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5.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1" r:id="rId6"/>
    <p:sldMasterId id="2147484366" r:id="rId7"/>
    <p:sldMasterId id="2147484389" r:id="rId8"/>
    <p:sldMasterId id="2147484418" r:id="rId9"/>
  </p:sldMasterIdLst>
  <p:notesMasterIdLst>
    <p:notesMasterId r:id="rId53"/>
  </p:notesMasterIdLst>
  <p:handoutMasterIdLst>
    <p:handoutMasterId r:id="rId54"/>
  </p:handout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7" r:id="rId50"/>
    <p:sldId id="296" r:id="rId51"/>
    <p:sldId id="298" r:id="rId5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FFFFF"/>
    <a:srgbClr val="BAD80A"/>
    <a:srgbClr val="A80000"/>
    <a:srgbClr val="5C2D91"/>
    <a:srgbClr val="0078D7"/>
    <a:srgbClr val="107C10"/>
    <a:srgbClr val="000000"/>
    <a:srgbClr val="D83B01"/>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215" autoAdjust="0"/>
  </p:normalViewPr>
  <p:slideViewPr>
    <p:cSldViewPr>
      <p:cViewPr varScale="1">
        <p:scale>
          <a:sx n="104" d="100"/>
          <a:sy n="104" d="100"/>
        </p:scale>
        <p:origin x="498" y="13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viewProps" Target="viewProp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0F37C2-F2E2-4F7D-A1D1-F71E7DC4674D}"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5D951A68-5F81-4B35-A31F-CBDEDA303E7F}">
      <dgm:prSet phldrT="[Text]"/>
      <dgm:spPr/>
      <dgm:t>
        <a:bodyPr/>
        <a:lstStyle/>
        <a:p>
          <a:r>
            <a:rPr lang="en-US" dirty="0"/>
            <a:t>IT managed</a:t>
          </a:r>
        </a:p>
      </dgm:t>
    </dgm:pt>
    <dgm:pt modelId="{2ADA7607-EB45-48A5-931B-AEAD2E3461D4}" type="parTrans" cxnId="{7AB930D3-DDBB-46B2-86FC-DDF9F8C607E0}">
      <dgm:prSet/>
      <dgm:spPr/>
      <dgm:t>
        <a:bodyPr/>
        <a:lstStyle/>
        <a:p>
          <a:endParaRPr lang="en-US"/>
        </a:p>
      </dgm:t>
    </dgm:pt>
    <dgm:pt modelId="{62114682-723F-4E7F-A6F7-EEA246AAAA43}" type="sibTrans" cxnId="{7AB930D3-DDBB-46B2-86FC-DDF9F8C607E0}">
      <dgm:prSet/>
      <dgm:spPr/>
      <dgm:t>
        <a:bodyPr/>
        <a:lstStyle/>
        <a:p>
          <a:endParaRPr lang="en-US"/>
        </a:p>
      </dgm:t>
    </dgm:pt>
    <dgm:pt modelId="{D81B4FBA-9C2A-4597-A988-0E54B46BFFAC}">
      <dgm:prSet phldrT="[Text]"/>
      <dgm:spPr/>
      <dgm:t>
        <a:bodyPr/>
        <a:lstStyle/>
        <a:p>
          <a:r>
            <a:rPr lang="en-US" dirty="0"/>
            <a:t>Information worker</a:t>
          </a:r>
        </a:p>
      </dgm:t>
    </dgm:pt>
    <dgm:pt modelId="{AEBE5886-5E07-43B2-90D5-4F801FC3BA5C}" type="parTrans" cxnId="{3F43F69D-87D1-4955-AB89-909EFA35E610}">
      <dgm:prSet/>
      <dgm:spPr/>
      <dgm:t>
        <a:bodyPr/>
        <a:lstStyle/>
        <a:p>
          <a:endParaRPr lang="en-US"/>
        </a:p>
      </dgm:t>
    </dgm:pt>
    <dgm:pt modelId="{928A64FD-B13C-4EE2-B0C3-6BD61BE31B31}" type="sibTrans" cxnId="{3F43F69D-87D1-4955-AB89-909EFA35E610}">
      <dgm:prSet/>
      <dgm:spPr/>
      <dgm:t>
        <a:bodyPr/>
        <a:lstStyle/>
        <a:p>
          <a:endParaRPr lang="en-US"/>
        </a:p>
      </dgm:t>
    </dgm:pt>
    <dgm:pt modelId="{94BC2B5E-0E5B-49F6-910E-FD1C2EEE1241}">
      <dgm:prSet phldrT="[Text]"/>
      <dgm:spPr/>
      <dgm:t>
        <a:bodyPr/>
        <a:lstStyle/>
        <a:p>
          <a:r>
            <a:rPr lang="en-US" dirty="0"/>
            <a:t>Employee managed</a:t>
          </a:r>
        </a:p>
      </dgm:t>
    </dgm:pt>
    <dgm:pt modelId="{B4CA487B-6DB8-46BA-A57D-657AD3DA529D}" type="parTrans" cxnId="{D68F43FF-4055-4516-8BDE-FA4DCBA7DD7C}">
      <dgm:prSet/>
      <dgm:spPr/>
      <dgm:t>
        <a:bodyPr/>
        <a:lstStyle/>
        <a:p>
          <a:endParaRPr lang="en-US"/>
        </a:p>
      </dgm:t>
    </dgm:pt>
    <dgm:pt modelId="{02337C6D-B540-438F-AF5D-F56E110E0D26}" type="sibTrans" cxnId="{D68F43FF-4055-4516-8BDE-FA4DCBA7DD7C}">
      <dgm:prSet/>
      <dgm:spPr/>
      <dgm:t>
        <a:bodyPr/>
        <a:lstStyle/>
        <a:p>
          <a:endParaRPr lang="en-US"/>
        </a:p>
      </dgm:t>
    </dgm:pt>
    <dgm:pt modelId="{2F059980-2F30-4139-9E02-DA62746AF68B}">
      <dgm:prSet phldrT="[Text]"/>
      <dgm:spPr/>
      <dgm:t>
        <a:bodyPr/>
        <a:lstStyle/>
        <a:p>
          <a:r>
            <a:rPr lang="en-US" dirty="0"/>
            <a:t>Contractor</a:t>
          </a:r>
        </a:p>
      </dgm:t>
    </dgm:pt>
    <dgm:pt modelId="{B57B68B4-EEAF-4F03-84B3-1A0D7C50CCA3}" type="parTrans" cxnId="{30CD553C-F847-4D97-B209-BCADF032650A}">
      <dgm:prSet/>
      <dgm:spPr/>
      <dgm:t>
        <a:bodyPr/>
        <a:lstStyle/>
        <a:p>
          <a:endParaRPr lang="en-US"/>
        </a:p>
      </dgm:t>
    </dgm:pt>
    <dgm:pt modelId="{D4D9F767-F0CF-42EF-9BB8-86A054EF0913}" type="sibTrans" cxnId="{30CD553C-F847-4D97-B209-BCADF032650A}">
      <dgm:prSet/>
      <dgm:spPr/>
      <dgm:t>
        <a:bodyPr/>
        <a:lstStyle/>
        <a:p>
          <a:endParaRPr lang="en-US"/>
        </a:p>
      </dgm:t>
    </dgm:pt>
    <dgm:pt modelId="{DA77F103-CB18-4D07-BA39-0E11596CE1DC}">
      <dgm:prSet phldrT="[Text]"/>
      <dgm:spPr/>
      <dgm:t>
        <a:bodyPr/>
        <a:lstStyle/>
        <a:p>
          <a:r>
            <a:rPr lang="en-US" dirty="0"/>
            <a:t>Companion</a:t>
          </a:r>
        </a:p>
      </dgm:t>
    </dgm:pt>
    <dgm:pt modelId="{13675CC5-594E-4E89-8A15-33F2A48A0A2C}" type="parTrans" cxnId="{4B92FEBF-FB1A-417E-910D-2D1C9D558078}">
      <dgm:prSet/>
      <dgm:spPr/>
      <dgm:t>
        <a:bodyPr/>
        <a:lstStyle/>
        <a:p>
          <a:endParaRPr lang="en-US"/>
        </a:p>
      </dgm:t>
    </dgm:pt>
    <dgm:pt modelId="{ED6B787D-38DB-4D38-B6B9-84BCDF38E0F1}" type="sibTrans" cxnId="{4B92FEBF-FB1A-417E-910D-2D1C9D558078}">
      <dgm:prSet/>
      <dgm:spPr/>
      <dgm:t>
        <a:bodyPr/>
        <a:lstStyle/>
        <a:p>
          <a:endParaRPr lang="en-US"/>
        </a:p>
      </dgm:t>
    </dgm:pt>
    <dgm:pt modelId="{7AE3DC7F-789C-43C6-91EE-7A90D8D77F4F}">
      <dgm:prSet phldrT="[Text]"/>
      <dgm:spPr/>
      <dgm:t>
        <a:bodyPr/>
        <a:lstStyle/>
        <a:p>
          <a:r>
            <a:rPr lang="en-US" dirty="0"/>
            <a:t>Foreign managed</a:t>
          </a:r>
        </a:p>
      </dgm:t>
    </dgm:pt>
    <dgm:pt modelId="{D3993031-5692-4E88-BA39-AAE139FB68B4}" type="parTrans" cxnId="{5DE28D45-7FCC-4A9E-B55C-A97478309B1F}">
      <dgm:prSet/>
      <dgm:spPr/>
      <dgm:t>
        <a:bodyPr/>
        <a:lstStyle/>
        <a:p>
          <a:endParaRPr lang="en-US"/>
        </a:p>
      </dgm:t>
    </dgm:pt>
    <dgm:pt modelId="{69055482-BECB-47EC-83F0-04791A972A3F}" type="sibTrans" cxnId="{5DE28D45-7FCC-4A9E-B55C-A97478309B1F}">
      <dgm:prSet/>
      <dgm:spPr/>
      <dgm:t>
        <a:bodyPr/>
        <a:lstStyle/>
        <a:p>
          <a:endParaRPr lang="en-US"/>
        </a:p>
      </dgm:t>
    </dgm:pt>
    <dgm:pt modelId="{C5D3C097-AA2A-402E-BAD4-B62BB2EBF20E}">
      <dgm:prSet phldrT="[Text]"/>
      <dgm:spPr/>
      <dgm:t>
        <a:bodyPr/>
        <a:lstStyle/>
        <a:p>
          <a:r>
            <a:rPr lang="en-US" dirty="0"/>
            <a:t>Primary</a:t>
          </a:r>
        </a:p>
      </dgm:t>
    </dgm:pt>
    <dgm:pt modelId="{1F2876E1-371F-4562-A1E2-1B1CCA1323EF}" type="parTrans" cxnId="{775083BF-1695-4CB0-A27E-AA23FF709099}">
      <dgm:prSet/>
      <dgm:spPr/>
      <dgm:t>
        <a:bodyPr/>
        <a:lstStyle/>
        <a:p>
          <a:endParaRPr lang="en-US"/>
        </a:p>
      </dgm:t>
    </dgm:pt>
    <dgm:pt modelId="{5A8D2936-D9DF-4AF3-8F9B-6B3B975D0674}" type="sibTrans" cxnId="{775083BF-1695-4CB0-A27E-AA23FF709099}">
      <dgm:prSet/>
      <dgm:spPr/>
      <dgm:t>
        <a:bodyPr/>
        <a:lstStyle/>
        <a:p>
          <a:endParaRPr lang="en-US"/>
        </a:p>
      </dgm:t>
    </dgm:pt>
    <dgm:pt modelId="{86C04528-7F3D-4D88-9D2E-45B35CC438E0}">
      <dgm:prSet phldrT="[Text]"/>
      <dgm:spPr/>
      <dgm:t>
        <a:bodyPr/>
        <a:lstStyle/>
        <a:p>
          <a:r>
            <a:rPr lang="en-US"/>
            <a:t>Public </a:t>
          </a:r>
          <a:r>
            <a:rPr lang="en-US" dirty="0"/>
            <a:t>kiosk</a:t>
          </a:r>
        </a:p>
      </dgm:t>
    </dgm:pt>
    <dgm:pt modelId="{36D4E0D4-8D78-4449-9312-F16C60A95B8C}" type="parTrans" cxnId="{B7CACF72-0DBC-421F-8128-8203E66ED33E}">
      <dgm:prSet/>
      <dgm:spPr/>
      <dgm:t>
        <a:bodyPr/>
        <a:lstStyle/>
        <a:p>
          <a:endParaRPr lang="en-US"/>
        </a:p>
      </dgm:t>
    </dgm:pt>
    <dgm:pt modelId="{246B8360-2FBA-4CC9-8D82-98DA67CF13FC}" type="sibTrans" cxnId="{B7CACF72-0DBC-421F-8128-8203E66ED33E}">
      <dgm:prSet/>
      <dgm:spPr/>
      <dgm:t>
        <a:bodyPr/>
        <a:lstStyle/>
        <a:p>
          <a:endParaRPr lang="en-US"/>
        </a:p>
      </dgm:t>
    </dgm:pt>
    <dgm:pt modelId="{939D21C9-681D-487F-9BA7-2A4526DE3706}">
      <dgm:prSet phldrT="[Text]"/>
      <dgm:spPr/>
      <dgm:t>
        <a:bodyPr/>
        <a:lstStyle/>
        <a:p>
          <a:r>
            <a:rPr lang="en-US" dirty="0"/>
            <a:t>Shared</a:t>
          </a:r>
        </a:p>
      </dgm:t>
    </dgm:pt>
    <dgm:pt modelId="{7D54F48D-52A5-451B-99CF-E6CAC26BC131}" type="parTrans" cxnId="{05B57147-AD46-4F5B-BCE3-3E7647AD6FDD}">
      <dgm:prSet/>
      <dgm:spPr/>
      <dgm:t>
        <a:bodyPr/>
        <a:lstStyle/>
        <a:p>
          <a:endParaRPr lang="en-US"/>
        </a:p>
      </dgm:t>
    </dgm:pt>
    <dgm:pt modelId="{68723B4C-C2B0-44B5-9FC6-1F5D13EBAD52}" type="sibTrans" cxnId="{05B57147-AD46-4F5B-BCE3-3E7647AD6FDD}">
      <dgm:prSet/>
      <dgm:spPr/>
      <dgm:t>
        <a:bodyPr/>
        <a:lstStyle/>
        <a:p>
          <a:endParaRPr lang="en-US"/>
        </a:p>
      </dgm:t>
    </dgm:pt>
    <dgm:pt modelId="{6F57AA24-F603-4B1A-9B7B-9EC680038AB3}" type="pres">
      <dgm:prSet presAssocID="{3B0F37C2-F2E2-4F7D-A1D1-F71E7DC4674D}" presName="Name0" presStyleCnt="0">
        <dgm:presLayoutVars>
          <dgm:dir/>
          <dgm:resizeHandles val="exact"/>
        </dgm:presLayoutVars>
      </dgm:prSet>
      <dgm:spPr/>
    </dgm:pt>
    <dgm:pt modelId="{D4627DE0-8DC0-436B-A593-760FA087AA2E}" type="pres">
      <dgm:prSet presAssocID="{5D951A68-5F81-4B35-A31F-CBDEDA303E7F}" presName="node" presStyleLbl="node1" presStyleIdx="0" presStyleCnt="3">
        <dgm:presLayoutVars>
          <dgm:bulletEnabled val="1"/>
        </dgm:presLayoutVars>
      </dgm:prSet>
      <dgm:spPr/>
    </dgm:pt>
    <dgm:pt modelId="{29A733FD-3E64-46C0-9BA4-1F3E497729E7}" type="pres">
      <dgm:prSet presAssocID="{62114682-723F-4E7F-A6F7-EEA246AAAA43}" presName="sibTrans" presStyleLbl="sibTrans2D1" presStyleIdx="0" presStyleCnt="2"/>
      <dgm:spPr/>
    </dgm:pt>
    <dgm:pt modelId="{C47FECA1-FB01-4494-A483-67897DF4FCD4}" type="pres">
      <dgm:prSet presAssocID="{62114682-723F-4E7F-A6F7-EEA246AAAA43}" presName="connectorText" presStyleLbl="sibTrans2D1" presStyleIdx="0" presStyleCnt="2"/>
      <dgm:spPr/>
    </dgm:pt>
    <dgm:pt modelId="{2038CA89-2DFD-4BE3-A078-9A87FA35FF56}" type="pres">
      <dgm:prSet presAssocID="{94BC2B5E-0E5B-49F6-910E-FD1C2EEE1241}" presName="node" presStyleLbl="node1" presStyleIdx="1" presStyleCnt="3">
        <dgm:presLayoutVars>
          <dgm:bulletEnabled val="1"/>
        </dgm:presLayoutVars>
      </dgm:prSet>
      <dgm:spPr/>
    </dgm:pt>
    <dgm:pt modelId="{F2723031-4476-40C1-9DE6-C9876A6520F9}" type="pres">
      <dgm:prSet presAssocID="{02337C6D-B540-438F-AF5D-F56E110E0D26}" presName="sibTrans" presStyleLbl="sibTrans2D1" presStyleIdx="1" presStyleCnt="2"/>
      <dgm:spPr/>
    </dgm:pt>
    <dgm:pt modelId="{15AAC6CF-3F16-4863-863A-9F12BAF373C3}" type="pres">
      <dgm:prSet presAssocID="{02337C6D-B540-438F-AF5D-F56E110E0D26}" presName="connectorText" presStyleLbl="sibTrans2D1" presStyleIdx="1" presStyleCnt="2"/>
      <dgm:spPr/>
    </dgm:pt>
    <dgm:pt modelId="{019ED1ED-0D45-411D-8618-0B24EA298F53}" type="pres">
      <dgm:prSet presAssocID="{7AE3DC7F-789C-43C6-91EE-7A90D8D77F4F}" presName="node" presStyleLbl="node1" presStyleIdx="2" presStyleCnt="3">
        <dgm:presLayoutVars>
          <dgm:bulletEnabled val="1"/>
        </dgm:presLayoutVars>
      </dgm:prSet>
      <dgm:spPr/>
    </dgm:pt>
  </dgm:ptLst>
  <dgm:cxnLst>
    <dgm:cxn modelId="{AF147C3F-B93D-4FA2-A30B-B969DA9CD7FD}" type="presOf" srcId="{94BC2B5E-0E5B-49F6-910E-FD1C2EEE1241}" destId="{2038CA89-2DFD-4BE3-A078-9A87FA35FF56}" srcOrd="0" destOrd="0" presId="urn:microsoft.com/office/officeart/2005/8/layout/process1"/>
    <dgm:cxn modelId="{7AB930D3-DDBB-46B2-86FC-DDF9F8C607E0}" srcId="{3B0F37C2-F2E2-4F7D-A1D1-F71E7DC4674D}" destId="{5D951A68-5F81-4B35-A31F-CBDEDA303E7F}" srcOrd="0" destOrd="0" parTransId="{2ADA7607-EB45-48A5-931B-AEAD2E3461D4}" sibTransId="{62114682-723F-4E7F-A6F7-EEA246AAAA43}"/>
    <dgm:cxn modelId="{44CDC6AC-56A5-4596-837F-3EAE6C0D8CE2}" type="presOf" srcId="{939D21C9-681D-487F-9BA7-2A4526DE3706}" destId="{D4627DE0-8DC0-436B-A593-760FA087AA2E}" srcOrd="0" destOrd="2" presId="urn:microsoft.com/office/officeart/2005/8/layout/process1"/>
    <dgm:cxn modelId="{4B92FEBF-FB1A-417E-910D-2D1C9D558078}" srcId="{94BC2B5E-0E5B-49F6-910E-FD1C2EEE1241}" destId="{DA77F103-CB18-4D07-BA39-0E11596CE1DC}" srcOrd="0" destOrd="0" parTransId="{13675CC5-594E-4E89-8A15-33F2A48A0A2C}" sibTransId="{ED6B787D-38DB-4D38-B6B9-84BCDF38E0F1}"/>
    <dgm:cxn modelId="{A648C6F3-659F-4D43-B5FC-E7DE1A8BC18E}" type="presOf" srcId="{C5D3C097-AA2A-402E-BAD4-B62BB2EBF20E}" destId="{2038CA89-2DFD-4BE3-A078-9A87FA35FF56}" srcOrd="0" destOrd="2" presId="urn:microsoft.com/office/officeart/2005/8/layout/process1"/>
    <dgm:cxn modelId="{3A621B33-820C-4876-9504-115850A81FC7}" type="presOf" srcId="{7AE3DC7F-789C-43C6-91EE-7A90D8D77F4F}" destId="{019ED1ED-0D45-411D-8618-0B24EA298F53}" srcOrd="0" destOrd="0" presId="urn:microsoft.com/office/officeart/2005/8/layout/process1"/>
    <dgm:cxn modelId="{94B0C2EA-7D1E-4376-BFC7-A6285A99F989}" type="presOf" srcId="{3B0F37C2-F2E2-4F7D-A1D1-F71E7DC4674D}" destId="{6F57AA24-F603-4B1A-9B7B-9EC680038AB3}" srcOrd="0" destOrd="0" presId="urn:microsoft.com/office/officeart/2005/8/layout/process1"/>
    <dgm:cxn modelId="{D68F43FF-4055-4516-8BDE-FA4DCBA7DD7C}" srcId="{3B0F37C2-F2E2-4F7D-A1D1-F71E7DC4674D}" destId="{94BC2B5E-0E5B-49F6-910E-FD1C2EEE1241}" srcOrd="1" destOrd="0" parTransId="{B4CA487B-6DB8-46BA-A57D-657AD3DA529D}" sibTransId="{02337C6D-B540-438F-AF5D-F56E110E0D26}"/>
    <dgm:cxn modelId="{05B57147-AD46-4F5B-BCE3-3E7647AD6FDD}" srcId="{5D951A68-5F81-4B35-A31F-CBDEDA303E7F}" destId="{939D21C9-681D-487F-9BA7-2A4526DE3706}" srcOrd="1" destOrd="0" parTransId="{7D54F48D-52A5-451B-99CF-E6CAC26BC131}" sibTransId="{68723B4C-C2B0-44B5-9FC6-1F5D13EBAD52}"/>
    <dgm:cxn modelId="{2E6EDC02-5C0D-4F7B-A72D-BDD85D0530D4}" type="presOf" srcId="{DA77F103-CB18-4D07-BA39-0E11596CE1DC}" destId="{2038CA89-2DFD-4BE3-A078-9A87FA35FF56}" srcOrd="0" destOrd="1" presId="urn:microsoft.com/office/officeart/2005/8/layout/process1"/>
    <dgm:cxn modelId="{83EE7407-F83E-41B7-BB39-D449E6CE0C10}" type="presOf" srcId="{62114682-723F-4E7F-A6F7-EEA246AAAA43}" destId="{29A733FD-3E64-46C0-9BA4-1F3E497729E7}" srcOrd="0" destOrd="0" presId="urn:microsoft.com/office/officeart/2005/8/layout/process1"/>
    <dgm:cxn modelId="{D65A9AB2-3FAE-4CB1-BD72-ABFC13A9942E}" type="presOf" srcId="{02337C6D-B540-438F-AF5D-F56E110E0D26}" destId="{F2723031-4476-40C1-9DE6-C9876A6520F9}" srcOrd="0" destOrd="0" presId="urn:microsoft.com/office/officeart/2005/8/layout/process1"/>
    <dgm:cxn modelId="{30CD553C-F847-4D97-B209-BCADF032650A}" srcId="{7AE3DC7F-789C-43C6-91EE-7A90D8D77F4F}" destId="{2F059980-2F30-4139-9E02-DA62746AF68B}" srcOrd="0" destOrd="0" parTransId="{B57B68B4-EEAF-4F03-84B3-1A0D7C50CCA3}" sibTransId="{D4D9F767-F0CF-42EF-9BB8-86A054EF0913}"/>
    <dgm:cxn modelId="{B5C6519E-D4FC-4057-9189-EE8578A19736}" type="presOf" srcId="{62114682-723F-4E7F-A6F7-EEA246AAAA43}" destId="{C47FECA1-FB01-4494-A483-67897DF4FCD4}" srcOrd="1" destOrd="0" presId="urn:microsoft.com/office/officeart/2005/8/layout/process1"/>
    <dgm:cxn modelId="{775083BF-1695-4CB0-A27E-AA23FF709099}" srcId="{94BC2B5E-0E5B-49F6-910E-FD1C2EEE1241}" destId="{C5D3C097-AA2A-402E-BAD4-B62BB2EBF20E}" srcOrd="1" destOrd="0" parTransId="{1F2876E1-371F-4562-A1E2-1B1CCA1323EF}" sibTransId="{5A8D2936-D9DF-4AF3-8F9B-6B3B975D0674}"/>
    <dgm:cxn modelId="{0ECBFEB7-1A9E-4FFB-B837-7BE2517641E7}" type="presOf" srcId="{5D951A68-5F81-4B35-A31F-CBDEDA303E7F}" destId="{D4627DE0-8DC0-436B-A593-760FA087AA2E}" srcOrd="0" destOrd="0" presId="urn:microsoft.com/office/officeart/2005/8/layout/process1"/>
    <dgm:cxn modelId="{3F43F69D-87D1-4955-AB89-909EFA35E610}" srcId="{5D951A68-5F81-4B35-A31F-CBDEDA303E7F}" destId="{D81B4FBA-9C2A-4597-A988-0E54B46BFFAC}" srcOrd="0" destOrd="0" parTransId="{AEBE5886-5E07-43B2-90D5-4F801FC3BA5C}" sibTransId="{928A64FD-B13C-4EE2-B0C3-6BD61BE31B31}"/>
    <dgm:cxn modelId="{5DE28D45-7FCC-4A9E-B55C-A97478309B1F}" srcId="{3B0F37C2-F2E2-4F7D-A1D1-F71E7DC4674D}" destId="{7AE3DC7F-789C-43C6-91EE-7A90D8D77F4F}" srcOrd="2" destOrd="0" parTransId="{D3993031-5692-4E88-BA39-AAE139FB68B4}" sibTransId="{69055482-BECB-47EC-83F0-04791A972A3F}"/>
    <dgm:cxn modelId="{B7CACF72-0DBC-421F-8128-8203E66ED33E}" srcId="{7AE3DC7F-789C-43C6-91EE-7A90D8D77F4F}" destId="{86C04528-7F3D-4D88-9D2E-45B35CC438E0}" srcOrd="1" destOrd="0" parTransId="{36D4E0D4-8D78-4449-9312-F16C60A95B8C}" sibTransId="{246B8360-2FBA-4CC9-8D82-98DA67CF13FC}"/>
    <dgm:cxn modelId="{1A4B1FB0-8C6D-4E66-9609-72FD9EDE912C}" type="presOf" srcId="{86C04528-7F3D-4D88-9D2E-45B35CC438E0}" destId="{019ED1ED-0D45-411D-8618-0B24EA298F53}" srcOrd="0" destOrd="2" presId="urn:microsoft.com/office/officeart/2005/8/layout/process1"/>
    <dgm:cxn modelId="{FB96F529-9F07-4F45-8F24-F9943547F0B2}" type="presOf" srcId="{D81B4FBA-9C2A-4597-A988-0E54B46BFFAC}" destId="{D4627DE0-8DC0-436B-A593-760FA087AA2E}" srcOrd="0" destOrd="1" presId="urn:microsoft.com/office/officeart/2005/8/layout/process1"/>
    <dgm:cxn modelId="{FFBACAE7-3C20-4A3C-B683-4CC07970566E}" type="presOf" srcId="{02337C6D-B540-438F-AF5D-F56E110E0D26}" destId="{15AAC6CF-3F16-4863-863A-9F12BAF373C3}" srcOrd="1" destOrd="0" presId="urn:microsoft.com/office/officeart/2005/8/layout/process1"/>
    <dgm:cxn modelId="{2240DF9D-6ECE-41D0-811B-E86A9D593E35}" type="presOf" srcId="{2F059980-2F30-4139-9E02-DA62746AF68B}" destId="{019ED1ED-0D45-411D-8618-0B24EA298F53}" srcOrd="0" destOrd="1" presId="urn:microsoft.com/office/officeart/2005/8/layout/process1"/>
    <dgm:cxn modelId="{16C77C63-751F-4FC9-864B-570D5C0D4915}" type="presParOf" srcId="{6F57AA24-F603-4B1A-9B7B-9EC680038AB3}" destId="{D4627DE0-8DC0-436B-A593-760FA087AA2E}" srcOrd="0" destOrd="0" presId="urn:microsoft.com/office/officeart/2005/8/layout/process1"/>
    <dgm:cxn modelId="{9076B1C6-0C18-4DBA-A1AF-BEA2BC8C4DE9}" type="presParOf" srcId="{6F57AA24-F603-4B1A-9B7B-9EC680038AB3}" destId="{29A733FD-3E64-46C0-9BA4-1F3E497729E7}" srcOrd="1" destOrd="0" presId="urn:microsoft.com/office/officeart/2005/8/layout/process1"/>
    <dgm:cxn modelId="{CF4BC833-E4B4-4D92-80E6-0A8876824FCC}" type="presParOf" srcId="{29A733FD-3E64-46C0-9BA4-1F3E497729E7}" destId="{C47FECA1-FB01-4494-A483-67897DF4FCD4}" srcOrd="0" destOrd="0" presId="urn:microsoft.com/office/officeart/2005/8/layout/process1"/>
    <dgm:cxn modelId="{E2F67E36-4659-4153-9011-4F1C1677EB55}" type="presParOf" srcId="{6F57AA24-F603-4B1A-9B7B-9EC680038AB3}" destId="{2038CA89-2DFD-4BE3-A078-9A87FA35FF56}" srcOrd="2" destOrd="0" presId="urn:microsoft.com/office/officeart/2005/8/layout/process1"/>
    <dgm:cxn modelId="{BDE70F9A-3950-44B4-A1F2-0FCAECBB5F87}" type="presParOf" srcId="{6F57AA24-F603-4B1A-9B7B-9EC680038AB3}" destId="{F2723031-4476-40C1-9DE6-C9876A6520F9}" srcOrd="3" destOrd="0" presId="urn:microsoft.com/office/officeart/2005/8/layout/process1"/>
    <dgm:cxn modelId="{2D8F2D4E-D376-4AB1-AB24-2A1119F82070}" type="presParOf" srcId="{F2723031-4476-40C1-9DE6-C9876A6520F9}" destId="{15AAC6CF-3F16-4863-863A-9F12BAF373C3}" srcOrd="0" destOrd="0" presId="urn:microsoft.com/office/officeart/2005/8/layout/process1"/>
    <dgm:cxn modelId="{DE10C894-7259-4B4C-8AD8-9A11D8B8E03B}" type="presParOf" srcId="{6F57AA24-F603-4B1A-9B7B-9EC680038AB3}" destId="{019ED1ED-0D45-411D-8618-0B24EA298F53}"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0F37C2-F2E2-4F7D-A1D1-F71E7DC4674D}" type="doc">
      <dgm:prSet loTypeId="urn:microsoft.com/office/officeart/2005/8/layout/process1" loCatId="process" qsTypeId="urn:microsoft.com/office/officeart/2005/8/quickstyle/simple2" qsCatId="simple" csTypeId="urn:microsoft.com/office/officeart/2005/8/colors/accent1_2" csCatId="accent1" phldr="1"/>
      <dgm:spPr/>
      <dgm:t>
        <a:bodyPr/>
        <a:lstStyle/>
        <a:p>
          <a:endParaRPr lang="en-US"/>
        </a:p>
      </dgm:t>
    </dgm:pt>
    <dgm:pt modelId="{5D951A68-5F81-4B35-A31F-CBDEDA303E7F}">
      <dgm:prSet phldrT="[Text]" custT="1"/>
      <dgm:spPr/>
      <dgm:t>
        <a:bodyPr/>
        <a:lstStyle/>
        <a:p>
          <a:r>
            <a:rPr lang="en-US" sz="1900" b="1" dirty="0"/>
            <a:t>Corporate managed devices only</a:t>
          </a:r>
        </a:p>
        <a:p>
          <a:r>
            <a:rPr lang="en-US" sz="1400" i="0" dirty="0"/>
            <a:t>All devices/PCs are enrolled in the company MDM and managed the same</a:t>
          </a:r>
        </a:p>
      </dgm:t>
    </dgm:pt>
    <dgm:pt modelId="{2ADA7607-EB45-48A5-931B-AEAD2E3461D4}" type="parTrans" cxnId="{7AB930D3-DDBB-46B2-86FC-DDF9F8C607E0}">
      <dgm:prSet/>
      <dgm:spPr/>
      <dgm:t>
        <a:bodyPr/>
        <a:lstStyle/>
        <a:p>
          <a:endParaRPr lang="en-US"/>
        </a:p>
      </dgm:t>
    </dgm:pt>
    <dgm:pt modelId="{62114682-723F-4E7F-A6F7-EEA246AAAA43}" type="sibTrans" cxnId="{7AB930D3-DDBB-46B2-86FC-DDF9F8C607E0}">
      <dgm:prSet/>
      <dgm:spPr/>
      <dgm:t>
        <a:bodyPr/>
        <a:lstStyle/>
        <a:p>
          <a:endParaRPr lang="en-US"/>
        </a:p>
      </dgm:t>
    </dgm:pt>
    <dgm:pt modelId="{94BC2B5E-0E5B-49F6-910E-FD1C2EEE1241}">
      <dgm:prSet phldrT="[Text]" custT="1"/>
      <dgm:spPr/>
      <dgm:t>
        <a:bodyPr spcFirstLastPara="0" vert="horz" wrap="square" lIns="72390" tIns="72390" rIns="72390" bIns="72390" numCol="1" spcCol="1270" anchor="ctr" anchorCtr="0"/>
        <a:lstStyle/>
        <a:p>
          <a:r>
            <a:rPr lang="en-US" sz="1900" b="1" kern="1200">
              <a:latin typeface="Segoe UI"/>
              <a:ea typeface="+mn-ea"/>
              <a:cs typeface="+mn-cs"/>
            </a:rPr>
            <a:t>Companion devices allowed</a:t>
          </a:r>
          <a:endParaRPr lang="en-US" sz="2200" b="1" kern="1200"/>
        </a:p>
        <a:p>
          <a:r>
            <a:rPr lang="en-US" sz="1400" i="0" kern="1200"/>
            <a:t>Employee managed devices allowed as companions to corporate managed devices</a:t>
          </a:r>
          <a:endParaRPr lang="en-US" sz="1400" i="0" kern="1200" dirty="0"/>
        </a:p>
      </dgm:t>
    </dgm:pt>
    <dgm:pt modelId="{B4CA487B-6DB8-46BA-A57D-657AD3DA529D}" type="parTrans" cxnId="{D68F43FF-4055-4516-8BDE-FA4DCBA7DD7C}">
      <dgm:prSet/>
      <dgm:spPr/>
      <dgm:t>
        <a:bodyPr/>
        <a:lstStyle/>
        <a:p>
          <a:endParaRPr lang="en-US"/>
        </a:p>
      </dgm:t>
    </dgm:pt>
    <dgm:pt modelId="{02337C6D-B540-438F-AF5D-F56E110E0D26}" type="sibTrans" cxnId="{D68F43FF-4055-4516-8BDE-FA4DCBA7DD7C}">
      <dgm:prSet/>
      <dgm:spPr/>
      <dgm:t>
        <a:bodyPr/>
        <a:lstStyle/>
        <a:p>
          <a:endParaRPr lang="en-US"/>
        </a:p>
      </dgm:t>
    </dgm:pt>
    <dgm:pt modelId="{7AE3DC7F-789C-43C6-91EE-7A90D8D77F4F}">
      <dgm:prSet phldrT="[Text]" custT="1"/>
      <dgm:spPr/>
      <dgm:t>
        <a:bodyPr/>
        <a:lstStyle/>
        <a:p>
          <a:pPr marL="0" lvl="0" indent="0" algn="ctr" defTabSz="844550">
            <a:lnSpc>
              <a:spcPct val="90000"/>
            </a:lnSpc>
            <a:spcBef>
              <a:spcPct val="0"/>
            </a:spcBef>
            <a:spcAft>
              <a:spcPct val="35000"/>
            </a:spcAft>
            <a:buNone/>
          </a:pPr>
          <a:r>
            <a:rPr lang="en-US" sz="1900" b="1" kern="1200">
              <a:latin typeface="Segoe UI"/>
              <a:ea typeface="+mn-ea"/>
              <a:cs typeface="+mn-cs"/>
            </a:rPr>
            <a:t>Corporate apps and data focused</a:t>
          </a:r>
        </a:p>
        <a:p>
          <a:pPr marL="0" lvl="0" indent="0" algn="ctr" defTabSz="844550">
            <a:lnSpc>
              <a:spcPct val="90000"/>
            </a:lnSpc>
            <a:spcBef>
              <a:spcPct val="0"/>
            </a:spcBef>
            <a:spcAft>
              <a:spcPct val="35000"/>
            </a:spcAft>
            <a:buNone/>
          </a:pPr>
          <a:r>
            <a:rPr lang="en-US" sz="1400" i="0" kern="1200">
              <a:latin typeface="Segoe UI"/>
              <a:ea typeface="+mn-ea"/>
              <a:cs typeface="+mn-cs"/>
            </a:rPr>
            <a:t>Devices are not enrolled in MDM at all; rather, the apps and data are managed</a:t>
          </a:r>
          <a:endParaRPr lang="en-US" sz="1400" i="0" kern="1200" dirty="0">
            <a:latin typeface="Segoe UI"/>
            <a:ea typeface="+mn-ea"/>
            <a:cs typeface="+mn-cs"/>
          </a:endParaRPr>
        </a:p>
      </dgm:t>
    </dgm:pt>
    <dgm:pt modelId="{D3993031-5692-4E88-BA39-AAE139FB68B4}" type="parTrans" cxnId="{5DE28D45-7FCC-4A9E-B55C-A97478309B1F}">
      <dgm:prSet/>
      <dgm:spPr/>
      <dgm:t>
        <a:bodyPr/>
        <a:lstStyle/>
        <a:p>
          <a:endParaRPr lang="en-US"/>
        </a:p>
      </dgm:t>
    </dgm:pt>
    <dgm:pt modelId="{69055482-BECB-47EC-83F0-04791A972A3F}" type="sibTrans" cxnId="{5DE28D45-7FCC-4A9E-B55C-A97478309B1F}">
      <dgm:prSet/>
      <dgm:spPr/>
      <dgm:t>
        <a:bodyPr/>
        <a:lstStyle/>
        <a:p>
          <a:endParaRPr lang="en-US"/>
        </a:p>
      </dgm:t>
    </dgm:pt>
    <dgm:pt modelId="{6F57AA24-F603-4B1A-9B7B-9EC680038AB3}" type="pres">
      <dgm:prSet presAssocID="{3B0F37C2-F2E2-4F7D-A1D1-F71E7DC4674D}" presName="Name0" presStyleCnt="0">
        <dgm:presLayoutVars>
          <dgm:dir/>
          <dgm:resizeHandles val="exact"/>
        </dgm:presLayoutVars>
      </dgm:prSet>
      <dgm:spPr/>
    </dgm:pt>
    <dgm:pt modelId="{D4627DE0-8DC0-436B-A593-760FA087AA2E}" type="pres">
      <dgm:prSet presAssocID="{5D951A68-5F81-4B35-A31F-CBDEDA303E7F}" presName="node" presStyleLbl="node1" presStyleIdx="0" presStyleCnt="3">
        <dgm:presLayoutVars>
          <dgm:bulletEnabled val="1"/>
        </dgm:presLayoutVars>
      </dgm:prSet>
      <dgm:spPr/>
    </dgm:pt>
    <dgm:pt modelId="{29A733FD-3E64-46C0-9BA4-1F3E497729E7}" type="pres">
      <dgm:prSet presAssocID="{62114682-723F-4E7F-A6F7-EEA246AAAA43}" presName="sibTrans" presStyleLbl="sibTrans2D1" presStyleIdx="0" presStyleCnt="2"/>
      <dgm:spPr/>
    </dgm:pt>
    <dgm:pt modelId="{C47FECA1-FB01-4494-A483-67897DF4FCD4}" type="pres">
      <dgm:prSet presAssocID="{62114682-723F-4E7F-A6F7-EEA246AAAA43}" presName="connectorText" presStyleLbl="sibTrans2D1" presStyleIdx="0" presStyleCnt="2"/>
      <dgm:spPr/>
    </dgm:pt>
    <dgm:pt modelId="{2038CA89-2DFD-4BE3-A078-9A87FA35FF56}" type="pres">
      <dgm:prSet presAssocID="{94BC2B5E-0E5B-49F6-910E-FD1C2EEE1241}" presName="node" presStyleLbl="node1" presStyleIdx="1" presStyleCnt="3">
        <dgm:presLayoutVars>
          <dgm:bulletEnabled val="1"/>
        </dgm:presLayoutVars>
      </dgm:prSet>
      <dgm:spPr>
        <a:xfrm>
          <a:off x="4314801" y="951322"/>
          <a:ext cx="3074652" cy="1844791"/>
        </a:xfrm>
        <a:prstGeom prst="roundRect">
          <a:avLst>
            <a:gd name="adj" fmla="val 10000"/>
          </a:avLst>
        </a:prstGeom>
      </dgm:spPr>
    </dgm:pt>
    <dgm:pt modelId="{F2723031-4476-40C1-9DE6-C9876A6520F9}" type="pres">
      <dgm:prSet presAssocID="{02337C6D-B540-438F-AF5D-F56E110E0D26}" presName="sibTrans" presStyleLbl="sibTrans2D1" presStyleIdx="1" presStyleCnt="2"/>
      <dgm:spPr/>
    </dgm:pt>
    <dgm:pt modelId="{15AAC6CF-3F16-4863-863A-9F12BAF373C3}" type="pres">
      <dgm:prSet presAssocID="{02337C6D-B540-438F-AF5D-F56E110E0D26}" presName="connectorText" presStyleLbl="sibTrans2D1" presStyleIdx="1" presStyleCnt="2"/>
      <dgm:spPr/>
    </dgm:pt>
    <dgm:pt modelId="{019ED1ED-0D45-411D-8618-0B24EA298F53}" type="pres">
      <dgm:prSet presAssocID="{7AE3DC7F-789C-43C6-91EE-7A90D8D77F4F}" presName="node" presStyleLbl="node1" presStyleIdx="2" presStyleCnt="3">
        <dgm:presLayoutVars>
          <dgm:bulletEnabled val="1"/>
        </dgm:presLayoutVars>
      </dgm:prSet>
      <dgm:spPr/>
    </dgm:pt>
  </dgm:ptLst>
  <dgm:cxnLst>
    <dgm:cxn modelId="{B5C6519E-D4FC-4057-9189-EE8578A19736}" type="presOf" srcId="{62114682-723F-4E7F-A6F7-EEA246AAAA43}" destId="{C47FECA1-FB01-4494-A483-67897DF4FCD4}" srcOrd="1" destOrd="0" presId="urn:microsoft.com/office/officeart/2005/8/layout/process1"/>
    <dgm:cxn modelId="{5DE28D45-7FCC-4A9E-B55C-A97478309B1F}" srcId="{3B0F37C2-F2E2-4F7D-A1D1-F71E7DC4674D}" destId="{7AE3DC7F-789C-43C6-91EE-7A90D8D77F4F}" srcOrd="2" destOrd="0" parTransId="{D3993031-5692-4E88-BA39-AAE139FB68B4}" sibTransId="{69055482-BECB-47EC-83F0-04791A972A3F}"/>
    <dgm:cxn modelId="{D68F43FF-4055-4516-8BDE-FA4DCBA7DD7C}" srcId="{3B0F37C2-F2E2-4F7D-A1D1-F71E7DC4674D}" destId="{94BC2B5E-0E5B-49F6-910E-FD1C2EEE1241}" srcOrd="1" destOrd="0" parTransId="{B4CA487B-6DB8-46BA-A57D-657AD3DA529D}" sibTransId="{02337C6D-B540-438F-AF5D-F56E110E0D26}"/>
    <dgm:cxn modelId="{0ECBFEB7-1A9E-4FFB-B837-7BE2517641E7}" type="presOf" srcId="{5D951A68-5F81-4B35-A31F-CBDEDA303E7F}" destId="{D4627DE0-8DC0-436B-A593-760FA087AA2E}" srcOrd="0" destOrd="0" presId="urn:microsoft.com/office/officeart/2005/8/layout/process1"/>
    <dgm:cxn modelId="{FFBACAE7-3C20-4A3C-B683-4CC07970566E}" type="presOf" srcId="{02337C6D-B540-438F-AF5D-F56E110E0D26}" destId="{15AAC6CF-3F16-4863-863A-9F12BAF373C3}" srcOrd="1" destOrd="0" presId="urn:microsoft.com/office/officeart/2005/8/layout/process1"/>
    <dgm:cxn modelId="{94B0C2EA-7D1E-4376-BFC7-A6285A99F989}" type="presOf" srcId="{3B0F37C2-F2E2-4F7D-A1D1-F71E7DC4674D}" destId="{6F57AA24-F603-4B1A-9B7B-9EC680038AB3}" srcOrd="0" destOrd="0" presId="urn:microsoft.com/office/officeart/2005/8/layout/process1"/>
    <dgm:cxn modelId="{3A621B33-820C-4876-9504-115850A81FC7}" type="presOf" srcId="{7AE3DC7F-789C-43C6-91EE-7A90D8D77F4F}" destId="{019ED1ED-0D45-411D-8618-0B24EA298F53}" srcOrd="0" destOrd="0" presId="urn:microsoft.com/office/officeart/2005/8/layout/process1"/>
    <dgm:cxn modelId="{7AB930D3-DDBB-46B2-86FC-DDF9F8C607E0}" srcId="{3B0F37C2-F2E2-4F7D-A1D1-F71E7DC4674D}" destId="{5D951A68-5F81-4B35-A31F-CBDEDA303E7F}" srcOrd="0" destOrd="0" parTransId="{2ADA7607-EB45-48A5-931B-AEAD2E3461D4}" sibTransId="{62114682-723F-4E7F-A6F7-EEA246AAAA43}"/>
    <dgm:cxn modelId="{AF147C3F-B93D-4FA2-A30B-B969DA9CD7FD}" type="presOf" srcId="{94BC2B5E-0E5B-49F6-910E-FD1C2EEE1241}" destId="{2038CA89-2DFD-4BE3-A078-9A87FA35FF56}" srcOrd="0" destOrd="0" presId="urn:microsoft.com/office/officeart/2005/8/layout/process1"/>
    <dgm:cxn modelId="{83EE7407-F83E-41B7-BB39-D449E6CE0C10}" type="presOf" srcId="{62114682-723F-4E7F-A6F7-EEA246AAAA43}" destId="{29A733FD-3E64-46C0-9BA4-1F3E497729E7}" srcOrd="0" destOrd="0" presId="urn:microsoft.com/office/officeart/2005/8/layout/process1"/>
    <dgm:cxn modelId="{D65A9AB2-3FAE-4CB1-BD72-ABFC13A9942E}" type="presOf" srcId="{02337C6D-B540-438F-AF5D-F56E110E0D26}" destId="{F2723031-4476-40C1-9DE6-C9876A6520F9}" srcOrd="0" destOrd="0" presId="urn:microsoft.com/office/officeart/2005/8/layout/process1"/>
    <dgm:cxn modelId="{16C77C63-751F-4FC9-864B-570D5C0D4915}" type="presParOf" srcId="{6F57AA24-F603-4B1A-9B7B-9EC680038AB3}" destId="{D4627DE0-8DC0-436B-A593-760FA087AA2E}" srcOrd="0" destOrd="0" presId="urn:microsoft.com/office/officeart/2005/8/layout/process1"/>
    <dgm:cxn modelId="{9076B1C6-0C18-4DBA-A1AF-BEA2BC8C4DE9}" type="presParOf" srcId="{6F57AA24-F603-4B1A-9B7B-9EC680038AB3}" destId="{29A733FD-3E64-46C0-9BA4-1F3E497729E7}" srcOrd="1" destOrd="0" presId="urn:microsoft.com/office/officeart/2005/8/layout/process1"/>
    <dgm:cxn modelId="{CF4BC833-E4B4-4D92-80E6-0A8876824FCC}" type="presParOf" srcId="{29A733FD-3E64-46C0-9BA4-1F3E497729E7}" destId="{C47FECA1-FB01-4494-A483-67897DF4FCD4}" srcOrd="0" destOrd="0" presId="urn:microsoft.com/office/officeart/2005/8/layout/process1"/>
    <dgm:cxn modelId="{E2F67E36-4659-4153-9011-4F1C1677EB55}" type="presParOf" srcId="{6F57AA24-F603-4B1A-9B7B-9EC680038AB3}" destId="{2038CA89-2DFD-4BE3-A078-9A87FA35FF56}" srcOrd="2" destOrd="0" presId="urn:microsoft.com/office/officeart/2005/8/layout/process1"/>
    <dgm:cxn modelId="{BDE70F9A-3950-44B4-A1F2-0FCAECBB5F87}" type="presParOf" srcId="{6F57AA24-F603-4B1A-9B7B-9EC680038AB3}" destId="{F2723031-4476-40C1-9DE6-C9876A6520F9}" srcOrd="3" destOrd="0" presId="urn:microsoft.com/office/officeart/2005/8/layout/process1"/>
    <dgm:cxn modelId="{2D8F2D4E-D376-4AB1-AB24-2A1119F82070}" type="presParOf" srcId="{F2723031-4476-40C1-9DE6-C9876A6520F9}" destId="{15AAC6CF-3F16-4863-863A-9F12BAF373C3}" srcOrd="0" destOrd="0" presId="urn:microsoft.com/office/officeart/2005/8/layout/process1"/>
    <dgm:cxn modelId="{DE10C894-7259-4B4C-8AD8-9A11D8B8E03B}" type="presParOf" srcId="{6F57AA24-F603-4B1A-9B7B-9EC680038AB3}" destId="{019ED1ED-0D45-411D-8618-0B24EA298F53}"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E11D11-9EDF-453D-870E-9B738EF5ECCF}"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D7E93E62-55E0-425D-BF6F-2E01E0FCAB87}">
      <dgm:prSet phldrT="[Text]"/>
      <dgm:spPr>
        <a:solidFill>
          <a:schemeClr val="accent2"/>
        </a:solidFill>
        <a:ln>
          <a:solidFill>
            <a:schemeClr val="bg2"/>
          </a:solidFill>
        </a:ln>
      </dgm:spPr>
      <dgm:t>
        <a:bodyPr/>
        <a:lstStyle/>
        <a:p>
          <a:r>
            <a:rPr lang="en-US" b="1" dirty="0">
              <a:latin typeface="+mj-lt"/>
              <a:ea typeface="Segoe UI" pitchFamily="34" charset="0"/>
              <a:cs typeface="Segoe UI" pitchFamily="34" charset="0"/>
            </a:rPr>
            <a:t>Microsoft Applications</a:t>
          </a:r>
          <a:endParaRPr lang="en-US" dirty="0"/>
        </a:p>
      </dgm:t>
    </dgm:pt>
    <dgm:pt modelId="{55753C9D-72B9-4611-903D-60B3A9B483FB}" type="parTrans" cxnId="{4AC0BD01-948B-40B8-8F6A-F131AC1A19AD}">
      <dgm:prSet/>
      <dgm:spPr/>
      <dgm:t>
        <a:bodyPr/>
        <a:lstStyle/>
        <a:p>
          <a:endParaRPr lang="en-US"/>
        </a:p>
      </dgm:t>
    </dgm:pt>
    <dgm:pt modelId="{5C4054AB-AB8E-4E72-9C5B-FA1E720FD7A2}" type="sibTrans" cxnId="{4AC0BD01-948B-40B8-8F6A-F131AC1A19AD}">
      <dgm:prSet/>
      <dgm:spPr/>
      <dgm:t>
        <a:bodyPr/>
        <a:lstStyle/>
        <a:p>
          <a:endParaRPr lang="en-US"/>
        </a:p>
      </dgm:t>
    </dgm:pt>
    <dgm:pt modelId="{10BABF28-95AF-4A5F-BC20-4DFE0B4B5500}">
      <dgm:prSet phldrT="[Text]" custT="1"/>
      <dgm:spPr>
        <a:solidFill>
          <a:schemeClr val="accent2">
            <a:alpha val="19000"/>
          </a:schemeClr>
        </a:solidFill>
      </dgm:spPr>
      <dgm:t>
        <a:bodyPr/>
        <a:lstStyle/>
        <a:p>
          <a:r>
            <a:rPr lang="en-US" sz="1800" dirty="0"/>
            <a:t>Microsoft Office and Productivity Apps</a:t>
          </a:r>
        </a:p>
      </dgm:t>
    </dgm:pt>
    <dgm:pt modelId="{0FB6CB24-09F8-42C3-B417-DBA78CA37B62}" type="parTrans" cxnId="{F73C2B81-EE8D-4073-A5F5-F4748B441257}">
      <dgm:prSet/>
      <dgm:spPr/>
      <dgm:t>
        <a:bodyPr/>
        <a:lstStyle/>
        <a:p>
          <a:endParaRPr lang="en-US"/>
        </a:p>
      </dgm:t>
    </dgm:pt>
    <dgm:pt modelId="{E3845A0D-C90C-4F6D-B7B0-44390749ACB5}" type="sibTrans" cxnId="{F73C2B81-EE8D-4073-A5F5-F4748B441257}">
      <dgm:prSet/>
      <dgm:spPr/>
      <dgm:t>
        <a:bodyPr/>
        <a:lstStyle/>
        <a:p>
          <a:endParaRPr lang="en-US"/>
        </a:p>
      </dgm:t>
    </dgm:pt>
    <dgm:pt modelId="{109C8204-D10B-41C8-912E-C04B51F25072}">
      <dgm:prSet phldrT="[Text]" custT="1"/>
      <dgm:spPr>
        <a:solidFill>
          <a:schemeClr val="accent2">
            <a:alpha val="19000"/>
          </a:schemeClr>
        </a:solidFill>
      </dgm:spPr>
      <dgm:t>
        <a:bodyPr/>
        <a:lstStyle/>
        <a:p>
          <a:r>
            <a:rPr lang="en-US" sz="1800" dirty="0"/>
            <a:t>Natively manageable with Intune MAM</a:t>
          </a:r>
        </a:p>
      </dgm:t>
    </dgm:pt>
    <dgm:pt modelId="{65AD0902-584F-48EF-A17E-FEC0C3BADAB6}" type="parTrans" cxnId="{2BAA6AE4-FBD0-4DF6-A9A1-AE4E451A0ACC}">
      <dgm:prSet/>
      <dgm:spPr/>
      <dgm:t>
        <a:bodyPr/>
        <a:lstStyle/>
        <a:p>
          <a:endParaRPr lang="en-US"/>
        </a:p>
      </dgm:t>
    </dgm:pt>
    <dgm:pt modelId="{813F473C-3C91-493B-8C92-AB69F40DAB31}" type="sibTrans" cxnId="{2BAA6AE4-FBD0-4DF6-A9A1-AE4E451A0ACC}">
      <dgm:prSet/>
      <dgm:spPr/>
      <dgm:t>
        <a:bodyPr/>
        <a:lstStyle/>
        <a:p>
          <a:endParaRPr lang="en-US"/>
        </a:p>
      </dgm:t>
    </dgm:pt>
    <dgm:pt modelId="{6DD9765E-918B-42B4-8CCD-1E4B67DB44C9}">
      <dgm:prSet phldrT="[Text]"/>
      <dgm:spPr>
        <a:solidFill>
          <a:schemeClr val="accent2"/>
        </a:solidFill>
        <a:ln>
          <a:solidFill>
            <a:schemeClr val="bg2"/>
          </a:solidFill>
        </a:ln>
      </dgm:spPr>
      <dgm:t>
        <a:bodyPr/>
        <a:lstStyle/>
        <a:p>
          <a:r>
            <a:rPr lang="en-US" dirty="0"/>
            <a:t>Intune Companion Apps</a:t>
          </a:r>
        </a:p>
      </dgm:t>
    </dgm:pt>
    <dgm:pt modelId="{4FB0523E-3885-4AAA-9655-7FAA6FE4EFBC}" type="parTrans" cxnId="{56E5D03B-E2B6-4B26-A373-38CCA827DE08}">
      <dgm:prSet/>
      <dgm:spPr/>
      <dgm:t>
        <a:bodyPr/>
        <a:lstStyle/>
        <a:p>
          <a:endParaRPr lang="en-US"/>
        </a:p>
      </dgm:t>
    </dgm:pt>
    <dgm:pt modelId="{FCFE4234-3A24-4121-9684-06C55D24C1EA}" type="sibTrans" cxnId="{56E5D03B-E2B6-4B26-A373-38CCA827DE08}">
      <dgm:prSet/>
      <dgm:spPr/>
      <dgm:t>
        <a:bodyPr/>
        <a:lstStyle/>
        <a:p>
          <a:endParaRPr lang="en-US"/>
        </a:p>
      </dgm:t>
    </dgm:pt>
    <dgm:pt modelId="{7FEE8A39-39D9-410F-8B5A-43288AEE32B3}">
      <dgm:prSet phldrT="[Text]" custT="1"/>
      <dgm:spPr>
        <a:solidFill>
          <a:schemeClr val="accent2">
            <a:alpha val="19000"/>
          </a:schemeClr>
        </a:solidFill>
      </dgm:spPr>
      <dgm:t>
        <a:bodyPr/>
        <a:lstStyle/>
        <a:p>
          <a:r>
            <a:rPr lang="en-US" sz="1800" dirty="0"/>
            <a:t>Support protected web browsing and content viewing</a:t>
          </a:r>
        </a:p>
      </dgm:t>
    </dgm:pt>
    <dgm:pt modelId="{C41BCC25-6AC9-4478-9545-0F53C9205C92}" type="parTrans" cxnId="{FF09AC10-B17A-40B2-954F-568953653D2A}">
      <dgm:prSet/>
      <dgm:spPr/>
      <dgm:t>
        <a:bodyPr/>
        <a:lstStyle/>
        <a:p>
          <a:endParaRPr lang="en-US"/>
        </a:p>
      </dgm:t>
    </dgm:pt>
    <dgm:pt modelId="{F903F89D-9C7D-4898-842C-E2253431F234}" type="sibTrans" cxnId="{FF09AC10-B17A-40B2-954F-568953653D2A}">
      <dgm:prSet/>
      <dgm:spPr/>
      <dgm:t>
        <a:bodyPr/>
        <a:lstStyle/>
        <a:p>
          <a:endParaRPr lang="en-US"/>
        </a:p>
      </dgm:t>
    </dgm:pt>
    <dgm:pt modelId="{DDDE8AC2-2C15-4CBA-951A-10D2CC0B7928}">
      <dgm:prSet phldrT="[Text]"/>
      <dgm:spPr>
        <a:solidFill>
          <a:schemeClr val="accent2"/>
        </a:solidFill>
        <a:ln>
          <a:solidFill>
            <a:schemeClr val="bg2"/>
          </a:solidFill>
        </a:ln>
      </dgm:spPr>
      <dgm:t>
        <a:bodyPr/>
        <a:lstStyle/>
        <a:p>
          <a:r>
            <a:rPr lang="en-US" dirty="0"/>
            <a:t>App Wrapping Tool</a:t>
          </a:r>
        </a:p>
      </dgm:t>
    </dgm:pt>
    <dgm:pt modelId="{13FC3694-A0A5-481B-BBD0-47904F3566DA}" type="parTrans" cxnId="{2D32E238-D242-481E-889F-C8071B2EA632}">
      <dgm:prSet/>
      <dgm:spPr/>
      <dgm:t>
        <a:bodyPr/>
        <a:lstStyle/>
        <a:p>
          <a:endParaRPr lang="en-US"/>
        </a:p>
      </dgm:t>
    </dgm:pt>
    <dgm:pt modelId="{AEED6F73-0562-4127-80F5-8807CAC801B9}" type="sibTrans" cxnId="{2D32E238-D242-481E-889F-C8071B2EA632}">
      <dgm:prSet/>
      <dgm:spPr/>
      <dgm:t>
        <a:bodyPr/>
        <a:lstStyle/>
        <a:p>
          <a:endParaRPr lang="en-US"/>
        </a:p>
      </dgm:t>
    </dgm:pt>
    <dgm:pt modelId="{ECD79C86-4F19-4AF9-86C7-229DBC5F33AA}">
      <dgm:prSet phldrT="[Text]" custT="1"/>
      <dgm:spPr>
        <a:solidFill>
          <a:schemeClr val="accent2">
            <a:alpha val="19000"/>
          </a:schemeClr>
        </a:solidFill>
      </dgm:spPr>
      <dgm:t>
        <a:bodyPr/>
        <a:lstStyle/>
        <a:p>
          <a:r>
            <a:rPr lang="en-US" sz="1800" dirty="0"/>
            <a:t>Enables protection for LOB apps</a:t>
          </a:r>
        </a:p>
      </dgm:t>
    </dgm:pt>
    <dgm:pt modelId="{1E80135F-AF55-4153-9953-4FD63DED5B51}" type="parTrans" cxnId="{FAAA4244-8AAF-497D-B80D-3E00DA774474}">
      <dgm:prSet/>
      <dgm:spPr/>
      <dgm:t>
        <a:bodyPr/>
        <a:lstStyle/>
        <a:p>
          <a:endParaRPr lang="en-US"/>
        </a:p>
      </dgm:t>
    </dgm:pt>
    <dgm:pt modelId="{CC5E9638-116E-4465-8C3E-0BB22E840D36}" type="sibTrans" cxnId="{FAAA4244-8AAF-497D-B80D-3E00DA774474}">
      <dgm:prSet/>
      <dgm:spPr/>
      <dgm:t>
        <a:bodyPr/>
        <a:lstStyle/>
        <a:p>
          <a:endParaRPr lang="en-US"/>
        </a:p>
      </dgm:t>
    </dgm:pt>
    <dgm:pt modelId="{34FE48C3-11E3-4C68-A98F-26005CDF5487}">
      <dgm:prSet phldrT="[Text]" custT="1"/>
      <dgm:spPr>
        <a:solidFill>
          <a:schemeClr val="accent2">
            <a:alpha val="19000"/>
          </a:schemeClr>
        </a:solidFill>
      </dgm:spPr>
      <dgm:t>
        <a:bodyPr/>
        <a:lstStyle/>
        <a:p>
          <a:r>
            <a:rPr lang="en-US" sz="1800" dirty="0"/>
            <a:t>Same App Store Apps for Personal and Corporate</a:t>
          </a:r>
        </a:p>
      </dgm:t>
    </dgm:pt>
    <dgm:pt modelId="{17540132-E5AB-496E-8F45-1B1999DF1497}" type="parTrans" cxnId="{A3EBBB3E-8211-45BD-8EEF-ADE2ED15AD8F}">
      <dgm:prSet/>
      <dgm:spPr/>
      <dgm:t>
        <a:bodyPr/>
        <a:lstStyle/>
        <a:p>
          <a:endParaRPr lang="en-US"/>
        </a:p>
      </dgm:t>
    </dgm:pt>
    <dgm:pt modelId="{8C83371D-C476-4903-B536-5285F3CEFC08}" type="sibTrans" cxnId="{A3EBBB3E-8211-45BD-8EEF-ADE2ED15AD8F}">
      <dgm:prSet/>
      <dgm:spPr/>
      <dgm:t>
        <a:bodyPr/>
        <a:lstStyle/>
        <a:p>
          <a:endParaRPr lang="en-US"/>
        </a:p>
      </dgm:t>
    </dgm:pt>
    <dgm:pt modelId="{537A88BA-D739-452E-8686-B5DB9D4FA0E3}">
      <dgm:prSet phldrT="[Text]" custT="1"/>
      <dgm:spPr>
        <a:solidFill>
          <a:schemeClr val="accent2">
            <a:alpha val="19000"/>
          </a:schemeClr>
        </a:solidFill>
      </dgm:spPr>
      <dgm:t>
        <a:bodyPr/>
        <a:lstStyle/>
        <a:p>
          <a:r>
            <a:rPr lang="en-US" sz="1800" dirty="0"/>
            <a:t>No code changes required, targeted for IT Pros</a:t>
          </a:r>
        </a:p>
      </dgm:t>
    </dgm:pt>
    <dgm:pt modelId="{8A431E60-5D76-4ABD-9263-C5738918807F}" type="parTrans" cxnId="{BBD0941E-3168-461C-96C1-1B9FA0094327}">
      <dgm:prSet/>
      <dgm:spPr/>
      <dgm:t>
        <a:bodyPr/>
        <a:lstStyle/>
        <a:p>
          <a:endParaRPr lang="en-US"/>
        </a:p>
      </dgm:t>
    </dgm:pt>
    <dgm:pt modelId="{ABD20825-33D5-40EE-B382-F81D2948F4AF}" type="sibTrans" cxnId="{BBD0941E-3168-461C-96C1-1B9FA0094327}">
      <dgm:prSet/>
      <dgm:spPr/>
      <dgm:t>
        <a:bodyPr/>
        <a:lstStyle/>
        <a:p>
          <a:endParaRPr lang="en-US"/>
        </a:p>
      </dgm:t>
    </dgm:pt>
    <dgm:pt modelId="{566B79F0-B18D-46D3-8955-03729094E542}">
      <dgm:prSet phldrT="[Text]" custT="1"/>
      <dgm:spPr>
        <a:solidFill>
          <a:schemeClr val="accent2"/>
        </a:solidFill>
        <a:ln>
          <a:solidFill>
            <a:schemeClr val="bg2"/>
          </a:solidFill>
        </a:ln>
      </dgm:spPr>
      <dgm:t>
        <a:bodyPr/>
        <a:lstStyle/>
        <a:p>
          <a:r>
            <a:rPr lang="en-US" sz="1800" dirty="0"/>
            <a:t>App SDK</a:t>
          </a:r>
        </a:p>
      </dgm:t>
    </dgm:pt>
    <dgm:pt modelId="{6B01253F-7B18-4015-86BC-7A4A90936AEC}" type="parTrans" cxnId="{04431149-03A9-46E0-B5F6-7CFBACBA1F3F}">
      <dgm:prSet/>
      <dgm:spPr/>
      <dgm:t>
        <a:bodyPr/>
        <a:lstStyle/>
        <a:p>
          <a:endParaRPr lang="en-US"/>
        </a:p>
      </dgm:t>
    </dgm:pt>
    <dgm:pt modelId="{C518C91F-833D-449C-A391-F52BEE89A222}" type="sibTrans" cxnId="{04431149-03A9-46E0-B5F6-7CFBACBA1F3F}">
      <dgm:prSet/>
      <dgm:spPr/>
      <dgm:t>
        <a:bodyPr/>
        <a:lstStyle/>
        <a:p>
          <a:endParaRPr lang="en-US"/>
        </a:p>
      </dgm:t>
    </dgm:pt>
    <dgm:pt modelId="{C1E5BBDA-6388-4BCF-B7CF-86EC49478F59}">
      <dgm:prSet phldrT="[Text]" custT="1"/>
      <dgm:spPr>
        <a:solidFill>
          <a:schemeClr val="accent2">
            <a:alpha val="19000"/>
          </a:schemeClr>
        </a:solidFill>
      </dgm:spPr>
      <dgm:t>
        <a:bodyPr/>
        <a:lstStyle/>
        <a:p>
          <a:r>
            <a:rPr lang="en-US" sz="1800" dirty="0"/>
            <a:t>Enables full DLP for any app, including Store Apps</a:t>
          </a:r>
        </a:p>
      </dgm:t>
    </dgm:pt>
    <dgm:pt modelId="{EF2E6FA8-B4E1-4AC9-A084-4C87A20697B1}" type="parTrans" cxnId="{BA47B6BC-AF35-4ADC-83EB-7687955071BB}">
      <dgm:prSet/>
      <dgm:spPr/>
      <dgm:t>
        <a:bodyPr/>
        <a:lstStyle/>
        <a:p>
          <a:endParaRPr lang="en-US"/>
        </a:p>
      </dgm:t>
    </dgm:pt>
    <dgm:pt modelId="{16C1C7C8-1C40-4EE0-91C4-0CBD13237E32}" type="sibTrans" cxnId="{BA47B6BC-AF35-4ADC-83EB-7687955071BB}">
      <dgm:prSet/>
      <dgm:spPr/>
      <dgm:t>
        <a:bodyPr/>
        <a:lstStyle/>
        <a:p>
          <a:endParaRPr lang="en-US"/>
        </a:p>
      </dgm:t>
    </dgm:pt>
    <dgm:pt modelId="{43DCC1AE-CEC6-40EE-84B5-7BB32CAB88EA}">
      <dgm:prSet phldrT="[Text]" custT="1"/>
      <dgm:spPr>
        <a:solidFill>
          <a:schemeClr val="accent2">
            <a:alpha val="19000"/>
          </a:schemeClr>
        </a:solidFill>
      </dgm:spPr>
      <dgm:t>
        <a:bodyPr/>
        <a:lstStyle/>
        <a:p>
          <a:r>
            <a:rPr lang="en-US" sz="1800" dirty="0"/>
            <a:t>Requires app participation, targeted </a:t>
          </a:r>
          <a:r>
            <a:rPr lang="en-US" sz="1800"/>
            <a:t>for Developers</a:t>
          </a:r>
          <a:endParaRPr lang="en-US" sz="1800" dirty="0"/>
        </a:p>
      </dgm:t>
    </dgm:pt>
    <dgm:pt modelId="{2D100B2E-5D2A-42C2-B967-4E5A7E7A48A7}" type="parTrans" cxnId="{3D9DFED5-3FA4-47E4-84FA-B90F05DACB6D}">
      <dgm:prSet/>
      <dgm:spPr/>
      <dgm:t>
        <a:bodyPr/>
        <a:lstStyle/>
        <a:p>
          <a:endParaRPr lang="en-US"/>
        </a:p>
      </dgm:t>
    </dgm:pt>
    <dgm:pt modelId="{F1F08F27-FBAF-4AFF-8D98-AC6D56EE8361}" type="sibTrans" cxnId="{3D9DFED5-3FA4-47E4-84FA-B90F05DACB6D}">
      <dgm:prSet/>
      <dgm:spPr/>
      <dgm:t>
        <a:bodyPr/>
        <a:lstStyle/>
        <a:p>
          <a:endParaRPr lang="en-US"/>
        </a:p>
      </dgm:t>
    </dgm:pt>
    <dgm:pt modelId="{5479DED4-164A-4BD0-AA60-67A1C7368890}">
      <dgm:prSet phldrT="[Text]" custT="1"/>
      <dgm:spPr>
        <a:solidFill>
          <a:schemeClr val="accent2">
            <a:alpha val="19000"/>
          </a:schemeClr>
        </a:solidFill>
      </dgm:spPr>
      <dgm:t>
        <a:bodyPr/>
        <a:lstStyle/>
        <a:p>
          <a:r>
            <a:rPr lang="en-US" sz="1800" dirty="0" err="1"/>
            <a:t>Xamarin</a:t>
          </a:r>
          <a:r>
            <a:rPr lang="en-US" sz="1800" dirty="0"/>
            <a:t> and Cordova Support</a:t>
          </a:r>
        </a:p>
      </dgm:t>
    </dgm:pt>
    <dgm:pt modelId="{D555ACA7-DCD5-4505-9D91-6A6EBBB32DA7}" type="sibTrans" cxnId="{758C1968-090C-4CE7-83A1-7826116FB45A}">
      <dgm:prSet/>
      <dgm:spPr/>
      <dgm:t>
        <a:bodyPr/>
        <a:lstStyle/>
        <a:p>
          <a:endParaRPr lang="en-US"/>
        </a:p>
      </dgm:t>
    </dgm:pt>
    <dgm:pt modelId="{6775F687-3351-4386-9F09-9F93DC841905}" type="parTrans" cxnId="{758C1968-090C-4CE7-83A1-7826116FB45A}">
      <dgm:prSet/>
      <dgm:spPr/>
      <dgm:t>
        <a:bodyPr/>
        <a:lstStyle/>
        <a:p>
          <a:endParaRPr lang="en-US"/>
        </a:p>
      </dgm:t>
    </dgm:pt>
    <dgm:pt modelId="{A3FC71E2-3545-4DFE-9BF2-246176DCECC8}" type="pres">
      <dgm:prSet presAssocID="{0EE11D11-9EDF-453D-870E-9B738EF5ECCF}" presName="Name0" presStyleCnt="0">
        <dgm:presLayoutVars>
          <dgm:dir/>
          <dgm:animLvl val="lvl"/>
          <dgm:resizeHandles val="exact"/>
        </dgm:presLayoutVars>
      </dgm:prSet>
      <dgm:spPr/>
    </dgm:pt>
    <dgm:pt modelId="{5660F589-13A9-4D94-B9B1-8948FA311306}" type="pres">
      <dgm:prSet presAssocID="{D7E93E62-55E0-425D-BF6F-2E01E0FCAB87}" presName="composite" presStyleCnt="0"/>
      <dgm:spPr/>
    </dgm:pt>
    <dgm:pt modelId="{30DB5BA6-B97A-4C44-B481-B0D47E41EE00}" type="pres">
      <dgm:prSet presAssocID="{D7E93E62-55E0-425D-BF6F-2E01E0FCAB87}" presName="parTx" presStyleLbl="alignNode1" presStyleIdx="0" presStyleCnt="4">
        <dgm:presLayoutVars>
          <dgm:chMax val="0"/>
          <dgm:chPref val="0"/>
          <dgm:bulletEnabled val="1"/>
        </dgm:presLayoutVars>
      </dgm:prSet>
      <dgm:spPr/>
    </dgm:pt>
    <dgm:pt modelId="{C88E7866-A173-4BEE-A829-CBB4A73EDE95}" type="pres">
      <dgm:prSet presAssocID="{D7E93E62-55E0-425D-BF6F-2E01E0FCAB87}" presName="desTx" presStyleLbl="alignAccFollowNode1" presStyleIdx="0" presStyleCnt="4">
        <dgm:presLayoutVars>
          <dgm:bulletEnabled val="1"/>
        </dgm:presLayoutVars>
      </dgm:prSet>
      <dgm:spPr/>
    </dgm:pt>
    <dgm:pt modelId="{AE9A95FD-E30A-4137-B32A-F1FABC68770D}" type="pres">
      <dgm:prSet presAssocID="{5C4054AB-AB8E-4E72-9C5B-FA1E720FD7A2}" presName="space" presStyleCnt="0"/>
      <dgm:spPr/>
    </dgm:pt>
    <dgm:pt modelId="{D81D532A-4713-4608-82DD-4E32F3BAB55C}" type="pres">
      <dgm:prSet presAssocID="{6DD9765E-918B-42B4-8CCD-1E4B67DB44C9}" presName="composite" presStyleCnt="0"/>
      <dgm:spPr/>
    </dgm:pt>
    <dgm:pt modelId="{F650273F-3292-4DA1-8E83-351EBCEAFC76}" type="pres">
      <dgm:prSet presAssocID="{6DD9765E-918B-42B4-8CCD-1E4B67DB44C9}" presName="parTx" presStyleLbl="alignNode1" presStyleIdx="1" presStyleCnt="4">
        <dgm:presLayoutVars>
          <dgm:chMax val="0"/>
          <dgm:chPref val="0"/>
          <dgm:bulletEnabled val="1"/>
        </dgm:presLayoutVars>
      </dgm:prSet>
      <dgm:spPr/>
    </dgm:pt>
    <dgm:pt modelId="{9E2D9235-07FB-4CB8-B0A0-EC382EACEA2B}" type="pres">
      <dgm:prSet presAssocID="{6DD9765E-918B-42B4-8CCD-1E4B67DB44C9}" presName="desTx" presStyleLbl="alignAccFollowNode1" presStyleIdx="1" presStyleCnt="4">
        <dgm:presLayoutVars>
          <dgm:bulletEnabled val="1"/>
        </dgm:presLayoutVars>
      </dgm:prSet>
      <dgm:spPr/>
    </dgm:pt>
    <dgm:pt modelId="{5DF489B4-B31F-44F6-887E-C2ACBB52D206}" type="pres">
      <dgm:prSet presAssocID="{FCFE4234-3A24-4121-9684-06C55D24C1EA}" presName="space" presStyleCnt="0"/>
      <dgm:spPr/>
    </dgm:pt>
    <dgm:pt modelId="{F876FC7B-C9F4-4741-8BC3-FCB897B98BAC}" type="pres">
      <dgm:prSet presAssocID="{DDDE8AC2-2C15-4CBA-951A-10D2CC0B7928}" presName="composite" presStyleCnt="0"/>
      <dgm:spPr/>
    </dgm:pt>
    <dgm:pt modelId="{0BA15CEF-9318-410D-9EF1-DD707E93F89F}" type="pres">
      <dgm:prSet presAssocID="{DDDE8AC2-2C15-4CBA-951A-10D2CC0B7928}" presName="parTx" presStyleLbl="alignNode1" presStyleIdx="2" presStyleCnt="4">
        <dgm:presLayoutVars>
          <dgm:chMax val="0"/>
          <dgm:chPref val="0"/>
          <dgm:bulletEnabled val="1"/>
        </dgm:presLayoutVars>
      </dgm:prSet>
      <dgm:spPr/>
    </dgm:pt>
    <dgm:pt modelId="{F1D0656F-38EA-429C-BA39-BE4769733A83}" type="pres">
      <dgm:prSet presAssocID="{DDDE8AC2-2C15-4CBA-951A-10D2CC0B7928}" presName="desTx" presStyleLbl="alignAccFollowNode1" presStyleIdx="2" presStyleCnt="4">
        <dgm:presLayoutVars>
          <dgm:bulletEnabled val="1"/>
        </dgm:presLayoutVars>
      </dgm:prSet>
      <dgm:spPr/>
    </dgm:pt>
    <dgm:pt modelId="{C1CB805E-69A3-405B-9878-0E19319D8CB7}" type="pres">
      <dgm:prSet presAssocID="{AEED6F73-0562-4127-80F5-8807CAC801B9}" presName="space" presStyleCnt="0"/>
      <dgm:spPr/>
    </dgm:pt>
    <dgm:pt modelId="{7B3681F5-504C-4146-ABCC-3CFA79CE3F5D}" type="pres">
      <dgm:prSet presAssocID="{566B79F0-B18D-46D3-8955-03729094E542}" presName="composite" presStyleCnt="0"/>
      <dgm:spPr/>
    </dgm:pt>
    <dgm:pt modelId="{E8EBB197-477B-4222-949E-BD78D35377FE}" type="pres">
      <dgm:prSet presAssocID="{566B79F0-B18D-46D3-8955-03729094E542}" presName="parTx" presStyleLbl="alignNode1" presStyleIdx="3" presStyleCnt="4">
        <dgm:presLayoutVars>
          <dgm:chMax val="0"/>
          <dgm:chPref val="0"/>
          <dgm:bulletEnabled val="1"/>
        </dgm:presLayoutVars>
      </dgm:prSet>
      <dgm:spPr/>
    </dgm:pt>
    <dgm:pt modelId="{DF586059-534A-4CFD-9DE6-3F70A8C10C98}" type="pres">
      <dgm:prSet presAssocID="{566B79F0-B18D-46D3-8955-03729094E542}" presName="desTx" presStyleLbl="alignAccFollowNode1" presStyleIdx="3" presStyleCnt="4">
        <dgm:presLayoutVars>
          <dgm:bulletEnabled val="1"/>
        </dgm:presLayoutVars>
      </dgm:prSet>
      <dgm:spPr/>
    </dgm:pt>
  </dgm:ptLst>
  <dgm:cxnLst>
    <dgm:cxn modelId="{56E5D03B-E2B6-4B26-A373-38CCA827DE08}" srcId="{0EE11D11-9EDF-453D-870E-9B738EF5ECCF}" destId="{6DD9765E-918B-42B4-8CCD-1E4B67DB44C9}" srcOrd="1" destOrd="0" parTransId="{4FB0523E-3885-4AAA-9655-7FAA6FE4EFBC}" sibTransId="{FCFE4234-3A24-4121-9684-06C55D24C1EA}"/>
    <dgm:cxn modelId="{96DB2C9A-16E9-4483-A64C-569FA71A44CB}" type="presOf" srcId="{5479DED4-164A-4BD0-AA60-67A1C7368890}" destId="{DF586059-534A-4CFD-9DE6-3F70A8C10C98}" srcOrd="0" destOrd="2" presId="urn:microsoft.com/office/officeart/2005/8/layout/hList1"/>
    <dgm:cxn modelId="{2D32E238-D242-481E-889F-C8071B2EA632}" srcId="{0EE11D11-9EDF-453D-870E-9B738EF5ECCF}" destId="{DDDE8AC2-2C15-4CBA-951A-10D2CC0B7928}" srcOrd="2" destOrd="0" parTransId="{13FC3694-A0A5-481B-BBD0-47904F3566DA}" sibTransId="{AEED6F73-0562-4127-80F5-8807CAC801B9}"/>
    <dgm:cxn modelId="{3D8E38FD-B3E5-416E-9D47-186DE495B975}" type="presOf" srcId="{109C8204-D10B-41C8-912E-C04B51F25072}" destId="{C88E7866-A173-4BEE-A829-CBB4A73EDE95}" srcOrd="0" destOrd="1" presId="urn:microsoft.com/office/officeart/2005/8/layout/hList1"/>
    <dgm:cxn modelId="{2BAA6AE4-FBD0-4DF6-A9A1-AE4E451A0ACC}" srcId="{D7E93E62-55E0-425D-BF6F-2E01E0FCAB87}" destId="{109C8204-D10B-41C8-912E-C04B51F25072}" srcOrd="1" destOrd="0" parTransId="{65AD0902-584F-48EF-A17E-FEC0C3BADAB6}" sibTransId="{813F473C-3C91-493B-8C92-AB69F40DAB31}"/>
    <dgm:cxn modelId="{C732492A-8647-4133-8281-DDAA47B7517F}" type="presOf" srcId="{43DCC1AE-CEC6-40EE-84B5-7BB32CAB88EA}" destId="{DF586059-534A-4CFD-9DE6-3F70A8C10C98}" srcOrd="0" destOrd="1" presId="urn:microsoft.com/office/officeart/2005/8/layout/hList1"/>
    <dgm:cxn modelId="{A3EBBB3E-8211-45BD-8EEF-ADE2ED15AD8F}" srcId="{D7E93E62-55E0-425D-BF6F-2E01E0FCAB87}" destId="{34FE48C3-11E3-4C68-A98F-26005CDF5487}" srcOrd="2" destOrd="0" parTransId="{17540132-E5AB-496E-8F45-1B1999DF1497}" sibTransId="{8C83371D-C476-4903-B536-5285F3CEFC08}"/>
    <dgm:cxn modelId="{4AC0BD01-948B-40B8-8F6A-F131AC1A19AD}" srcId="{0EE11D11-9EDF-453D-870E-9B738EF5ECCF}" destId="{D7E93E62-55E0-425D-BF6F-2E01E0FCAB87}" srcOrd="0" destOrd="0" parTransId="{55753C9D-72B9-4611-903D-60B3A9B483FB}" sibTransId="{5C4054AB-AB8E-4E72-9C5B-FA1E720FD7A2}"/>
    <dgm:cxn modelId="{A04A481A-B05E-4231-90CC-806619780212}" type="presOf" srcId="{DDDE8AC2-2C15-4CBA-951A-10D2CC0B7928}" destId="{0BA15CEF-9318-410D-9EF1-DD707E93F89F}" srcOrd="0" destOrd="0" presId="urn:microsoft.com/office/officeart/2005/8/layout/hList1"/>
    <dgm:cxn modelId="{BBD0941E-3168-461C-96C1-1B9FA0094327}" srcId="{DDDE8AC2-2C15-4CBA-951A-10D2CC0B7928}" destId="{537A88BA-D739-452E-8686-B5DB9D4FA0E3}" srcOrd="1" destOrd="0" parTransId="{8A431E60-5D76-4ABD-9263-C5738918807F}" sibTransId="{ABD20825-33D5-40EE-B382-F81D2948F4AF}"/>
    <dgm:cxn modelId="{04431149-03A9-46E0-B5F6-7CFBACBA1F3F}" srcId="{0EE11D11-9EDF-453D-870E-9B738EF5ECCF}" destId="{566B79F0-B18D-46D3-8955-03729094E542}" srcOrd="3" destOrd="0" parTransId="{6B01253F-7B18-4015-86BC-7A4A90936AEC}" sibTransId="{C518C91F-833D-449C-A391-F52BEE89A222}"/>
    <dgm:cxn modelId="{3D9DFED5-3FA4-47E4-84FA-B90F05DACB6D}" srcId="{566B79F0-B18D-46D3-8955-03729094E542}" destId="{43DCC1AE-CEC6-40EE-84B5-7BB32CAB88EA}" srcOrd="1" destOrd="0" parTransId="{2D100B2E-5D2A-42C2-B967-4E5A7E7A48A7}" sibTransId="{F1F08F27-FBAF-4AFF-8D98-AC6D56EE8361}"/>
    <dgm:cxn modelId="{781ED423-E940-4A5A-9909-56B55E75A1AA}" type="presOf" srcId="{34FE48C3-11E3-4C68-A98F-26005CDF5487}" destId="{C88E7866-A173-4BEE-A829-CBB4A73EDE95}" srcOrd="0" destOrd="2" presId="urn:microsoft.com/office/officeart/2005/8/layout/hList1"/>
    <dgm:cxn modelId="{48978529-3999-4084-A124-429845DD6B55}" type="presOf" srcId="{ECD79C86-4F19-4AF9-86C7-229DBC5F33AA}" destId="{F1D0656F-38EA-429C-BA39-BE4769733A83}" srcOrd="0" destOrd="0" presId="urn:microsoft.com/office/officeart/2005/8/layout/hList1"/>
    <dgm:cxn modelId="{06A2199D-99FE-4FDF-B447-85043BD49608}" type="presOf" srcId="{10BABF28-95AF-4A5F-BC20-4DFE0B4B5500}" destId="{C88E7866-A173-4BEE-A829-CBB4A73EDE95}" srcOrd="0" destOrd="0" presId="urn:microsoft.com/office/officeart/2005/8/layout/hList1"/>
    <dgm:cxn modelId="{758C1968-090C-4CE7-83A1-7826116FB45A}" srcId="{566B79F0-B18D-46D3-8955-03729094E542}" destId="{5479DED4-164A-4BD0-AA60-67A1C7368890}" srcOrd="2" destOrd="0" parTransId="{6775F687-3351-4386-9F09-9F93DC841905}" sibTransId="{D555ACA7-DCD5-4505-9D91-6A6EBBB32DA7}"/>
    <dgm:cxn modelId="{8969B6CB-E864-4FD5-9924-9AC77FEB7050}" type="presOf" srcId="{566B79F0-B18D-46D3-8955-03729094E542}" destId="{E8EBB197-477B-4222-949E-BD78D35377FE}" srcOrd="0" destOrd="0" presId="urn:microsoft.com/office/officeart/2005/8/layout/hList1"/>
    <dgm:cxn modelId="{E1823726-8C58-4353-B365-AEEB8DC5EF26}" type="presOf" srcId="{537A88BA-D739-452E-8686-B5DB9D4FA0E3}" destId="{F1D0656F-38EA-429C-BA39-BE4769733A83}" srcOrd="0" destOrd="1" presId="urn:microsoft.com/office/officeart/2005/8/layout/hList1"/>
    <dgm:cxn modelId="{16AC9672-38A4-4606-88A5-8AFE9F6D184E}" type="presOf" srcId="{C1E5BBDA-6388-4BCF-B7CF-86EC49478F59}" destId="{DF586059-534A-4CFD-9DE6-3F70A8C10C98}" srcOrd="0" destOrd="0" presId="urn:microsoft.com/office/officeart/2005/8/layout/hList1"/>
    <dgm:cxn modelId="{F73C2B81-EE8D-4073-A5F5-F4748B441257}" srcId="{D7E93E62-55E0-425D-BF6F-2E01E0FCAB87}" destId="{10BABF28-95AF-4A5F-BC20-4DFE0B4B5500}" srcOrd="0" destOrd="0" parTransId="{0FB6CB24-09F8-42C3-B417-DBA78CA37B62}" sibTransId="{E3845A0D-C90C-4F6D-B7B0-44390749ACB5}"/>
    <dgm:cxn modelId="{861E895C-E69B-45D0-90D7-1D46CCAC287F}" type="presOf" srcId="{6DD9765E-918B-42B4-8CCD-1E4B67DB44C9}" destId="{F650273F-3292-4DA1-8E83-351EBCEAFC76}" srcOrd="0" destOrd="0" presId="urn:microsoft.com/office/officeart/2005/8/layout/hList1"/>
    <dgm:cxn modelId="{FF09AC10-B17A-40B2-954F-568953653D2A}" srcId="{6DD9765E-918B-42B4-8CCD-1E4B67DB44C9}" destId="{7FEE8A39-39D9-410F-8B5A-43288AEE32B3}" srcOrd="0" destOrd="0" parTransId="{C41BCC25-6AC9-4478-9545-0F53C9205C92}" sibTransId="{F903F89D-9C7D-4898-842C-E2253431F234}"/>
    <dgm:cxn modelId="{FAAA4244-8AAF-497D-B80D-3E00DA774474}" srcId="{DDDE8AC2-2C15-4CBA-951A-10D2CC0B7928}" destId="{ECD79C86-4F19-4AF9-86C7-229DBC5F33AA}" srcOrd="0" destOrd="0" parTransId="{1E80135F-AF55-4153-9953-4FD63DED5B51}" sibTransId="{CC5E9638-116E-4465-8C3E-0BB22E840D36}"/>
    <dgm:cxn modelId="{42FF3628-68BD-4518-97E0-BC6A227B669E}" type="presOf" srcId="{0EE11D11-9EDF-453D-870E-9B738EF5ECCF}" destId="{A3FC71E2-3545-4DFE-9BF2-246176DCECC8}" srcOrd="0" destOrd="0" presId="urn:microsoft.com/office/officeart/2005/8/layout/hList1"/>
    <dgm:cxn modelId="{2BA61D78-3B94-43F6-AC42-20D38DE438D2}" type="presOf" srcId="{D7E93E62-55E0-425D-BF6F-2E01E0FCAB87}" destId="{30DB5BA6-B97A-4C44-B481-B0D47E41EE00}" srcOrd="0" destOrd="0" presId="urn:microsoft.com/office/officeart/2005/8/layout/hList1"/>
    <dgm:cxn modelId="{BA47B6BC-AF35-4ADC-83EB-7687955071BB}" srcId="{566B79F0-B18D-46D3-8955-03729094E542}" destId="{C1E5BBDA-6388-4BCF-B7CF-86EC49478F59}" srcOrd="0" destOrd="0" parTransId="{EF2E6FA8-B4E1-4AC9-A084-4C87A20697B1}" sibTransId="{16C1C7C8-1C40-4EE0-91C4-0CBD13237E32}"/>
    <dgm:cxn modelId="{6CD64AF0-46BF-4389-B428-49BEB37D763A}" type="presOf" srcId="{7FEE8A39-39D9-410F-8B5A-43288AEE32B3}" destId="{9E2D9235-07FB-4CB8-B0A0-EC382EACEA2B}" srcOrd="0" destOrd="0" presId="urn:microsoft.com/office/officeart/2005/8/layout/hList1"/>
    <dgm:cxn modelId="{27AA4A84-E556-4F20-B484-12C010EBBF57}" type="presParOf" srcId="{A3FC71E2-3545-4DFE-9BF2-246176DCECC8}" destId="{5660F589-13A9-4D94-B9B1-8948FA311306}" srcOrd="0" destOrd="0" presId="urn:microsoft.com/office/officeart/2005/8/layout/hList1"/>
    <dgm:cxn modelId="{7C39434B-5A9C-4712-A4D4-B0B15989C85A}" type="presParOf" srcId="{5660F589-13A9-4D94-B9B1-8948FA311306}" destId="{30DB5BA6-B97A-4C44-B481-B0D47E41EE00}" srcOrd="0" destOrd="0" presId="urn:microsoft.com/office/officeart/2005/8/layout/hList1"/>
    <dgm:cxn modelId="{A64F0848-AD8F-4A24-B8E3-37BC1F0239BE}" type="presParOf" srcId="{5660F589-13A9-4D94-B9B1-8948FA311306}" destId="{C88E7866-A173-4BEE-A829-CBB4A73EDE95}" srcOrd="1" destOrd="0" presId="urn:microsoft.com/office/officeart/2005/8/layout/hList1"/>
    <dgm:cxn modelId="{3407FC12-B690-43B5-B33B-1798A88D447D}" type="presParOf" srcId="{A3FC71E2-3545-4DFE-9BF2-246176DCECC8}" destId="{AE9A95FD-E30A-4137-B32A-F1FABC68770D}" srcOrd="1" destOrd="0" presId="urn:microsoft.com/office/officeart/2005/8/layout/hList1"/>
    <dgm:cxn modelId="{F53F7D58-42FE-42F6-964B-E7706480E9E3}" type="presParOf" srcId="{A3FC71E2-3545-4DFE-9BF2-246176DCECC8}" destId="{D81D532A-4713-4608-82DD-4E32F3BAB55C}" srcOrd="2" destOrd="0" presId="urn:microsoft.com/office/officeart/2005/8/layout/hList1"/>
    <dgm:cxn modelId="{9C867216-3ABD-4677-B43F-E3B769D21605}" type="presParOf" srcId="{D81D532A-4713-4608-82DD-4E32F3BAB55C}" destId="{F650273F-3292-4DA1-8E83-351EBCEAFC76}" srcOrd="0" destOrd="0" presId="urn:microsoft.com/office/officeart/2005/8/layout/hList1"/>
    <dgm:cxn modelId="{E651EACE-2F68-4CFA-8016-5C5A7A4DE0D1}" type="presParOf" srcId="{D81D532A-4713-4608-82DD-4E32F3BAB55C}" destId="{9E2D9235-07FB-4CB8-B0A0-EC382EACEA2B}" srcOrd="1" destOrd="0" presId="urn:microsoft.com/office/officeart/2005/8/layout/hList1"/>
    <dgm:cxn modelId="{4A9DC9BE-564F-46B9-BDD1-9B636547B452}" type="presParOf" srcId="{A3FC71E2-3545-4DFE-9BF2-246176DCECC8}" destId="{5DF489B4-B31F-44F6-887E-C2ACBB52D206}" srcOrd="3" destOrd="0" presId="urn:microsoft.com/office/officeart/2005/8/layout/hList1"/>
    <dgm:cxn modelId="{C080A749-BD30-40B1-A4F7-CCE7921F4BF2}" type="presParOf" srcId="{A3FC71E2-3545-4DFE-9BF2-246176DCECC8}" destId="{F876FC7B-C9F4-4741-8BC3-FCB897B98BAC}" srcOrd="4" destOrd="0" presId="urn:microsoft.com/office/officeart/2005/8/layout/hList1"/>
    <dgm:cxn modelId="{EAB09669-6490-4650-9044-379A19A4D38D}" type="presParOf" srcId="{F876FC7B-C9F4-4741-8BC3-FCB897B98BAC}" destId="{0BA15CEF-9318-410D-9EF1-DD707E93F89F}" srcOrd="0" destOrd="0" presId="urn:microsoft.com/office/officeart/2005/8/layout/hList1"/>
    <dgm:cxn modelId="{B0AE5E1B-0B1C-4495-AC02-F047F95C87C3}" type="presParOf" srcId="{F876FC7B-C9F4-4741-8BC3-FCB897B98BAC}" destId="{F1D0656F-38EA-429C-BA39-BE4769733A83}" srcOrd="1" destOrd="0" presId="urn:microsoft.com/office/officeart/2005/8/layout/hList1"/>
    <dgm:cxn modelId="{37C5DD1B-6F04-4212-9D41-C378DBE0C13A}" type="presParOf" srcId="{A3FC71E2-3545-4DFE-9BF2-246176DCECC8}" destId="{C1CB805E-69A3-405B-9878-0E19319D8CB7}" srcOrd="5" destOrd="0" presId="urn:microsoft.com/office/officeart/2005/8/layout/hList1"/>
    <dgm:cxn modelId="{8F473FB5-9828-4EFB-997A-367DA72FDD1C}" type="presParOf" srcId="{A3FC71E2-3545-4DFE-9BF2-246176DCECC8}" destId="{7B3681F5-504C-4146-ABCC-3CFA79CE3F5D}" srcOrd="6" destOrd="0" presId="urn:microsoft.com/office/officeart/2005/8/layout/hList1"/>
    <dgm:cxn modelId="{40B119FD-ED96-4011-8786-92111783290A}" type="presParOf" srcId="{7B3681F5-504C-4146-ABCC-3CFA79CE3F5D}" destId="{E8EBB197-477B-4222-949E-BD78D35377FE}" srcOrd="0" destOrd="0" presId="urn:microsoft.com/office/officeart/2005/8/layout/hList1"/>
    <dgm:cxn modelId="{6BEDB93E-60B4-48F6-9902-76C1AAF88BED}" type="presParOf" srcId="{7B3681F5-504C-4146-ABCC-3CFA79CE3F5D}" destId="{DF586059-534A-4CFD-9DE6-3F70A8C10C9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27DE0-8DC0-436B-A593-760FA087AA2E}">
      <dsp:nvSpPr>
        <dsp:cNvPr id="0" name=""/>
        <dsp:cNvSpPr/>
      </dsp:nvSpPr>
      <dsp:spPr>
        <a:xfrm>
          <a:off x="10286" y="951322"/>
          <a:ext cx="3074652" cy="1844791"/>
        </a:xfrm>
        <a:prstGeom prst="roundRect">
          <a:avLst>
            <a:gd name="adj" fmla="val 10000"/>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IT managed</a:t>
          </a:r>
        </a:p>
        <a:p>
          <a:pPr marL="228600" lvl="1" indent="-228600" algn="l" defTabSz="889000">
            <a:lnSpc>
              <a:spcPct val="90000"/>
            </a:lnSpc>
            <a:spcBef>
              <a:spcPct val="0"/>
            </a:spcBef>
            <a:spcAft>
              <a:spcPct val="15000"/>
            </a:spcAft>
            <a:buChar char="•"/>
          </a:pPr>
          <a:r>
            <a:rPr lang="en-US" sz="2000" kern="1200" dirty="0"/>
            <a:t>Information worker</a:t>
          </a:r>
        </a:p>
        <a:p>
          <a:pPr marL="228600" lvl="1" indent="-228600" algn="l" defTabSz="889000">
            <a:lnSpc>
              <a:spcPct val="90000"/>
            </a:lnSpc>
            <a:spcBef>
              <a:spcPct val="0"/>
            </a:spcBef>
            <a:spcAft>
              <a:spcPct val="15000"/>
            </a:spcAft>
            <a:buChar char="•"/>
          </a:pPr>
          <a:r>
            <a:rPr lang="en-US" sz="2000" kern="1200" dirty="0"/>
            <a:t>Shared</a:t>
          </a:r>
        </a:p>
      </dsp:txBody>
      <dsp:txXfrm>
        <a:off x="64318" y="1005354"/>
        <a:ext cx="2966588" cy="1736727"/>
      </dsp:txXfrm>
    </dsp:sp>
    <dsp:sp modelId="{29A733FD-3E64-46C0-9BA4-1F3E497729E7}">
      <dsp:nvSpPr>
        <dsp:cNvPr id="0" name=""/>
        <dsp:cNvSpPr/>
      </dsp:nvSpPr>
      <dsp:spPr>
        <a:xfrm>
          <a:off x="3392405" y="1492461"/>
          <a:ext cx="651826" cy="7625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3392405" y="1644964"/>
        <a:ext cx="456278" cy="457507"/>
      </dsp:txXfrm>
    </dsp:sp>
    <dsp:sp modelId="{2038CA89-2DFD-4BE3-A078-9A87FA35FF56}">
      <dsp:nvSpPr>
        <dsp:cNvPr id="0" name=""/>
        <dsp:cNvSpPr/>
      </dsp:nvSpPr>
      <dsp:spPr>
        <a:xfrm>
          <a:off x="4314801" y="951322"/>
          <a:ext cx="3074652" cy="1844791"/>
        </a:xfrm>
        <a:prstGeom prst="roundRect">
          <a:avLst>
            <a:gd name="adj" fmla="val 10000"/>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Employee managed</a:t>
          </a:r>
        </a:p>
        <a:p>
          <a:pPr marL="228600" lvl="1" indent="-228600" algn="l" defTabSz="889000">
            <a:lnSpc>
              <a:spcPct val="90000"/>
            </a:lnSpc>
            <a:spcBef>
              <a:spcPct val="0"/>
            </a:spcBef>
            <a:spcAft>
              <a:spcPct val="15000"/>
            </a:spcAft>
            <a:buChar char="•"/>
          </a:pPr>
          <a:r>
            <a:rPr lang="en-US" sz="2000" kern="1200" dirty="0"/>
            <a:t>Companion</a:t>
          </a:r>
        </a:p>
        <a:p>
          <a:pPr marL="228600" lvl="1" indent="-228600" algn="l" defTabSz="889000">
            <a:lnSpc>
              <a:spcPct val="90000"/>
            </a:lnSpc>
            <a:spcBef>
              <a:spcPct val="0"/>
            </a:spcBef>
            <a:spcAft>
              <a:spcPct val="15000"/>
            </a:spcAft>
            <a:buChar char="•"/>
          </a:pPr>
          <a:r>
            <a:rPr lang="en-US" sz="2000" kern="1200" dirty="0"/>
            <a:t>Primary</a:t>
          </a:r>
        </a:p>
      </dsp:txBody>
      <dsp:txXfrm>
        <a:off x="4368833" y="1005354"/>
        <a:ext cx="2966588" cy="1736727"/>
      </dsp:txXfrm>
    </dsp:sp>
    <dsp:sp modelId="{F2723031-4476-40C1-9DE6-C9876A6520F9}">
      <dsp:nvSpPr>
        <dsp:cNvPr id="0" name=""/>
        <dsp:cNvSpPr/>
      </dsp:nvSpPr>
      <dsp:spPr>
        <a:xfrm>
          <a:off x="7696919" y="1492461"/>
          <a:ext cx="651826" cy="76251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7696919" y="1644964"/>
        <a:ext cx="456278" cy="457507"/>
      </dsp:txXfrm>
    </dsp:sp>
    <dsp:sp modelId="{019ED1ED-0D45-411D-8618-0B24EA298F53}">
      <dsp:nvSpPr>
        <dsp:cNvPr id="0" name=""/>
        <dsp:cNvSpPr/>
      </dsp:nvSpPr>
      <dsp:spPr>
        <a:xfrm>
          <a:off x="8619315" y="951322"/>
          <a:ext cx="3074652" cy="1844791"/>
        </a:xfrm>
        <a:prstGeom prst="roundRect">
          <a:avLst>
            <a:gd name="adj" fmla="val 10000"/>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Foreign managed</a:t>
          </a:r>
        </a:p>
        <a:p>
          <a:pPr marL="228600" lvl="1" indent="-228600" algn="l" defTabSz="889000">
            <a:lnSpc>
              <a:spcPct val="90000"/>
            </a:lnSpc>
            <a:spcBef>
              <a:spcPct val="0"/>
            </a:spcBef>
            <a:spcAft>
              <a:spcPct val="15000"/>
            </a:spcAft>
            <a:buChar char="•"/>
          </a:pPr>
          <a:r>
            <a:rPr lang="en-US" sz="2000" kern="1200" dirty="0"/>
            <a:t>Contractor</a:t>
          </a:r>
        </a:p>
        <a:p>
          <a:pPr marL="228600" lvl="1" indent="-228600" algn="l" defTabSz="889000">
            <a:lnSpc>
              <a:spcPct val="90000"/>
            </a:lnSpc>
            <a:spcBef>
              <a:spcPct val="0"/>
            </a:spcBef>
            <a:spcAft>
              <a:spcPct val="15000"/>
            </a:spcAft>
            <a:buChar char="•"/>
          </a:pPr>
          <a:r>
            <a:rPr lang="en-US" sz="2000" kern="1200"/>
            <a:t>Public </a:t>
          </a:r>
          <a:r>
            <a:rPr lang="en-US" sz="2000" kern="1200" dirty="0"/>
            <a:t>kiosk</a:t>
          </a:r>
        </a:p>
      </dsp:txBody>
      <dsp:txXfrm>
        <a:off x="8673347" y="1005354"/>
        <a:ext cx="2966588" cy="17367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27DE0-8DC0-436B-A593-760FA087AA2E}">
      <dsp:nvSpPr>
        <dsp:cNvPr id="0" name=""/>
        <dsp:cNvSpPr/>
      </dsp:nvSpPr>
      <dsp:spPr>
        <a:xfrm>
          <a:off x="8599" y="518655"/>
          <a:ext cx="2570220" cy="1614419"/>
        </a:xfrm>
        <a:prstGeom prst="roundRect">
          <a:avLst>
            <a:gd name="adj" fmla="val 10000"/>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Corporate managed devices only</a:t>
          </a:r>
        </a:p>
        <a:p>
          <a:pPr marL="0" lvl="0" indent="0" algn="ctr" defTabSz="844550">
            <a:lnSpc>
              <a:spcPct val="90000"/>
            </a:lnSpc>
            <a:spcBef>
              <a:spcPct val="0"/>
            </a:spcBef>
            <a:spcAft>
              <a:spcPct val="35000"/>
            </a:spcAft>
            <a:buNone/>
          </a:pPr>
          <a:r>
            <a:rPr lang="en-US" sz="1400" i="0" kern="1200" dirty="0"/>
            <a:t>All devices/PCs are enrolled in the company MDM and managed the same</a:t>
          </a:r>
        </a:p>
      </dsp:txBody>
      <dsp:txXfrm>
        <a:off x="55884" y="565940"/>
        <a:ext cx="2475650" cy="1519849"/>
      </dsp:txXfrm>
    </dsp:sp>
    <dsp:sp modelId="{29A733FD-3E64-46C0-9BA4-1F3E497729E7}">
      <dsp:nvSpPr>
        <dsp:cNvPr id="0" name=""/>
        <dsp:cNvSpPr/>
      </dsp:nvSpPr>
      <dsp:spPr>
        <a:xfrm>
          <a:off x="2835841" y="1007157"/>
          <a:ext cx="544886" cy="6374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2835841" y="1134640"/>
        <a:ext cx="381420" cy="382448"/>
      </dsp:txXfrm>
    </dsp:sp>
    <dsp:sp modelId="{2038CA89-2DFD-4BE3-A078-9A87FA35FF56}">
      <dsp:nvSpPr>
        <dsp:cNvPr id="0" name=""/>
        <dsp:cNvSpPr/>
      </dsp:nvSpPr>
      <dsp:spPr>
        <a:xfrm>
          <a:off x="3606907" y="518655"/>
          <a:ext cx="2570220" cy="1614419"/>
        </a:xfrm>
        <a:prstGeom prst="roundRect">
          <a:avLst>
            <a:gd name="adj" fmla="val 10000"/>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latin typeface="Segoe UI"/>
              <a:ea typeface="+mn-ea"/>
              <a:cs typeface="+mn-cs"/>
            </a:rPr>
            <a:t>Companion devices allowed</a:t>
          </a:r>
          <a:endParaRPr lang="en-US" sz="2200" b="1" kern="1200"/>
        </a:p>
        <a:p>
          <a:pPr marL="0" lvl="0" indent="0" algn="ctr" defTabSz="844550">
            <a:lnSpc>
              <a:spcPct val="90000"/>
            </a:lnSpc>
            <a:spcBef>
              <a:spcPct val="0"/>
            </a:spcBef>
            <a:spcAft>
              <a:spcPct val="35000"/>
            </a:spcAft>
            <a:buNone/>
          </a:pPr>
          <a:r>
            <a:rPr lang="en-US" sz="1400" i="0" kern="1200"/>
            <a:t>Employee managed devices allowed as companions to corporate managed devices</a:t>
          </a:r>
          <a:endParaRPr lang="en-US" sz="1400" i="0" kern="1200" dirty="0"/>
        </a:p>
      </dsp:txBody>
      <dsp:txXfrm>
        <a:off x="3654192" y="565940"/>
        <a:ext cx="2475650" cy="1519849"/>
      </dsp:txXfrm>
    </dsp:sp>
    <dsp:sp modelId="{F2723031-4476-40C1-9DE6-C9876A6520F9}">
      <dsp:nvSpPr>
        <dsp:cNvPr id="0" name=""/>
        <dsp:cNvSpPr/>
      </dsp:nvSpPr>
      <dsp:spPr>
        <a:xfrm>
          <a:off x="6434150" y="1007157"/>
          <a:ext cx="544886" cy="63741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6434150" y="1134640"/>
        <a:ext cx="381420" cy="382448"/>
      </dsp:txXfrm>
    </dsp:sp>
    <dsp:sp modelId="{019ED1ED-0D45-411D-8618-0B24EA298F53}">
      <dsp:nvSpPr>
        <dsp:cNvPr id="0" name=""/>
        <dsp:cNvSpPr/>
      </dsp:nvSpPr>
      <dsp:spPr>
        <a:xfrm>
          <a:off x="7205216" y="518655"/>
          <a:ext cx="2570220" cy="1614419"/>
        </a:xfrm>
        <a:prstGeom prst="roundRect">
          <a:avLst>
            <a:gd name="adj" fmla="val 10000"/>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latin typeface="Segoe UI"/>
              <a:ea typeface="+mn-ea"/>
              <a:cs typeface="+mn-cs"/>
            </a:rPr>
            <a:t>Corporate apps and data focused</a:t>
          </a:r>
        </a:p>
        <a:p>
          <a:pPr marL="0" lvl="0" indent="0" algn="ctr" defTabSz="844550">
            <a:lnSpc>
              <a:spcPct val="90000"/>
            </a:lnSpc>
            <a:spcBef>
              <a:spcPct val="0"/>
            </a:spcBef>
            <a:spcAft>
              <a:spcPct val="35000"/>
            </a:spcAft>
            <a:buNone/>
          </a:pPr>
          <a:r>
            <a:rPr lang="en-US" sz="1400" i="0" kern="1200">
              <a:latin typeface="Segoe UI"/>
              <a:ea typeface="+mn-ea"/>
              <a:cs typeface="+mn-cs"/>
            </a:rPr>
            <a:t>Devices are not enrolled in MDM at all; rather, the apps and data are managed</a:t>
          </a:r>
          <a:endParaRPr lang="en-US" sz="1400" i="0" kern="1200" dirty="0">
            <a:latin typeface="Segoe UI"/>
            <a:ea typeface="+mn-ea"/>
            <a:cs typeface="+mn-cs"/>
          </a:endParaRPr>
        </a:p>
      </dsp:txBody>
      <dsp:txXfrm>
        <a:off x="7252501" y="565940"/>
        <a:ext cx="2475650" cy="15198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B5BA6-B97A-4C44-B481-B0D47E41EE00}">
      <dsp:nvSpPr>
        <dsp:cNvPr id="0" name=""/>
        <dsp:cNvSpPr/>
      </dsp:nvSpPr>
      <dsp:spPr>
        <a:xfrm>
          <a:off x="4038" y="945444"/>
          <a:ext cx="2428642" cy="811044"/>
        </a:xfrm>
        <a:prstGeom prst="rect">
          <a:avLst/>
        </a:prstGeom>
        <a:solidFill>
          <a:schemeClr val="accent2"/>
        </a:solidFill>
        <a:ln w="10795"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mj-lt"/>
              <a:ea typeface="Segoe UI" pitchFamily="34" charset="0"/>
              <a:cs typeface="Segoe UI" pitchFamily="34" charset="0"/>
            </a:rPr>
            <a:t>Microsoft Applications</a:t>
          </a:r>
          <a:endParaRPr lang="en-US" sz="2100" kern="1200" dirty="0"/>
        </a:p>
      </dsp:txBody>
      <dsp:txXfrm>
        <a:off x="4038" y="945444"/>
        <a:ext cx="2428642" cy="811044"/>
      </dsp:txXfrm>
    </dsp:sp>
    <dsp:sp modelId="{C88E7866-A173-4BEE-A829-CBB4A73EDE95}">
      <dsp:nvSpPr>
        <dsp:cNvPr id="0" name=""/>
        <dsp:cNvSpPr/>
      </dsp:nvSpPr>
      <dsp:spPr>
        <a:xfrm>
          <a:off x="4038" y="1756488"/>
          <a:ext cx="2428642" cy="2824605"/>
        </a:xfrm>
        <a:prstGeom prst="rect">
          <a:avLst/>
        </a:prstGeom>
        <a:solidFill>
          <a:schemeClr val="accent2">
            <a:alpha val="19000"/>
          </a:schemeClr>
        </a:solidFill>
        <a:ln w="1079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Microsoft Office and Productivity Apps</a:t>
          </a:r>
        </a:p>
        <a:p>
          <a:pPr marL="171450" lvl="1" indent="-171450" algn="l" defTabSz="800100">
            <a:lnSpc>
              <a:spcPct val="90000"/>
            </a:lnSpc>
            <a:spcBef>
              <a:spcPct val="0"/>
            </a:spcBef>
            <a:spcAft>
              <a:spcPct val="15000"/>
            </a:spcAft>
            <a:buChar char="•"/>
          </a:pPr>
          <a:r>
            <a:rPr lang="en-US" sz="1800" kern="1200" dirty="0"/>
            <a:t>Natively manageable with Intune MAM</a:t>
          </a:r>
        </a:p>
        <a:p>
          <a:pPr marL="171450" lvl="1" indent="-171450" algn="l" defTabSz="800100">
            <a:lnSpc>
              <a:spcPct val="90000"/>
            </a:lnSpc>
            <a:spcBef>
              <a:spcPct val="0"/>
            </a:spcBef>
            <a:spcAft>
              <a:spcPct val="15000"/>
            </a:spcAft>
            <a:buChar char="•"/>
          </a:pPr>
          <a:r>
            <a:rPr lang="en-US" sz="1800" kern="1200" dirty="0"/>
            <a:t>Same App Store Apps for Personal and Corporate</a:t>
          </a:r>
        </a:p>
      </dsp:txBody>
      <dsp:txXfrm>
        <a:off x="4038" y="1756488"/>
        <a:ext cx="2428642" cy="2824605"/>
      </dsp:txXfrm>
    </dsp:sp>
    <dsp:sp modelId="{F650273F-3292-4DA1-8E83-351EBCEAFC76}">
      <dsp:nvSpPr>
        <dsp:cNvPr id="0" name=""/>
        <dsp:cNvSpPr/>
      </dsp:nvSpPr>
      <dsp:spPr>
        <a:xfrm>
          <a:off x="2772691" y="945444"/>
          <a:ext cx="2428642" cy="811044"/>
        </a:xfrm>
        <a:prstGeom prst="rect">
          <a:avLst/>
        </a:prstGeom>
        <a:solidFill>
          <a:schemeClr val="accent2"/>
        </a:solidFill>
        <a:ln w="10795"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Intune Companion Apps</a:t>
          </a:r>
        </a:p>
      </dsp:txBody>
      <dsp:txXfrm>
        <a:off x="2772691" y="945444"/>
        <a:ext cx="2428642" cy="811044"/>
      </dsp:txXfrm>
    </dsp:sp>
    <dsp:sp modelId="{9E2D9235-07FB-4CB8-B0A0-EC382EACEA2B}">
      <dsp:nvSpPr>
        <dsp:cNvPr id="0" name=""/>
        <dsp:cNvSpPr/>
      </dsp:nvSpPr>
      <dsp:spPr>
        <a:xfrm>
          <a:off x="2772691" y="1756488"/>
          <a:ext cx="2428642" cy="2824605"/>
        </a:xfrm>
        <a:prstGeom prst="rect">
          <a:avLst/>
        </a:prstGeom>
        <a:solidFill>
          <a:schemeClr val="accent2">
            <a:alpha val="19000"/>
          </a:schemeClr>
        </a:solidFill>
        <a:ln w="1079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Support protected web browsing and content viewing</a:t>
          </a:r>
        </a:p>
      </dsp:txBody>
      <dsp:txXfrm>
        <a:off x="2772691" y="1756488"/>
        <a:ext cx="2428642" cy="2824605"/>
      </dsp:txXfrm>
    </dsp:sp>
    <dsp:sp modelId="{0BA15CEF-9318-410D-9EF1-DD707E93F89F}">
      <dsp:nvSpPr>
        <dsp:cNvPr id="0" name=""/>
        <dsp:cNvSpPr/>
      </dsp:nvSpPr>
      <dsp:spPr>
        <a:xfrm>
          <a:off x="5541343" y="945444"/>
          <a:ext cx="2428642" cy="811044"/>
        </a:xfrm>
        <a:prstGeom prst="rect">
          <a:avLst/>
        </a:prstGeom>
        <a:solidFill>
          <a:schemeClr val="accent2"/>
        </a:solidFill>
        <a:ln w="10795"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App Wrapping Tool</a:t>
          </a:r>
        </a:p>
      </dsp:txBody>
      <dsp:txXfrm>
        <a:off x="5541343" y="945444"/>
        <a:ext cx="2428642" cy="811044"/>
      </dsp:txXfrm>
    </dsp:sp>
    <dsp:sp modelId="{F1D0656F-38EA-429C-BA39-BE4769733A83}">
      <dsp:nvSpPr>
        <dsp:cNvPr id="0" name=""/>
        <dsp:cNvSpPr/>
      </dsp:nvSpPr>
      <dsp:spPr>
        <a:xfrm>
          <a:off x="5541343" y="1756488"/>
          <a:ext cx="2428642" cy="2824605"/>
        </a:xfrm>
        <a:prstGeom prst="rect">
          <a:avLst/>
        </a:prstGeom>
        <a:solidFill>
          <a:schemeClr val="accent2">
            <a:alpha val="19000"/>
          </a:schemeClr>
        </a:solidFill>
        <a:ln w="1079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Enables protection for LOB apps</a:t>
          </a:r>
        </a:p>
        <a:p>
          <a:pPr marL="171450" lvl="1" indent="-171450" algn="l" defTabSz="800100">
            <a:lnSpc>
              <a:spcPct val="90000"/>
            </a:lnSpc>
            <a:spcBef>
              <a:spcPct val="0"/>
            </a:spcBef>
            <a:spcAft>
              <a:spcPct val="15000"/>
            </a:spcAft>
            <a:buChar char="•"/>
          </a:pPr>
          <a:r>
            <a:rPr lang="en-US" sz="1800" kern="1200" dirty="0"/>
            <a:t>No code changes required, targeted for IT Pros</a:t>
          </a:r>
        </a:p>
      </dsp:txBody>
      <dsp:txXfrm>
        <a:off x="5541343" y="1756488"/>
        <a:ext cx="2428642" cy="2824605"/>
      </dsp:txXfrm>
    </dsp:sp>
    <dsp:sp modelId="{E8EBB197-477B-4222-949E-BD78D35377FE}">
      <dsp:nvSpPr>
        <dsp:cNvPr id="0" name=""/>
        <dsp:cNvSpPr/>
      </dsp:nvSpPr>
      <dsp:spPr>
        <a:xfrm>
          <a:off x="8309995" y="945444"/>
          <a:ext cx="2428642" cy="811044"/>
        </a:xfrm>
        <a:prstGeom prst="rect">
          <a:avLst/>
        </a:prstGeom>
        <a:solidFill>
          <a:schemeClr val="accent2"/>
        </a:solidFill>
        <a:ln w="10795" cap="flat" cmpd="sng" algn="ctr">
          <a:solidFill>
            <a:schemeClr val="bg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App SDK</a:t>
          </a:r>
        </a:p>
      </dsp:txBody>
      <dsp:txXfrm>
        <a:off x="8309995" y="945444"/>
        <a:ext cx="2428642" cy="811044"/>
      </dsp:txXfrm>
    </dsp:sp>
    <dsp:sp modelId="{DF586059-534A-4CFD-9DE6-3F70A8C10C98}">
      <dsp:nvSpPr>
        <dsp:cNvPr id="0" name=""/>
        <dsp:cNvSpPr/>
      </dsp:nvSpPr>
      <dsp:spPr>
        <a:xfrm>
          <a:off x="8309995" y="1756488"/>
          <a:ext cx="2428642" cy="2824605"/>
        </a:xfrm>
        <a:prstGeom prst="rect">
          <a:avLst/>
        </a:prstGeom>
        <a:solidFill>
          <a:schemeClr val="accent2">
            <a:alpha val="19000"/>
          </a:schemeClr>
        </a:solidFill>
        <a:ln w="10795"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Enables full DLP for any app, including Store Apps</a:t>
          </a:r>
        </a:p>
        <a:p>
          <a:pPr marL="171450" lvl="1" indent="-171450" algn="l" defTabSz="800100">
            <a:lnSpc>
              <a:spcPct val="90000"/>
            </a:lnSpc>
            <a:spcBef>
              <a:spcPct val="0"/>
            </a:spcBef>
            <a:spcAft>
              <a:spcPct val="15000"/>
            </a:spcAft>
            <a:buChar char="•"/>
          </a:pPr>
          <a:r>
            <a:rPr lang="en-US" sz="1800" kern="1200" dirty="0"/>
            <a:t>Requires app participation, targeted </a:t>
          </a:r>
          <a:r>
            <a:rPr lang="en-US" sz="1800" kern="1200"/>
            <a:t>for Developers</a:t>
          </a:r>
          <a:endParaRPr lang="en-US" sz="1800" kern="1200" dirty="0"/>
        </a:p>
        <a:p>
          <a:pPr marL="171450" lvl="1" indent="-171450" algn="l" defTabSz="800100">
            <a:lnSpc>
              <a:spcPct val="90000"/>
            </a:lnSpc>
            <a:spcBef>
              <a:spcPct val="0"/>
            </a:spcBef>
            <a:spcAft>
              <a:spcPct val="15000"/>
            </a:spcAft>
            <a:buChar char="•"/>
          </a:pPr>
          <a:r>
            <a:rPr lang="en-US" sz="1800" kern="1200" dirty="0" err="1"/>
            <a:t>Xamarin</a:t>
          </a:r>
          <a:r>
            <a:rPr lang="en-US" sz="1800" kern="1200" dirty="0"/>
            <a:t> and Cordova Support</a:t>
          </a:r>
        </a:p>
      </dsp:txBody>
      <dsp:txXfrm>
        <a:off x="8309995" y="1756488"/>
        <a:ext cx="2428642" cy="282460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9/28/2016 3:13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9/28/2016 3:13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3:13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84794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3:13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67132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3:13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22853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3:13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061067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3:13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827302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34501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EC2E71-BC3B-49B8-B2BF-93DCC9B91A9A}"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305141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74353ED-ACB2-44BF-A903-985B0AF962B7}"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28059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3:13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1209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3:13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4185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3:13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24930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E25042A-7F1D-F947-8AC5-1DC5194A3EA7}"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805054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3:13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542493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EC2E71-BC3B-49B8-B2BF-93DCC9B91A9A}"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7600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5042A-7F1D-F947-8AC5-1DC5194A3E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1684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E74353ED-ACB2-44BF-A903-985B0AF962B7}"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9/28/2016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32688"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2688"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8454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A2D2A7-FEDB-4FEC-BF57-39E9383DCE5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2705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58FA693-B166-436D-9B9C-02726D1BE385}"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27037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3:13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454320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3:13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48002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3:13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787062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3:13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228006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3:13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1405066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3:13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72431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17D118-1690-458F-B4D2-F9DA5D6F5033}"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3:13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C87E0CF-87F6-4B58-B8B8-DCAB2DAAF3CA}"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43</a:t>
            </a:fld>
            <a:endParaRPr kumimoji="0" lang="en-US" sz="1800" b="0" i="0" u="none" strike="noStrike" kern="0" cap="none" spc="0" normalizeH="0" baseline="0" noProof="0" dirty="0">
              <a:ln>
                <a:noFill/>
              </a:ln>
              <a:solidFill>
                <a:prstClr val="black"/>
              </a:solidFill>
              <a:effectLst/>
              <a:uLnTx/>
              <a:uFillTx/>
            </a:endParaRPr>
          </a:p>
        </p:txBody>
      </p:sp>
      <p:sp>
        <p:nvSpPr>
          <p:cNvPr id="6" name="Footer Placeholder 5"/>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3787347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EC2E71-BC3B-49B8-B2BF-93DCC9B91A9A}"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62081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7EC2E71-BC3B-49B8-B2BF-93DCC9B91A9A}"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14596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3:13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883287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3:13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003758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3:13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039953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9/28/2016 3:13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81274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418299838"/>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2489889"/>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265915443"/>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1"/>
            <a:ext cx="6216650" cy="6992587"/>
          </a:xfrm>
          <a:blipFill>
            <a:blip r:embed="rId2">
              <a:extLst>
                <a:ext uri="{28A0092B-C50C-407E-A947-70E740481C1C}">
                  <a14:useLocalDpi xmlns:a14="http://schemas.microsoft.com/office/drawing/2010/main" val="0"/>
                </a:ext>
              </a:extLst>
            </a:blip>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665527788"/>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7728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317109"/>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624150"/>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067580"/>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35574894"/>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882" y="0"/>
            <a:ext cx="12435840" cy="6995160"/>
          </a:xfrm>
          <a:prstGeom prst="rect">
            <a:avLst/>
          </a:prstGeom>
        </p:spPr>
      </p:pic>
      <p:sp>
        <p:nvSpPr>
          <p:cNvPr id="6" name="Rectangle 5"/>
          <p:cNvSpPr/>
          <p:nvPr userDrawn="1"/>
        </p:nvSpPr>
        <p:spPr bwMode="gray">
          <a:xfrm>
            <a:off x="0" y="4868863"/>
            <a:ext cx="12436475"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9822" y="6294476"/>
            <a:ext cx="45719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gradFill>
                  <a:gsLst>
                    <a:gs pos="12389">
                      <a:srgbClr val="FFFFFF"/>
                    </a:gs>
                    <a:gs pos="54000">
                      <a:srgbClr val="FFFFFF"/>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230" y="5580859"/>
            <a:ext cx="3291840" cy="701671"/>
          </a:xfrm>
          <a:prstGeom prst="rect">
            <a:avLst/>
          </a:prstGeom>
        </p:spPr>
      </p:pic>
    </p:spTree>
    <p:extLst>
      <p:ext uri="{BB962C8B-B14F-4D97-AF65-F5344CB8AC3E}">
        <p14:creationId xmlns:p14="http://schemas.microsoft.com/office/powerpoint/2010/main" val="145292377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288081178"/>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2355252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7723162"/>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9102525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256092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6788813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844189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9917192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4917152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671064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067718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550441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3999131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283436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Click to 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Click to edit Master text styles</a:t>
            </a:r>
          </a:p>
        </p:txBody>
      </p:sp>
    </p:spTree>
    <p:extLst>
      <p:ext uri="{BB962C8B-B14F-4D97-AF65-F5344CB8AC3E}">
        <p14:creationId xmlns:p14="http://schemas.microsoft.com/office/powerpoint/2010/main" val="12189207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3029434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8975294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8169433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19460908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147296166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174441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49185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9505249"/>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316001392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983531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3796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6" name="Picture 5"/>
          <p:cNvPicPr>
            <a:picLocks noChangeAspect="1"/>
          </p:cNvPicPr>
          <p:nvPr userDrawn="1"/>
        </p:nvPicPr>
        <p:blipFill rotWithShape="1">
          <a:blip r:embed="rId3"/>
          <a:srcRect r="40044"/>
          <a:stretch/>
        </p:blipFill>
        <p:spPr>
          <a:xfrm>
            <a:off x="-246501" y="1965643"/>
            <a:ext cx="4736205" cy="2148840"/>
          </a:xfrm>
          <a:prstGeom prst="rect">
            <a:avLst/>
          </a:prstGeom>
        </p:spPr>
      </p:pic>
    </p:spTree>
    <p:extLst>
      <p:ext uri="{BB962C8B-B14F-4D97-AF65-F5344CB8AC3E}">
        <p14:creationId xmlns:p14="http://schemas.microsoft.com/office/powerpoint/2010/main" val="26203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783565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559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59454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38344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07770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66291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95331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92519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357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26104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53626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508537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39976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50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0012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821256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540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50837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9597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81006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6984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3401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74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2768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35886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7552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099646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9966985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88525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674993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218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765057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795005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8606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5384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35388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478281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904015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36044703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869109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3413643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1796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8537537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8570789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013518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625682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828326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539779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68428880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7622280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7058240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1646532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24961837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69093159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233624059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233357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95652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641200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59975503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35943137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820" y="1587"/>
            <a:ext cx="12430199" cy="6991986"/>
          </a:xfrm>
          <a:prstGeom prst="rect">
            <a:avLst/>
          </a:prstGeom>
          <a:noFill/>
          <a:ln>
            <a:noFill/>
          </a:ln>
        </p:spPr>
      </p:pic>
      <p:sp>
        <p:nvSpPr>
          <p:cNvPr id="3" name="Rectangle 2"/>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38" y="2119165"/>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
        <p:nvSpPr>
          <p:cNvPr id="9" name="Rectangle 8"/>
          <p:cNvSpPr/>
          <p:nvPr userDrawn="1"/>
        </p:nvSpPr>
        <p:spPr>
          <a:xfrm>
            <a:off x="293752" y="3040063"/>
            <a:ext cx="4333238" cy="784830"/>
          </a:xfrm>
          <a:prstGeom prst="rect">
            <a:avLst/>
          </a:prstGeom>
        </p:spPr>
        <p:txBody>
          <a:bodyPr wrap="none" anchor="ctr">
            <a:spAutoFit/>
          </a:bodyPr>
          <a:lstStyle/>
          <a:p>
            <a:pPr algn="r" defTabSz="1165834">
              <a:lnSpc>
                <a:spcPct val="90000"/>
              </a:lnSpc>
              <a:spcBef>
                <a:spcPct val="0"/>
              </a:spcBef>
            </a:pPr>
            <a:r>
              <a:rPr lang="en-US" sz="5000" spc="-125" dirty="0">
                <a:ln w="3175">
                  <a:noFill/>
                </a:ln>
                <a:gradFill>
                  <a:gsLst>
                    <a:gs pos="84066">
                      <a:srgbClr val="000000"/>
                    </a:gs>
                    <a:gs pos="57576">
                      <a:srgbClr val="000000"/>
                    </a:gs>
                  </a:gsLst>
                  <a:lin ang="5400000" scaled="0"/>
                </a:gradFill>
                <a:latin typeface="Segoe UI Light"/>
                <a:cs typeface="Segoe UI" pitchFamily="34" charset="0"/>
              </a:rPr>
              <a:t>Spark the future.</a:t>
            </a:r>
          </a:p>
        </p:txBody>
      </p:sp>
      <p:sp>
        <p:nvSpPr>
          <p:cNvPr id="10" name="Rectangle 9"/>
          <p:cNvSpPr/>
          <p:nvPr userDrawn="1"/>
        </p:nvSpPr>
        <p:spPr>
          <a:xfrm>
            <a:off x="2441776" y="4617847"/>
            <a:ext cx="2185214" cy="715581"/>
          </a:xfrm>
          <a:prstGeom prst="rect">
            <a:avLst/>
          </a:prstGeom>
        </p:spPr>
        <p:txBody>
          <a:bodyPr wrap="none" anchor="ctr">
            <a:spAutoFit/>
          </a:bodyPr>
          <a:lstStyle/>
          <a:p>
            <a:pPr algn="r" defTabSz="1165834">
              <a:lnSpc>
                <a:spcPct val="90000"/>
              </a:lnSpc>
              <a:spcBef>
                <a:spcPct val="0"/>
              </a:spcBef>
            </a:pPr>
            <a:r>
              <a:rPr lang="en-US" sz="2250" dirty="0">
                <a:ln w="3175">
                  <a:noFill/>
                </a:ln>
                <a:gradFill>
                  <a:gsLst>
                    <a:gs pos="84066">
                      <a:srgbClr val="000000"/>
                    </a:gs>
                    <a:gs pos="57576">
                      <a:srgbClr val="000000"/>
                    </a:gs>
                  </a:gsLst>
                  <a:lin ang="5400000" scaled="0"/>
                </a:gradFill>
                <a:cs typeface="Segoe UI" pitchFamily="34" charset="0"/>
              </a:rPr>
              <a:t>May 4 – 8, 2015</a:t>
            </a:r>
            <a:br>
              <a:rPr lang="en-US" sz="2250" dirty="0">
                <a:ln w="3175">
                  <a:noFill/>
                </a:ln>
                <a:gradFill>
                  <a:gsLst>
                    <a:gs pos="84066">
                      <a:srgbClr val="000000"/>
                    </a:gs>
                    <a:gs pos="57576">
                      <a:srgbClr val="000000"/>
                    </a:gs>
                  </a:gsLst>
                  <a:lin ang="5400000" scaled="0"/>
                </a:gradFill>
                <a:cs typeface="Segoe UI" pitchFamily="34" charset="0"/>
              </a:rPr>
            </a:br>
            <a:r>
              <a:rPr lang="en-US" sz="2250" dirty="0">
                <a:ln w="3175">
                  <a:noFill/>
                </a:ln>
                <a:gradFill>
                  <a:gsLst>
                    <a:gs pos="84066">
                      <a:srgbClr val="000000"/>
                    </a:gs>
                    <a:gs pos="57576">
                      <a:srgbClr val="000000"/>
                    </a:gs>
                  </a:gsLst>
                  <a:lin ang="5400000" scaled="0"/>
                </a:gradFill>
                <a:cs typeface="Segoe UI" pitchFamily="34" charset="0"/>
              </a:rPr>
              <a:t>Chicago, IL</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510" y="4088040"/>
            <a:ext cx="2494315" cy="384949"/>
          </a:xfrm>
          <a:prstGeom prst="rect">
            <a:avLst/>
          </a:prstGeom>
        </p:spPr>
      </p:pic>
    </p:spTree>
    <p:extLst>
      <p:ext uri="{BB962C8B-B14F-4D97-AF65-F5344CB8AC3E}">
        <p14:creationId xmlns:p14="http://schemas.microsoft.com/office/powerpoint/2010/main" val="18850456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820" y="1090"/>
            <a:ext cx="12430199" cy="6991987"/>
          </a:xfrm>
          <a:prstGeom prst="rect">
            <a:avLst/>
          </a:prstGeom>
        </p:spPr>
      </p:pic>
      <p:sp>
        <p:nvSpPr>
          <p:cNvPr id="9" name="Title 1"/>
          <p:cNvSpPr>
            <a:spLocks noGrp="1"/>
          </p:cNvSpPr>
          <p:nvPr>
            <p:ph type="title" hasCustomPrompt="1"/>
          </p:nvPr>
        </p:nvSpPr>
        <p:spPr>
          <a:xfrm>
            <a:off x="274702" y="2125677"/>
            <a:ext cx="9143936"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2" y="3955785"/>
            <a:ext cx="7315137"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dirty="0"/>
              <a:t>Speaker Name</a:t>
            </a:r>
          </a:p>
        </p:txBody>
      </p:sp>
      <p:sp>
        <p:nvSpPr>
          <p:cNvPr id="7" name="Rectangle 6"/>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9459719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91482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652579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0251204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7573055"/>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96052251"/>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48324419"/>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7371398"/>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95314292"/>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14568220"/>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897891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1528130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13852182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89353904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theme" Target="../theme/theme4.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29" Type="http://schemas.openxmlformats.org/officeDocument/2006/relationships/theme" Target="../theme/theme5.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 Id="rId30"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3" Type="http://schemas.openxmlformats.org/officeDocument/2006/relationships/slideLayout" Target="../slideLayouts/slideLayout115.xml"/><Relationship Id="rId21" Type="http://schemas.openxmlformats.org/officeDocument/2006/relationships/slideLayout" Target="../slideLayouts/slideLayout133.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0" Type="http://schemas.openxmlformats.org/officeDocument/2006/relationships/slideLayout" Target="../slideLayouts/slideLayout132.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23" Type="http://schemas.openxmlformats.org/officeDocument/2006/relationships/theme" Target="../theme/theme6.xml"/><Relationship Id="rId10" Type="http://schemas.openxmlformats.org/officeDocument/2006/relationships/slideLayout" Target="../slideLayouts/slideLayout122.xml"/><Relationship Id="rId19" Type="http://schemas.openxmlformats.org/officeDocument/2006/relationships/slideLayout" Target="../slideLayouts/slideLayout131.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 Id="rId22" Type="http://schemas.openxmlformats.org/officeDocument/2006/relationships/slideLayout" Target="../slideLayouts/slideLayout1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00" r:id="rId1"/>
    <p:sldLayoutId id="2147484295" r:id="rId2"/>
    <p:sldLayoutId id="2147484240" r:id="rId3"/>
    <p:sldLayoutId id="2147484296" r:id="rId4"/>
    <p:sldLayoutId id="2147484241" r:id="rId5"/>
    <p:sldLayoutId id="2147484297" r:id="rId6"/>
    <p:sldLayoutId id="2147484244" r:id="rId7"/>
    <p:sldLayoutId id="2147484298" r:id="rId8"/>
    <p:sldLayoutId id="2147484245" r:id="rId9"/>
    <p:sldLayoutId id="2147484247" r:id="rId10"/>
    <p:sldLayoutId id="2147484331" r:id="rId11"/>
    <p:sldLayoutId id="2147484249" r:id="rId12"/>
    <p:sldLayoutId id="2147484301" r:id="rId13"/>
    <p:sldLayoutId id="2147484251" r:id="rId14"/>
    <p:sldLayoutId id="2147484252" r:id="rId15"/>
    <p:sldLayoutId id="2147484254" r:id="rId16"/>
    <p:sldLayoutId id="2147484365" r:id="rId17"/>
    <p:sldLayoutId id="2147484257" r:id="rId18"/>
    <p:sldLayoutId id="2147484258" r:id="rId19"/>
    <p:sldLayoutId id="2147484260" r:id="rId20"/>
    <p:sldLayoutId id="2147484299" r:id="rId21"/>
    <p:sldLayoutId id="2147484263"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249032989"/>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11" r:id="rId3"/>
    <p:sldLayoutId id="2147484312" r:id="rId4"/>
    <p:sldLayoutId id="2147484313" r:id="rId5"/>
    <p:sldLayoutId id="2147484314" r:id="rId6"/>
    <p:sldLayoutId id="2147484315" r:id="rId7"/>
    <p:sldLayoutId id="2147484332" r:id="rId8"/>
    <p:sldLayoutId id="2147484333" r:id="rId9"/>
    <p:sldLayoutId id="2147484334" r:id="rId10"/>
    <p:sldLayoutId id="2147484335" r:id="rId11"/>
    <p:sldLayoutId id="2147484336" r:id="rId12"/>
    <p:sldLayoutId id="2147484323" r:id="rId13"/>
    <p:sldLayoutId id="2147484364" r:id="rId14"/>
    <p:sldLayoutId id="2147484324" r:id="rId15"/>
    <p:sldLayoutId id="2147484325" r:id="rId16"/>
    <p:sldLayoutId id="2147484326" r:id="rId17"/>
    <p:sldLayoutId id="2147484327" r:id="rId18"/>
    <p:sldLayoutId id="2147484328" r:id="rId19"/>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682552606"/>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 id="2147484359" r:id="rId17"/>
    <p:sldLayoutId id="2147484360" r:id="rId18"/>
    <p:sldLayoutId id="2147484361" r:id="rId19"/>
    <p:sldLayoutId id="2147484362" r:id="rId20"/>
    <p:sldLayoutId id="2147484363"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4198912790"/>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 id="2147484378" r:id="rId12"/>
    <p:sldLayoutId id="2147484379" r:id="rId13"/>
    <p:sldLayoutId id="2147484380" r:id="rId14"/>
    <p:sldLayoutId id="2147484381" r:id="rId15"/>
    <p:sldLayoutId id="2147484382" r:id="rId16"/>
    <p:sldLayoutId id="2147484383" r:id="rId17"/>
    <p:sldLayoutId id="2147484384" r:id="rId18"/>
    <p:sldLayoutId id="2147484385" r:id="rId19"/>
    <p:sldLayoutId id="2147484386" r:id="rId20"/>
    <p:sldLayoutId id="2147484387" r:id="rId21"/>
    <p:sldLayoutId id="2147484388"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2166446155"/>
      </p:ext>
    </p:extLst>
  </p:cSld>
  <p:clrMap bg1="dk1" tx1="lt1" bg2="dk2" tx2="lt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 id="2147484401" r:id="rId12"/>
    <p:sldLayoutId id="2147484402" r:id="rId13"/>
    <p:sldLayoutId id="2147484403" r:id="rId14"/>
    <p:sldLayoutId id="2147484404" r:id="rId15"/>
    <p:sldLayoutId id="2147484405" r:id="rId16"/>
    <p:sldLayoutId id="2147484406" r:id="rId17"/>
    <p:sldLayoutId id="2147484407" r:id="rId18"/>
    <p:sldLayoutId id="2147484408" r:id="rId19"/>
    <p:sldLayoutId id="2147484409" r:id="rId20"/>
    <p:sldLayoutId id="2147484410" r:id="rId21"/>
    <p:sldLayoutId id="2147484411" r:id="rId22"/>
    <p:sldLayoutId id="2147484412" r:id="rId23"/>
    <p:sldLayoutId id="2147484413" r:id="rId24"/>
    <p:sldLayoutId id="2147484414" r:id="rId25"/>
    <p:sldLayoutId id="2147484415" r:id="rId26"/>
    <p:sldLayoutId id="2147484416" r:id="rId27"/>
    <p:sldLayoutId id="2147484417" r:id="rId28"/>
  </p:sldLayoutIdLst>
  <p:transition>
    <p:fade/>
  </p:transition>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859048709"/>
      </p:ext>
    </p:extLst>
  </p:cSld>
  <p:clrMap bg1="lt1" tx1="dk1" bg2="lt2" tx2="dk2" accent1="accent1" accent2="accent2" accent3="accent3" accent4="accent4" accent5="accent5" accent6="accent6" hlink="hlink" folHlink="folHlink"/>
  <p:sldLayoutIdLst>
    <p:sldLayoutId id="2147484419" r:id="rId1"/>
    <p:sldLayoutId id="2147484420" r:id="rId2"/>
    <p:sldLayoutId id="2147484421" r:id="rId3"/>
    <p:sldLayoutId id="2147484422" r:id="rId4"/>
    <p:sldLayoutId id="2147484423" r:id="rId5"/>
    <p:sldLayoutId id="2147484424" r:id="rId6"/>
    <p:sldLayoutId id="2147484425" r:id="rId7"/>
    <p:sldLayoutId id="2147484426" r:id="rId8"/>
    <p:sldLayoutId id="2147484427" r:id="rId9"/>
    <p:sldLayoutId id="2147484428" r:id="rId10"/>
    <p:sldLayoutId id="2147484429" r:id="rId11"/>
    <p:sldLayoutId id="2147484430" r:id="rId12"/>
    <p:sldLayoutId id="2147484431" r:id="rId13"/>
    <p:sldLayoutId id="2147484432" r:id="rId14"/>
    <p:sldLayoutId id="2147484433" r:id="rId15"/>
    <p:sldLayoutId id="2147484434" r:id="rId16"/>
    <p:sldLayoutId id="2147484435" r:id="rId17"/>
    <p:sldLayoutId id="2147484436" r:id="rId18"/>
    <p:sldLayoutId id="2147484437" r:id="rId19"/>
    <p:sldLayoutId id="2147484438" r:id="rId20"/>
    <p:sldLayoutId id="2147484439" r:id="rId21"/>
    <p:sldLayoutId id="2147484440"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5.xml"/><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8.xml"/><Relationship Id="rId1" Type="http://schemas.openxmlformats.org/officeDocument/2006/relationships/slideLayout" Target="../slideLayouts/slideLayout6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65.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2.xml"/><Relationship Id="rId1" Type="http://schemas.openxmlformats.org/officeDocument/2006/relationships/slideLayout" Target="../slideLayouts/slideLayout66.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8.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8.png"/><Relationship Id="rId7" Type="http://schemas.microsoft.com/office/2007/relationships/hdphoto" Target="../media/hdphoto3.wdp"/><Relationship Id="rId2" Type="http://schemas.openxmlformats.org/officeDocument/2006/relationships/notesSlide" Target="../notesSlides/notesSlide15.xml"/><Relationship Id="rId1" Type="http://schemas.openxmlformats.org/officeDocument/2006/relationships/slideLayout" Target="../slideLayouts/slideLayout81.xml"/><Relationship Id="rId6" Type="http://schemas.openxmlformats.org/officeDocument/2006/relationships/image" Target="../media/image36.png"/><Relationship Id="rId5" Type="http://schemas.microsoft.com/office/2007/relationships/hdphoto" Target="../media/hdphoto1.wdp"/><Relationship Id="rId4" Type="http://schemas.openxmlformats.org/officeDocument/2006/relationships/image" Target="../media/image22.png"/><Relationship Id="rId9" Type="http://schemas.microsoft.com/office/2007/relationships/hdphoto" Target="../media/hdphoto4.wdp"/></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6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5.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3.png"/><Relationship Id="rId7"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81.xml"/><Relationship Id="rId6" Type="http://schemas.microsoft.com/office/2007/relationships/hdphoto" Target="../media/hdphoto3.wdp"/><Relationship Id="rId5" Type="http://schemas.openxmlformats.org/officeDocument/2006/relationships/image" Target="../media/image36.png"/><Relationship Id="rId10" Type="http://schemas.microsoft.com/office/2007/relationships/hdphoto" Target="../media/hdphoto4.wdp"/><Relationship Id="rId4" Type="http://schemas.microsoft.com/office/2007/relationships/hdphoto" Target="../media/hdphoto2.wdp"/><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png"/><Relationship Id="rId18" Type="http://schemas.openxmlformats.org/officeDocument/2006/relationships/image" Target="../media/image55.emf"/><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17" Type="http://schemas.microsoft.com/office/2007/relationships/hdphoto" Target="../media/hdphoto5.wdp"/><Relationship Id="rId2" Type="http://schemas.openxmlformats.org/officeDocument/2006/relationships/notesSlide" Target="../notesSlides/notesSlide22.xml"/><Relationship Id="rId16" Type="http://schemas.openxmlformats.org/officeDocument/2006/relationships/image" Target="../media/image54.png"/><Relationship Id="rId1" Type="http://schemas.openxmlformats.org/officeDocument/2006/relationships/slideLayout" Target="../slideLayouts/slideLayout73.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19" Type="http://schemas.openxmlformats.org/officeDocument/2006/relationships/image" Target="../media/image32.emf"/><Relationship Id="rId4" Type="http://schemas.openxmlformats.org/officeDocument/2006/relationships/image" Target="../media/image42.png"/><Relationship Id="rId9" Type="http://schemas.openxmlformats.org/officeDocument/2006/relationships/image" Target="../media/image47.jpeg"/><Relationship Id="rId14" Type="http://schemas.openxmlformats.org/officeDocument/2006/relationships/image" Target="../media/image5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4.xml.rels><?xml version="1.0" encoding="UTF-8" standalone="yes"?>
<Relationships xmlns="http://schemas.openxmlformats.org/package/2006/relationships"><Relationship Id="rId8" Type="http://schemas.openxmlformats.org/officeDocument/2006/relationships/image" Target="../media/image58.emf"/><Relationship Id="rId13" Type="http://schemas.openxmlformats.org/officeDocument/2006/relationships/image" Target="../media/image62.png"/><Relationship Id="rId18" Type="http://schemas.openxmlformats.org/officeDocument/2006/relationships/image" Target="../media/image41.png"/><Relationship Id="rId3" Type="http://schemas.openxmlformats.org/officeDocument/2006/relationships/image" Target="../media/image45.png"/><Relationship Id="rId7" Type="http://schemas.openxmlformats.org/officeDocument/2006/relationships/image" Target="../media/image57.png"/><Relationship Id="rId12" Type="http://schemas.openxmlformats.org/officeDocument/2006/relationships/image" Target="../media/image61.png"/><Relationship Id="rId17" Type="http://schemas.openxmlformats.org/officeDocument/2006/relationships/image" Target="../media/image63.png"/><Relationship Id="rId2" Type="http://schemas.openxmlformats.org/officeDocument/2006/relationships/notesSlide" Target="../notesSlides/notesSlide23.xml"/><Relationship Id="rId16" Type="http://schemas.openxmlformats.org/officeDocument/2006/relationships/image" Target="../media/image44.png"/><Relationship Id="rId20" Type="http://schemas.openxmlformats.org/officeDocument/2006/relationships/image" Target="../media/image65.png"/><Relationship Id="rId1" Type="http://schemas.openxmlformats.org/officeDocument/2006/relationships/slideLayout" Target="../slideLayouts/slideLayout73.xml"/><Relationship Id="rId6" Type="http://schemas.openxmlformats.org/officeDocument/2006/relationships/image" Target="../media/image49.png"/><Relationship Id="rId11" Type="http://schemas.openxmlformats.org/officeDocument/2006/relationships/image" Target="../media/image60.png"/><Relationship Id="rId5" Type="http://schemas.openxmlformats.org/officeDocument/2006/relationships/image" Target="../media/image48.png"/><Relationship Id="rId15" Type="http://schemas.openxmlformats.org/officeDocument/2006/relationships/image" Target="../media/image43.png"/><Relationship Id="rId10" Type="http://schemas.openxmlformats.org/officeDocument/2006/relationships/image" Target="../media/image32.emf"/><Relationship Id="rId19" Type="http://schemas.openxmlformats.org/officeDocument/2006/relationships/image" Target="../media/image64.emf"/><Relationship Id="rId4" Type="http://schemas.openxmlformats.org/officeDocument/2006/relationships/image" Target="../media/image56.jpeg"/><Relationship Id="rId9" Type="http://schemas.openxmlformats.org/officeDocument/2006/relationships/image" Target="../media/image59.png"/><Relationship Id="rId1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24.xml"/><Relationship Id="rId1" Type="http://schemas.openxmlformats.org/officeDocument/2006/relationships/slideLayout" Target="../slideLayouts/slideLayout66.xml"/><Relationship Id="rId4" Type="http://schemas.openxmlformats.org/officeDocument/2006/relationships/image" Target="../media/image32.emf"/></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7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ww.microsoft.com/en-us/server-cloud/products/microsoft-intune/partners.aspx" TargetMode="External"/><Relationship Id="rId2" Type="http://schemas.openxmlformats.org/officeDocument/2006/relationships/notesSlide" Target="../notesSlides/notesSlide26.xml"/><Relationship Id="rId1" Type="http://schemas.openxmlformats.org/officeDocument/2006/relationships/slideLayout" Target="../slideLayouts/slideLayout68.xml"/><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17.png"/><Relationship Id="rId7" Type="http://schemas.openxmlformats.org/officeDocument/2006/relationships/image" Target="../media/image69.emf"/><Relationship Id="rId2" Type="http://schemas.openxmlformats.org/officeDocument/2006/relationships/notesSlide" Target="../notesSlides/notesSlide27.xml"/><Relationship Id="rId1" Type="http://schemas.openxmlformats.org/officeDocument/2006/relationships/slideLayout" Target="../slideLayouts/slideLayout68.xml"/><Relationship Id="rId6" Type="http://schemas.microsoft.com/office/2007/relationships/hdphoto" Target="../media/hdphoto6.wdp"/><Relationship Id="rId5" Type="http://schemas.openxmlformats.org/officeDocument/2006/relationships/image" Target="../media/image68.png"/><Relationship Id="rId4" Type="http://schemas.openxmlformats.org/officeDocument/2006/relationships/image" Target="../media/image15.png"/><Relationship Id="rId9" Type="http://schemas.microsoft.com/office/2007/relationships/hdphoto" Target="../media/hdphoto7.wdp"/></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8.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5.xml"/></Relationships>
</file>

<file path=ppt/slides/_rels/slide41.xml.rels><?xml version="1.0" encoding="UTF-8" standalone="yes"?>
<Relationships xmlns="http://schemas.openxmlformats.org/package/2006/relationships"><Relationship Id="rId3" Type="http://schemas.openxmlformats.org/officeDocument/2006/relationships/hyperlink" Target="http://www.microsoft.com/itprocareercenter" TargetMode="External"/><Relationship Id="rId2" Type="http://schemas.openxmlformats.org/officeDocument/2006/relationships/notesSlide" Target="../notesSlides/notesSlide29.xml"/><Relationship Id="rId1" Type="http://schemas.openxmlformats.org/officeDocument/2006/relationships/slideLayout" Target="../slideLayouts/slideLayout123.xml"/><Relationship Id="rId6" Type="http://schemas.openxmlformats.org/officeDocument/2006/relationships/hyperlink" Target="https://techcommunity.microsoft.com/" TargetMode="External"/><Relationship Id="rId5" Type="http://schemas.openxmlformats.org/officeDocument/2006/relationships/hyperlink" Target="http://www.microsoft.com/mechanics" TargetMode="External"/><Relationship Id="rId4" Type="http://schemas.openxmlformats.org/officeDocument/2006/relationships/hyperlink" Target="http://www.microsoft.com/itprocloudessential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30.xml"/><Relationship Id="rId1" Type="http://schemas.openxmlformats.org/officeDocument/2006/relationships/slideLayout" Target="../slideLayouts/slideLayout80.xml"/><Relationship Id="rId6" Type="http://schemas.openxmlformats.org/officeDocument/2006/relationships/image" Target="../media/image72.png"/><Relationship Id="rId5" Type="http://schemas.openxmlformats.org/officeDocument/2006/relationships/image" Target="../media/image71.jpg"/><Relationship Id="rId4" Type="http://schemas.openxmlformats.org/officeDocument/2006/relationships/hyperlink" Target="https://aka.ms/ignite.mobileapp"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81.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22.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8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701" y="1679645"/>
            <a:ext cx="11795631" cy="1828786"/>
          </a:xfrm>
        </p:spPr>
        <p:txBody>
          <a:bodyPr/>
          <a:lstStyle/>
          <a:p>
            <a:r>
              <a:rPr lang="en-US" dirty="0"/>
              <a:t>Manage and secure iOS and Mac devices in your organization with Microsoft Intune</a:t>
            </a:r>
          </a:p>
        </p:txBody>
      </p:sp>
      <p:sp>
        <p:nvSpPr>
          <p:cNvPr id="5" name="Text Placeholder 4"/>
          <p:cNvSpPr>
            <a:spLocks noGrp="1"/>
          </p:cNvSpPr>
          <p:nvPr>
            <p:ph type="body" sz="quarter" idx="12"/>
          </p:nvPr>
        </p:nvSpPr>
        <p:spPr/>
        <p:txBody>
          <a:bodyPr/>
          <a:lstStyle/>
          <a:p>
            <a:r>
              <a:rPr lang="en-US" sz="2800" dirty="0"/>
              <a:t>Ele Ocholi</a:t>
            </a:r>
          </a:p>
          <a:p>
            <a:r>
              <a:rPr lang="en-US" sz="2800" dirty="0"/>
              <a:t>Program Manager</a:t>
            </a:r>
          </a:p>
          <a:p>
            <a:r>
              <a:rPr lang="en-US" sz="2800" dirty="0"/>
              <a:t>Microsoft Intune</a:t>
            </a:r>
          </a:p>
        </p:txBody>
      </p:sp>
      <p:sp>
        <p:nvSpPr>
          <p:cNvPr id="2" name="TextBox 1"/>
          <p:cNvSpPr txBox="1"/>
          <p:nvPr/>
        </p:nvSpPr>
        <p:spPr>
          <a:xfrm>
            <a:off x="10180637" y="296863"/>
            <a:ext cx="1981201" cy="572464"/>
          </a:xfrm>
          <a:prstGeom prst="rect">
            <a:avLst/>
          </a:prstGeom>
          <a:noFill/>
        </p:spPr>
        <p:txBody>
          <a:bodyPr wrap="square" lIns="182880" tIns="146304" rIns="182880" bIns="146304" rtlCol="0">
            <a:spAutoFit/>
          </a:bodyPr>
          <a:lstStyle/>
          <a:p>
            <a:pPr algn="r">
              <a:lnSpc>
                <a:spcPct val="90000"/>
              </a:lnSpc>
              <a:spcAft>
                <a:spcPts val="600"/>
              </a:spcAft>
            </a:pPr>
            <a:r>
              <a:rPr lang="en-US" sz="2000" dirty="0">
                <a:gradFill>
                  <a:gsLst>
                    <a:gs pos="2917">
                      <a:schemeClr val="tx1"/>
                    </a:gs>
                    <a:gs pos="30000">
                      <a:schemeClr val="tx1"/>
                    </a:gs>
                  </a:gsLst>
                  <a:lin ang="5400000" scaled="0"/>
                </a:gradFill>
              </a:rPr>
              <a:t>BRK3101</a:t>
            </a:r>
          </a:p>
        </p:txBody>
      </p:sp>
    </p:spTree>
    <p:extLst>
      <p:ext uri="{BB962C8B-B14F-4D97-AF65-F5344CB8AC3E}">
        <p14:creationId xmlns:p14="http://schemas.microsoft.com/office/powerpoint/2010/main" val="1591422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37" y="0"/>
            <a:ext cx="12390438" cy="7054761"/>
          </a:xfrm>
          <a:prstGeom prst="rect">
            <a:avLst/>
          </a:prstGeom>
        </p:spPr>
      </p:pic>
      <p:sp>
        <p:nvSpPr>
          <p:cNvPr id="4" name="Rectangle 3"/>
          <p:cNvSpPr/>
          <p:nvPr/>
        </p:nvSpPr>
        <p:spPr>
          <a:xfrm>
            <a:off x="11171237" y="677862"/>
            <a:ext cx="762259" cy="231742"/>
          </a:xfrm>
          <a:prstGeom prst="rect">
            <a:avLst/>
          </a:prstGeom>
          <a:solidFill>
            <a:schemeClr val="tx1">
              <a:lumMod val="75000"/>
              <a:lumOff val="25000"/>
            </a:schemeClr>
          </a:solidFill>
          <a:effectLst>
            <a:softEdge rad="3175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0940820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a:t>
            </a:r>
          </a:p>
        </p:txBody>
      </p:sp>
      <p:sp>
        <p:nvSpPr>
          <p:cNvPr id="3" name="Text Placeholder 2"/>
          <p:cNvSpPr>
            <a:spLocks noGrp="1"/>
          </p:cNvSpPr>
          <p:nvPr>
            <p:ph type="body" sz="quarter" idx="12"/>
          </p:nvPr>
        </p:nvSpPr>
        <p:spPr/>
        <p:txBody>
          <a:bodyPr/>
          <a:lstStyle/>
          <a:p>
            <a:r>
              <a:rPr lang="en-US" dirty="0"/>
              <a:t>DEP in Intune</a:t>
            </a:r>
          </a:p>
        </p:txBody>
      </p:sp>
    </p:spTree>
    <p:extLst>
      <p:ext uri="{BB962C8B-B14F-4D97-AF65-F5344CB8AC3E}">
        <p14:creationId xmlns:p14="http://schemas.microsoft.com/office/powerpoint/2010/main" val="25936076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auto">
          <a:xfrm>
            <a:off x="4541836" y="373062"/>
            <a:ext cx="7889875" cy="121920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0" bIns="46637" numCol="1" rtlCol="0" anchor="t" anchorCtr="0" compatLnSpc="1">
            <a:prstTxWarp prst="textNoShape">
              <a:avLst/>
            </a:prstTxWarp>
          </a:bodyPr>
          <a:lstStyle/>
          <a:p>
            <a:pPr marL="0" marR="0" lvl="0" indent="0" defTabSz="932398"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gradFill>
                  <a:gsLst>
                    <a:gs pos="16814">
                      <a:srgbClr val="FFFFFF"/>
                    </a:gs>
                    <a:gs pos="46000">
                      <a:srgbClr val="FFFFFF"/>
                    </a:gs>
                  </a:gsLst>
                  <a:lin ang="5400000" scaled="0"/>
                </a:gradFill>
                <a:effectLst/>
                <a:uLnTx/>
                <a:uFillTx/>
                <a:latin typeface="+mj-lt"/>
              </a:rPr>
              <a:t>Microsoft Intune</a:t>
            </a:r>
          </a:p>
        </p:txBody>
      </p:sp>
      <p:sp>
        <p:nvSpPr>
          <p:cNvPr id="10" name="Rectangle 9"/>
          <p:cNvSpPr/>
          <p:nvPr/>
        </p:nvSpPr>
        <p:spPr bwMode="auto">
          <a:xfrm>
            <a:off x="0" y="373062"/>
            <a:ext cx="3932237" cy="121920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0" bIns="46637" numCol="1" rtlCol="0" anchor="t" anchorCtr="0" compatLnSpc="1">
            <a:prstTxWarp prst="textNoShape">
              <a:avLst/>
            </a:prstTxWarp>
          </a:bodyPr>
          <a:lstStyle/>
          <a:p>
            <a:pPr marL="0" marR="0" lvl="0" indent="0" defTabSz="932398"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gradFill>
                  <a:gsLst>
                    <a:gs pos="16814">
                      <a:srgbClr val="FFFFFF"/>
                    </a:gs>
                    <a:gs pos="46000">
                      <a:srgbClr val="FFFFFF"/>
                    </a:gs>
                  </a:gsLst>
                  <a:lin ang="5400000" scaled="0"/>
                </a:gradFill>
                <a:effectLst/>
                <a:uLnTx/>
                <a:uFillTx/>
                <a:latin typeface="+mj-lt"/>
              </a:rPr>
              <a:t>Apple Cloud Services</a:t>
            </a:r>
          </a:p>
        </p:txBody>
      </p:sp>
      <p:sp>
        <p:nvSpPr>
          <p:cNvPr id="11" name="Rectangle 10"/>
          <p:cNvSpPr/>
          <p:nvPr/>
        </p:nvSpPr>
        <p:spPr bwMode="auto">
          <a:xfrm>
            <a:off x="1045526" y="3040062"/>
            <a:ext cx="11386186" cy="3276600"/>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0" bIns="46637" numCol="1" rtlCol="0" anchor="b" anchorCtr="0" compatLnSpc="1">
            <a:prstTxWarp prst="textNoShape">
              <a:avLst/>
            </a:prstTxWarp>
          </a:bodyPr>
          <a:lstStyle/>
          <a:p>
            <a:pPr marL="0" marR="0" lvl="0" indent="0" defTabSz="932398"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505050"/>
                </a:solidFill>
                <a:effectLst/>
                <a:uLnTx/>
                <a:uFillTx/>
                <a:latin typeface="+mj-lt"/>
              </a:rPr>
              <a:t>Device</a:t>
            </a:r>
          </a:p>
        </p:txBody>
      </p:sp>
      <p:sp>
        <p:nvSpPr>
          <p:cNvPr id="12" name="Rounded Rectangle 11"/>
          <p:cNvSpPr/>
          <p:nvPr/>
        </p:nvSpPr>
        <p:spPr bwMode="auto">
          <a:xfrm>
            <a:off x="4694237" y="3954462"/>
            <a:ext cx="1939925" cy="609600"/>
          </a:xfrm>
          <a:prstGeom prst="round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0" bIns="46637" numCol="1" rtlCol="0" anchor="ctr" anchorCtr="0" compatLnSpc="1">
            <a:prstTxWarp prst="textNoShape">
              <a:avLst/>
            </a:prstTxWarp>
          </a:bodyPr>
          <a:lstStyle/>
          <a:p>
            <a:pPr marL="0" marR="0" lvl="0" indent="0" defTabSz="932398"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lumMod val="50000"/>
                  </a:srgbClr>
                </a:solidFill>
                <a:effectLst/>
                <a:uLnTx/>
                <a:uFillTx/>
                <a:latin typeface="+mj-lt"/>
                <a:cs typeface="Segoe UI Semibold" panose="020B0702040204020203" pitchFamily="34" charset="0"/>
              </a:rPr>
              <a:t>Apple</a:t>
            </a:r>
            <a:br>
              <a:rPr kumimoji="0" lang="en-US" sz="1800" b="0" i="0" u="none" strike="noStrike" kern="0" cap="none" spc="0" normalizeH="0" baseline="0" noProof="0" dirty="0">
                <a:ln>
                  <a:noFill/>
                </a:ln>
                <a:solidFill>
                  <a:srgbClr val="FFFFFF">
                    <a:lumMod val="50000"/>
                  </a:srgbClr>
                </a:solidFill>
                <a:effectLst/>
                <a:uLnTx/>
                <a:uFillTx/>
                <a:latin typeface="+mj-lt"/>
                <a:cs typeface="Segoe UI Semibold" panose="020B0702040204020203" pitchFamily="34" charset="0"/>
              </a:rPr>
            </a:br>
            <a:r>
              <a:rPr kumimoji="0" lang="en-US" sz="1800" b="0" i="0" u="none" strike="noStrike" kern="0" cap="none" spc="0" normalizeH="0" baseline="0" noProof="0" dirty="0">
                <a:ln>
                  <a:noFill/>
                </a:ln>
                <a:solidFill>
                  <a:srgbClr val="FFFFFF">
                    <a:lumMod val="50000"/>
                  </a:srgbClr>
                </a:solidFill>
                <a:effectLst/>
                <a:uLnTx/>
                <a:uFillTx/>
                <a:latin typeface="+mj-lt"/>
                <a:cs typeface="Segoe UI Semibold" panose="020B0702040204020203" pitchFamily="34" charset="0"/>
              </a:rPr>
              <a:t>MDM Agent</a:t>
            </a:r>
          </a:p>
        </p:txBody>
      </p:sp>
      <p:sp>
        <p:nvSpPr>
          <p:cNvPr id="13" name="Rounded Rectangle 12"/>
          <p:cNvSpPr/>
          <p:nvPr/>
        </p:nvSpPr>
        <p:spPr bwMode="auto">
          <a:xfrm>
            <a:off x="6904037" y="3954462"/>
            <a:ext cx="1939925" cy="609600"/>
          </a:xfrm>
          <a:prstGeom prst="round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0" bIns="46637" numCol="1" rtlCol="0" anchor="ctr" anchorCtr="0" compatLnSpc="1">
            <a:prstTxWarp prst="textNoShape">
              <a:avLst/>
            </a:prstTxWarp>
          </a:bodyPr>
          <a:lstStyle/>
          <a:p>
            <a:pPr marL="0" marR="0" lvl="0" indent="0" defTabSz="932398"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lumMod val="50000"/>
                  </a:srgbClr>
                </a:solidFill>
                <a:effectLst/>
                <a:uLnTx/>
                <a:uFillTx/>
                <a:latin typeface="+mj-lt"/>
                <a:cs typeface="Segoe UI Semibold" panose="020B0702040204020203" pitchFamily="34" charset="0"/>
              </a:rPr>
              <a:t>Microsoft Intune Company Portal</a:t>
            </a:r>
          </a:p>
        </p:txBody>
      </p:sp>
      <p:cxnSp>
        <p:nvCxnSpPr>
          <p:cNvPr id="15" name="Straight Arrow Connector 14"/>
          <p:cNvCxnSpPr/>
          <p:nvPr/>
        </p:nvCxnSpPr>
        <p:spPr>
          <a:xfrm flipV="1">
            <a:off x="7670405" y="1439862"/>
            <a:ext cx="0" cy="2209800"/>
          </a:xfrm>
          <a:prstGeom prst="straightConnector1">
            <a:avLst/>
          </a:prstGeom>
          <a:ln w="76200">
            <a:solidFill>
              <a:srgbClr val="FFC000"/>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142037" y="1439862"/>
            <a:ext cx="1465264" cy="2209800"/>
          </a:xfrm>
          <a:prstGeom prst="straightConnector1">
            <a:avLst/>
          </a:prstGeom>
          <a:ln w="762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073230" y="2125662"/>
            <a:ext cx="1421607" cy="420115"/>
          </a:xfrm>
          <a:prstGeom prst="rect">
            <a:avLst/>
          </a:prstGeom>
          <a:solidFill>
            <a:schemeClr val="accent4"/>
          </a:solidFill>
        </p:spPr>
        <p:txBody>
          <a:bodyPr wrap="square" lIns="91440" tIns="91440" rIns="91440" bIns="91440"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700" b="0" i="0" u="none" strike="noStrike" kern="0" cap="none" spc="0" normalizeH="0" baseline="0" noProof="0" dirty="0">
                <a:ln>
                  <a:noFill/>
                </a:ln>
                <a:solidFill>
                  <a:srgbClr val="000000"/>
                </a:solidFill>
                <a:effectLst/>
                <a:uLnTx/>
                <a:uFillTx/>
                <a:latin typeface="+mj-lt"/>
              </a:rPr>
              <a:t>Enrollment</a:t>
            </a:r>
          </a:p>
        </p:txBody>
      </p:sp>
      <p:cxnSp>
        <p:nvCxnSpPr>
          <p:cNvPr id="25" name="Straight Arrow Connector 24"/>
          <p:cNvCxnSpPr/>
          <p:nvPr/>
        </p:nvCxnSpPr>
        <p:spPr>
          <a:xfrm flipV="1">
            <a:off x="5380037" y="1439862"/>
            <a:ext cx="0" cy="2209800"/>
          </a:xfrm>
          <a:prstGeom prst="straightConnector1">
            <a:avLst/>
          </a:prstGeom>
          <a:ln w="76200">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509419" y="2532205"/>
            <a:ext cx="2386807" cy="891013"/>
          </a:xfrm>
          <a:prstGeom prst="rect">
            <a:avLst/>
          </a:prstGeom>
          <a:solidFill>
            <a:schemeClr val="accent4"/>
          </a:solidFill>
        </p:spPr>
        <p:txBody>
          <a:bodyPr wrap="square" lIns="91440" tIns="91440" rIns="91440" bIns="91440"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700" b="0" i="0" u="none" strike="noStrike" kern="0" cap="none" spc="0" normalizeH="0" baseline="0" noProof="0" dirty="0">
                <a:ln>
                  <a:noFill/>
                </a:ln>
                <a:solidFill>
                  <a:srgbClr val="000000"/>
                </a:solidFill>
                <a:effectLst/>
                <a:uLnTx/>
                <a:uFillTx/>
                <a:latin typeface="+mj-lt"/>
              </a:rPr>
              <a:t>Remote commands Policies</a:t>
            </a:r>
            <a:br>
              <a:rPr kumimoji="0" lang="en-US" sz="1700" b="0" i="0" u="none" strike="noStrike" kern="0" cap="none" spc="0" normalizeH="0" baseline="0" noProof="0" dirty="0">
                <a:ln>
                  <a:noFill/>
                </a:ln>
                <a:solidFill>
                  <a:srgbClr val="000000"/>
                </a:solidFill>
                <a:effectLst/>
                <a:uLnTx/>
                <a:uFillTx/>
                <a:latin typeface="+mj-lt"/>
              </a:rPr>
            </a:br>
            <a:r>
              <a:rPr kumimoji="0" lang="en-US" sz="1700" b="0" i="0" u="none" strike="noStrike" kern="0" cap="none" spc="0" normalizeH="0" baseline="0" noProof="0" dirty="0">
                <a:ln>
                  <a:noFill/>
                </a:ln>
                <a:solidFill>
                  <a:srgbClr val="000000"/>
                </a:solidFill>
                <a:effectLst/>
                <a:uLnTx/>
                <a:uFillTx/>
                <a:latin typeface="+mj-lt"/>
              </a:rPr>
              <a:t>Config Profiles</a:t>
            </a:r>
          </a:p>
        </p:txBody>
      </p:sp>
      <p:sp>
        <p:nvSpPr>
          <p:cNvPr id="29" name="TextBox 28"/>
          <p:cNvSpPr txBox="1"/>
          <p:nvPr/>
        </p:nvSpPr>
        <p:spPr>
          <a:xfrm>
            <a:off x="2603103" y="1174431"/>
            <a:ext cx="1795065" cy="420115"/>
          </a:xfrm>
          <a:prstGeom prst="rect">
            <a:avLst/>
          </a:prstGeom>
          <a:solidFill>
            <a:schemeClr val="accent6"/>
          </a:solidFill>
        </p:spPr>
        <p:txBody>
          <a:bodyPr wrap="square" lIns="91440" tIns="91440" rIns="91440" bIns="91440"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700" b="0" i="0" u="none" strike="noStrike" kern="0" cap="none" spc="0" normalizeH="0" baseline="0" noProof="0" dirty="0">
                <a:ln>
                  <a:noFill/>
                </a:ln>
                <a:solidFill>
                  <a:srgbClr val="000000"/>
                </a:solidFill>
                <a:effectLst/>
                <a:uLnTx/>
                <a:uFillTx/>
                <a:latin typeface="+mj-lt"/>
              </a:rPr>
              <a:t>DEP, VPP</a:t>
            </a:r>
          </a:p>
        </p:txBody>
      </p:sp>
      <p:sp>
        <p:nvSpPr>
          <p:cNvPr id="28" name="Arc 27"/>
          <p:cNvSpPr/>
          <p:nvPr/>
        </p:nvSpPr>
        <p:spPr>
          <a:xfrm rot="17100000" flipH="1">
            <a:off x="2960527" y="-764866"/>
            <a:ext cx="3302418" cy="5448253"/>
          </a:xfrm>
          <a:prstGeom prst="arc">
            <a:avLst>
              <a:gd name="adj1" fmla="val 16200000"/>
              <a:gd name="adj2" fmla="val 1479068"/>
            </a:avLst>
          </a:prstGeom>
          <a:ln w="76200">
            <a:solidFill>
              <a:srgbClr val="D83B0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j-lt"/>
            </a:endParaRPr>
          </a:p>
        </p:txBody>
      </p:sp>
      <p:sp>
        <p:nvSpPr>
          <p:cNvPr id="31" name="TextBox 30"/>
          <p:cNvSpPr txBox="1"/>
          <p:nvPr/>
        </p:nvSpPr>
        <p:spPr>
          <a:xfrm>
            <a:off x="5509419" y="1622422"/>
            <a:ext cx="1336673" cy="420115"/>
          </a:xfrm>
          <a:prstGeom prst="rect">
            <a:avLst/>
          </a:prstGeom>
          <a:solidFill>
            <a:schemeClr val="accent6"/>
          </a:solidFill>
        </p:spPr>
        <p:txBody>
          <a:bodyPr wrap="square" lIns="91440" tIns="91440" rIns="91440" bIns="91440" rtlCol="0" anchor="ctr" anchorCtr="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700" b="0" i="0" u="none" strike="noStrike" kern="0" cap="none" spc="0" normalizeH="0" baseline="0" noProof="0" dirty="0">
                <a:ln>
                  <a:noFill/>
                </a:ln>
                <a:solidFill>
                  <a:srgbClr val="000000"/>
                </a:solidFill>
                <a:effectLst/>
                <a:uLnTx/>
                <a:uFillTx/>
                <a:latin typeface="+mj-lt"/>
              </a:rPr>
              <a:t>LOB apps</a:t>
            </a:r>
          </a:p>
        </p:txBody>
      </p:sp>
      <p:cxnSp>
        <p:nvCxnSpPr>
          <p:cNvPr id="32" name="Straight Arrow Connector 31"/>
          <p:cNvCxnSpPr/>
          <p:nvPr/>
        </p:nvCxnSpPr>
        <p:spPr>
          <a:xfrm flipV="1">
            <a:off x="5151437" y="1439862"/>
            <a:ext cx="0" cy="2209800"/>
          </a:xfrm>
          <a:prstGeom prst="straightConnector1">
            <a:avLst/>
          </a:prstGeom>
          <a:ln w="7620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433764" y="2139512"/>
            <a:ext cx="1336673" cy="655564"/>
          </a:xfrm>
          <a:prstGeom prst="rect">
            <a:avLst/>
          </a:prstGeom>
          <a:solidFill>
            <a:schemeClr val="accent6"/>
          </a:solidFill>
        </p:spPr>
        <p:txBody>
          <a:bodyPr wrap="square" lIns="91440" tIns="91440" rIns="91440" bIns="91440" rtlCol="0" anchor="ctr" anchorCtr="0">
            <a:spAutoFit/>
          </a:bodyPr>
          <a:lstStyle/>
          <a:p>
            <a:pPr marL="0" marR="0" lvl="0" indent="0" algn="r" defTabSz="914400" eaLnBrk="1" fontAlgn="auto" latinLnBrk="0" hangingPunct="1">
              <a:lnSpc>
                <a:spcPct val="90000"/>
              </a:lnSpc>
              <a:spcBef>
                <a:spcPts val="0"/>
              </a:spcBef>
              <a:spcAft>
                <a:spcPts val="600"/>
              </a:spcAft>
              <a:buClrTx/>
              <a:buSzTx/>
              <a:buFontTx/>
              <a:buNone/>
              <a:tabLst/>
              <a:defRPr/>
            </a:pPr>
            <a:r>
              <a:rPr kumimoji="0" lang="en-US" sz="1700" b="0" i="0" u="none" strike="noStrike" kern="0" cap="none" spc="0" normalizeH="0" baseline="0" noProof="0" dirty="0">
                <a:ln>
                  <a:noFill/>
                </a:ln>
                <a:solidFill>
                  <a:srgbClr val="000000"/>
                </a:solidFill>
                <a:effectLst/>
                <a:uLnTx/>
                <a:uFillTx/>
                <a:latin typeface="+mj-lt"/>
              </a:rPr>
              <a:t>App Store apps</a:t>
            </a:r>
          </a:p>
        </p:txBody>
      </p:sp>
      <p:cxnSp>
        <p:nvCxnSpPr>
          <p:cNvPr id="34" name="Straight Arrow Connector 33"/>
          <p:cNvCxnSpPr/>
          <p:nvPr/>
        </p:nvCxnSpPr>
        <p:spPr>
          <a:xfrm flipV="1">
            <a:off x="4925615" y="1439862"/>
            <a:ext cx="0" cy="2209800"/>
          </a:xfrm>
          <a:prstGeom prst="straightConnector1">
            <a:avLst/>
          </a:prstGeom>
          <a:ln w="76200">
            <a:solidFill>
              <a:srgbClr val="D83B0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509418" y="2071752"/>
            <a:ext cx="1421607" cy="420115"/>
          </a:xfrm>
          <a:prstGeom prst="rect">
            <a:avLst/>
          </a:prstGeom>
          <a:solidFill>
            <a:schemeClr val="accent4"/>
          </a:solidFill>
        </p:spPr>
        <p:txBody>
          <a:bodyPr wrap="square" lIns="91440" tIns="91440" rIns="91440" bIns="91440"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700" b="0" i="0" u="none" strike="noStrike" kern="0" cap="none" spc="0" normalizeH="0" baseline="0" noProof="0" dirty="0">
                <a:ln>
                  <a:noFill/>
                </a:ln>
                <a:solidFill>
                  <a:srgbClr val="000000"/>
                </a:solidFill>
                <a:effectLst/>
                <a:uLnTx/>
                <a:uFillTx/>
                <a:latin typeface="+mj-lt"/>
              </a:rPr>
              <a:t>Inventory</a:t>
            </a:r>
          </a:p>
        </p:txBody>
      </p:sp>
      <p:sp>
        <p:nvSpPr>
          <p:cNvPr id="37" name="TextBox 36"/>
          <p:cNvSpPr txBox="1"/>
          <p:nvPr/>
        </p:nvSpPr>
        <p:spPr>
          <a:xfrm>
            <a:off x="5509419" y="3497262"/>
            <a:ext cx="1732719" cy="420115"/>
          </a:xfrm>
          <a:prstGeom prst="rect">
            <a:avLst/>
          </a:prstGeom>
          <a:solidFill>
            <a:schemeClr val="accent4"/>
          </a:solidFill>
        </p:spPr>
        <p:txBody>
          <a:bodyPr wrap="square" lIns="91440" tIns="91440" rIns="91440" bIns="91440"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700" b="0" i="0" u="none" strike="noStrike" kern="0" cap="none" spc="0" normalizeH="0" baseline="0" noProof="0" dirty="0">
                <a:ln>
                  <a:noFill/>
                </a:ln>
                <a:solidFill>
                  <a:srgbClr val="000000"/>
                </a:solidFill>
                <a:effectLst/>
                <a:uLnTx/>
                <a:uFillTx/>
                <a:latin typeface="+mj-lt"/>
              </a:rPr>
              <a:t>check-in</a:t>
            </a:r>
          </a:p>
        </p:txBody>
      </p:sp>
      <p:sp>
        <p:nvSpPr>
          <p:cNvPr id="102" name="Freeform 15"/>
          <p:cNvSpPr>
            <a:spLocks/>
          </p:cNvSpPr>
          <p:nvPr/>
        </p:nvSpPr>
        <p:spPr bwMode="auto">
          <a:xfrm flipH="1">
            <a:off x="147124" y="850003"/>
            <a:ext cx="898401" cy="589859"/>
          </a:xfrm>
          <a:custGeom>
            <a:avLst/>
            <a:gdLst>
              <a:gd name="T0" fmla="*/ 1471 w 1751"/>
              <a:gd name="T1" fmla="*/ 505 h 1152"/>
              <a:gd name="T2" fmla="*/ 1471 w 1751"/>
              <a:gd name="T3" fmla="*/ 483 h 1152"/>
              <a:gd name="T4" fmla="*/ 988 w 1751"/>
              <a:gd name="T5" fmla="*/ 0 h 1152"/>
              <a:gd name="T6" fmla="*/ 586 w 1751"/>
              <a:gd name="T7" fmla="*/ 216 h 1152"/>
              <a:gd name="T8" fmla="*/ 454 w 1751"/>
              <a:gd name="T9" fmla="*/ 180 h 1152"/>
              <a:gd name="T10" fmla="*/ 298 w 1751"/>
              <a:gd name="T11" fmla="*/ 227 h 1152"/>
              <a:gd name="T12" fmla="*/ 174 w 1751"/>
              <a:gd name="T13" fmla="*/ 454 h 1152"/>
              <a:gd name="T14" fmla="*/ 0 w 1751"/>
              <a:gd name="T15" fmla="*/ 772 h 1152"/>
              <a:gd name="T16" fmla="*/ 338 w 1751"/>
              <a:gd name="T17" fmla="*/ 1152 h 1152"/>
              <a:gd name="T18" fmla="*/ 380 w 1751"/>
              <a:gd name="T19" fmla="*/ 1152 h 1152"/>
              <a:gd name="T20" fmla="*/ 419 w 1751"/>
              <a:gd name="T21" fmla="*/ 1152 h 1152"/>
              <a:gd name="T22" fmla="*/ 1207 w 1751"/>
              <a:gd name="T23" fmla="*/ 1152 h 1152"/>
              <a:gd name="T24" fmla="*/ 1223 w 1751"/>
              <a:gd name="T25" fmla="*/ 1152 h 1152"/>
              <a:gd name="T26" fmla="*/ 1243 w 1751"/>
              <a:gd name="T27" fmla="*/ 1152 h 1152"/>
              <a:gd name="T28" fmla="*/ 1301 w 1751"/>
              <a:gd name="T29" fmla="*/ 1152 h 1152"/>
              <a:gd name="T30" fmla="*/ 1426 w 1751"/>
              <a:gd name="T31" fmla="*/ 1152 h 1152"/>
              <a:gd name="T32" fmla="*/ 1751 w 1751"/>
              <a:gd name="T33" fmla="*/ 827 h 1152"/>
              <a:gd name="T34" fmla="*/ 1471 w 1751"/>
              <a:gd name="T35" fmla="*/ 505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1" h="1152">
                <a:moveTo>
                  <a:pt x="1471" y="505"/>
                </a:moveTo>
                <a:cubicBezTo>
                  <a:pt x="1471" y="499"/>
                  <a:pt x="1471" y="489"/>
                  <a:pt x="1471" y="483"/>
                </a:cubicBezTo>
                <a:cubicBezTo>
                  <a:pt x="1471" y="216"/>
                  <a:pt x="1255" y="0"/>
                  <a:pt x="988" y="0"/>
                </a:cubicBezTo>
                <a:cubicBezTo>
                  <a:pt x="821" y="0"/>
                  <a:pt x="673" y="87"/>
                  <a:pt x="586" y="216"/>
                </a:cubicBezTo>
                <a:cubicBezTo>
                  <a:pt x="547" y="193"/>
                  <a:pt x="502" y="180"/>
                  <a:pt x="454" y="180"/>
                </a:cubicBezTo>
                <a:cubicBezTo>
                  <a:pt x="396" y="180"/>
                  <a:pt x="342" y="198"/>
                  <a:pt x="298" y="227"/>
                </a:cubicBezTo>
                <a:cubicBezTo>
                  <a:pt x="224" y="276"/>
                  <a:pt x="176" y="360"/>
                  <a:pt x="174" y="454"/>
                </a:cubicBezTo>
                <a:cubicBezTo>
                  <a:pt x="71" y="521"/>
                  <a:pt x="0" y="640"/>
                  <a:pt x="0" y="772"/>
                </a:cubicBezTo>
                <a:cubicBezTo>
                  <a:pt x="0" y="969"/>
                  <a:pt x="148" y="1129"/>
                  <a:pt x="338" y="1152"/>
                </a:cubicBezTo>
                <a:cubicBezTo>
                  <a:pt x="351" y="1152"/>
                  <a:pt x="367" y="1152"/>
                  <a:pt x="380" y="1152"/>
                </a:cubicBezTo>
                <a:cubicBezTo>
                  <a:pt x="393" y="1152"/>
                  <a:pt x="406" y="1152"/>
                  <a:pt x="419" y="1152"/>
                </a:cubicBezTo>
                <a:cubicBezTo>
                  <a:pt x="596" y="1152"/>
                  <a:pt x="1011" y="1152"/>
                  <a:pt x="1207" y="1152"/>
                </a:cubicBezTo>
                <a:cubicBezTo>
                  <a:pt x="1213" y="1152"/>
                  <a:pt x="1218" y="1152"/>
                  <a:pt x="1223" y="1152"/>
                </a:cubicBezTo>
                <a:cubicBezTo>
                  <a:pt x="1243" y="1152"/>
                  <a:pt x="1243" y="1152"/>
                  <a:pt x="1243" y="1152"/>
                </a:cubicBezTo>
                <a:cubicBezTo>
                  <a:pt x="1252" y="1152"/>
                  <a:pt x="1281" y="1152"/>
                  <a:pt x="1301" y="1152"/>
                </a:cubicBezTo>
                <a:cubicBezTo>
                  <a:pt x="1426" y="1152"/>
                  <a:pt x="1426" y="1152"/>
                  <a:pt x="1426" y="1152"/>
                </a:cubicBezTo>
                <a:cubicBezTo>
                  <a:pt x="1606" y="1149"/>
                  <a:pt x="1751" y="1004"/>
                  <a:pt x="1751" y="827"/>
                </a:cubicBezTo>
                <a:cubicBezTo>
                  <a:pt x="1751" y="663"/>
                  <a:pt x="1629" y="528"/>
                  <a:pt x="1471" y="505"/>
                </a:cubicBezTo>
                <a:close/>
              </a:path>
            </a:pathLst>
          </a:custGeom>
          <a:solidFill>
            <a:schemeClr val="bg1"/>
          </a:solidFill>
          <a:ln>
            <a:noFill/>
          </a:ln>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68217A"/>
              </a:solidFill>
              <a:effectLst/>
              <a:uLnTx/>
              <a:uFillTx/>
              <a:latin typeface="+mj-lt"/>
            </a:endParaRPr>
          </a:p>
        </p:txBody>
      </p:sp>
      <p:sp>
        <p:nvSpPr>
          <p:cNvPr id="232" name="TextBox 231"/>
          <p:cNvSpPr txBox="1"/>
          <p:nvPr/>
        </p:nvSpPr>
        <p:spPr>
          <a:xfrm>
            <a:off x="8073230" y="2642050"/>
            <a:ext cx="1421607" cy="420115"/>
          </a:xfrm>
          <a:prstGeom prst="rect">
            <a:avLst/>
          </a:prstGeom>
          <a:solidFill>
            <a:schemeClr val="accent4"/>
          </a:solidFill>
        </p:spPr>
        <p:txBody>
          <a:bodyPr wrap="square" lIns="91440" tIns="91440" rIns="91440" bIns="91440"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700" b="0" i="0" u="none" strike="noStrike" kern="0" cap="none" spc="0" normalizeH="0" baseline="0" noProof="0" dirty="0">
                <a:ln>
                  <a:noFill/>
                </a:ln>
                <a:solidFill>
                  <a:srgbClr val="000000"/>
                </a:solidFill>
                <a:effectLst/>
                <a:uLnTx/>
                <a:uFillTx/>
                <a:latin typeface="+mj-lt"/>
              </a:rPr>
              <a:t>Retire</a:t>
            </a:r>
          </a:p>
        </p:txBody>
      </p:sp>
      <p:cxnSp>
        <p:nvCxnSpPr>
          <p:cNvPr id="27" name="Straight Arrow Connector 26"/>
          <p:cNvCxnSpPr/>
          <p:nvPr/>
        </p:nvCxnSpPr>
        <p:spPr>
          <a:xfrm>
            <a:off x="3668315" y="982662"/>
            <a:ext cx="1257300" cy="0"/>
          </a:xfrm>
          <a:prstGeom prst="straightConnector1">
            <a:avLst/>
          </a:prstGeom>
          <a:ln w="76200">
            <a:solidFill>
              <a:srgbClr val="D83B0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Freeform 15"/>
          <p:cNvSpPr>
            <a:spLocks/>
          </p:cNvSpPr>
          <p:nvPr/>
        </p:nvSpPr>
        <p:spPr bwMode="auto">
          <a:xfrm flipH="1">
            <a:off x="11255488" y="710415"/>
            <a:ext cx="898401" cy="589859"/>
          </a:xfrm>
          <a:custGeom>
            <a:avLst/>
            <a:gdLst>
              <a:gd name="T0" fmla="*/ 1471 w 1751"/>
              <a:gd name="T1" fmla="*/ 505 h 1152"/>
              <a:gd name="T2" fmla="*/ 1471 w 1751"/>
              <a:gd name="T3" fmla="*/ 483 h 1152"/>
              <a:gd name="T4" fmla="*/ 988 w 1751"/>
              <a:gd name="T5" fmla="*/ 0 h 1152"/>
              <a:gd name="T6" fmla="*/ 586 w 1751"/>
              <a:gd name="T7" fmla="*/ 216 h 1152"/>
              <a:gd name="T8" fmla="*/ 454 w 1751"/>
              <a:gd name="T9" fmla="*/ 180 h 1152"/>
              <a:gd name="T10" fmla="*/ 298 w 1751"/>
              <a:gd name="T11" fmla="*/ 227 h 1152"/>
              <a:gd name="T12" fmla="*/ 174 w 1751"/>
              <a:gd name="T13" fmla="*/ 454 h 1152"/>
              <a:gd name="T14" fmla="*/ 0 w 1751"/>
              <a:gd name="T15" fmla="*/ 772 h 1152"/>
              <a:gd name="T16" fmla="*/ 338 w 1751"/>
              <a:gd name="T17" fmla="*/ 1152 h 1152"/>
              <a:gd name="T18" fmla="*/ 380 w 1751"/>
              <a:gd name="T19" fmla="*/ 1152 h 1152"/>
              <a:gd name="T20" fmla="*/ 419 w 1751"/>
              <a:gd name="T21" fmla="*/ 1152 h 1152"/>
              <a:gd name="T22" fmla="*/ 1207 w 1751"/>
              <a:gd name="T23" fmla="*/ 1152 h 1152"/>
              <a:gd name="T24" fmla="*/ 1223 w 1751"/>
              <a:gd name="T25" fmla="*/ 1152 h 1152"/>
              <a:gd name="T26" fmla="*/ 1243 w 1751"/>
              <a:gd name="T27" fmla="*/ 1152 h 1152"/>
              <a:gd name="T28" fmla="*/ 1301 w 1751"/>
              <a:gd name="T29" fmla="*/ 1152 h 1152"/>
              <a:gd name="T30" fmla="*/ 1426 w 1751"/>
              <a:gd name="T31" fmla="*/ 1152 h 1152"/>
              <a:gd name="T32" fmla="*/ 1751 w 1751"/>
              <a:gd name="T33" fmla="*/ 827 h 1152"/>
              <a:gd name="T34" fmla="*/ 1471 w 1751"/>
              <a:gd name="T35" fmla="*/ 505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1" h="1152">
                <a:moveTo>
                  <a:pt x="1471" y="505"/>
                </a:moveTo>
                <a:cubicBezTo>
                  <a:pt x="1471" y="499"/>
                  <a:pt x="1471" y="489"/>
                  <a:pt x="1471" y="483"/>
                </a:cubicBezTo>
                <a:cubicBezTo>
                  <a:pt x="1471" y="216"/>
                  <a:pt x="1255" y="0"/>
                  <a:pt x="988" y="0"/>
                </a:cubicBezTo>
                <a:cubicBezTo>
                  <a:pt x="821" y="0"/>
                  <a:pt x="673" y="87"/>
                  <a:pt x="586" y="216"/>
                </a:cubicBezTo>
                <a:cubicBezTo>
                  <a:pt x="547" y="193"/>
                  <a:pt x="502" y="180"/>
                  <a:pt x="454" y="180"/>
                </a:cubicBezTo>
                <a:cubicBezTo>
                  <a:pt x="396" y="180"/>
                  <a:pt x="342" y="198"/>
                  <a:pt x="298" y="227"/>
                </a:cubicBezTo>
                <a:cubicBezTo>
                  <a:pt x="224" y="276"/>
                  <a:pt x="176" y="360"/>
                  <a:pt x="174" y="454"/>
                </a:cubicBezTo>
                <a:cubicBezTo>
                  <a:pt x="71" y="521"/>
                  <a:pt x="0" y="640"/>
                  <a:pt x="0" y="772"/>
                </a:cubicBezTo>
                <a:cubicBezTo>
                  <a:pt x="0" y="969"/>
                  <a:pt x="148" y="1129"/>
                  <a:pt x="338" y="1152"/>
                </a:cubicBezTo>
                <a:cubicBezTo>
                  <a:pt x="351" y="1152"/>
                  <a:pt x="367" y="1152"/>
                  <a:pt x="380" y="1152"/>
                </a:cubicBezTo>
                <a:cubicBezTo>
                  <a:pt x="393" y="1152"/>
                  <a:pt x="406" y="1152"/>
                  <a:pt x="419" y="1152"/>
                </a:cubicBezTo>
                <a:cubicBezTo>
                  <a:pt x="596" y="1152"/>
                  <a:pt x="1011" y="1152"/>
                  <a:pt x="1207" y="1152"/>
                </a:cubicBezTo>
                <a:cubicBezTo>
                  <a:pt x="1213" y="1152"/>
                  <a:pt x="1218" y="1152"/>
                  <a:pt x="1223" y="1152"/>
                </a:cubicBezTo>
                <a:cubicBezTo>
                  <a:pt x="1243" y="1152"/>
                  <a:pt x="1243" y="1152"/>
                  <a:pt x="1243" y="1152"/>
                </a:cubicBezTo>
                <a:cubicBezTo>
                  <a:pt x="1252" y="1152"/>
                  <a:pt x="1281" y="1152"/>
                  <a:pt x="1301" y="1152"/>
                </a:cubicBezTo>
                <a:cubicBezTo>
                  <a:pt x="1426" y="1152"/>
                  <a:pt x="1426" y="1152"/>
                  <a:pt x="1426" y="1152"/>
                </a:cubicBezTo>
                <a:cubicBezTo>
                  <a:pt x="1606" y="1149"/>
                  <a:pt x="1751" y="1004"/>
                  <a:pt x="1751" y="827"/>
                </a:cubicBezTo>
                <a:cubicBezTo>
                  <a:pt x="1751" y="663"/>
                  <a:pt x="1629" y="528"/>
                  <a:pt x="1471" y="505"/>
                </a:cubicBezTo>
                <a:close/>
              </a:path>
            </a:pathLst>
          </a:custGeom>
          <a:solidFill>
            <a:schemeClr val="bg1"/>
          </a:solidFill>
          <a:ln>
            <a:noFill/>
          </a:ln>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68217A"/>
              </a:solidFill>
              <a:effectLst/>
              <a:uLnTx/>
              <a:uFillTx/>
              <a:latin typeface="+mj-lt"/>
            </a:endParaRPr>
          </a:p>
        </p:txBody>
      </p:sp>
      <p:cxnSp>
        <p:nvCxnSpPr>
          <p:cNvPr id="237" name="Straight Connector 236"/>
          <p:cNvCxnSpPr/>
          <p:nvPr/>
        </p:nvCxnSpPr>
        <p:spPr>
          <a:xfrm>
            <a:off x="1045525" y="6311276"/>
            <a:ext cx="11387583" cy="0"/>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5" name="Picture 4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69122" y="5196851"/>
            <a:ext cx="2118483" cy="1082676"/>
          </a:xfrm>
          <a:prstGeom prst="rect">
            <a:avLst/>
          </a:prstGeom>
          <a:solidFill>
            <a:schemeClr val="bg1"/>
          </a:solidFill>
          <a:effectLst/>
        </p:spPr>
      </p:pic>
      <p:grpSp>
        <p:nvGrpSpPr>
          <p:cNvPr id="235" name="Group 1"/>
          <p:cNvGrpSpPr/>
          <p:nvPr/>
        </p:nvGrpSpPr>
        <p:grpSpPr>
          <a:xfrm>
            <a:off x="11352211" y="4597401"/>
            <a:ext cx="1092201" cy="1713875"/>
            <a:chOff x="1506538" y="3831263"/>
            <a:chExt cx="1092201" cy="1713875"/>
          </a:xfrm>
        </p:grpSpPr>
        <p:sp>
          <p:nvSpPr>
            <p:cNvPr id="3" name="AutoShape 3"/>
            <p:cNvSpPr>
              <a:spLocks noChangeAspect="1" noChangeArrowheads="1" noTextEdit="1"/>
            </p:cNvSpPr>
            <p:nvPr/>
          </p:nvSpPr>
          <p:spPr bwMode="auto">
            <a:xfrm>
              <a:off x="1509713" y="3833813"/>
              <a:ext cx="108585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j-lt"/>
              </a:endParaRPr>
            </a:p>
          </p:txBody>
        </p:sp>
        <p:sp>
          <p:nvSpPr>
            <p:cNvPr id="5" name="Freeform 5"/>
            <p:cNvSpPr>
              <a:spLocks/>
            </p:cNvSpPr>
            <p:nvPr/>
          </p:nvSpPr>
          <p:spPr bwMode="auto">
            <a:xfrm>
              <a:off x="1506538" y="4494213"/>
              <a:ext cx="306388" cy="133350"/>
            </a:xfrm>
            <a:custGeom>
              <a:avLst/>
              <a:gdLst>
                <a:gd name="T0" fmla="*/ 89 w 115"/>
                <a:gd name="T1" fmla="*/ 0 h 50"/>
                <a:gd name="T2" fmla="*/ 115 w 115"/>
                <a:gd name="T3" fmla="*/ 25 h 50"/>
                <a:gd name="T4" fmla="*/ 115 w 115"/>
                <a:gd name="T5" fmla="*/ 25 h 50"/>
                <a:gd name="T6" fmla="*/ 89 w 115"/>
                <a:gd name="T7" fmla="*/ 50 h 50"/>
                <a:gd name="T8" fmla="*/ 25 w 115"/>
                <a:gd name="T9" fmla="*/ 50 h 50"/>
                <a:gd name="T10" fmla="*/ 0 w 115"/>
                <a:gd name="T11" fmla="*/ 25 h 50"/>
                <a:gd name="T12" fmla="*/ 0 w 115"/>
                <a:gd name="T13" fmla="*/ 25 h 50"/>
                <a:gd name="T14" fmla="*/ 25 w 115"/>
                <a:gd name="T15" fmla="*/ 0 h 50"/>
                <a:gd name="T16" fmla="*/ 89 w 115"/>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50">
                  <a:moveTo>
                    <a:pt x="89" y="0"/>
                  </a:moveTo>
                  <a:cubicBezTo>
                    <a:pt x="104" y="0"/>
                    <a:pt x="115" y="11"/>
                    <a:pt x="115" y="25"/>
                  </a:cubicBezTo>
                  <a:cubicBezTo>
                    <a:pt x="115" y="25"/>
                    <a:pt x="115" y="25"/>
                    <a:pt x="115" y="25"/>
                  </a:cubicBezTo>
                  <a:cubicBezTo>
                    <a:pt x="115" y="39"/>
                    <a:pt x="104" y="50"/>
                    <a:pt x="89" y="50"/>
                  </a:cubicBezTo>
                  <a:cubicBezTo>
                    <a:pt x="25" y="50"/>
                    <a:pt x="25" y="50"/>
                    <a:pt x="25" y="50"/>
                  </a:cubicBezTo>
                  <a:cubicBezTo>
                    <a:pt x="11" y="50"/>
                    <a:pt x="0" y="39"/>
                    <a:pt x="0" y="25"/>
                  </a:cubicBezTo>
                  <a:cubicBezTo>
                    <a:pt x="0" y="25"/>
                    <a:pt x="0" y="25"/>
                    <a:pt x="0" y="25"/>
                  </a:cubicBezTo>
                  <a:cubicBezTo>
                    <a:pt x="0" y="11"/>
                    <a:pt x="11" y="0"/>
                    <a:pt x="25" y="0"/>
                  </a:cubicBezTo>
                  <a:lnTo>
                    <a:pt x="89" y="0"/>
                  </a:lnTo>
                  <a:close/>
                </a:path>
              </a:pathLst>
            </a:custGeom>
            <a:solidFill>
              <a:srgbClr val="BC90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j-lt"/>
              </a:endParaRPr>
            </a:p>
          </p:txBody>
        </p:sp>
        <p:sp>
          <p:nvSpPr>
            <p:cNvPr id="6" name="Freeform 6"/>
            <p:cNvSpPr>
              <a:spLocks/>
            </p:cNvSpPr>
            <p:nvPr/>
          </p:nvSpPr>
          <p:spPr bwMode="auto">
            <a:xfrm>
              <a:off x="1506538" y="4699001"/>
              <a:ext cx="306388" cy="134938"/>
            </a:xfrm>
            <a:custGeom>
              <a:avLst/>
              <a:gdLst>
                <a:gd name="T0" fmla="*/ 89 w 115"/>
                <a:gd name="T1" fmla="*/ 0 h 51"/>
                <a:gd name="T2" fmla="*/ 115 w 115"/>
                <a:gd name="T3" fmla="*/ 26 h 51"/>
                <a:gd name="T4" fmla="*/ 115 w 115"/>
                <a:gd name="T5" fmla="*/ 26 h 51"/>
                <a:gd name="T6" fmla="*/ 89 w 115"/>
                <a:gd name="T7" fmla="*/ 51 h 51"/>
                <a:gd name="T8" fmla="*/ 25 w 115"/>
                <a:gd name="T9" fmla="*/ 51 h 51"/>
                <a:gd name="T10" fmla="*/ 0 w 115"/>
                <a:gd name="T11" fmla="*/ 26 h 51"/>
                <a:gd name="T12" fmla="*/ 0 w 115"/>
                <a:gd name="T13" fmla="*/ 26 h 51"/>
                <a:gd name="T14" fmla="*/ 25 w 115"/>
                <a:gd name="T15" fmla="*/ 0 h 51"/>
                <a:gd name="T16" fmla="*/ 89 w 115"/>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51">
                  <a:moveTo>
                    <a:pt x="89" y="0"/>
                  </a:moveTo>
                  <a:cubicBezTo>
                    <a:pt x="104" y="0"/>
                    <a:pt x="115" y="12"/>
                    <a:pt x="115" y="26"/>
                  </a:cubicBezTo>
                  <a:cubicBezTo>
                    <a:pt x="115" y="26"/>
                    <a:pt x="115" y="26"/>
                    <a:pt x="115" y="26"/>
                  </a:cubicBezTo>
                  <a:cubicBezTo>
                    <a:pt x="115" y="40"/>
                    <a:pt x="104" y="51"/>
                    <a:pt x="89" y="51"/>
                  </a:cubicBezTo>
                  <a:cubicBezTo>
                    <a:pt x="25" y="51"/>
                    <a:pt x="25" y="51"/>
                    <a:pt x="25" y="51"/>
                  </a:cubicBezTo>
                  <a:cubicBezTo>
                    <a:pt x="11" y="51"/>
                    <a:pt x="0" y="40"/>
                    <a:pt x="0" y="26"/>
                  </a:cubicBezTo>
                  <a:cubicBezTo>
                    <a:pt x="0" y="26"/>
                    <a:pt x="0" y="26"/>
                    <a:pt x="0" y="26"/>
                  </a:cubicBezTo>
                  <a:cubicBezTo>
                    <a:pt x="0" y="12"/>
                    <a:pt x="11" y="0"/>
                    <a:pt x="25" y="0"/>
                  </a:cubicBezTo>
                  <a:lnTo>
                    <a:pt x="89" y="0"/>
                  </a:lnTo>
                  <a:close/>
                </a:path>
              </a:pathLst>
            </a:custGeom>
            <a:solidFill>
              <a:srgbClr val="BC90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j-lt"/>
              </a:endParaRPr>
            </a:p>
          </p:txBody>
        </p:sp>
        <p:sp>
          <p:nvSpPr>
            <p:cNvPr id="7" name="Freeform 7"/>
            <p:cNvSpPr>
              <a:spLocks/>
            </p:cNvSpPr>
            <p:nvPr/>
          </p:nvSpPr>
          <p:spPr bwMode="auto">
            <a:xfrm>
              <a:off x="1765301" y="4449763"/>
              <a:ext cx="833438" cy="1095375"/>
            </a:xfrm>
            <a:custGeom>
              <a:avLst/>
              <a:gdLst>
                <a:gd name="T0" fmla="*/ 313 w 313"/>
                <a:gd name="T1" fmla="*/ 413 h 413"/>
                <a:gd name="T2" fmla="*/ 235 w 313"/>
                <a:gd name="T3" fmla="*/ 259 h 413"/>
                <a:gd name="T4" fmla="*/ 245 w 313"/>
                <a:gd name="T5" fmla="*/ 201 h 413"/>
                <a:gd name="T6" fmla="*/ 245 w 313"/>
                <a:gd name="T7" fmla="*/ 131 h 413"/>
                <a:gd name="T8" fmla="*/ 131 w 313"/>
                <a:gd name="T9" fmla="*/ 0 h 413"/>
                <a:gd name="T10" fmla="*/ 0 w 313"/>
                <a:gd name="T11" fmla="*/ 131 h 413"/>
                <a:gd name="T12" fmla="*/ 0 w 313"/>
                <a:gd name="T13" fmla="*/ 201 h 413"/>
                <a:gd name="T14" fmla="*/ 74 w 313"/>
                <a:gd name="T15" fmla="*/ 319 h 413"/>
                <a:gd name="T16" fmla="*/ 101 w 313"/>
                <a:gd name="T17" fmla="*/ 413 h 413"/>
                <a:gd name="T18" fmla="*/ 313 w 313"/>
                <a:gd name="T19" fmla="*/ 41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413">
                  <a:moveTo>
                    <a:pt x="313" y="413"/>
                  </a:moveTo>
                  <a:cubicBezTo>
                    <a:pt x="235" y="259"/>
                    <a:pt x="235" y="259"/>
                    <a:pt x="235" y="259"/>
                  </a:cubicBezTo>
                  <a:cubicBezTo>
                    <a:pt x="242" y="242"/>
                    <a:pt x="245" y="222"/>
                    <a:pt x="245" y="201"/>
                  </a:cubicBezTo>
                  <a:cubicBezTo>
                    <a:pt x="245" y="131"/>
                    <a:pt x="245" y="131"/>
                    <a:pt x="245" y="131"/>
                  </a:cubicBezTo>
                  <a:cubicBezTo>
                    <a:pt x="245" y="59"/>
                    <a:pt x="204" y="0"/>
                    <a:pt x="131" y="0"/>
                  </a:cubicBezTo>
                  <a:cubicBezTo>
                    <a:pt x="59" y="0"/>
                    <a:pt x="0" y="59"/>
                    <a:pt x="0" y="131"/>
                  </a:cubicBezTo>
                  <a:cubicBezTo>
                    <a:pt x="0" y="201"/>
                    <a:pt x="0" y="201"/>
                    <a:pt x="0" y="201"/>
                  </a:cubicBezTo>
                  <a:cubicBezTo>
                    <a:pt x="0" y="253"/>
                    <a:pt x="30" y="298"/>
                    <a:pt x="74" y="319"/>
                  </a:cubicBezTo>
                  <a:cubicBezTo>
                    <a:pt x="101" y="413"/>
                    <a:pt x="101" y="413"/>
                    <a:pt x="101" y="413"/>
                  </a:cubicBezTo>
                  <a:lnTo>
                    <a:pt x="313" y="413"/>
                  </a:lnTo>
                  <a:close/>
                </a:path>
              </a:pathLst>
            </a:custGeom>
            <a:solidFill>
              <a:srgbClr val="BC90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j-lt"/>
              </a:endParaRPr>
            </a:p>
          </p:txBody>
        </p:sp>
        <p:sp>
          <p:nvSpPr>
            <p:cNvPr id="21" name="Freeform 15"/>
            <p:cNvSpPr>
              <a:spLocks noEditPoints="1"/>
            </p:cNvSpPr>
            <p:nvPr/>
          </p:nvSpPr>
          <p:spPr bwMode="auto">
            <a:xfrm>
              <a:off x="2173288" y="4913313"/>
              <a:ext cx="33338" cy="34925"/>
            </a:xfrm>
            <a:custGeom>
              <a:avLst/>
              <a:gdLst>
                <a:gd name="T0" fmla="*/ 8 w 13"/>
                <a:gd name="T1" fmla="*/ 0 h 13"/>
                <a:gd name="T2" fmla="*/ 3 w 13"/>
                <a:gd name="T3" fmla="*/ 5 h 13"/>
                <a:gd name="T4" fmla="*/ 3 w 13"/>
                <a:gd name="T5" fmla="*/ 8 h 13"/>
                <a:gd name="T6" fmla="*/ 1 w 13"/>
                <a:gd name="T7" fmla="*/ 11 h 13"/>
                <a:gd name="T8" fmla="*/ 1 w 13"/>
                <a:gd name="T9" fmla="*/ 12 h 13"/>
                <a:gd name="T10" fmla="*/ 1 w 13"/>
                <a:gd name="T11" fmla="*/ 13 h 13"/>
                <a:gd name="T12" fmla="*/ 2 w 13"/>
                <a:gd name="T13" fmla="*/ 12 h 13"/>
                <a:gd name="T14" fmla="*/ 5 w 13"/>
                <a:gd name="T15" fmla="*/ 9 h 13"/>
                <a:gd name="T16" fmla="*/ 8 w 13"/>
                <a:gd name="T17" fmla="*/ 10 h 13"/>
                <a:gd name="T18" fmla="*/ 13 w 13"/>
                <a:gd name="T19" fmla="*/ 5 h 13"/>
                <a:gd name="T20" fmla="*/ 8 w 13"/>
                <a:gd name="T21" fmla="*/ 0 h 13"/>
                <a:gd name="T22" fmla="*/ 8 w 13"/>
                <a:gd name="T23" fmla="*/ 8 h 13"/>
                <a:gd name="T24" fmla="*/ 6 w 13"/>
                <a:gd name="T25" fmla="*/ 7 h 13"/>
                <a:gd name="T26" fmla="*/ 6 w 13"/>
                <a:gd name="T27" fmla="*/ 7 h 13"/>
                <a:gd name="T28" fmla="*/ 6 w 13"/>
                <a:gd name="T29" fmla="*/ 7 h 13"/>
                <a:gd name="T30" fmla="*/ 5 w 13"/>
                <a:gd name="T31" fmla="*/ 5 h 13"/>
                <a:gd name="T32" fmla="*/ 8 w 13"/>
                <a:gd name="T33" fmla="*/ 2 h 13"/>
                <a:gd name="T34" fmla="*/ 10 w 13"/>
                <a:gd name="T35" fmla="*/ 5 h 13"/>
                <a:gd name="T36" fmla="*/ 8 w 13"/>
                <a:gd name="T3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3">
                  <a:moveTo>
                    <a:pt x="8" y="0"/>
                  </a:moveTo>
                  <a:cubicBezTo>
                    <a:pt x="5" y="0"/>
                    <a:pt x="3" y="2"/>
                    <a:pt x="3" y="5"/>
                  </a:cubicBezTo>
                  <a:cubicBezTo>
                    <a:pt x="3" y="6"/>
                    <a:pt x="3" y="7"/>
                    <a:pt x="3" y="8"/>
                  </a:cubicBezTo>
                  <a:cubicBezTo>
                    <a:pt x="1" y="11"/>
                    <a:pt x="1" y="11"/>
                    <a:pt x="1" y="11"/>
                  </a:cubicBezTo>
                  <a:cubicBezTo>
                    <a:pt x="0" y="11"/>
                    <a:pt x="0" y="12"/>
                    <a:pt x="1" y="12"/>
                  </a:cubicBezTo>
                  <a:cubicBezTo>
                    <a:pt x="1" y="12"/>
                    <a:pt x="1" y="13"/>
                    <a:pt x="1" y="13"/>
                  </a:cubicBezTo>
                  <a:cubicBezTo>
                    <a:pt x="2" y="13"/>
                    <a:pt x="2" y="12"/>
                    <a:pt x="2" y="12"/>
                  </a:cubicBezTo>
                  <a:cubicBezTo>
                    <a:pt x="5" y="9"/>
                    <a:pt x="5" y="9"/>
                    <a:pt x="5" y="9"/>
                  </a:cubicBezTo>
                  <a:cubicBezTo>
                    <a:pt x="6" y="10"/>
                    <a:pt x="7" y="10"/>
                    <a:pt x="8" y="10"/>
                  </a:cubicBezTo>
                  <a:cubicBezTo>
                    <a:pt x="10" y="10"/>
                    <a:pt x="13" y="8"/>
                    <a:pt x="13" y="5"/>
                  </a:cubicBezTo>
                  <a:cubicBezTo>
                    <a:pt x="13" y="2"/>
                    <a:pt x="10" y="0"/>
                    <a:pt x="8" y="0"/>
                  </a:cubicBezTo>
                  <a:close/>
                  <a:moveTo>
                    <a:pt x="8" y="8"/>
                  </a:moveTo>
                  <a:cubicBezTo>
                    <a:pt x="7" y="8"/>
                    <a:pt x="6" y="7"/>
                    <a:pt x="6" y="7"/>
                  </a:cubicBezTo>
                  <a:cubicBezTo>
                    <a:pt x="6" y="7"/>
                    <a:pt x="6" y="7"/>
                    <a:pt x="6" y="7"/>
                  </a:cubicBezTo>
                  <a:cubicBezTo>
                    <a:pt x="6" y="7"/>
                    <a:pt x="6" y="7"/>
                    <a:pt x="6" y="7"/>
                  </a:cubicBezTo>
                  <a:cubicBezTo>
                    <a:pt x="5" y="6"/>
                    <a:pt x="5" y="6"/>
                    <a:pt x="5" y="5"/>
                  </a:cubicBezTo>
                  <a:cubicBezTo>
                    <a:pt x="5" y="4"/>
                    <a:pt x="6" y="2"/>
                    <a:pt x="8" y="2"/>
                  </a:cubicBezTo>
                  <a:cubicBezTo>
                    <a:pt x="9" y="2"/>
                    <a:pt x="10" y="4"/>
                    <a:pt x="10" y="5"/>
                  </a:cubicBezTo>
                  <a:cubicBezTo>
                    <a:pt x="10" y="7"/>
                    <a:pt x="9" y="8"/>
                    <a:pt x="8" y="8"/>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j-lt"/>
              </a:endParaRPr>
            </a:p>
          </p:txBody>
        </p:sp>
        <p:sp>
          <p:nvSpPr>
            <p:cNvPr id="231" name="Freeform 26"/>
            <p:cNvSpPr>
              <a:spLocks/>
            </p:cNvSpPr>
            <p:nvPr/>
          </p:nvSpPr>
          <p:spPr bwMode="auto">
            <a:xfrm>
              <a:off x="1776413" y="5063907"/>
              <a:ext cx="241300" cy="160557"/>
            </a:xfrm>
            <a:custGeom>
              <a:avLst/>
              <a:gdLst>
                <a:gd name="T0" fmla="*/ 33 w 91"/>
                <a:gd name="T1" fmla="*/ 58 h 58"/>
                <a:gd name="T2" fmla="*/ 91 w 91"/>
                <a:gd name="T3" fmla="*/ 0 h 58"/>
                <a:gd name="T4" fmla="*/ 0 w 91"/>
                <a:gd name="T5" fmla="*/ 0 h 58"/>
                <a:gd name="T6" fmla="*/ 33 w 91"/>
                <a:gd name="T7" fmla="*/ 58 h 58"/>
              </a:gdLst>
              <a:ahLst/>
              <a:cxnLst>
                <a:cxn ang="0">
                  <a:pos x="T0" y="T1"/>
                </a:cxn>
                <a:cxn ang="0">
                  <a:pos x="T2" y="T3"/>
                </a:cxn>
                <a:cxn ang="0">
                  <a:pos x="T4" y="T5"/>
                </a:cxn>
                <a:cxn ang="0">
                  <a:pos x="T6" y="T7"/>
                </a:cxn>
              </a:cxnLst>
              <a:rect l="0" t="0" r="r" b="b"/>
              <a:pathLst>
                <a:path w="91" h="58">
                  <a:moveTo>
                    <a:pt x="33" y="58"/>
                  </a:moveTo>
                  <a:cubicBezTo>
                    <a:pt x="91" y="0"/>
                    <a:pt x="91" y="0"/>
                    <a:pt x="91" y="0"/>
                  </a:cubicBezTo>
                  <a:cubicBezTo>
                    <a:pt x="0" y="0"/>
                    <a:pt x="0" y="0"/>
                    <a:pt x="0" y="0"/>
                  </a:cubicBezTo>
                  <a:cubicBezTo>
                    <a:pt x="6" y="22"/>
                    <a:pt x="18" y="42"/>
                    <a:pt x="33" y="58"/>
                  </a:cubicBezTo>
                  <a:close/>
                </a:path>
              </a:pathLst>
            </a:custGeom>
            <a:solidFill>
              <a:srgbClr val="A06B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j-lt"/>
              </a:endParaRPr>
            </a:p>
          </p:txBody>
        </p:sp>
        <p:grpSp>
          <p:nvGrpSpPr>
            <p:cNvPr id="74" name="Group 19"/>
            <p:cNvGrpSpPr/>
            <p:nvPr/>
          </p:nvGrpSpPr>
          <p:grpSpPr>
            <a:xfrm>
              <a:off x="1631622" y="3831263"/>
              <a:ext cx="673953" cy="1235952"/>
              <a:chOff x="1112837" y="2470150"/>
              <a:chExt cx="1163281" cy="2133324"/>
            </a:xfrm>
          </p:grpSpPr>
          <p:sp>
            <p:nvSpPr>
              <p:cNvPr id="75" name="Freeform 232"/>
              <p:cNvSpPr>
                <a:spLocks/>
              </p:cNvSpPr>
              <p:nvPr/>
            </p:nvSpPr>
            <p:spPr bwMode="auto">
              <a:xfrm>
                <a:off x="1112837" y="2470150"/>
                <a:ext cx="1163281" cy="2133324"/>
              </a:xfrm>
              <a:custGeom>
                <a:avLst/>
                <a:gdLst>
                  <a:gd name="T0" fmla="*/ 627 w 699"/>
                  <a:gd name="T1" fmla="*/ 1282 h 1282"/>
                  <a:gd name="T2" fmla="*/ 72 w 699"/>
                  <a:gd name="T3" fmla="*/ 1282 h 1282"/>
                  <a:gd name="T4" fmla="*/ 0 w 699"/>
                  <a:gd name="T5" fmla="*/ 1210 h 1282"/>
                  <a:gd name="T6" fmla="*/ 0 w 699"/>
                  <a:gd name="T7" fmla="*/ 72 h 1282"/>
                  <a:gd name="T8" fmla="*/ 72 w 699"/>
                  <a:gd name="T9" fmla="*/ 0 h 1282"/>
                  <a:gd name="T10" fmla="*/ 627 w 699"/>
                  <a:gd name="T11" fmla="*/ 0 h 1282"/>
                  <a:gd name="T12" fmla="*/ 699 w 699"/>
                  <a:gd name="T13" fmla="*/ 72 h 1282"/>
                  <a:gd name="T14" fmla="*/ 699 w 699"/>
                  <a:gd name="T15" fmla="*/ 1210 h 1282"/>
                  <a:gd name="T16" fmla="*/ 627 w 699"/>
                  <a:gd name="T17" fmla="*/ 128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1282">
                    <a:moveTo>
                      <a:pt x="627" y="1282"/>
                    </a:moveTo>
                    <a:cubicBezTo>
                      <a:pt x="72" y="1282"/>
                      <a:pt x="72" y="1282"/>
                      <a:pt x="72" y="1282"/>
                    </a:cubicBezTo>
                    <a:cubicBezTo>
                      <a:pt x="33" y="1282"/>
                      <a:pt x="0" y="1250"/>
                      <a:pt x="0" y="1210"/>
                    </a:cubicBezTo>
                    <a:cubicBezTo>
                      <a:pt x="0" y="72"/>
                      <a:pt x="0" y="72"/>
                      <a:pt x="0" y="72"/>
                    </a:cubicBezTo>
                    <a:cubicBezTo>
                      <a:pt x="0" y="32"/>
                      <a:pt x="33" y="0"/>
                      <a:pt x="72" y="0"/>
                    </a:cubicBezTo>
                    <a:cubicBezTo>
                      <a:pt x="627" y="0"/>
                      <a:pt x="627" y="0"/>
                      <a:pt x="627" y="0"/>
                    </a:cubicBezTo>
                    <a:cubicBezTo>
                      <a:pt x="667" y="0"/>
                      <a:pt x="699" y="32"/>
                      <a:pt x="699" y="72"/>
                    </a:cubicBezTo>
                    <a:cubicBezTo>
                      <a:pt x="699" y="1210"/>
                      <a:pt x="699" y="1210"/>
                      <a:pt x="699" y="1210"/>
                    </a:cubicBezTo>
                    <a:cubicBezTo>
                      <a:pt x="699" y="1250"/>
                      <a:pt x="667" y="1282"/>
                      <a:pt x="627" y="1282"/>
                    </a:cubicBezTo>
                    <a:close/>
                  </a:path>
                </a:pathLst>
              </a:custGeom>
              <a:solidFill>
                <a:srgbClr val="282828"/>
              </a:solidFill>
              <a:ln>
                <a:noFill/>
              </a:ln>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mj-lt"/>
                </a:endParaRPr>
              </a:p>
            </p:txBody>
          </p:sp>
          <p:sp>
            <p:nvSpPr>
              <p:cNvPr id="76" name="Rectangle 233"/>
              <p:cNvSpPr>
                <a:spLocks noChangeArrowheads="1"/>
              </p:cNvSpPr>
              <p:nvPr/>
            </p:nvSpPr>
            <p:spPr bwMode="auto">
              <a:xfrm>
                <a:off x="1205591" y="2771597"/>
                <a:ext cx="977775" cy="1530428"/>
              </a:xfrm>
              <a:prstGeom prst="rect">
                <a:avLst/>
              </a:prstGeom>
              <a:solidFill>
                <a:srgbClr val="682A7A"/>
              </a:solidFill>
              <a:ln>
                <a:noFill/>
              </a:ln>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mj-lt"/>
                </a:endParaRPr>
              </a:p>
            </p:txBody>
          </p:sp>
          <p:sp>
            <p:nvSpPr>
              <p:cNvPr id="77" name="Freeform 8"/>
              <p:cNvSpPr>
                <a:spLocks/>
              </p:cNvSpPr>
              <p:nvPr/>
            </p:nvSpPr>
            <p:spPr bwMode="auto">
              <a:xfrm>
                <a:off x="1205587" y="2776118"/>
                <a:ext cx="531315" cy="1525907"/>
              </a:xfrm>
              <a:custGeom>
                <a:avLst/>
                <a:gdLst>
                  <a:gd name="T0" fmla="*/ 131 w 131"/>
                  <a:gd name="T1" fmla="*/ 0 h 374"/>
                  <a:gd name="T2" fmla="*/ 0 w 131"/>
                  <a:gd name="T3" fmla="*/ 0 h 374"/>
                  <a:gd name="T4" fmla="*/ 0 w 131"/>
                  <a:gd name="T5" fmla="*/ 374 h 374"/>
                  <a:gd name="T6" fmla="*/ 75 w 131"/>
                  <a:gd name="T7" fmla="*/ 374 h 374"/>
                  <a:gd name="T8" fmla="*/ 131 w 131"/>
                  <a:gd name="T9" fmla="*/ 0 h 374"/>
                  <a:gd name="T10" fmla="*/ 131 w 131"/>
                  <a:gd name="T11" fmla="*/ 0 h 374"/>
                  <a:gd name="T12" fmla="*/ 131 w 131"/>
                  <a:gd name="T13" fmla="*/ 0 h 374"/>
                </a:gdLst>
                <a:ahLst/>
                <a:cxnLst>
                  <a:cxn ang="0">
                    <a:pos x="T0" y="T1"/>
                  </a:cxn>
                  <a:cxn ang="0">
                    <a:pos x="T2" y="T3"/>
                  </a:cxn>
                  <a:cxn ang="0">
                    <a:pos x="T4" y="T5"/>
                  </a:cxn>
                  <a:cxn ang="0">
                    <a:pos x="T6" y="T7"/>
                  </a:cxn>
                  <a:cxn ang="0">
                    <a:pos x="T8" y="T9"/>
                  </a:cxn>
                  <a:cxn ang="0">
                    <a:pos x="T10" y="T11"/>
                  </a:cxn>
                  <a:cxn ang="0">
                    <a:pos x="T12" y="T13"/>
                  </a:cxn>
                </a:cxnLst>
                <a:rect l="0" t="0" r="r" b="b"/>
                <a:pathLst>
                  <a:path w="131" h="374">
                    <a:moveTo>
                      <a:pt x="131" y="0"/>
                    </a:moveTo>
                    <a:lnTo>
                      <a:pt x="0" y="0"/>
                    </a:lnTo>
                    <a:lnTo>
                      <a:pt x="0" y="374"/>
                    </a:lnTo>
                    <a:lnTo>
                      <a:pt x="75" y="374"/>
                    </a:lnTo>
                    <a:lnTo>
                      <a:pt x="131" y="0"/>
                    </a:lnTo>
                    <a:lnTo>
                      <a:pt x="131" y="0"/>
                    </a:lnTo>
                    <a:lnTo>
                      <a:pt x="131" y="0"/>
                    </a:lnTo>
                    <a:close/>
                  </a:path>
                </a:pathLst>
              </a:custGeom>
              <a:solidFill>
                <a:srgbClr val="86569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j-lt"/>
                </a:endParaRPr>
              </a:p>
            </p:txBody>
          </p:sp>
          <p:pic>
            <p:nvPicPr>
              <p:cNvPr id="78" name="Picture 23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30761" y="3098064"/>
                <a:ext cx="527431" cy="662669"/>
              </a:xfrm>
              <a:prstGeom prst="rect">
                <a:avLst/>
              </a:prstGeom>
            </p:spPr>
          </p:pic>
          <p:sp>
            <p:nvSpPr>
              <p:cNvPr id="79" name="Oval 238"/>
              <p:cNvSpPr/>
              <p:nvPr/>
            </p:nvSpPr>
            <p:spPr bwMode="auto">
              <a:xfrm>
                <a:off x="1633090" y="4388508"/>
                <a:ext cx="122774" cy="122774"/>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398"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16814">
                        <a:srgbClr val="FFFFFF"/>
                      </a:gs>
                      <a:gs pos="46000">
                        <a:srgbClr val="FFFFFF"/>
                      </a:gs>
                    </a:gsLst>
                    <a:lin ang="5400000" scaled="0"/>
                  </a:gradFill>
                  <a:effectLst/>
                  <a:uLnTx/>
                  <a:uFillTx/>
                  <a:latin typeface="+mj-lt"/>
                </a:endParaRPr>
              </a:p>
            </p:txBody>
          </p:sp>
          <p:sp>
            <p:nvSpPr>
              <p:cNvPr id="80" name="Rounded Rectangle 239"/>
              <p:cNvSpPr/>
              <p:nvPr/>
            </p:nvSpPr>
            <p:spPr bwMode="auto">
              <a:xfrm>
                <a:off x="1539336" y="2609418"/>
                <a:ext cx="310282" cy="27432"/>
              </a:xfrm>
              <a:prstGeom prst="roundRect">
                <a:avLst>
                  <a:gd name="adj" fmla="val 41881"/>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398"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16814">
                        <a:srgbClr val="FFFFFF"/>
                      </a:gs>
                      <a:gs pos="46000">
                        <a:srgbClr val="FFFFFF"/>
                      </a:gs>
                    </a:gsLst>
                    <a:lin ang="5400000" scaled="0"/>
                  </a:gradFill>
                  <a:effectLst/>
                  <a:uLnTx/>
                  <a:uFillTx/>
                  <a:latin typeface="+mj-lt"/>
                </a:endParaRPr>
              </a:p>
            </p:txBody>
          </p:sp>
        </p:grpSp>
        <p:sp>
          <p:nvSpPr>
            <p:cNvPr id="228" name="Freeform 23"/>
            <p:cNvSpPr>
              <a:spLocks/>
            </p:cNvSpPr>
            <p:nvPr/>
          </p:nvSpPr>
          <p:spPr bwMode="auto">
            <a:xfrm>
              <a:off x="1539876" y="4881563"/>
              <a:ext cx="150813" cy="134938"/>
            </a:xfrm>
            <a:custGeom>
              <a:avLst/>
              <a:gdLst>
                <a:gd name="T0" fmla="*/ 32 w 57"/>
                <a:gd name="T1" fmla="*/ 0 h 51"/>
                <a:gd name="T2" fmla="*/ 57 w 57"/>
                <a:gd name="T3" fmla="*/ 26 h 51"/>
                <a:gd name="T4" fmla="*/ 57 w 57"/>
                <a:gd name="T5" fmla="*/ 26 h 51"/>
                <a:gd name="T6" fmla="*/ 32 w 57"/>
                <a:gd name="T7" fmla="*/ 51 h 51"/>
                <a:gd name="T8" fmla="*/ 25 w 57"/>
                <a:gd name="T9" fmla="*/ 51 h 51"/>
                <a:gd name="T10" fmla="*/ 0 w 57"/>
                <a:gd name="T11" fmla="*/ 26 h 51"/>
                <a:gd name="T12" fmla="*/ 0 w 57"/>
                <a:gd name="T13" fmla="*/ 26 h 51"/>
                <a:gd name="T14" fmla="*/ 25 w 57"/>
                <a:gd name="T15" fmla="*/ 0 h 51"/>
                <a:gd name="T16" fmla="*/ 32 w 57"/>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1">
                  <a:moveTo>
                    <a:pt x="32" y="0"/>
                  </a:moveTo>
                  <a:cubicBezTo>
                    <a:pt x="46" y="0"/>
                    <a:pt x="57" y="12"/>
                    <a:pt x="57" y="26"/>
                  </a:cubicBezTo>
                  <a:cubicBezTo>
                    <a:pt x="57" y="26"/>
                    <a:pt x="57" y="26"/>
                    <a:pt x="57" y="26"/>
                  </a:cubicBezTo>
                  <a:cubicBezTo>
                    <a:pt x="57" y="40"/>
                    <a:pt x="46" y="51"/>
                    <a:pt x="32" y="51"/>
                  </a:cubicBezTo>
                  <a:cubicBezTo>
                    <a:pt x="25" y="51"/>
                    <a:pt x="25" y="51"/>
                    <a:pt x="25" y="51"/>
                  </a:cubicBezTo>
                  <a:cubicBezTo>
                    <a:pt x="11" y="51"/>
                    <a:pt x="0" y="40"/>
                    <a:pt x="0" y="26"/>
                  </a:cubicBezTo>
                  <a:cubicBezTo>
                    <a:pt x="0" y="26"/>
                    <a:pt x="0" y="26"/>
                    <a:pt x="0" y="26"/>
                  </a:cubicBezTo>
                  <a:cubicBezTo>
                    <a:pt x="0" y="12"/>
                    <a:pt x="11" y="0"/>
                    <a:pt x="25" y="0"/>
                  </a:cubicBezTo>
                  <a:lnTo>
                    <a:pt x="32" y="0"/>
                  </a:lnTo>
                  <a:close/>
                </a:path>
              </a:pathLst>
            </a:custGeom>
            <a:solidFill>
              <a:srgbClr val="BC90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j-lt"/>
              </a:endParaRPr>
            </a:p>
          </p:txBody>
        </p:sp>
        <p:sp>
          <p:nvSpPr>
            <p:cNvPr id="226" name="Freeform 21"/>
            <p:cNvSpPr>
              <a:spLocks/>
            </p:cNvSpPr>
            <p:nvPr/>
          </p:nvSpPr>
          <p:spPr bwMode="auto">
            <a:xfrm>
              <a:off x="2132013" y="4292601"/>
              <a:ext cx="285750" cy="304800"/>
            </a:xfrm>
            <a:custGeom>
              <a:avLst/>
              <a:gdLst>
                <a:gd name="T0" fmla="*/ 10 w 107"/>
                <a:gd name="T1" fmla="*/ 19 h 115"/>
                <a:gd name="T2" fmla="*/ 10 w 107"/>
                <a:gd name="T3" fmla="*/ 57 h 115"/>
                <a:gd name="T4" fmla="*/ 58 w 107"/>
                <a:gd name="T5" fmla="*/ 105 h 115"/>
                <a:gd name="T6" fmla="*/ 96 w 107"/>
                <a:gd name="T7" fmla="*/ 105 h 115"/>
                <a:gd name="T8" fmla="*/ 96 w 107"/>
                <a:gd name="T9" fmla="*/ 67 h 115"/>
                <a:gd name="T10" fmla="*/ 29 w 107"/>
                <a:gd name="T11" fmla="*/ 0 h 115"/>
                <a:gd name="T12" fmla="*/ 10 w 107"/>
                <a:gd name="T13" fmla="*/ 19 h 115"/>
              </a:gdLst>
              <a:ahLst/>
              <a:cxnLst>
                <a:cxn ang="0">
                  <a:pos x="T0" y="T1"/>
                </a:cxn>
                <a:cxn ang="0">
                  <a:pos x="T2" y="T3"/>
                </a:cxn>
                <a:cxn ang="0">
                  <a:pos x="T4" y="T5"/>
                </a:cxn>
                <a:cxn ang="0">
                  <a:pos x="T6" y="T7"/>
                </a:cxn>
                <a:cxn ang="0">
                  <a:pos x="T8" y="T9"/>
                </a:cxn>
                <a:cxn ang="0">
                  <a:pos x="T10" y="T11"/>
                </a:cxn>
                <a:cxn ang="0">
                  <a:pos x="T12" y="T13"/>
                </a:cxn>
              </a:cxnLst>
              <a:rect l="0" t="0" r="r" b="b"/>
              <a:pathLst>
                <a:path w="107" h="115">
                  <a:moveTo>
                    <a:pt x="10" y="19"/>
                  </a:moveTo>
                  <a:cubicBezTo>
                    <a:pt x="0" y="29"/>
                    <a:pt x="0" y="46"/>
                    <a:pt x="10" y="57"/>
                  </a:cubicBezTo>
                  <a:cubicBezTo>
                    <a:pt x="58" y="105"/>
                    <a:pt x="58" y="105"/>
                    <a:pt x="58" y="105"/>
                  </a:cubicBezTo>
                  <a:cubicBezTo>
                    <a:pt x="69" y="115"/>
                    <a:pt x="86" y="115"/>
                    <a:pt x="96" y="105"/>
                  </a:cubicBezTo>
                  <a:cubicBezTo>
                    <a:pt x="107" y="94"/>
                    <a:pt x="107" y="77"/>
                    <a:pt x="96" y="67"/>
                  </a:cubicBezTo>
                  <a:cubicBezTo>
                    <a:pt x="29" y="0"/>
                    <a:pt x="29" y="0"/>
                    <a:pt x="29" y="0"/>
                  </a:cubicBezTo>
                  <a:lnTo>
                    <a:pt x="10" y="19"/>
                  </a:lnTo>
                  <a:close/>
                </a:path>
              </a:pathLst>
            </a:custGeom>
            <a:solidFill>
              <a:srgbClr val="BC90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j-lt"/>
              </a:endParaRPr>
            </a:p>
          </p:txBody>
        </p:sp>
        <p:sp>
          <p:nvSpPr>
            <p:cNvPr id="229" name="Freeform 24"/>
            <p:cNvSpPr>
              <a:spLocks/>
            </p:cNvSpPr>
            <p:nvPr/>
          </p:nvSpPr>
          <p:spPr bwMode="auto">
            <a:xfrm>
              <a:off x="2193926" y="4292601"/>
              <a:ext cx="82550" cy="66675"/>
            </a:xfrm>
            <a:custGeom>
              <a:avLst/>
              <a:gdLst>
                <a:gd name="T0" fmla="*/ 6 w 31"/>
                <a:gd name="T1" fmla="*/ 0 h 25"/>
                <a:gd name="T2" fmla="*/ 0 w 31"/>
                <a:gd name="T3" fmla="*/ 7 h 25"/>
                <a:gd name="T4" fmla="*/ 10 w 31"/>
                <a:gd name="T5" fmla="*/ 17 h 25"/>
                <a:gd name="T6" fmla="*/ 31 w 31"/>
                <a:gd name="T7" fmla="*/ 24 h 25"/>
                <a:gd name="T8" fmla="*/ 6 w 31"/>
                <a:gd name="T9" fmla="*/ 0 h 25"/>
              </a:gdLst>
              <a:ahLst/>
              <a:cxnLst>
                <a:cxn ang="0">
                  <a:pos x="T0" y="T1"/>
                </a:cxn>
                <a:cxn ang="0">
                  <a:pos x="T2" y="T3"/>
                </a:cxn>
                <a:cxn ang="0">
                  <a:pos x="T4" y="T5"/>
                </a:cxn>
                <a:cxn ang="0">
                  <a:pos x="T6" y="T7"/>
                </a:cxn>
                <a:cxn ang="0">
                  <a:pos x="T8" y="T9"/>
                </a:cxn>
              </a:cxnLst>
              <a:rect l="0" t="0" r="r" b="b"/>
              <a:pathLst>
                <a:path w="31" h="25">
                  <a:moveTo>
                    <a:pt x="6" y="0"/>
                  </a:moveTo>
                  <a:cubicBezTo>
                    <a:pt x="0" y="7"/>
                    <a:pt x="0" y="7"/>
                    <a:pt x="0" y="7"/>
                  </a:cubicBezTo>
                  <a:cubicBezTo>
                    <a:pt x="10" y="17"/>
                    <a:pt x="10" y="17"/>
                    <a:pt x="10" y="17"/>
                  </a:cubicBezTo>
                  <a:cubicBezTo>
                    <a:pt x="16" y="23"/>
                    <a:pt x="23" y="25"/>
                    <a:pt x="31" y="24"/>
                  </a:cubicBezTo>
                  <a:lnTo>
                    <a:pt x="6" y="0"/>
                  </a:lnTo>
                  <a:close/>
                </a:path>
              </a:pathLst>
            </a:custGeom>
            <a:solidFill>
              <a:srgbClr val="E5D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j-lt"/>
              </a:endParaRPr>
            </a:p>
          </p:txBody>
        </p:sp>
        <p:sp>
          <p:nvSpPr>
            <p:cNvPr id="230" name="Freeform 25"/>
            <p:cNvSpPr>
              <a:spLocks/>
            </p:cNvSpPr>
            <p:nvPr/>
          </p:nvSpPr>
          <p:spPr bwMode="auto">
            <a:xfrm>
              <a:off x="2017713" y="4727576"/>
              <a:ext cx="287338" cy="754063"/>
            </a:xfrm>
            <a:custGeom>
              <a:avLst/>
              <a:gdLst>
                <a:gd name="T0" fmla="*/ 108 w 108"/>
                <a:gd name="T1" fmla="*/ 0 h 284"/>
                <a:gd name="T2" fmla="*/ 0 w 108"/>
                <a:gd name="T3" fmla="*/ 142 h 284"/>
                <a:gd name="T4" fmla="*/ 108 w 108"/>
                <a:gd name="T5" fmla="*/ 284 h 284"/>
                <a:gd name="T6" fmla="*/ 108 w 108"/>
                <a:gd name="T7" fmla="*/ 0 h 284"/>
              </a:gdLst>
              <a:ahLst/>
              <a:cxnLst>
                <a:cxn ang="0">
                  <a:pos x="T0" y="T1"/>
                </a:cxn>
                <a:cxn ang="0">
                  <a:pos x="T2" y="T3"/>
                </a:cxn>
                <a:cxn ang="0">
                  <a:pos x="T4" y="T5"/>
                </a:cxn>
                <a:cxn ang="0">
                  <a:pos x="T6" y="T7"/>
                </a:cxn>
              </a:cxnLst>
              <a:rect l="0" t="0" r="r" b="b"/>
              <a:pathLst>
                <a:path w="108" h="284">
                  <a:moveTo>
                    <a:pt x="108" y="0"/>
                  </a:moveTo>
                  <a:cubicBezTo>
                    <a:pt x="46" y="18"/>
                    <a:pt x="0" y="75"/>
                    <a:pt x="0" y="142"/>
                  </a:cubicBezTo>
                  <a:cubicBezTo>
                    <a:pt x="0" y="210"/>
                    <a:pt x="46" y="266"/>
                    <a:pt x="108" y="284"/>
                  </a:cubicBezTo>
                  <a:lnTo>
                    <a:pt x="108" y="0"/>
                  </a:lnTo>
                  <a:close/>
                </a:path>
              </a:pathLst>
            </a:custGeom>
            <a:solidFill>
              <a:srgbClr val="BC90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j-lt"/>
              </a:endParaRPr>
            </a:p>
          </p:txBody>
        </p:sp>
        <p:sp>
          <p:nvSpPr>
            <p:cNvPr id="227" name="Freeform 22"/>
            <p:cNvSpPr>
              <a:spLocks/>
            </p:cNvSpPr>
            <p:nvPr/>
          </p:nvSpPr>
          <p:spPr bwMode="auto">
            <a:xfrm>
              <a:off x="2241551" y="4430713"/>
              <a:ext cx="176213" cy="438150"/>
            </a:xfrm>
            <a:custGeom>
              <a:avLst/>
              <a:gdLst>
                <a:gd name="T0" fmla="*/ 66 w 66"/>
                <a:gd name="T1" fmla="*/ 124 h 165"/>
                <a:gd name="T2" fmla="*/ 33 w 66"/>
                <a:gd name="T3" fmla="*/ 157 h 165"/>
                <a:gd name="T4" fmla="*/ 33 w 66"/>
                <a:gd name="T5" fmla="*/ 157 h 165"/>
                <a:gd name="T6" fmla="*/ 0 w 66"/>
                <a:gd name="T7" fmla="*/ 146 h 165"/>
                <a:gd name="T8" fmla="*/ 0 w 66"/>
                <a:gd name="T9" fmla="*/ 18 h 165"/>
                <a:gd name="T10" fmla="*/ 33 w 66"/>
                <a:gd name="T11" fmla="*/ 7 h 165"/>
                <a:gd name="T12" fmla="*/ 33 w 66"/>
                <a:gd name="T13" fmla="*/ 7 h 165"/>
                <a:gd name="T14" fmla="*/ 66 w 66"/>
                <a:gd name="T15" fmla="*/ 40 h 165"/>
                <a:gd name="T16" fmla="*/ 66 w 66"/>
                <a:gd name="T17" fmla="*/ 12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65">
                  <a:moveTo>
                    <a:pt x="66" y="124"/>
                  </a:moveTo>
                  <a:cubicBezTo>
                    <a:pt x="66" y="142"/>
                    <a:pt x="51" y="157"/>
                    <a:pt x="33" y="157"/>
                  </a:cubicBezTo>
                  <a:cubicBezTo>
                    <a:pt x="33" y="157"/>
                    <a:pt x="33" y="157"/>
                    <a:pt x="33" y="157"/>
                  </a:cubicBezTo>
                  <a:cubicBezTo>
                    <a:pt x="15" y="157"/>
                    <a:pt x="0" y="165"/>
                    <a:pt x="0" y="146"/>
                  </a:cubicBezTo>
                  <a:cubicBezTo>
                    <a:pt x="0" y="18"/>
                    <a:pt x="0" y="18"/>
                    <a:pt x="0" y="18"/>
                  </a:cubicBezTo>
                  <a:cubicBezTo>
                    <a:pt x="0" y="0"/>
                    <a:pt x="15" y="7"/>
                    <a:pt x="33" y="7"/>
                  </a:cubicBezTo>
                  <a:cubicBezTo>
                    <a:pt x="33" y="7"/>
                    <a:pt x="33" y="7"/>
                    <a:pt x="33" y="7"/>
                  </a:cubicBezTo>
                  <a:cubicBezTo>
                    <a:pt x="51" y="7"/>
                    <a:pt x="66" y="22"/>
                    <a:pt x="66" y="40"/>
                  </a:cubicBezTo>
                  <a:lnTo>
                    <a:pt x="66" y="124"/>
                  </a:lnTo>
                  <a:close/>
                </a:path>
              </a:pathLst>
            </a:custGeom>
            <a:solidFill>
              <a:srgbClr val="BC90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mj-lt"/>
              </a:endParaRPr>
            </a:p>
          </p:txBody>
        </p:sp>
      </p:grpSp>
    </p:spTree>
    <p:extLst>
      <p:ext uri="{BB962C8B-B14F-4D97-AF65-F5344CB8AC3E}">
        <p14:creationId xmlns:p14="http://schemas.microsoft.com/office/powerpoint/2010/main" val="99977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500" fill="hold"/>
                                        <p:tgtEl>
                                          <p:spTgt spid="68"/>
                                        </p:tgtEl>
                                        <p:attrNameLst>
                                          <p:attrName>ppt_x</p:attrName>
                                        </p:attrNameLst>
                                      </p:cBhvr>
                                      <p:tavLst>
                                        <p:tav tm="0">
                                          <p:val>
                                            <p:strVal val="1+#ppt_w/2"/>
                                          </p:val>
                                        </p:tav>
                                        <p:tav tm="100000">
                                          <p:val>
                                            <p:strVal val="#ppt_x"/>
                                          </p:val>
                                        </p:tav>
                                      </p:tavLst>
                                    </p:anim>
                                    <p:anim calcmode="lin" valueType="num">
                                      <p:cBhvr additive="base">
                                        <p:cTn id="12" dur="500" fill="hold"/>
                                        <p:tgtEl>
                                          <p:spTgt spid="6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decel="10000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0"/>
                                  </p:stCondLst>
                                  <p:childTnLst>
                                    <p:set>
                                      <p:cBhvr>
                                        <p:cTn id="19" dur="1" fill="hold">
                                          <p:stCondLst>
                                            <p:cond delay="0"/>
                                          </p:stCondLst>
                                        </p:cTn>
                                        <p:tgtEl>
                                          <p:spTgt spid="102"/>
                                        </p:tgtEl>
                                        <p:attrNameLst>
                                          <p:attrName>style.visibility</p:attrName>
                                        </p:attrNameLst>
                                      </p:cBhvr>
                                      <p:to>
                                        <p:strVal val="visible"/>
                                      </p:to>
                                    </p:set>
                                    <p:anim calcmode="lin" valueType="num">
                                      <p:cBhvr additive="base">
                                        <p:cTn id="20" dur="500" fill="hold"/>
                                        <p:tgtEl>
                                          <p:spTgt spid="102"/>
                                        </p:tgtEl>
                                        <p:attrNameLst>
                                          <p:attrName>ppt_x</p:attrName>
                                        </p:attrNameLst>
                                      </p:cBhvr>
                                      <p:tavLst>
                                        <p:tav tm="0">
                                          <p:val>
                                            <p:strVal val="0-#ppt_w/2"/>
                                          </p:val>
                                        </p:tav>
                                        <p:tav tm="100000">
                                          <p:val>
                                            <p:strVal val="#ppt_x"/>
                                          </p:val>
                                        </p:tav>
                                      </p:tavLst>
                                    </p:anim>
                                    <p:anim calcmode="lin" valueType="num">
                                      <p:cBhvr additive="base">
                                        <p:cTn id="21" dur="500" fill="hold"/>
                                        <p:tgtEl>
                                          <p:spTgt spid="102"/>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decel="10000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1+#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par>
                                <p:cTn id="28" presetID="2" presetClass="entr" presetSubtype="2" decel="100000" fill="hold" nodeType="withEffect">
                                  <p:stCondLst>
                                    <p:cond delay="250"/>
                                  </p:stCondLst>
                                  <p:childTnLst>
                                    <p:set>
                                      <p:cBhvr>
                                        <p:cTn id="29" dur="1" fill="hold">
                                          <p:stCondLst>
                                            <p:cond delay="0"/>
                                          </p:stCondLst>
                                        </p:cTn>
                                        <p:tgtEl>
                                          <p:spTgt spid="237"/>
                                        </p:tgtEl>
                                        <p:attrNameLst>
                                          <p:attrName>style.visibility</p:attrName>
                                        </p:attrNameLst>
                                      </p:cBhvr>
                                      <p:to>
                                        <p:strVal val="visible"/>
                                      </p:to>
                                    </p:set>
                                    <p:anim calcmode="lin" valueType="num">
                                      <p:cBhvr additive="base">
                                        <p:cTn id="30" dur="500" fill="hold"/>
                                        <p:tgtEl>
                                          <p:spTgt spid="237"/>
                                        </p:tgtEl>
                                        <p:attrNameLst>
                                          <p:attrName>ppt_x</p:attrName>
                                        </p:attrNameLst>
                                      </p:cBhvr>
                                      <p:tavLst>
                                        <p:tav tm="0">
                                          <p:val>
                                            <p:strVal val="1+#ppt_w/2"/>
                                          </p:val>
                                        </p:tav>
                                        <p:tav tm="100000">
                                          <p:val>
                                            <p:strVal val="#ppt_x"/>
                                          </p:val>
                                        </p:tav>
                                      </p:tavLst>
                                    </p:anim>
                                    <p:anim calcmode="lin" valueType="num">
                                      <p:cBhvr additive="base">
                                        <p:cTn id="31" dur="500" fill="hold"/>
                                        <p:tgtEl>
                                          <p:spTgt spid="237"/>
                                        </p:tgtEl>
                                        <p:attrNameLst>
                                          <p:attrName>ppt_y</p:attrName>
                                        </p:attrNameLst>
                                      </p:cBhvr>
                                      <p:tavLst>
                                        <p:tav tm="0">
                                          <p:val>
                                            <p:strVal val="#ppt_y"/>
                                          </p:val>
                                        </p:tav>
                                        <p:tav tm="100000">
                                          <p:val>
                                            <p:strVal val="#ppt_y"/>
                                          </p:val>
                                        </p:tav>
                                      </p:tavLst>
                                    </p:anim>
                                  </p:childTnLst>
                                </p:cTn>
                              </p:par>
                              <p:par>
                                <p:cTn id="32" presetID="2" presetClass="entr" presetSubtype="2" decel="100000" fill="hold" nodeType="withEffect">
                                  <p:stCondLst>
                                    <p:cond delay="250"/>
                                  </p:stCondLst>
                                  <p:childTnLst>
                                    <p:set>
                                      <p:cBhvr>
                                        <p:cTn id="33" dur="1" fill="hold">
                                          <p:stCondLst>
                                            <p:cond delay="0"/>
                                          </p:stCondLst>
                                        </p:cTn>
                                        <p:tgtEl>
                                          <p:spTgt spid="235"/>
                                        </p:tgtEl>
                                        <p:attrNameLst>
                                          <p:attrName>style.visibility</p:attrName>
                                        </p:attrNameLst>
                                      </p:cBhvr>
                                      <p:to>
                                        <p:strVal val="visible"/>
                                      </p:to>
                                    </p:set>
                                    <p:anim calcmode="lin" valueType="num">
                                      <p:cBhvr additive="base">
                                        <p:cTn id="34" dur="500" fill="hold"/>
                                        <p:tgtEl>
                                          <p:spTgt spid="235"/>
                                        </p:tgtEl>
                                        <p:attrNameLst>
                                          <p:attrName>ppt_x</p:attrName>
                                        </p:attrNameLst>
                                      </p:cBhvr>
                                      <p:tavLst>
                                        <p:tav tm="0">
                                          <p:val>
                                            <p:strVal val="1+#ppt_w/2"/>
                                          </p:val>
                                        </p:tav>
                                        <p:tav tm="100000">
                                          <p:val>
                                            <p:strVal val="#ppt_x"/>
                                          </p:val>
                                        </p:tav>
                                      </p:tavLst>
                                    </p:anim>
                                    <p:anim calcmode="lin" valueType="num">
                                      <p:cBhvr additive="base">
                                        <p:cTn id="35" dur="500" fill="hold"/>
                                        <p:tgtEl>
                                          <p:spTgt spid="235"/>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25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fill="hold"/>
                                        <p:tgtEl>
                                          <p:spTgt spid="45"/>
                                        </p:tgtEl>
                                        <p:attrNameLst>
                                          <p:attrName>ppt_x</p:attrName>
                                        </p:attrNameLst>
                                      </p:cBhvr>
                                      <p:tavLst>
                                        <p:tav tm="0">
                                          <p:val>
                                            <p:strVal val="1+#ppt_w/2"/>
                                          </p:val>
                                        </p:tav>
                                        <p:tav tm="100000">
                                          <p:val>
                                            <p:strVal val="#ppt_x"/>
                                          </p:val>
                                        </p:tav>
                                      </p:tavLst>
                                    </p:anim>
                                    <p:anim calcmode="lin" valueType="num">
                                      <p:cBhvr additive="base">
                                        <p:cTn id="39"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22" presetClass="entr" presetSubtype="4"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childTnLst>
                          </p:cTn>
                        </p:par>
                        <p:par>
                          <p:cTn id="56" fill="hold">
                            <p:stCondLst>
                              <p:cond delay="500"/>
                            </p:stCondLst>
                            <p:childTnLst>
                              <p:par>
                                <p:cTn id="57" presetID="22" presetClass="entr" presetSubtype="2"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right)">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22"/>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15"/>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19"/>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35"/>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26"/>
                                        </p:tgtEl>
                                        <p:attrNameLst>
                                          <p:attrName>style.visibility</p:attrName>
                                        </p:attrNameLst>
                                      </p:cBhvr>
                                      <p:to>
                                        <p:strVal val="visible"/>
                                      </p:to>
                                    </p:set>
                                  </p:childTnLst>
                                </p:cTn>
                              </p:par>
                            </p:childTnLst>
                          </p:cTn>
                        </p:par>
                        <p:par>
                          <p:cTn id="78" fill="hold">
                            <p:stCondLst>
                              <p:cond delay="0"/>
                            </p:stCondLst>
                            <p:childTnLst>
                              <p:par>
                                <p:cTn id="79" presetID="22" presetClass="entr" presetSubtype="1"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wipe(up)">
                                      <p:cBhvr>
                                        <p:cTn id="81" dur="500"/>
                                        <p:tgtEl>
                                          <p:spTgt spid="25"/>
                                        </p:tgtEl>
                                      </p:cBhvr>
                                    </p:animEffect>
                                  </p:childTnLst>
                                </p:cTn>
                              </p:par>
                            </p:childTnLst>
                          </p:cTn>
                        </p:par>
                        <p:par>
                          <p:cTn id="82" fill="hold">
                            <p:stCondLst>
                              <p:cond delay="500"/>
                            </p:stCondLst>
                            <p:childTnLst>
                              <p:par>
                                <p:cTn id="83" presetID="1" presetClass="entr" presetSubtype="0"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26"/>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37"/>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25"/>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9"/>
                                        </p:tgtEl>
                                        <p:attrNameLst>
                                          <p:attrName>style.visibility</p:attrName>
                                        </p:attrNameLst>
                                      </p:cBhvr>
                                      <p:to>
                                        <p:strVal val="visible"/>
                                      </p:to>
                                    </p:set>
                                  </p:childTnLst>
                                </p:cTn>
                              </p:par>
                            </p:childTnLst>
                          </p:cTn>
                        </p:par>
                        <p:par>
                          <p:cTn id="97" fill="hold">
                            <p:stCondLst>
                              <p:cond delay="0"/>
                            </p:stCondLst>
                            <p:childTnLst>
                              <p:par>
                                <p:cTn id="98" presetID="22" presetClass="entr" presetSubtype="2" fill="hold" nodeType="after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wipe(right)">
                                      <p:cBhvr>
                                        <p:cTn id="100" dur="500"/>
                                        <p:tgtEl>
                                          <p:spTgt spid="27"/>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grpId="0" nodeType="click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up)">
                                      <p:cBhvr>
                                        <p:cTn id="105" dur="500"/>
                                        <p:tgtEl>
                                          <p:spTgt spid="28"/>
                                        </p:tgtEl>
                                      </p:cBhvr>
                                    </p:animEffect>
                                  </p:childTnLst>
                                </p:cTn>
                              </p:par>
                            </p:childTnLst>
                          </p:cTn>
                        </p:par>
                      </p:childTnLst>
                    </p:cTn>
                  </p:par>
                  <p:par>
                    <p:cTn id="106" fill="hold">
                      <p:stCondLst>
                        <p:cond delay="indefinite"/>
                      </p:stCondLst>
                      <p:childTnLst>
                        <p:par>
                          <p:cTn id="107" fill="hold">
                            <p:stCondLst>
                              <p:cond delay="0"/>
                            </p:stCondLst>
                            <p:childTnLst>
                              <p:par>
                                <p:cTn id="108" presetID="1" presetClass="exit" presetSubtype="0" fill="hold" grpId="1" nodeType="clickEffect">
                                  <p:stCondLst>
                                    <p:cond delay="0"/>
                                  </p:stCondLst>
                                  <p:childTnLst>
                                    <p:set>
                                      <p:cBhvr>
                                        <p:cTn id="109" dur="1" fill="hold">
                                          <p:stCondLst>
                                            <p:cond delay="0"/>
                                          </p:stCondLst>
                                        </p:cTn>
                                        <p:tgtEl>
                                          <p:spTgt spid="29"/>
                                        </p:tgtEl>
                                        <p:attrNameLst>
                                          <p:attrName>style.visibility</p:attrName>
                                        </p:attrNameLst>
                                      </p:cBhvr>
                                      <p:to>
                                        <p:strVal val="hidden"/>
                                      </p:to>
                                    </p:set>
                                  </p:childTnLst>
                                </p:cTn>
                              </p:par>
                              <p:par>
                                <p:cTn id="110" presetID="1" presetClass="exit" presetSubtype="0" fill="hold" nodeType="withEffect">
                                  <p:stCondLst>
                                    <p:cond delay="0"/>
                                  </p:stCondLst>
                                  <p:childTnLst>
                                    <p:set>
                                      <p:cBhvr>
                                        <p:cTn id="111" dur="1" fill="hold">
                                          <p:stCondLst>
                                            <p:cond delay="0"/>
                                          </p:stCondLst>
                                        </p:cTn>
                                        <p:tgtEl>
                                          <p:spTgt spid="27"/>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28"/>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31"/>
                                        </p:tgtEl>
                                        <p:attrNameLst>
                                          <p:attrName>style.visibility</p:attrName>
                                        </p:attrNameLst>
                                      </p:cBhvr>
                                      <p:to>
                                        <p:strVal val="visible"/>
                                      </p:to>
                                    </p:set>
                                  </p:childTnLst>
                                </p:cTn>
                              </p:par>
                            </p:childTnLst>
                          </p:cTn>
                        </p:par>
                        <p:par>
                          <p:cTn id="118" fill="hold">
                            <p:stCondLst>
                              <p:cond delay="0"/>
                            </p:stCondLst>
                            <p:childTnLst>
                              <p:par>
                                <p:cTn id="119" presetID="22" presetClass="entr" presetSubtype="1" fill="hold" nodeType="afterEffect">
                                  <p:stCondLst>
                                    <p:cond delay="0"/>
                                  </p:stCondLst>
                                  <p:childTnLst>
                                    <p:set>
                                      <p:cBhvr>
                                        <p:cTn id="120" dur="1" fill="hold">
                                          <p:stCondLst>
                                            <p:cond delay="0"/>
                                          </p:stCondLst>
                                        </p:cTn>
                                        <p:tgtEl>
                                          <p:spTgt spid="32"/>
                                        </p:tgtEl>
                                        <p:attrNameLst>
                                          <p:attrName>style.visibility</p:attrName>
                                        </p:attrNameLst>
                                      </p:cBhvr>
                                      <p:to>
                                        <p:strVal val="visible"/>
                                      </p:to>
                                    </p:set>
                                    <p:animEffect transition="in" filter="wipe(up)">
                                      <p:cBhvr>
                                        <p:cTn id="121" dur="500"/>
                                        <p:tgtEl>
                                          <p:spTgt spid="32"/>
                                        </p:tgtEl>
                                      </p:cBhvr>
                                    </p:animEffec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33"/>
                                        </p:tgtEl>
                                        <p:attrNameLst>
                                          <p:attrName>style.visibility</p:attrName>
                                        </p:attrNameLst>
                                      </p:cBhvr>
                                      <p:to>
                                        <p:strVal val="visible"/>
                                      </p:to>
                                    </p:set>
                                  </p:childTnLst>
                                </p:cTn>
                              </p:par>
                            </p:childTnLst>
                          </p:cTn>
                        </p:par>
                        <p:par>
                          <p:cTn id="126" fill="hold">
                            <p:stCondLst>
                              <p:cond delay="0"/>
                            </p:stCondLst>
                            <p:childTnLst>
                              <p:par>
                                <p:cTn id="127" presetID="22" presetClass="entr" presetSubtype="1" fill="hold" nodeType="afterEffect">
                                  <p:stCondLst>
                                    <p:cond delay="0"/>
                                  </p:stCondLst>
                                  <p:childTnLst>
                                    <p:set>
                                      <p:cBhvr>
                                        <p:cTn id="128" dur="1" fill="hold">
                                          <p:stCondLst>
                                            <p:cond delay="0"/>
                                          </p:stCondLst>
                                        </p:cTn>
                                        <p:tgtEl>
                                          <p:spTgt spid="34"/>
                                        </p:tgtEl>
                                        <p:attrNameLst>
                                          <p:attrName>style.visibility</p:attrName>
                                        </p:attrNameLst>
                                      </p:cBhvr>
                                      <p:to>
                                        <p:strVal val="visible"/>
                                      </p:to>
                                    </p:set>
                                    <p:animEffect transition="in" filter="wipe(up)">
                                      <p:cBhvr>
                                        <p:cTn id="129" dur="500"/>
                                        <p:tgtEl>
                                          <p:spTgt spid="34"/>
                                        </p:tgtEl>
                                      </p:cBhvr>
                                    </p:animEffect>
                                  </p:childTnLst>
                                </p:cTn>
                              </p:par>
                            </p:childTnLst>
                          </p:cTn>
                        </p:par>
                        <p:par>
                          <p:cTn id="130" fill="hold">
                            <p:stCondLst>
                              <p:cond delay="500"/>
                            </p:stCondLst>
                            <p:childTnLst>
                              <p:par>
                                <p:cTn id="131" presetID="22" presetClass="entr" presetSubtype="4" fill="hold" grpId="2" nodeType="afterEffect">
                                  <p:stCondLst>
                                    <p:cond delay="0"/>
                                  </p:stCondLst>
                                  <p:childTnLst>
                                    <p:set>
                                      <p:cBhvr>
                                        <p:cTn id="132" dur="1" fill="hold">
                                          <p:stCondLst>
                                            <p:cond delay="0"/>
                                          </p:stCondLst>
                                        </p:cTn>
                                        <p:tgtEl>
                                          <p:spTgt spid="28"/>
                                        </p:tgtEl>
                                        <p:attrNameLst>
                                          <p:attrName>style.visibility</p:attrName>
                                        </p:attrNameLst>
                                      </p:cBhvr>
                                      <p:to>
                                        <p:strVal val="visible"/>
                                      </p:to>
                                    </p:set>
                                    <p:animEffect transition="in" filter="wipe(down)">
                                      <p:cBhvr>
                                        <p:cTn id="133" dur="500"/>
                                        <p:tgtEl>
                                          <p:spTgt spid="28"/>
                                        </p:tgtEl>
                                      </p:cBhvr>
                                    </p:animEffect>
                                  </p:childTnLst>
                                </p:cTn>
                              </p:par>
                            </p:childTnLst>
                          </p:cTn>
                        </p:par>
                      </p:childTnLst>
                    </p:cTn>
                  </p:par>
                  <p:par>
                    <p:cTn id="134" fill="hold">
                      <p:stCondLst>
                        <p:cond delay="indefinite"/>
                      </p:stCondLst>
                      <p:childTnLst>
                        <p:par>
                          <p:cTn id="135" fill="hold">
                            <p:stCondLst>
                              <p:cond delay="0"/>
                            </p:stCondLst>
                            <p:childTnLst>
                              <p:par>
                                <p:cTn id="136" presetID="1" presetClass="entr" presetSubtype="0" fill="hold" grpId="0" nodeType="clickEffect">
                                  <p:stCondLst>
                                    <p:cond delay="0"/>
                                  </p:stCondLst>
                                  <p:childTnLst>
                                    <p:set>
                                      <p:cBhvr>
                                        <p:cTn id="137" dur="1" fill="hold">
                                          <p:stCondLst>
                                            <p:cond delay="0"/>
                                          </p:stCondLst>
                                        </p:cTn>
                                        <p:tgtEl>
                                          <p:spTgt spid="232"/>
                                        </p:tgtEl>
                                        <p:attrNameLst>
                                          <p:attrName>style.visibility</p:attrName>
                                        </p:attrNameLst>
                                      </p:cBhvr>
                                      <p:to>
                                        <p:strVal val="visible"/>
                                      </p:to>
                                    </p:set>
                                  </p:childTnLst>
                                </p:cTn>
                              </p:par>
                            </p:childTnLst>
                          </p:cTn>
                        </p:par>
                        <p:par>
                          <p:cTn id="138" fill="hold">
                            <p:stCondLst>
                              <p:cond delay="0"/>
                            </p:stCondLst>
                            <p:childTnLst>
                              <p:par>
                                <p:cTn id="139" presetID="22" presetClass="entr" presetSubtype="4" fill="hold" nodeType="afterEffect">
                                  <p:stCondLst>
                                    <p:cond delay="0"/>
                                  </p:stCondLst>
                                  <p:childTnLst>
                                    <p:set>
                                      <p:cBhvr>
                                        <p:cTn id="140" dur="1" fill="hold">
                                          <p:stCondLst>
                                            <p:cond delay="0"/>
                                          </p:stCondLst>
                                        </p:cTn>
                                        <p:tgtEl>
                                          <p:spTgt spid="15"/>
                                        </p:tgtEl>
                                        <p:attrNameLst>
                                          <p:attrName>style.visibility</p:attrName>
                                        </p:attrNameLst>
                                      </p:cBhvr>
                                      <p:to>
                                        <p:strVal val="visible"/>
                                      </p:to>
                                    </p:set>
                                    <p:animEffect transition="in" filter="wipe(down)">
                                      <p:cBhvr>
                                        <p:cTn id="141" dur="500"/>
                                        <p:tgtEl>
                                          <p:spTgt spid="15"/>
                                        </p:tgtEl>
                                      </p:cBhvr>
                                    </p:animEffect>
                                  </p:childTnLst>
                                </p:cTn>
                              </p:par>
                            </p:childTnLst>
                          </p:cTn>
                        </p:par>
                        <p:par>
                          <p:cTn id="142" fill="hold">
                            <p:stCondLst>
                              <p:cond delay="500"/>
                            </p:stCondLst>
                            <p:childTnLst>
                              <p:par>
                                <p:cTn id="143" presetID="22" presetClass="entr" presetSubtype="2" fill="hold" nodeType="afterEffect">
                                  <p:stCondLst>
                                    <p:cond delay="0"/>
                                  </p:stCondLst>
                                  <p:childTnLst>
                                    <p:set>
                                      <p:cBhvr>
                                        <p:cTn id="144" dur="1" fill="hold">
                                          <p:stCondLst>
                                            <p:cond delay="0"/>
                                          </p:stCondLst>
                                        </p:cTn>
                                        <p:tgtEl>
                                          <p:spTgt spid="19"/>
                                        </p:tgtEl>
                                        <p:attrNameLst>
                                          <p:attrName>style.visibility</p:attrName>
                                        </p:attrNameLst>
                                      </p:cBhvr>
                                      <p:to>
                                        <p:strVal val="visible"/>
                                      </p:to>
                                    </p:set>
                                    <p:animEffect transition="in" filter="wipe(right)">
                                      <p:cBhvr>
                                        <p:cTn id="1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P spid="22" grpId="0" animBg="1"/>
      <p:bldP spid="22" grpId="1" animBg="1"/>
      <p:bldP spid="26" grpId="0" animBg="1"/>
      <p:bldP spid="26" grpId="1" animBg="1"/>
      <p:bldP spid="29" grpId="0" animBg="1"/>
      <p:bldP spid="29" grpId="1" animBg="1"/>
      <p:bldP spid="28" grpId="0" animBg="1"/>
      <p:bldP spid="28" grpId="1" animBg="1"/>
      <p:bldP spid="28" grpId="2" animBg="1"/>
      <p:bldP spid="31" grpId="0" animBg="1"/>
      <p:bldP spid="33" grpId="0" animBg="1"/>
      <p:bldP spid="35" grpId="0" animBg="1"/>
      <p:bldP spid="35" grpId="1" animBg="1"/>
      <p:bldP spid="37" grpId="0" animBg="1"/>
      <p:bldP spid="37" grpId="1" animBg="1"/>
      <p:bldP spid="102" grpId="0" animBg="1"/>
      <p:bldP spid="232" grpId="0" animBg="1"/>
      <p:bldP spid="6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bwMode="auto">
          <a:xfrm>
            <a:off x="4541836" y="373062"/>
            <a:ext cx="7889875" cy="121920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0" bIns="46637" numCol="1" rtlCol="0" anchor="t" anchorCtr="0" compatLnSpc="1">
            <a:prstTxWarp prst="textNoShape">
              <a:avLst/>
            </a:prstTxWarp>
          </a:bodyPr>
          <a:lstStyle/>
          <a:p>
            <a:pPr marL="0" marR="0" lvl="0" indent="0" defTabSz="932398"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gradFill>
                  <a:gsLst>
                    <a:gs pos="16814">
                      <a:srgbClr val="FFFFFF"/>
                    </a:gs>
                    <a:gs pos="46000">
                      <a:srgbClr val="FFFFFF"/>
                    </a:gs>
                  </a:gsLst>
                  <a:lin ang="5400000" scaled="0"/>
                </a:gradFill>
                <a:effectLst/>
                <a:uLnTx/>
                <a:uFillTx/>
              </a:rPr>
              <a:t>Microsoft Intune</a:t>
            </a:r>
          </a:p>
        </p:txBody>
      </p:sp>
      <p:sp>
        <p:nvSpPr>
          <p:cNvPr id="10" name="Rectangle 9"/>
          <p:cNvSpPr/>
          <p:nvPr/>
        </p:nvSpPr>
        <p:spPr bwMode="auto">
          <a:xfrm>
            <a:off x="0" y="373062"/>
            <a:ext cx="3932237" cy="1219200"/>
          </a:xfrm>
          <a:prstGeom prst="rect">
            <a:avLst/>
          </a:prstGeom>
          <a:solidFill>
            <a:srgbClr val="0078D7"/>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0" bIns="46637" numCol="1" rtlCol="0" anchor="t" anchorCtr="0" compatLnSpc="1">
            <a:prstTxWarp prst="textNoShape">
              <a:avLst/>
            </a:prstTxWarp>
          </a:bodyPr>
          <a:lstStyle/>
          <a:p>
            <a:pPr marL="0" marR="0" lvl="0" indent="0" defTabSz="932398"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gradFill>
                  <a:gsLst>
                    <a:gs pos="16814">
                      <a:srgbClr val="FFFFFF"/>
                    </a:gs>
                    <a:gs pos="46000">
                      <a:srgbClr val="FFFFFF"/>
                    </a:gs>
                  </a:gsLst>
                  <a:lin ang="5400000" scaled="0"/>
                </a:gradFill>
                <a:effectLst/>
                <a:uLnTx/>
                <a:uFillTx/>
              </a:rPr>
              <a:t>Apple Cloud Services</a:t>
            </a:r>
          </a:p>
        </p:txBody>
      </p:sp>
      <p:sp>
        <p:nvSpPr>
          <p:cNvPr id="11" name="Rectangle 10"/>
          <p:cNvSpPr/>
          <p:nvPr/>
        </p:nvSpPr>
        <p:spPr bwMode="auto">
          <a:xfrm>
            <a:off x="1045526" y="3040062"/>
            <a:ext cx="11386186" cy="3276600"/>
          </a:xfrm>
          <a:prstGeom prst="rect">
            <a:avLst/>
          </a:prstGeom>
          <a:solidFill>
            <a:schemeClr val="bg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0" bIns="46637" numCol="1" rtlCol="0" anchor="b" anchorCtr="0" compatLnSpc="1">
            <a:prstTxWarp prst="textNoShape">
              <a:avLst/>
            </a:prstTxWarp>
          </a:bodyPr>
          <a:lstStyle/>
          <a:p>
            <a:pPr marL="0" marR="0" lvl="0" indent="0" defTabSz="932398"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505050"/>
                </a:solidFill>
                <a:effectLst/>
                <a:uLnTx/>
                <a:uFillTx/>
              </a:rPr>
              <a:t>Device</a:t>
            </a:r>
          </a:p>
        </p:txBody>
      </p:sp>
      <p:sp>
        <p:nvSpPr>
          <p:cNvPr id="12" name="Rounded Rectangle 11"/>
          <p:cNvSpPr/>
          <p:nvPr/>
        </p:nvSpPr>
        <p:spPr bwMode="auto">
          <a:xfrm>
            <a:off x="4694237" y="3954462"/>
            <a:ext cx="1939925" cy="609600"/>
          </a:xfrm>
          <a:prstGeom prst="round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0" bIns="46637" numCol="1" rtlCol="0" anchor="ctr" anchorCtr="0" compatLnSpc="1">
            <a:prstTxWarp prst="textNoShape">
              <a:avLst/>
            </a:prstTxWarp>
          </a:bodyPr>
          <a:lstStyle/>
          <a:p>
            <a:pPr marL="0" marR="0" lvl="0" indent="0" defTabSz="932398"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lumMod val="50000"/>
                  </a:srgbClr>
                </a:solidFill>
                <a:effectLst/>
                <a:uLnTx/>
                <a:uFillTx/>
                <a:latin typeface="+mj-lt"/>
                <a:cs typeface="Segoe UI Semibold" panose="020B0702040204020203" pitchFamily="34" charset="0"/>
              </a:rPr>
              <a:t>Apple</a:t>
            </a:r>
            <a:br>
              <a:rPr kumimoji="0" lang="en-US" sz="1800" b="0" i="0" u="none" strike="noStrike" kern="0" cap="none" spc="0" normalizeH="0" baseline="0" noProof="0" dirty="0">
                <a:ln>
                  <a:noFill/>
                </a:ln>
                <a:solidFill>
                  <a:srgbClr val="FFFFFF">
                    <a:lumMod val="50000"/>
                  </a:srgbClr>
                </a:solidFill>
                <a:effectLst/>
                <a:uLnTx/>
                <a:uFillTx/>
                <a:latin typeface="+mj-lt"/>
                <a:cs typeface="Segoe UI Semibold" panose="020B0702040204020203" pitchFamily="34" charset="0"/>
              </a:rPr>
            </a:br>
            <a:r>
              <a:rPr kumimoji="0" lang="en-US" sz="1800" b="0" i="0" u="none" strike="noStrike" kern="0" cap="none" spc="0" normalizeH="0" baseline="0" noProof="0" dirty="0">
                <a:ln>
                  <a:noFill/>
                </a:ln>
                <a:solidFill>
                  <a:srgbClr val="FFFFFF">
                    <a:lumMod val="50000"/>
                  </a:srgbClr>
                </a:solidFill>
                <a:effectLst/>
                <a:uLnTx/>
                <a:uFillTx/>
                <a:latin typeface="+mj-lt"/>
                <a:cs typeface="Segoe UI Semibold" panose="020B0702040204020203" pitchFamily="34" charset="0"/>
              </a:rPr>
              <a:t>MDM Agent</a:t>
            </a:r>
          </a:p>
        </p:txBody>
      </p:sp>
      <p:sp>
        <p:nvSpPr>
          <p:cNvPr id="13" name="Rounded Rectangle 12"/>
          <p:cNvSpPr/>
          <p:nvPr/>
        </p:nvSpPr>
        <p:spPr bwMode="auto">
          <a:xfrm>
            <a:off x="6904037" y="3954462"/>
            <a:ext cx="1939925" cy="609600"/>
          </a:xfrm>
          <a:prstGeom prst="round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6637" rIns="0" bIns="46637" numCol="1" rtlCol="0" anchor="ctr" anchorCtr="0" compatLnSpc="1">
            <a:prstTxWarp prst="textNoShape">
              <a:avLst/>
            </a:prstTxWarp>
          </a:bodyPr>
          <a:lstStyle/>
          <a:p>
            <a:pPr marL="0" marR="0" lvl="0" indent="0" defTabSz="932398"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lumMod val="50000"/>
                  </a:srgbClr>
                </a:solidFill>
                <a:effectLst/>
                <a:uLnTx/>
                <a:uFillTx/>
                <a:latin typeface="+mj-lt"/>
                <a:cs typeface="Segoe UI Semibold" panose="020B0702040204020203" pitchFamily="34" charset="0"/>
              </a:rPr>
              <a:t>Microsoft Intune Company Portal</a:t>
            </a:r>
          </a:p>
        </p:txBody>
      </p:sp>
      <p:cxnSp>
        <p:nvCxnSpPr>
          <p:cNvPr id="15" name="Straight Arrow Connector 14"/>
          <p:cNvCxnSpPr/>
          <p:nvPr/>
        </p:nvCxnSpPr>
        <p:spPr>
          <a:xfrm flipV="1">
            <a:off x="7670405" y="1439862"/>
            <a:ext cx="0" cy="2209800"/>
          </a:xfrm>
          <a:prstGeom prst="straightConnector1">
            <a:avLst/>
          </a:prstGeom>
          <a:ln w="76200">
            <a:solidFill>
              <a:schemeClr val="accent3"/>
            </a:solidFill>
            <a:prstDash val="sysDot"/>
            <a:headEnd type="none"/>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6142037" y="1439862"/>
            <a:ext cx="1465264" cy="2209800"/>
          </a:xfrm>
          <a:prstGeom prst="straightConnector1">
            <a:avLst/>
          </a:prstGeom>
          <a:ln w="76200">
            <a:solidFill>
              <a:schemeClr val="accent3"/>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073230" y="2125662"/>
            <a:ext cx="1421607" cy="433965"/>
          </a:xfrm>
          <a:prstGeom prst="rect">
            <a:avLst/>
          </a:prstGeom>
          <a:solidFill>
            <a:schemeClr val="accent4">
              <a:lumMod val="75000"/>
            </a:schemeClr>
          </a:solidFill>
        </p:spPr>
        <p:txBody>
          <a:bodyPr wrap="square" lIns="91440" tIns="91440" rIns="91440" bIns="91440"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700" b="0" i="0" u="none" strike="noStrike" kern="0" cap="none" spc="0" normalizeH="0" baseline="0" noProof="0" dirty="0">
                <a:ln>
                  <a:noFill/>
                </a:ln>
                <a:solidFill>
                  <a:srgbClr val="FFFFFF"/>
                </a:solidFill>
                <a:effectLst/>
                <a:uLnTx/>
                <a:uFillTx/>
                <a:latin typeface="+mj-lt"/>
              </a:rPr>
              <a:t>Enrollment</a:t>
            </a:r>
          </a:p>
        </p:txBody>
      </p:sp>
      <p:cxnSp>
        <p:nvCxnSpPr>
          <p:cNvPr id="25" name="Straight Arrow Connector 24"/>
          <p:cNvCxnSpPr/>
          <p:nvPr/>
        </p:nvCxnSpPr>
        <p:spPr>
          <a:xfrm flipV="1">
            <a:off x="5380037" y="1439862"/>
            <a:ext cx="0" cy="2209800"/>
          </a:xfrm>
          <a:prstGeom prst="straightConnector1">
            <a:avLst/>
          </a:prstGeom>
          <a:ln w="76200">
            <a:solidFill>
              <a:schemeClr val="accent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668315" y="982662"/>
            <a:ext cx="1257300" cy="0"/>
          </a:xfrm>
          <a:prstGeom prst="straightConnector1">
            <a:avLst/>
          </a:prstGeom>
          <a:ln w="76200">
            <a:solidFill>
              <a:srgbClr val="D83B0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603103" y="1174431"/>
            <a:ext cx="1795065" cy="433965"/>
          </a:xfrm>
          <a:prstGeom prst="rect">
            <a:avLst/>
          </a:prstGeom>
          <a:solidFill>
            <a:schemeClr val="accent6"/>
          </a:solidFill>
        </p:spPr>
        <p:txBody>
          <a:bodyPr wrap="square" lIns="91440" tIns="91440" rIns="91440" bIns="91440" rtlCol="0">
            <a:spAutoFit/>
          </a:bodyPr>
          <a:lstStyle/>
          <a:p>
            <a:pPr marL="0" marR="0" lvl="0" indent="0" algn="ctr" defTabSz="914400" eaLnBrk="1" fontAlgn="auto" latinLnBrk="0" hangingPunct="1">
              <a:lnSpc>
                <a:spcPct val="90000"/>
              </a:lnSpc>
              <a:spcBef>
                <a:spcPts val="0"/>
              </a:spcBef>
              <a:spcAft>
                <a:spcPts val="600"/>
              </a:spcAft>
              <a:buClrTx/>
              <a:buSzTx/>
              <a:buFontTx/>
              <a:buNone/>
              <a:tabLst/>
              <a:defRPr/>
            </a:pPr>
            <a:r>
              <a:rPr kumimoji="0" lang="en-US" sz="1700" b="0" i="0" u="none" strike="noStrike" kern="0" cap="none" spc="0" normalizeH="0" baseline="0" noProof="0" dirty="0">
                <a:ln>
                  <a:noFill/>
                </a:ln>
                <a:solidFill>
                  <a:srgbClr val="000000"/>
                </a:solidFill>
                <a:effectLst/>
                <a:uLnTx/>
                <a:uFillTx/>
                <a:latin typeface="+mj-lt"/>
              </a:rPr>
              <a:t>DEP, VPP</a:t>
            </a:r>
          </a:p>
        </p:txBody>
      </p:sp>
      <p:sp>
        <p:nvSpPr>
          <p:cNvPr id="28" name="Arc 27"/>
          <p:cNvSpPr/>
          <p:nvPr/>
        </p:nvSpPr>
        <p:spPr>
          <a:xfrm rot="17100000" flipH="1">
            <a:off x="2960527" y="-764866"/>
            <a:ext cx="3302418" cy="5448253"/>
          </a:xfrm>
          <a:prstGeom prst="arc">
            <a:avLst>
              <a:gd name="adj1" fmla="val 16200000"/>
              <a:gd name="adj2" fmla="val 1479068"/>
            </a:avLst>
          </a:prstGeom>
          <a:ln w="76200">
            <a:solidFill>
              <a:srgbClr val="D83B0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1" name="TextBox 30"/>
          <p:cNvSpPr txBox="1"/>
          <p:nvPr/>
        </p:nvSpPr>
        <p:spPr>
          <a:xfrm>
            <a:off x="5509419" y="1615497"/>
            <a:ext cx="1336673" cy="433965"/>
          </a:xfrm>
          <a:prstGeom prst="rect">
            <a:avLst/>
          </a:prstGeom>
          <a:solidFill>
            <a:schemeClr val="accent6"/>
          </a:solidFill>
          <a:ln>
            <a:noFill/>
          </a:ln>
        </p:spPr>
        <p:txBody>
          <a:bodyPr wrap="square" lIns="91440" tIns="91440" rIns="91440" bIns="91440" rtlCol="0" anchor="ctr" anchorCtr="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700" b="0" i="0" u="none" strike="noStrike" kern="0" cap="none" spc="0" normalizeH="0" baseline="0" noProof="0" dirty="0">
                <a:ln>
                  <a:noFill/>
                </a:ln>
                <a:solidFill>
                  <a:srgbClr val="000000"/>
                </a:solidFill>
                <a:effectLst/>
                <a:uLnTx/>
                <a:uFillTx/>
                <a:latin typeface="+mj-lt"/>
              </a:rPr>
              <a:t>LOB apps</a:t>
            </a:r>
          </a:p>
        </p:txBody>
      </p:sp>
      <p:cxnSp>
        <p:nvCxnSpPr>
          <p:cNvPr id="32" name="Straight Arrow Connector 31"/>
          <p:cNvCxnSpPr/>
          <p:nvPr/>
        </p:nvCxnSpPr>
        <p:spPr>
          <a:xfrm flipV="1">
            <a:off x="5151437" y="1439862"/>
            <a:ext cx="0" cy="2209800"/>
          </a:xfrm>
          <a:prstGeom prst="straightConnector1">
            <a:avLst/>
          </a:prstGeom>
          <a:ln w="76200">
            <a:solidFill>
              <a:srgbClr val="FFC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433764" y="2139512"/>
            <a:ext cx="1336673" cy="655564"/>
          </a:xfrm>
          <a:prstGeom prst="rect">
            <a:avLst/>
          </a:prstGeom>
          <a:solidFill>
            <a:schemeClr val="accent6"/>
          </a:solidFill>
        </p:spPr>
        <p:txBody>
          <a:bodyPr wrap="square" lIns="91440" tIns="91440" rIns="91440" bIns="91440" rtlCol="0" anchor="ctr" anchorCtr="0">
            <a:spAutoFit/>
          </a:bodyPr>
          <a:lstStyle/>
          <a:p>
            <a:pPr marL="0" marR="0" lvl="0" indent="0" algn="r" defTabSz="914400" eaLnBrk="1" fontAlgn="auto" latinLnBrk="0" hangingPunct="1">
              <a:lnSpc>
                <a:spcPct val="90000"/>
              </a:lnSpc>
              <a:spcBef>
                <a:spcPts val="0"/>
              </a:spcBef>
              <a:spcAft>
                <a:spcPts val="600"/>
              </a:spcAft>
              <a:buClrTx/>
              <a:buSzTx/>
              <a:buFontTx/>
              <a:buNone/>
              <a:tabLst/>
              <a:defRPr/>
            </a:pPr>
            <a:r>
              <a:rPr kumimoji="0" lang="en-US" sz="1700" b="0" i="0" u="none" strike="noStrike" kern="0" cap="none" spc="0" normalizeH="0" baseline="0" noProof="0" dirty="0">
                <a:ln>
                  <a:noFill/>
                </a:ln>
                <a:solidFill>
                  <a:srgbClr val="000000"/>
                </a:solidFill>
                <a:effectLst/>
                <a:uLnTx/>
                <a:uFillTx/>
                <a:latin typeface="+mj-lt"/>
              </a:rPr>
              <a:t>App Store apps</a:t>
            </a:r>
          </a:p>
        </p:txBody>
      </p:sp>
      <p:cxnSp>
        <p:nvCxnSpPr>
          <p:cNvPr id="34" name="Straight Arrow Connector 33"/>
          <p:cNvCxnSpPr/>
          <p:nvPr/>
        </p:nvCxnSpPr>
        <p:spPr>
          <a:xfrm flipV="1">
            <a:off x="4925615" y="1439862"/>
            <a:ext cx="0" cy="2209800"/>
          </a:xfrm>
          <a:prstGeom prst="straightConnector1">
            <a:avLst/>
          </a:prstGeom>
          <a:ln w="76200">
            <a:solidFill>
              <a:srgbClr val="D83B0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8073230" y="2642050"/>
            <a:ext cx="1421607" cy="433965"/>
          </a:xfrm>
          <a:prstGeom prst="rect">
            <a:avLst/>
          </a:prstGeom>
          <a:solidFill>
            <a:schemeClr val="accent4">
              <a:lumMod val="75000"/>
            </a:schemeClr>
          </a:solidFill>
        </p:spPr>
        <p:txBody>
          <a:bodyPr wrap="square" lIns="91440" tIns="91440" rIns="91440" bIns="91440"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700" b="0" i="0" u="none" strike="noStrike" kern="0" cap="none" spc="0" normalizeH="0" baseline="0" noProof="0" dirty="0">
                <a:ln>
                  <a:noFill/>
                </a:ln>
                <a:solidFill>
                  <a:srgbClr val="FFFFFF"/>
                </a:solidFill>
                <a:effectLst/>
                <a:uLnTx/>
                <a:uFillTx/>
                <a:latin typeface="+mj-lt"/>
              </a:rPr>
              <a:t>Retire</a:t>
            </a:r>
          </a:p>
        </p:txBody>
      </p:sp>
      <p:sp>
        <p:nvSpPr>
          <p:cNvPr id="79" name="TextBox 78"/>
          <p:cNvSpPr txBox="1"/>
          <p:nvPr/>
        </p:nvSpPr>
        <p:spPr>
          <a:xfrm>
            <a:off x="5517893" y="2544203"/>
            <a:ext cx="2249787" cy="891013"/>
          </a:xfrm>
          <a:prstGeom prst="rect">
            <a:avLst/>
          </a:prstGeom>
          <a:solidFill>
            <a:schemeClr val="accent4"/>
          </a:solidFill>
        </p:spPr>
        <p:txBody>
          <a:bodyPr wrap="square" lIns="91440" tIns="91440" rIns="91440" bIns="91440" rtlCol="0">
            <a:spAutoFit/>
          </a:body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sz="1700" b="0" i="0" u="none" strike="noStrike" kern="0" cap="none" spc="0" normalizeH="0" baseline="0" noProof="0" dirty="0">
                <a:ln>
                  <a:noFill/>
                </a:ln>
                <a:solidFill>
                  <a:srgbClr val="000000"/>
                </a:solidFill>
                <a:effectLst/>
                <a:uLnTx/>
                <a:uFillTx/>
                <a:latin typeface="+mj-lt"/>
              </a:rPr>
              <a:t>Remote Commands</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1700" b="0" i="0" u="none" strike="noStrike" kern="0" cap="none" spc="0" normalizeH="0" baseline="0" noProof="0" dirty="0">
                <a:ln>
                  <a:noFill/>
                </a:ln>
                <a:solidFill>
                  <a:srgbClr val="000000"/>
                </a:solidFill>
                <a:effectLst/>
                <a:uLnTx/>
                <a:uFillTx/>
                <a:latin typeface="+mj-lt"/>
              </a:rPr>
              <a:t>Policies</a:t>
            </a:r>
            <a:br>
              <a:rPr kumimoji="0" lang="en-US" sz="1700" b="0" i="0" u="none" strike="noStrike" kern="0" cap="none" spc="0" normalizeH="0" baseline="0" noProof="0" dirty="0">
                <a:ln>
                  <a:noFill/>
                </a:ln>
                <a:solidFill>
                  <a:srgbClr val="000000"/>
                </a:solidFill>
                <a:effectLst/>
                <a:uLnTx/>
                <a:uFillTx/>
                <a:latin typeface="+mj-lt"/>
              </a:rPr>
            </a:br>
            <a:r>
              <a:rPr kumimoji="0" lang="en-US" sz="1700" b="0" i="0" u="none" strike="noStrike" kern="0" cap="none" spc="0" normalizeH="0" baseline="0" noProof="0" dirty="0">
                <a:ln>
                  <a:noFill/>
                </a:ln>
                <a:solidFill>
                  <a:srgbClr val="000000"/>
                </a:solidFill>
                <a:effectLst/>
                <a:uLnTx/>
                <a:uFillTx/>
                <a:latin typeface="+mj-lt"/>
              </a:rPr>
              <a:t>Config Profiles</a:t>
            </a:r>
          </a:p>
        </p:txBody>
      </p:sp>
      <p:sp>
        <p:nvSpPr>
          <p:cNvPr id="80" name="TextBox 79"/>
          <p:cNvSpPr txBox="1"/>
          <p:nvPr/>
        </p:nvSpPr>
        <p:spPr>
          <a:xfrm>
            <a:off x="5520148" y="2078504"/>
            <a:ext cx="1421607" cy="433965"/>
          </a:xfrm>
          <a:prstGeom prst="rect">
            <a:avLst/>
          </a:prstGeom>
          <a:solidFill>
            <a:schemeClr val="accent4"/>
          </a:solidFill>
        </p:spPr>
        <p:txBody>
          <a:bodyPr wrap="square" lIns="91440" tIns="91440" rIns="91440" bIns="91440"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700" b="0" i="0" u="none" strike="noStrike" kern="0" cap="none" spc="0" normalizeH="0" baseline="0" noProof="0" dirty="0">
                <a:ln>
                  <a:noFill/>
                </a:ln>
                <a:solidFill>
                  <a:srgbClr val="000000"/>
                </a:solidFill>
                <a:effectLst/>
                <a:uLnTx/>
                <a:uFillTx/>
                <a:latin typeface="+mj-lt"/>
              </a:rPr>
              <a:t>Inventory</a:t>
            </a:r>
          </a:p>
        </p:txBody>
      </p:sp>
      <p:sp>
        <p:nvSpPr>
          <p:cNvPr id="81" name="TextBox 80"/>
          <p:cNvSpPr txBox="1"/>
          <p:nvPr/>
        </p:nvSpPr>
        <p:spPr>
          <a:xfrm>
            <a:off x="5509419" y="3497262"/>
            <a:ext cx="1732719" cy="433965"/>
          </a:xfrm>
          <a:prstGeom prst="rect">
            <a:avLst/>
          </a:prstGeom>
          <a:solidFill>
            <a:schemeClr val="accent4"/>
          </a:solidFill>
        </p:spPr>
        <p:txBody>
          <a:bodyPr wrap="square" lIns="91440" tIns="91440" rIns="91440" bIns="91440" rtlCol="0">
            <a:spAutoFit/>
          </a:bodyPr>
          <a:lstStyle>
            <a:defPPr>
              <a:defRPr lang="en-US"/>
            </a:defPPr>
            <a:lvl1pPr>
              <a:lnSpc>
                <a:spcPct val="90000"/>
              </a:lnSpc>
              <a:spcAft>
                <a:spcPts val="600"/>
              </a:spcAft>
              <a:defRPr>
                <a:solidFill>
                  <a:schemeClr val="bg1"/>
                </a:solidFill>
              </a:defRPr>
            </a:lvl1p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700" b="0" i="0" u="none" strike="noStrike" kern="0" cap="none" spc="0" normalizeH="0" baseline="0" noProof="0" dirty="0">
                <a:ln>
                  <a:noFill/>
                </a:ln>
                <a:solidFill>
                  <a:srgbClr val="000000"/>
                </a:solidFill>
                <a:effectLst/>
                <a:uLnTx/>
                <a:uFillTx/>
                <a:latin typeface="+mj-lt"/>
              </a:rPr>
              <a:t>check-in</a:t>
            </a:r>
          </a:p>
        </p:txBody>
      </p:sp>
      <p:sp>
        <p:nvSpPr>
          <p:cNvPr id="82" name="Freeform 15"/>
          <p:cNvSpPr>
            <a:spLocks/>
          </p:cNvSpPr>
          <p:nvPr/>
        </p:nvSpPr>
        <p:spPr bwMode="auto">
          <a:xfrm flipH="1">
            <a:off x="147124" y="850003"/>
            <a:ext cx="898401" cy="589859"/>
          </a:xfrm>
          <a:custGeom>
            <a:avLst/>
            <a:gdLst>
              <a:gd name="T0" fmla="*/ 1471 w 1751"/>
              <a:gd name="T1" fmla="*/ 505 h 1152"/>
              <a:gd name="T2" fmla="*/ 1471 w 1751"/>
              <a:gd name="T3" fmla="*/ 483 h 1152"/>
              <a:gd name="T4" fmla="*/ 988 w 1751"/>
              <a:gd name="T5" fmla="*/ 0 h 1152"/>
              <a:gd name="T6" fmla="*/ 586 w 1751"/>
              <a:gd name="T7" fmla="*/ 216 h 1152"/>
              <a:gd name="T8" fmla="*/ 454 w 1751"/>
              <a:gd name="T9" fmla="*/ 180 h 1152"/>
              <a:gd name="T10" fmla="*/ 298 w 1751"/>
              <a:gd name="T11" fmla="*/ 227 h 1152"/>
              <a:gd name="T12" fmla="*/ 174 w 1751"/>
              <a:gd name="T13" fmla="*/ 454 h 1152"/>
              <a:gd name="T14" fmla="*/ 0 w 1751"/>
              <a:gd name="T15" fmla="*/ 772 h 1152"/>
              <a:gd name="T16" fmla="*/ 338 w 1751"/>
              <a:gd name="T17" fmla="*/ 1152 h 1152"/>
              <a:gd name="T18" fmla="*/ 380 w 1751"/>
              <a:gd name="T19" fmla="*/ 1152 h 1152"/>
              <a:gd name="T20" fmla="*/ 419 w 1751"/>
              <a:gd name="T21" fmla="*/ 1152 h 1152"/>
              <a:gd name="T22" fmla="*/ 1207 w 1751"/>
              <a:gd name="T23" fmla="*/ 1152 h 1152"/>
              <a:gd name="T24" fmla="*/ 1223 w 1751"/>
              <a:gd name="T25" fmla="*/ 1152 h 1152"/>
              <a:gd name="T26" fmla="*/ 1243 w 1751"/>
              <a:gd name="T27" fmla="*/ 1152 h 1152"/>
              <a:gd name="T28" fmla="*/ 1301 w 1751"/>
              <a:gd name="T29" fmla="*/ 1152 h 1152"/>
              <a:gd name="T30" fmla="*/ 1426 w 1751"/>
              <a:gd name="T31" fmla="*/ 1152 h 1152"/>
              <a:gd name="T32" fmla="*/ 1751 w 1751"/>
              <a:gd name="T33" fmla="*/ 827 h 1152"/>
              <a:gd name="T34" fmla="*/ 1471 w 1751"/>
              <a:gd name="T35" fmla="*/ 505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1" h="1152">
                <a:moveTo>
                  <a:pt x="1471" y="505"/>
                </a:moveTo>
                <a:cubicBezTo>
                  <a:pt x="1471" y="499"/>
                  <a:pt x="1471" y="489"/>
                  <a:pt x="1471" y="483"/>
                </a:cubicBezTo>
                <a:cubicBezTo>
                  <a:pt x="1471" y="216"/>
                  <a:pt x="1255" y="0"/>
                  <a:pt x="988" y="0"/>
                </a:cubicBezTo>
                <a:cubicBezTo>
                  <a:pt x="821" y="0"/>
                  <a:pt x="673" y="87"/>
                  <a:pt x="586" y="216"/>
                </a:cubicBezTo>
                <a:cubicBezTo>
                  <a:pt x="547" y="193"/>
                  <a:pt x="502" y="180"/>
                  <a:pt x="454" y="180"/>
                </a:cubicBezTo>
                <a:cubicBezTo>
                  <a:pt x="396" y="180"/>
                  <a:pt x="342" y="198"/>
                  <a:pt x="298" y="227"/>
                </a:cubicBezTo>
                <a:cubicBezTo>
                  <a:pt x="224" y="276"/>
                  <a:pt x="176" y="360"/>
                  <a:pt x="174" y="454"/>
                </a:cubicBezTo>
                <a:cubicBezTo>
                  <a:pt x="71" y="521"/>
                  <a:pt x="0" y="640"/>
                  <a:pt x="0" y="772"/>
                </a:cubicBezTo>
                <a:cubicBezTo>
                  <a:pt x="0" y="969"/>
                  <a:pt x="148" y="1129"/>
                  <a:pt x="338" y="1152"/>
                </a:cubicBezTo>
                <a:cubicBezTo>
                  <a:pt x="351" y="1152"/>
                  <a:pt x="367" y="1152"/>
                  <a:pt x="380" y="1152"/>
                </a:cubicBezTo>
                <a:cubicBezTo>
                  <a:pt x="393" y="1152"/>
                  <a:pt x="406" y="1152"/>
                  <a:pt x="419" y="1152"/>
                </a:cubicBezTo>
                <a:cubicBezTo>
                  <a:pt x="596" y="1152"/>
                  <a:pt x="1011" y="1152"/>
                  <a:pt x="1207" y="1152"/>
                </a:cubicBezTo>
                <a:cubicBezTo>
                  <a:pt x="1213" y="1152"/>
                  <a:pt x="1218" y="1152"/>
                  <a:pt x="1223" y="1152"/>
                </a:cubicBezTo>
                <a:cubicBezTo>
                  <a:pt x="1243" y="1152"/>
                  <a:pt x="1243" y="1152"/>
                  <a:pt x="1243" y="1152"/>
                </a:cubicBezTo>
                <a:cubicBezTo>
                  <a:pt x="1252" y="1152"/>
                  <a:pt x="1281" y="1152"/>
                  <a:pt x="1301" y="1152"/>
                </a:cubicBezTo>
                <a:cubicBezTo>
                  <a:pt x="1426" y="1152"/>
                  <a:pt x="1426" y="1152"/>
                  <a:pt x="1426" y="1152"/>
                </a:cubicBezTo>
                <a:cubicBezTo>
                  <a:pt x="1606" y="1149"/>
                  <a:pt x="1751" y="1004"/>
                  <a:pt x="1751" y="827"/>
                </a:cubicBezTo>
                <a:cubicBezTo>
                  <a:pt x="1751" y="663"/>
                  <a:pt x="1629" y="528"/>
                  <a:pt x="1471" y="505"/>
                </a:cubicBezTo>
                <a:close/>
              </a:path>
            </a:pathLst>
          </a:custGeom>
          <a:solidFill>
            <a:schemeClr val="bg1"/>
          </a:solidFill>
          <a:ln>
            <a:noFill/>
          </a:ln>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68217A"/>
              </a:solidFill>
              <a:effectLst/>
              <a:uLnTx/>
              <a:uFillTx/>
            </a:endParaRPr>
          </a:p>
        </p:txBody>
      </p:sp>
      <p:sp>
        <p:nvSpPr>
          <p:cNvPr id="91" name="Freeform 15"/>
          <p:cNvSpPr>
            <a:spLocks/>
          </p:cNvSpPr>
          <p:nvPr/>
        </p:nvSpPr>
        <p:spPr bwMode="auto">
          <a:xfrm flipH="1">
            <a:off x="11255488" y="710415"/>
            <a:ext cx="898401" cy="589859"/>
          </a:xfrm>
          <a:custGeom>
            <a:avLst/>
            <a:gdLst>
              <a:gd name="T0" fmla="*/ 1471 w 1751"/>
              <a:gd name="T1" fmla="*/ 505 h 1152"/>
              <a:gd name="T2" fmla="*/ 1471 w 1751"/>
              <a:gd name="T3" fmla="*/ 483 h 1152"/>
              <a:gd name="T4" fmla="*/ 988 w 1751"/>
              <a:gd name="T5" fmla="*/ 0 h 1152"/>
              <a:gd name="T6" fmla="*/ 586 w 1751"/>
              <a:gd name="T7" fmla="*/ 216 h 1152"/>
              <a:gd name="T8" fmla="*/ 454 w 1751"/>
              <a:gd name="T9" fmla="*/ 180 h 1152"/>
              <a:gd name="T10" fmla="*/ 298 w 1751"/>
              <a:gd name="T11" fmla="*/ 227 h 1152"/>
              <a:gd name="T12" fmla="*/ 174 w 1751"/>
              <a:gd name="T13" fmla="*/ 454 h 1152"/>
              <a:gd name="T14" fmla="*/ 0 w 1751"/>
              <a:gd name="T15" fmla="*/ 772 h 1152"/>
              <a:gd name="T16" fmla="*/ 338 w 1751"/>
              <a:gd name="T17" fmla="*/ 1152 h 1152"/>
              <a:gd name="T18" fmla="*/ 380 w 1751"/>
              <a:gd name="T19" fmla="*/ 1152 h 1152"/>
              <a:gd name="T20" fmla="*/ 419 w 1751"/>
              <a:gd name="T21" fmla="*/ 1152 h 1152"/>
              <a:gd name="T22" fmla="*/ 1207 w 1751"/>
              <a:gd name="T23" fmla="*/ 1152 h 1152"/>
              <a:gd name="T24" fmla="*/ 1223 w 1751"/>
              <a:gd name="T25" fmla="*/ 1152 h 1152"/>
              <a:gd name="T26" fmla="*/ 1243 w 1751"/>
              <a:gd name="T27" fmla="*/ 1152 h 1152"/>
              <a:gd name="T28" fmla="*/ 1301 w 1751"/>
              <a:gd name="T29" fmla="*/ 1152 h 1152"/>
              <a:gd name="T30" fmla="*/ 1426 w 1751"/>
              <a:gd name="T31" fmla="*/ 1152 h 1152"/>
              <a:gd name="T32" fmla="*/ 1751 w 1751"/>
              <a:gd name="T33" fmla="*/ 827 h 1152"/>
              <a:gd name="T34" fmla="*/ 1471 w 1751"/>
              <a:gd name="T35" fmla="*/ 505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1" h="1152">
                <a:moveTo>
                  <a:pt x="1471" y="505"/>
                </a:moveTo>
                <a:cubicBezTo>
                  <a:pt x="1471" y="499"/>
                  <a:pt x="1471" y="489"/>
                  <a:pt x="1471" y="483"/>
                </a:cubicBezTo>
                <a:cubicBezTo>
                  <a:pt x="1471" y="216"/>
                  <a:pt x="1255" y="0"/>
                  <a:pt x="988" y="0"/>
                </a:cubicBezTo>
                <a:cubicBezTo>
                  <a:pt x="821" y="0"/>
                  <a:pt x="673" y="87"/>
                  <a:pt x="586" y="216"/>
                </a:cubicBezTo>
                <a:cubicBezTo>
                  <a:pt x="547" y="193"/>
                  <a:pt x="502" y="180"/>
                  <a:pt x="454" y="180"/>
                </a:cubicBezTo>
                <a:cubicBezTo>
                  <a:pt x="396" y="180"/>
                  <a:pt x="342" y="198"/>
                  <a:pt x="298" y="227"/>
                </a:cubicBezTo>
                <a:cubicBezTo>
                  <a:pt x="224" y="276"/>
                  <a:pt x="176" y="360"/>
                  <a:pt x="174" y="454"/>
                </a:cubicBezTo>
                <a:cubicBezTo>
                  <a:pt x="71" y="521"/>
                  <a:pt x="0" y="640"/>
                  <a:pt x="0" y="772"/>
                </a:cubicBezTo>
                <a:cubicBezTo>
                  <a:pt x="0" y="969"/>
                  <a:pt x="148" y="1129"/>
                  <a:pt x="338" y="1152"/>
                </a:cubicBezTo>
                <a:cubicBezTo>
                  <a:pt x="351" y="1152"/>
                  <a:pt x="367" y="1152"/>
                  <a:pt x="380" y="1152"/>
                </a:cubicBezTo>
                <a:cubicBezTo>
                  <a:pt x="393" y="1152"/>
                  <a:pt x="406" y="1152"/>
                  <a:pt x="419" y="1152"/>
                </a:cubicBezTo>
                <a:cubicBezTo>
                  <a:pt x="596" y="1152"/>
                  <a:pt x="1011" y="1152"/>
                  <a:pt x="1207" y="1152"/>
                </a:cubicBezTo>
                <a:cubicBezTo>
                  <a:pt x="1213" y="1152"/>
                  <a:pt x="1218" y="1152"/>
                  <a:pt x="1223" y="1152"/>
                </a:cubicBezTo>
                <a:cubicBezTo>
                  <a:pt x="1243" y="1152"/>
                  <a:pt x="1243" y="1152"/>
                  <a:pt x="1243" y="1152"/>
                </a:cubicBezTo>
                <a:cubicBezTo>
                  <a:pt x="1252" y="1152"/>
                  <a:pt x="1281" y="1152"/>
                  <a:pt x="1301" y="1152"/>
                </a:cubicBezTo>
                <a:cubicBezTo>
                  <a:pt x="1426" y="1152"/>
                  <a:pt x="1426" y="1152"/>
                  <a:pt x="1426" y="1152"/>
                </a:cubicBezTo>
                <a:cubicBezTo>
                  <a:pt x="1606" y="1149"/>
                  <a:pt x="1751" y="1004"/>
                  <a:pt x="1751" y="827"/>
                </a:cubicBezTo>
                <a:cubicBezTo>
                  <a:pt x="1751" y="663"/>
                  <a:pt x="1629" y="528"/>
                  <a:pt x="1471" y="505"/>
                </a:cubicBezTo>
                <a:close/>
              </a:path>
            </a:pathLst>
          </a:custGeom>
          <a:solidFill>
            <a:schemeClr val="bg1"/>
          </a:solidFill>
          <a:ln>
            <a:noFill/>
          </a:ln>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68217A"/>
              </a:solidFill>
              <a:effectLst/>
              <a:uLnTx/>
              <a:uFillTx/>
            </a:endParaRPr>
          </a:p>
        </p:txBody>
      </p:sp>
      <p:grpSp>
        <p:nvGrpSpPr>
          <p:cNvPr id="88" name="Group 1"/>
          <p:cNvGrpSpPr/>
          <p:nvPr/>
        </p:nvGrpSpPr>
        <p:grpSpPr>
          <a:xfrm>
            <a:off x="11352211" y="4597401"/>
            <a:ext cx="1092201" cy="1713875"/>
            <a:chOff x="1506538" y="3831263"/>
            <a:chExt cx="1092201" cy="1713875"/>
          </a:xfrm>
        </p:grpSpPr>
        <p:sp>
          <p:nvSpPr>
            <p:cNvPr id="89" name="AutoShape 3"/>
            <p:cNvSpPr>
              <a:spLocks noChangeAspect="1" noChangeArrowheads="1" noTextEdit="1"/>
            </p:cNvSpPr>
            <p:nvPr/>
          </p:nvSpPr>
          <p:spPr bwMode="auto">
            <a:xfrm>
              <a:off x="1509713" y="3833813"/>
              <a:ext cx="108585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90" name="Freeform 5"/>
            <p:cNvSpPr>
              <a:spLocks/>
            </p:cNvSpPr>
            <p:nvPr/>
          </p:nvSpPr>
          <p:spPr bwMode="auto">
            <a:xfrm>
              <a:off x="1506538" y="4494213"/>
              <a:ext cx="306388" cy="133350"/>
            </a:xfrm>
            <a:custGeom>
              <a:avLst/>
              <a:gdLst>
                <a:gd name="T0" fmla="*/ 89 w 115"/>
                <a:gd name="T1" fmla="*/ 0 h 50"/>
                <a:gd name="T2" fmla="*/ 115 w 115"/>
                <a:gd name="T3" fmla="*/ 25 h 50"/>
                <a:gd name="T4" fmla="*/ 115 w 115"/>
                <a:gd name="T5" fmla="*/ 25 h 50"/>
                <a:gd name="T6" fmla="*/ 89 w 115"/>
                <a:gd name="T7" fmla="*/ 50 h 50"/>
                <a:gd name="T8" fmla="*/ 25 w 115"/>
                <a:gd name="T9" fmla="*/ 50 h 50"/>
                <a:gd name="T10" fmla="*/ 0 w 115"/>
                <a:gd name="T11" fmla="*/ 25 h 50"/>
                <a:gd name="T12" fmla="*/ 0 w 115"/>
                <a:gd name="T13" fmla="*/ 25 h 50"/>
                <a:gd name="T14" fmla="*/ 25 w 115"/>
                <a:gd name="T15" fmla="*/ 0 h 50"/>
                <a:gd name="T16" fmla="*/ 89 w 115"/>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50">
                  <a:moveTo>
                    <a:pt x="89" y="0"/>
                  </a:moveTo>
                  <a:cubicBezTo>
                    <a:pt x="104" y="0"/>
                    <a:pt x="115" y="11"/>
                    <a:pt x="115" y="25"/>
                  </a:cubicBezTo>
                  <a:cubicBezTo>
                    <a:pt x="115" y="25"/>
                    <a:pt x="115" y="25"/>
                    <a:pt x="115" y="25"/>
                  </a:cubicBezTo>
                  <a:cubicBezTo>
                    <a:pt x="115" y="39"/>
                    <a:pt x="104" y="50"/>
                    <a:pt x="89" y="50"/>
                  </a:cubicBezTo>
                  <a:cubicBezTo>
                    <a:pt x="25" y="50"/>
                    <a:pt x="25" y="50"/>
                    <a:pt x="25" y="50"/>
                  </a:cubicBezTo>
                  <a:cubicBezTo>
                    <a:pt x="11" y="50"/>
                    <a:pt x="0" y="39"/>
                    <a:pt x="0" y="25"/>
                  </a:cubicBezTo>
                  <a:cubicBezTo>
                    <a:pt x="0" y="25"/>
                    <a:pt x="0" y="25"/>
                    <a:pt x="0" y="25"/>
                  </a:cubicBezTo>
                  <a:cubicBezTo>
                    <a:pt x="0" y="11"/>
                    <a:pt x="11" y="0"/>
                    <a:pt x="25" y="0"/>
                  </a:cubicBezTo>
                  <a:lnTo>
                    <a:pt x="89" y="0"/>
                  </a:lnTo>
                  <a:close/>
                </a:path>
              </a:pathLst>
            </a:custGeom>
            <a:solidFill>
              <a:srgbClr val="BC90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92" name="Freeform 6"/>
            <p:cNvSpPr>
              <a:spLocks/>
            </p:cNvSpPr>
            <p:nvPr/>
          </p:nvSpPr>
          <p:spPr bwMode="auto">
            <a:xfrm>
              <a:off x="1506538" y="4699001"/>
              <a:ext cx="306388" cy="134938"/>
            </a:xfrm>
            <a:custGeom>
              <a:avLst/>
              <a:gdLst>
                <a:gd name="T0" fmla="*/ 89 w 115"/>
                <a:gd name="T1" fmla="*/ 0 h 51"/>
                <a:gd name="T2" fmla="*/ 115 w 115"/>
                <a:gd name="T3" fmla="*/ 26 h 51"/>
                <a:gd name="T4" fmla="*/ 115 w 115"/>
                <a:gd name="T5" fmla="*/ 26 h 51"/>
                <a:gd name="T6" fmla="*/ 89 w 115"/>
                <a:gd name="T7" fmla="*/ 51 h 51"/>
                <a:gd name="T8" fmla="*/ 25 w 115"/>
                <a:gd name="T9" fmla="*/ 51 h 51"/>
                <a:gd name="T10" fmla="*/ 0 w 115"/>
                <a:gd name="T11" fmla="*/ 26 h 51"/>
                <a:gd name="T12" fmla="*/ 0 w 115"/>
                <a:gd name="T13" fmla="*/ 26 h 51"/>
                <a:gd name="T14" fmla="*/ 25 w 115"/>
                <a:gd name="T15" fmla="*/ 0 h 51"/>
                <a:gd name="T16" fmla="*/ 89 w 115"/>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51">
                  <a:moveTo>
                    <a:pt x="89" y="0"/>
                  </a:moveTo>
                  <a:cubicBezTo>
                    <a:pt x="104" y="0"/>
                    <a:pt x="115" y="12"/>
                    <a:pt x="115" y="26"/>
                  </a:cubicBezTo>
                  <a:cubicBezTo>
                    <a:pt x="115" y="26"/>
                    <a:pt x="115" y="26"/>
                    <a:pt x="115" y="26"/>
                  </a:cubicBezTo>
                  <a:cubicBezTo>
                    <a:pt x="115" y="40"/>
                    <a:pt x="104" y="51"/>
                    <a:pt x="89" y="51"/>
                  </a:cubicBezTo>
                  <a:cubicBezTo>
                    <a:pt x="25" y="51"/>
                    <a:pt x="25" y="51"/>
                    <a:pt x="25" y="51"/>
                  </a:cubicBezTo>
                  <a:cubicBezTo>
                    <a:pt x="11" y="51"/>
                    <a:pt x="0" y="40"/>
                    <a:pt x="0" y="26"/>
                  </a:cubicBezTo>
                  <a:cubicBezTo>
                    <a:pt x="0" y="26"/>
                    <a:pt x="0" y="26"/>
                    <a:pt x="0" y="26"/>
                  </a:cubicBezTo>
                  <a:cubicBezTo>
                    <a:pt x="0" y="12"/>
                    <a:pt x="11" y="0"/>
                    <a:pt x="25" y="0"/>
                  </a:cubicBezTo>
                  <a:lnTo>
                    <a:pt x="89" y="0"/>
                  </a:lnTo>
                  <a:close/>
                </a:path>
              </a:pathLst>
            </a:custGeom>
            <a:solidFill>
              <a:srgbClr val="BC90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93" name="Freeform 7"/>
            <p:cNvSpPr>
              <a:spLocks/>
            </p:cNvSpPr>
            <p:nvPr/>
          </p:nvSpPr>
          <p:spPr bwMode="auto">
            <a:xfrm>
              <a:off x="1765301" y="4449763"/>
              <a:ext cx="833438" cy="1095375"/>
            </a:xfrm>
            <a:custGeom>
              <a:avLst/>
              <a:gdLst>
                <a:gd name="T0" fmla="*/ 313 w 313"/>
                <a:gd name="T1" fmla="*/ 413 h 413"/>
                <a:gd name="T2" fmla="*/ 235 w 313"/>
                <a:gd name="T3" fmla="*/ 259 h 413"/>
                <a:gd name="T4" fmla="*/ 245 w 313"/>
                <a:gd name="T5" fmla="*/ 201 h 413"/>
                <a:gd name="T6" fmla="*/ 245 w 313"/>
                <a:gd name="T7" fmla="*/ 131 h 413"/>
                <a:gd name="T8" fmla="*/ 131 w 313"/>
                <a:gd name="T9" fmla="*/ 0 h 413"/>
                <a:gd name="T10" fmla="*/ 0 w 313"/>
                <a:gd name="T11" fmla="*/ 131 h 413"/>
                <a:gd name="T12" fmla="*/ 0 w 313"/>
                <a:gd name="T13" fmla="*/ 201 h 413"/>
                <a:gd name="T14" fmla="*/ 74 w 313"/>
                <a:gd name="T15" fmla="*/ 319 h 413"/>
                <a:gd name="T16" fmla="*/ 101 w 313"/>
                <a:gd name="T17" fmla="*/ 413 h 413"/>
                <a:gd name="T18" fmla="*/ 313 w 313"/>
                <a:gd name="T19" fmla="*/ 41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413">
                  <a:moveTo>
                    <a:pt x="313" y="413"/>
                  </a:moveTo>
                  <a:cubicBezTo>
                    <a:pt x="235" y="259"/>
                    <a:pt x="235" y="259"/>
                    <a:pt x="235" y="259"/>
                  </a:cubicBezTo>
                  <a:cubicBezTo>
                    <a:pt x="242" y="242"/>
                    <a:pt x="245" y="222"/>
                    <a:pt x="245" y="201"/>
                  </a:cubicBezTo>
                  <a:cubicBezTo>
                    <a:pt x="245" y="131"/>
                    <a:pt x="245" y="131"/>
                    <a:pt x="245" y="131"/>
                  </a:cubicBezTo>
                  <a:cubicBezTo>
                    <a:pt x="245" y="59"/>
                    <a:pt x="204" y="0"/>
                    <a:pt x="131" y="0"/>
                  </a:cubicBezTo>
                  <a:cubicBezTo>
                    <a:pt x="59" y="0"/>
                    <a:pt x="0" y="59"/>
                    <a:pt x="0" y="131"/>
                  </a:cubicBezTo>
                  <a:cubicBezTo>
                    <a:pt x="0" y="201"/>
                    <a:pt x="0" y="201"/>
                    <a:pt x="0" y="201"/>
                  </a:cubicBezTo>
                  <a:cubicBezTo>
                    <a:pt x="0" y="253"/>
                    <a:pt x="30" y="298"/>
                    <a:pt x="74" y="319"/>
                  </a:cubicBezTo>
                  <a:cubicBezTo>
                    <a:pt x="101" y="413"/>
                    <a:pt x="101" y="413"/>
                    <a:pt x="101" y="413"/>
                  </a:cubicBezTo>
                  <a:lnTo>
                    <a:pt x="313" y="413"/>
                  </a:lnTo>
                  <a:close/>
                </a:path>
              </a:pathLst>
            </a:custGeom>
            <a:solidFill>
              <a:srgbClr val="BC90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94" name="Freeform 15"/>
            <p:cNvSpPr>
              <a:spLocks noEditPoints="1"/>
            </p:cNvSpPr>
            <p:nvPr/>
          </p:nvSpPr>
          <p:spPr bwMode="auto">
            <a:xfrm>
              <a:off x="2173288" y="4913313"/>
              <a:ext cx="33338" cy="34925"/>
            </a:xfrm>
            <a:custGeom>
              <a:avLst/>
              <a:gdLst>
                <a:gd name="T0" fmla="*/ 8 w 13"/>
                <a:gd name="T1" fmla="*/ 0 h 13"/>
                <a:gd name="T2" fmla="*/ 3 w 13"/>
                <a:gd name="T3" fmla="*/ 5 h 13"/>
                <a:gd name="T4" fmla="*/ 3 w 13"/>
                <a:gd name="T5" fmla="*/ 8 h 13"/>
                <a:gd name="T6" fmla="*/ 1 w 13"/>
                <a:gd name="T7" fmla="*/ 11 h 13"/>
                <a:gd name="T8" fmla="*/ 1 w 13"/>
                <a:gd name="T9" fmla="*/ 12 h 13"/>
                <a:gd name="T10" fmla="*/ 1 w 13"/>
                <a:gd name="T11" fmla="*/ 13 h 13"/>
                <a:gd name="T12" fmla="*/ 2 w 13"/>
                <a:gd name="T13" fmla="*/ 12 h 13"/>
                <a:gd name="T14" fmla="*/ 5 w 13"/>
                <a:gd name="T15" fmla="*/ 9 h 13"/>
                <a:gd name="T16" fmla="*/ 8 w 13"/>
                <a:gd name="T17" fmla="*/ 10 h 13"/>
                <a:gd name="T18" fmla="*/ 13 w 13"/>
                <a:gd name="T19" fmla="*/ 5 h 13"/>
                <a:gd name="T20" fmla="*/ 8 w 13"/>
                <a:gd name="T21" fmla="*/ 0 h 13"/>
                <a:gd name="T22" fmla="*/ 8 w 13"/>
                <a:gd name="T23" fmla="*/ 8 h 13"/>
                <a:gd name="T24" fmla="*/ 6 w 13"/>
                <a:gd name="T25" fmla="*/ 7 h 13"/>
                <a:gd name="T26" fmla="*/ 6 w 13"/>
                <a:gd name="T27" fmla="*/ 7 h 13"/>
                <a:gd name="T28" fmla="*/ 6 w 13"/>
                <a:gd name="T29" fmla="*/ 7 h 13"/>
                <a:gd name="T30" fmla="*/ 5 w 13"/>
                <a:gd name="T31" fmla="*/ 5 h 13"/>
                <a:gd name="T32" fmla="*/ 8 w 13"/>
                <a:gd name="T33" fmla="*/ 2 h 13"/>
                <a:gd name="T34" fmla="*/ 10 w 13"/>
                <a:gd name="T35" fmla="*/ 5 h 13"/>
                <a:gd name="T36" fmla="*/ 8 w 13"/>
                <a:gd name="T3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13">
                  <a:moveTo>
                    <a:pt x="8" y="0"/>
                  </a:moveTo>
                  <a:cubicBezTo>
                    <a:pt x="5" y="0"/>
                    <a:pt x="3" y="2"/>
                    <a:pt x="3" y="5"/>
                  </a:cubicBezTo>
                  <a:cubicBezTo>
                    <a:pt x="3" y="6"/>
                    <a:pt x="3" y="7"/>
                    <a:pt x="3" y="8"/>
                  </a:cubicBezTo>
                  <a:cubicBezTo>
                    <a:pt x="1" y="11"/>
                    <a:pt x="1" y="11"/>
                    <a:pt x="1" y="11"/>
                  </a:cubicBezTo>
                  <a:cubicBezTo>
                    <a:pt x="0" y="11"/>
                    <a:pt x="0" y="12"/>
                    <a:pt x="1" y="12"/>
                  </a:cubicBezTo>
                  <a:cubicBezTo>
                    <a:pt x="1" y="12"/>
                    <a:pt x="1" y="13"/>
                    <a:pt x="1" y="13"/>
                  </a:cubicBezTo>
                  <a:cubicBezTo>
                    <a:pt x="2" y="13"/>
                    <a:pt x="2" y="12"/>
                    <a:pt x="2" y="12"/>
                  </a:cubicBezTo>
                  <a:cubicBezTo>
                    <a:pt x="5" y="9"/>
                    <a:pt x="5" y="9"/>
                    <a:pt x="5" y="9"/>
                  </a:cubicBezTo>
                  <a:cubicBezTo>
                    <a:pt x="6" y="10"/>
                    <a:pt x="7" y="10"/>
                    <a:pt x="8" y="10"/>
                  </a:cubicBezTo>
                  <a:cubicBezTo>
                    <a:pt x="10" y="10"/>
                    <a:pt x="13" y="8"/>
                    <a:pt x="13" y="5"/>
                  </a:cubicBezTo>
                  <a:cubicBezTo>
                    <a:pt x="13" y="2"/>
                    <a:pt x="10" y="0"/>
                    <a:pt x="8" y="0"/>
                  </a:cubicBezTo>
                  <a:close/>
                  <a:moveTo>
                    <a:pt x="8" y="8"/>
                  </a:moveTo>
                  <a:cubicBezTo>
                    <a:pt x="7" y="8"/>
                    <a:pt x="6" y="7"/>
                    <a:pt x="6" y="7"/>
                  </a:cubicBezTo>
                  <a:cubicBezTo>
                    <a:pt x="6" y="7"/>
                    <a:pt x="6" y="7"/>
                    <a:pt x="6" y="7"/>
                  </a:cubicBezTo>
                  <a:cubicBezTo>
                    <a:pt x="6" y="7"/>
                    <a:pt x="6" y="7"/>
                    <a:pt x="6" y="7"/>
                  </a:cubicBezTo>
                  <a:cubicBezTo>
                    <a:pt x="5" y="6"/>
                    <a:pt x="5" y="6"/>
                    <a:pt x="5" y="5"/>
                  </a:cubicBezTo>
                  <a:cubicBezTo>
                    <a:pt x="5" y="4"/>
                    <a:pt x="6" y="2"/>
                    <a:pt x="8" y="2"/>
                  </a:cubicBezTo>
                  <a:cubicBezTo>
                    <a:pt x="9" y="2"/>
                    <a:pt x="10" y="4"/>
                    <a:pt x="10" y="5"/>
                  </a:cubicBezTo>
                  <a:cubicBezTo>
                    <a:pt x="10" y="7"/>
                    <a:pt x="9" y="8"/>
                    <a:pt x="8" y="8"/>
                  </a:cubicBez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95" name="Freeform 26"/>
            <p:cNvSpPr>
              <a:spLocks/>
            </p:cNvSpPr>
            <p:nvPr/>
          </p:nvSpPr>
          <p:spPr bwMode="auto">
            <a:xfrm>
              <a:off x="1776413" y="5063907"/>
              <a:ext cx="241300" cy="160557"/>
            </a:xfrm>
            <a:custGeom>
              <a:avLst/>
              <a:gdLst>
                <a:gd name="T0" fmla="*/ 33 w 91"/>
                <a:gd name="T1" fmla="*/ 58 h 58"/>
                <a:gd name="T2" fmla="*/ 91 w 91"/>
                <a:gd name="T3" fmla="*/ 0 h 58"/>
                <a:gd name="T4" fmla="*/ 0 w 91"/>
                <a:gd name="T5" fmla="*/ 0 h 58"/>
                <a:gd name="T6" fmla="*/ 33 w 91"/>
                <a:gd name="T7" fmla="*/ 58 h 58"/>
              </a:gdLst>
              <a:ahLst/>
              <a:cxnLst>
                <a:cxn ang="0">
                  <a:pos x="T0" y="T1"/>
                </a:cxn>
                <a:cxn ang="0">
                  <a:pos x="T2" y="T3"/>
                </a:cxn>
                <a:cxn ang="0">
                  <a:pos x="T4" y="T5"/>
                </a:cxn>
                <a:cxn ang="0">
                  <a:pos x="T6" y="T7"/>
                </a:cxn>
              </a:cxnLst>
              <a:rect l="0" t="0" r="r" b="b"/>
              <a:pathLst>
                <a:path w="91" h="58">
                  <a:moveTo>
                    <a:pt x="33" y="58"/>
                  </a:moveTo>
                  <a:cubicBezTo>
                    <a:pt x="91" y="0"/>
                    <a:pt x="91" y="0"/>
                    <a:pt x="91" y="0"/>
                  </a:cubicBezTo>
                  <a:cubicBezTo>
                    <a:pt x="0" y="0"/>
                    <a:pt x="0" y="0"/>
                    <a:pt x="0" y="0"/>
                  </a:cubicBezTo>
                  <a:cubicBezTo>
                    <a:pt x="6" y="22"/>
                    <a:pt x="18" y="42"/>
                    <a:pt x="33" y="58"/>
                  </a:cubicBezTo>
                  <a:close/>
                </a:path>
              </a:pathLst>
            </a:custGeom>
            <a:solidFill>
              <a:srgbClr val="A06B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nvGrpSpPr>
            <p:cNvPr id="96" name="Group 13"/>
            <p:cNvGrpSpPr/>
            <p:nvPr/>
          </p:nvGrpSpPr>
          <p:grpSpPr>
            <a:xfrm>
              <a:off x="1631622" y="3831263"/>
              <a:ext cx="673953" cy="1235952"/>
              <a:chOff x="1112837" y="2470150"/>
              <a:chExt cx="1163281" cy="2133324"/>
            </a:xfrm>
          </p:grpSpPr>
          <p:sp>
            <p:nvSpPr>
              <p:cNvPr id="102" name="Freeform 22"/>
              <p:cNvSpPr>
                <a:spLocks/>
              </p:cNvSpPr>
              <p:nvPr/>
            </p:nvSpPr>
            <p:spPr bwMode="auto">
              <a:xfrm>
                <a:off x="1112837" y="2470150"/>
                <a:ext cx="1163281" cy="2133324"/>
              </a:xfrm>
              <a:custGeom>
                <a:avLst/>
                <a:gdLst>
                  <a:gd name="T0" fmla="*/ 627 w 699"/>
                  <a:gd name="T1" fmla="*/ 1282 h 1282"/>
                  <a:gd name="T2" fmla="*/ 72 w 699"/>
                  <a:gd name="T3" fmla="*/ 1282 h 1282"/>
                  <a:gd name="T4" fmla="*/ 0 w 699"/>
                  <a:gd name="T5" fmla="*/ 1210 h 1282"/>
                  <a:gd name="T6" fmla="*/ 0 w 699"/>
                  <a:gd name="T7" fmla="*/ 72 h 1282"/>
                  <a:gd name="T8" fmla="*/ 72 w 699"/>
                  <a:gd name="T9" fmla="*/ 0 h 1282"/>
                  <a:gd name="T10" fmla="*/ 627 w 699"/>
                  <a:gd name="T11" fmla="*/ 0 h 1282"/>
                  <a:gd name="T12" fmla="*/ 699 w 699"/>
                  <a:gd name="T13" fmla="*/ 72 h 1282"/>
                  <a:gd name="T14" fmla="*/ 699 w 699"/>
                  <a:gd name="T15" fmla="*/ 1210 h 1282"/>
                  <a:gd name="T16" fmla="*/ 627 w 699"/>
                  <a:gd name="T17" fmla="*/ 128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1282">
                    <a:moveTo>
                      <a:pt x="627" y="1282"/>
                    </a:moveTo>
                    <a:cubicBezTo>
                      <a:pt x="72" y="1282"/>
                      <a:pt x="72" y="1282"/>
                      <a:pt x="72" y="1282"/>
                    </a:cubicBezTo>
                    <a:cubicBezTo>
                      <a:pt x="33" y="1282"/>
                      <a:pt x="0" y="1250"/>
                      <a:pt x="0" y="1210"/>
                    </a:cubicBezTo>
                    <a:cubicBezTo>
                      <a:pt x="0" y="72"/>
                      <a:pt x="0" y="72"/>
                      <a:pt x="0" y="72"/>
                    </a:cubicBezTo>
                    <a:cubicBezTo>
                      <a:pt x="0" y="32"/>
                      <a:pt x="33" y="0"/>
                      <a:pt x="72" y="0"/>
                    </a:cubicBezTo>
                    <a:cubicBezTo>
                      <a:pt x="627" y="0"/>
                      <a:pt x="627" y="0"/>
                      <a:pt x="627" y="0"/>
                    </a:cubicBezTo>
                    <a:cubicBezTo>
                      <a:pt x="667" y="0"/>
                      <a:pt x="699" y="32"/>
                      <a:pt x="699" y="72"/>
                    </a:cubicBezTo>
                    <a:cubicBezTo>
                      <a:pt x="699" y="1210"/>
                      <a:pt x="699" y="1210"/>
                      <a:pt x="699" y="1210"/>
                    </a:cubicBezTo>
                    <a:cubicBezTo>
                      <a:pt x="699" y="1250"/>
                      <a:pt x="667" y="1282"/>
                      <a:pt x="627" y="1282"/>
                    </a:cubicBezTo>
                    <a:close/>
                  </a:path>
                </a:pathLst>
              </a:custGeom>
              <a:solidFill>
                <a:srgbClr val="282828"/>
              </a:solidFill>
              <a:ln>
                <a:noFill/>
              </a:ln>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sp>
            <p:nvSpPr>
              <p:cNvPr id="103" name="Rectangle 23"/>
              <p:cNvSpPr>
                <a:spLocks noChangeArrowheads="1"/>
              </p:cNvSpPr>
              <p:nvPr/>
            </p:nvSpPr>
            <p:spPr bwMode="auto">
              <a:xfrm>
                <a:off x="1205591" y="2771597"/>
                <a:ext cx="977775" cy="1530428"/>
              </a:xfrm>
              <a:prstGeom prst="rect">
                <a:avLst/>
              </a:prstGeom>
              <a:solidFill>
                <a:srgbClr val="682A7A"/>
              </a:solidFill>
              <a:ln>
                <a:noFill/>
              </a:ln>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sp>
            <p:nvSpPr>
              <p:cNvPr id="104" name="Freeform 8"/>
              <p:cNvSpPr>
                <a:spLocks/>
              </p:cNvSpPr>
              <p:nvPr/>
            </p:nvSpPr>
            <p:spPr bwMode="auto">
              <a:xfrm>
                <a:off x="1205587" y="2776118"/>
                <a:ext cx="531315" cy="1525907"/>
              </a:xfrm>
              <a:custGeom>
                <a:avLst/>
                <a:gdLst>
                  <a:gd name="T0" fmla="*/ 131 w 131"/>
                  <a:gd name="T1" fmla="*/ 0 h 374"/>
                  <a:gd name="T2" fmla="*/ 0 w 131"/>
                  <a:gd name="T3" fmla="*/ 0 h 374"/>
                  <a:gd name="T4" fmla="*/ 0 w 131"/>
                  <a:gd name="T5" fmla="*/ 374 h 374"/>
                  <a:gd name="T6" fmla="*/ 75 w 131"/>
                  <a:gd name="T7" fmla="*/ 374 h 374"/>
                  <a:gd name="T8" fmla="*/ 131 w 131"/>
                  <a:gd name="T9" fmla="*/ 0 h 374"/>
                  <a:gd name="T10" fmla="*/ 131 w 131"/>
                  <a:gd name="T11" fmla="*/ 0 h 374"/>
                  <a:gd name="T12" fmla="*/ 131 w 131"/>
                  <a:gd name="T13" fmla="*/ 0 h 374"/>
                </a:gdLst>
                <a:ahLst/>
                <a:cxnLst>
                  <a:cxn ang="0">
                    <a:pos x="T0" y="T1"/>
                  </a:cxn>
                  <a:cxn ang="0">
                    <a:pos x="T2" y="T3"/>
                  </a:cxn>
                  <a:cxn ang="0">
                    <a:pos x="T4" y="T5"/>
                  </a:cxn>
                  <a:cxn ang="0">
                    <a:pos x="T6" y="T7"/>
                  </a:cxn>
                  <a:cxn ang="0">
                    <a:pos x="T8" y="T9"/>
                  </a:cxn>
                  <a:cxn ang="0">
                    <a:pos x="T10" y="T11"/>
                  </a:cxn>
                  <a:cxn ang="0">
                    <a:pos x="T12" y="T13"/>
                  </a:cxn>
                </a:cxnLst>
                <a:rect l="0" t="0" r="r" b="b"/>
                <a:pathLst>
                  <a:path w="131" h="374">
                    <a:moveTo>
                      <a:pt x="131" y="0"/>
                    </a:moveTo>
                    <a:lnTo>
                      <a:pt x="0" y="0"/>
                    </a:lnTo>
                    <a:lnTo>
                      <a:pt x="0" y="374"/>
                    </a:lnTo>
                    <a:lnTo>
                      <a:pt x="75" y="374"/>
                    </a:lnTo>
                    <a:lnTo>
                      <a:pt x="131" y="0"/>
                    </a:lnTo>
                    <a:lnTo>
                      <a:pt x="131" y="0"/>
                    </a:lnTo>
                    <a:lnTo>
                      <a:pt x="131" y="0"/>
                    </a:lnTo>
                    <a:close/>
                  </a:path>
                </a:pathLst>
              </a:custGeom>
              <a:solidFill>
                <a:srgbClr val="86569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pic>
            <p:nvPicPr>
              <p:cNvPr id="105" name="Picture 2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30761" y="3098064"/>
                <a:ext cx="527431" cy="662669"/>
              </a:xfrm>
              <a:prstGeom prst="rect">
                <a:avLst/>
              </a:prstGeom>
            </p:spPr>
          </p:pic>
          <p:sp>
            <p:nvSpPr>
              <p:cNvPr id="106" name="Oval 34"/>
              <p:cNvSpPr/>
              <p:nvPr/>
            </p:nvSpPr>
            <p:spPr bwMode="auto">
              <a:xfrm>
                <a:off x="1633090" y="4388508"/>
                <a:ext cx="122774" cy="122774"/>
              </a:xfrm>
              <a:prstGeom prst="ellipse">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398"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16814">
                        <a:srgbClr val="FFFFFF"/>
                      </a:gs>
                      <a:gs pos="46000">
                        <a:srgbClr val="FFFFFF"/>
                      </a:gs>
                    </a:gsLst>
                    <a:lin ang="5400000" scaled="0"/>
                  </a:gradFill>
                  <a:effectLst/>
                  <a:uLnTx/>
                  <a:uFillTx/>
                </a:endParaRPr>
              </a:p>
            </p:txBody>
          </p:sp>
          <p:sp>
            <p:nvSpPr>
              <p:cNvPr id="107" name="Rounded Rectangle 35"/>
              <p:cNvSpPr/>
              <p:nvPr/>
            </p:nvSpPr>
            <p:spPr bwMode="auto">
              <a:xfrm>
                <a:off x="1539336" y="2609418"/>
                <a:ext cx="310282" cy="27432"/>
              </a:xfrm>
              <a:prstGeom prst="roundRect">
                <a:avLst>
                  <a:gd name="adj" fmla="val 41881"/>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398"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16814">
                        <a:srgbClr val="FFFFFF"/>
                      </a:gs>
                      <a:gs pos="46000">
                        <a:srgbClr val="FFFFFF"/>
                      </a:gs>
                    </a:gsLst>
                    <a:lin ang="5400000" scaled="0"/>
                  </a:gradFill>
                  <a:effectLst/>
                  <a:uLnTx/>
                  <a:uFillTx/>
                </a:endParaRPr>
              </a:p>
            </p:txBody>
          </p:sp>
        </p:grpSp>
        <p:sp>
          <p:nvSpPr>
            <p:cNvPr id="97" name="Freeform 23"/>
            <p:cNvSpPr>
              <a:spLocks/>
            </p:cNvSpPr>
            <p:nvPr/>
          </p:nvSpPr>
          <p:spPr bwMode="auto">
            <a:xfrm>
              <a:off x="1539876" y="4881563"/>
              <a:ext cx="150813" cy="134938"/>
            </a:xfrm>
            <a:custGeom>
              <a:avLst/>
              <a:gdLst>
                <a:gd name="T0" fmla="*/ 32 w 57"/>
                <a:gd name="T1" fmla="*/ 0 h 51"/>
                <a:gd name="T2" fmla="*/ 57 w 57"/>
                <a:gd name="T3" fmla="*/ 26 h 51"/>
                <a:gd name="T4" fmla="*/ 57 w 57"/>
                <a:gd name="T5" fmla="*/ 26 h 51"/>
                <a:gd name="T6" fmla="*/ 32 w 57"/>
                <a:gd name="T7" fmla="*/ 51 h 51"/>
                <a:gd name="T8" fmla="*/ 25 w 57"/>
                <a:gd name="T9" fmla="*/ 51 h 51"/>
                <a:gd name="T10" fmla="*/ 0 w 57"/>
                <a:gd name="T11" fmla="*/ 26 h 51"/>
                <a:gd name="T12" fmla="*/ 0 w 57"/>
                <a:gd name="T13" fmla="*/ 26 h 51"/>
                <a:gd name="T14" fmla="*/ 25 w 57"/>
                <a:gd name="T15" fmla="*/ 0 h 51"/>
                <a:gd name="T16" fmla="*/ 32 w 57"/>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1">
                  <a:moveTo>
                    <a:pt x="32" y="0"/>
                  </a:moveTo>
                  <a:cubicBezTo>
                    <a:pt x="46" y="0"/>
                    <a:pt x="57" y="12"/>
                    <a:pt x="57" y="26"/>
                  </a:cubicBezTo>
                  <a:cubicBezTo>
                    <a:pt x="57" y="26"/>
                    <a:pt x="57" y="26"/>
                    <a:pt x="57" y="26"/>
                  </a:cubicBezTo>
                  <a:cubicBezTo>
                    <a:pt x="57" y="40"/>
                    <a:pt x="46" y="51"/>
                    <a:pt x="32" y="51"/>
                  </a:cubicBezTo>
                  <a:cubicBezTo>
                    <a:pt x="25" y="51"/>
                    <a:pt x="25" y="51"/>
                    <a:pt x="25" y="51"/>
                  </a:cubicBezTo>
                  <a:cubicBezTo>
                    <a:pt x="11" y="51"/>
                    <a:pt x="0" y="40"/>
                    <a:pt x="0" y="26"/>
                  </a:cubicBezTo>
                  <a:cubicBezTo>
                    <a:pt x="0" y="26"/>
                    <a:pt x="0" y="26"/>
                    <a:pt x="0" y="26"/>
                  </a:cubicBezTo>
                  <a:cubicBezTo>
                    <a:pt x="0" y="12"/>
                    <a:pt x="11" y="0"/>
                    <a:pt x="25" y="0"/>
                  </a:cubicBezTo>
                  <a:lnTo>
                    <a:pt x="32" y="0"/>
                  </a:lnTo>
                  <a:close/>
                </a:path>
              </a:pathLst>
            </a:custGeom>
            <a:solidFill>
              <a:srgbClr val="BC90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98" name="Freeform 21"/>
            <p:cNvSpPr>
              <a:spLocks/>
            </p:cNvSpPr>
            <p:nvPr/>
          </p:nvSpPr>
          <p:spPr bwMode="auto">
            <a:xfrm>
              <a:off x="2132013" y="4292601"/>
              <a:ext cx="285750" cy="304800"/>
            </a:xfrm>
            <a:custGeom>
              <a:avLst/>
              <a:gdLst>
                <a:gd name="T0" fmla="*/ 10 w 107"/>
                <a:gd name="T1" fmla="*/ 19 h 115"/>
                <a:gd name="T2" fmla="*/ 10 w 107"/>
                <a:gd name="T3" fmla="*/ 57 h 115"/>
                <a:gd name="T4" fmla="*/ 58 w 107"/>
                <a:gd name="T5" fmla="*/ 105 h 115"/>
                <a:gd name="T6" fmla="*/ 96 w 107"/>
                <a:gd name="T7" fmla="*/ 105 h 115"/>
                <a:gd name="T8" fmla="*/ 96 w 107"/>
                <a:gd name="T9" fmla="*/ 67 h 115"/>
                <a:gd name="T10" fmla="*/ 29 w 107"/>
                <a:gd name="T11" fmla="*/ 0 h 115"/>
                <a:gd name="T12" fmla="*/ 10 w 107"/>
                <a:gd name="T13" fmla="*/ 19 h 115"/>
              </a:gdLst>
              <a:ahLst/>
              <a:cxnLst>
                <a:cxn ang="0">
                  <a:pos x="T0" y="T1"/>
                </a:cxn>
                <a:cxn ang="0">
                  <a:pos x="T2" y="T3"/>
                </a:cxn>
                <a:cxn ang="0">
                  <a:pos x="T4" y="T5"/>
                </a:cxn>
                <a:cxn ang="0">
                  <a:pos x="T6" y="T7"/>
                </a:cxn>
                <a:cxn ang="0">
                  <a:pos x="T8" y="T9"/>
                </a:cxn>
                <a:cxn ang="0">
                  <a:pos x="T10" y="T11"/>
                </a:cxn>
                <a:cxn ang="0">
                  <a:pos x="T12" y="T13"/>
                </a:cxn>
              </a:cxnLst>
              <a:rect l="0" t="0" r="r" b="b"/>
              <a:pathLst>
                <a:path w="107" h="115">
                  <a:moveTo>
                    <a:pt x="10" y="19"/>
                  </a:moveTo>
                  <a:cubicBezTo>
                    <a:pt x="0" y="29"/>
                    <a:pt x="0" y="46"/>
                    <a:pt x="10" y="57"/>
                  </a:cubicBezTo>
                  <a:cubicBezTo>
                    <a:pt x="58" y="105"/>
                    <a:pt x="58" y="105"/>
                    <a:pt x="58" y="105"/>
                  </a:cubicBezTo>
                  <a:cubicBezTo>
                    <a:pt x="69" y="115"/>
                    <a:pt x="86" y="115"/>
                    <a:pt x="96" y="105"/>
                  </a:cubicBezTo>
                  <a:cubicBezTo>
                    <a:pt x="107" y="94"/>
                    <a:pt x="107" y="77"/>
                    <a:pt x="96" y="67"/>
                  </a:cubicBezTo>
                  <a:cubicBezTo>
                    <a:pt x="29" y="0"/>
                    <a:pt x="29" y="0"/>
                    <a:pt x="29" y="0"/>
                  </a:cubicBezTo>
                  <a:lnTo>
                    <a:pt x="10" y="19"/>
                  </a:lnTo>
                  <a:close/>
                </a:path>
              </a:pathLst>
            </a:custGeom>
            <a:solidFill>
              <a:srgbClr val="BC90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99" name="Freeform 24"/>
            <p:cNvSpPr>
              <a:spLocks/>
            </p:cNvSpPr>
            <p:nvPr/>
          </p:nvSpPr>
          <p:spPr bwMode="auto">
            <a:xfrm>
              <a:off x="2193926" y="4292601"/>
              <a:ext cx="82550" cy="66675"/>
            </a:xfrm>
            <a:custGeom>
              <a:avLst/>
              <a:gdLst>
                <a:gd name="T0" fmla="*/ 6 w 31"/>
                <a:gd name="T1" fmla="*/ 0 h 25"/>
                <a:gd name="T2" fmla="*/ 0 w 31"/>
                <a:gd name="T3" fmla="*/ 7 h 25"/>
                <a:gd name="T4" fmla="*/ 10 w 31"/>
                <a:gd name="T5" fmla="*/ 17 h 25"/>
                <a:gd name="T6" fmla="*/ 31 w 31"/>
                <a:gd name="T7" fmla="*/ 24 h 25"/>
                <a:gd name="T8" fmla="*/ 6 w 31"/>
                <a:gd name="T9" fmla="*/ 0 h 25"/>
              </a:gdLst>
              <a:ahLst/>
              <a:cxnLst>
                <a:cxn ang="0">
                  <a:pos x="T0" y="T1"/>
                </a:cxn>
                <a:cxn ang="0">
                  <a:pos x="T2" y="T3"/>
                </a:cxn>
                <a:cxn ang="0">
                  <a:pos x="T4" y="T5"/>
                </a:cxn>
                <a:cxn ang="0">
                  <a:pos x="T6" y="T7"/>
                </a:cxn>
                <a:cxn ang="0">
                  <a:pos x="T8" y="T9"/>
                </a:cxn>
              </a:cxnLst>
              <a:rect l="0" t="0" r="r" b="b"/>
              <a:pathLst>
                <a:path w="31" h="25">
                  <a:moveTo>
                    <a:pt x="6" y="0"/>
                  </a:moveTo>
                  <a:cubicBezTo>
                    <a:pt x="0" y="7"/>
                    <a:pt x="0" y="7"/>
                    <a:pt x="0" y="7"/>
                  </a:cubicBezTo>
                  <a:cubicBezTo>
                    <a:pt x="10" y="17"/>
                    <a:pt x="10" y="17"/>
                    <a:pt x="10" y="17"/>
                  </a:cubicBezTo>
                  <a:cubicBezTo>
                    <a:pt x="16" y="23"/>
                    <a:pt x="23" y="25"/>
                    <a:pt x="31" y="24"/>
                  </a:cubicBezTo>
                  <a:lnTo>
                    <a:pt x="6" y="0"/>
                  </a:lnTo>
                  <a:close/>
                </a:path>
              </a:pathLst>
            </a:custGeom>
            <a:solidFill>
              <a:srgbClr val="E5D0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00" name="Freeform 25"/>
            <p:cNvSpPr>
              <a:spLocks/>
            </p:cNvSpPr>
            <p:nvPr/>
          </p:nvSpPr>
          <p:spPr bwMode="auto">
            <a:xfrm>
              <a:off x="2017713" y="4727576"/>
              <a:ext cx="287338" cy="754063"/>
            </a:xfrm>
            <a:custGeom>
              <a:avLst/>
              <a:gdLst>
                <a:gd name="T0" fmla="*/ 108 w 108"/>
                <a:gd name="T1" fmla="*/ 0 h 284"/>
                <a:gd name="T2" fmla="*/ 0 w 108"/>
                <a:gd name="T3" fmla="*/ 142 h 284"/>
                <a:gd name="T4" fmla="*/ 108 w 108"/>
                <a:gd name="T5" fmla="*/ 284 h 284"/>
                <a:gd name="T6" fmla="*/ 108 w 108"/>
                <a:gd name="T7" fmla="*/ 0 h 284"/>
              </a:gdLst>
              <a:ahLst/>
              <a:cxnLst>
                <a:cxn ang="0">
                  <a:pos x="T0" y="T1"/>
                </a:cxn>
                <a:cxn ang="0">
                  <a:pos x="T2" y="T3"/>
                </a:cxn>
                <a:cxn ang="0">
                  <a:pos x="T4" y="T5"/>
                </a:cxn>
                <a:cxn ang="0">
                  <a:pos x="T6" y="T7"/>
                </a:cxn>
              </a:cxnLst>
              <a:rect l="0" t="0" r="r" b="b"/>
              <a:pathLst>
                <a:path w="108" h="284">
                  <a:moveTo>
                    <a:pt x="108" y="0"/>
                  </a:moveTo>
                  <a:cubicBezTo>
                    <a:pt x="46" y="18"/>
                    <a:pt x="0" y="75"/>
                    <a:pt x="0" y="142"/>
                  </a:cubicBezTo>
                  <a:cubicBezTo>
                    <a:pt x="0" y="210"/>
                    <a:pt x="46" y="266"/>
                    <a:pt x="108" y="284"/>
                  </a:cubicBezTo>
                  <a:lnTo>
                    <a:pt x="108" y="0"/>
                  </a:lnTo>
                  <a:close/>
                </a:path>
              </a:pathLst>
            </a:custGeom>
            <a:solidFill>
              <a:srgbClr val="BC90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101" name="Freeform 22"/>
            <p:cNvSpPr>
              <a:spLocks/>
            </p:cNvSpPr>
            <p:nvPr/>
          </p:nvSpPr>
          <p:spPr bwMode="auto">
            <a:xfrm>
              <a:off x="2241551" y="4430713"/>
              <a:ext cx="176213" cy="438150"/>
            </a:xfrm>
            <a:custGeom>
              <a:avLst/>
              <a:gdLst>
                <a:gd name="T0" fmla="*/ 66 w 66"/>
                <a:gd name="T1" fmla="*/ 124 h 165"/>
                <a:gd name="T2" fmla="*/ 33 w 66"/>
                <a:gd name="T3" fmla="*/ 157 h 165"/>
                <a:gd name="T4" fmla="*/ 33 w 66"/>
                <a:gd name="T5" fmla="*/ 157 h 165"/>
                <a:gd name="T6" fmla="*/ 0 w 66"/>
                <a:gd name="T7" fmla="*/ 146 h 165"/>
                <a:gd name="T8" fmla="*/ 0 w 66"/>
                <a:gd name="T9" fmla="*/ 18 h 165"/>
                <a:gd name="T10" fmla="*/ 33 w 66"/>
                <a:gd name="T11" fmla="*/ 7 h 165"/>
                <a:gd name="T12" fmla="*/ 33 w 66"/>
                <a:gd name="T13" fmla="*/ 7 h 165"/>
                <a:gd name="T14" fmla="*/ 66 w 66"/>
                <a:gd name="T15" fmla="*/ 40 h 165"/>
                <a:gd name="T16" fmla="*/ 66 w 66"/>
                <a:gd name="T17" fmla="*/ 12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65">
                  <a:moveTo>
                    <a:pt x="66" y="124"/>
                  </a:moveTo>
                  <a:cubicBezTo>
                    <a:pt x="66" y="142"/>
                    <a:pt x="51" y="157"/>
                    <a:pt x="33" y="157"/>
                  </a:cubicBezTo>
                  <a:cubicBezTo>
                    <a:pt x="33" y="157"/>
                    <a:pt x="33" y="157"/>
                    <a:pt x="33" y="157"/>
                  </a:cubicBezTo>
                  <a:cubicBezTo>
                    <a:pt x="15" y="157"/>
                    <a:pt x="0" y="165"/>
                    <a:pt x="0" y="146"/>
                  </a:cubicBezTo>
                  <a:cubicBezTo>
                    <a:pt x="0" y="18"/>
                    <a:pt x="0" y="18"/>
                    <a:pt x="0" y="18"/>
                  </a:cubicBezTo>
                  <a:cubicBezTo>
                    <a:pt x="0" y="0"/>
                    <a:pt x="15" y="7"/>
                    <a:pt x="33" y="7"/>
                  </a:cubicBezTo>
                  <a:cubicBezTo>
                    <a:pt x="33" y="7"/>
                    <a:pt x="33" y="7"/>
                    <a:pt x="33" y="7"/>
                  </a:cubicBezTo>
                  <a:cubicBezTo>
                    <a:pt x="51" y="7"/>
                    <a:pt x="66" y="22"/>
                    <a:pt x="66" y="40"/>
                  </a:cubicBezTo>
                  <a:lnTo>
                    <a:pt x="66" y="124"/>
                  </a:lnTo>
                  <a:close/>
                </a:path>
              </a:pathLst>
            </a:custGeom>
            <a:solidFill>
              <a:srgbClr val="BC90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cxnSp>
        <p:nvCxnSpPr>
          <p:cNvPr id="108" name="Straight Connector 107"/>
          <p:cNvCxnSpPr/>
          <p:nvPr/>
        </p:nvCxnSpPr>
        <p:spPr>
          <a:xfrm>
            <a:off x="1045525" y="6311276"/>
            <a:ext cx="11387583" cy="0"/>
          </a:xfrm>
          <a:prstGeom prst="line">
            <a:avLst/>
          </a:prstGeom>
          <a:ln w="28575">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69122" y="5196851"/>
            <a:ext cx="2118483" cy="1082676"/>
          </a:xfrm>
          <a:prstGeom prst="rect">
            <a:avLst/>
          </a:prstGeom>
          <a:solidFill>
            <a:schemeClr val="bg1"/>
          </a:solidFill>
          <a:effectLst/>
        </p:spPr>
      </p:pic>
    </p:spTree>
    <p:extLst>
      <p:ext uri="{BB962C8B-B14F-4D97-AF65-F5344CB8AC3E}">
        <p14:creationId xmlns:p14="http://schemas.microsoft.com/office/powerpoint/2010/main" val="1314372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Apple Device Enrollment Program (DEP)</a:t>
            </a:r>
          </a:p>
        </p:txBody>
      </p:sp>
      <p:sp>
        <p:nvSpPr>
          <p:cNvPr id="6" name="Text Placeholder 5"/>
          <p:cNvSpPr>
            <a:spLocks noGrp="1"/>
          </p:cNvSpPr>
          <p:nvPr>
            <p:ph type="body" sz="quarter" idx="10"/>
          </p:nvPr>
        </p:nvSpPr>
        <p:spPr>
          <a:xfrm>
            <a:off x="274638" y="1212850"/>
            <a:ext cx="11887200" cy="3724096"/>
          </a:xfrm>
        </p:spPr>
        <p:txBody>
          <a:bodyPr/>
          <a:lstStyle/>
          <a:p>
            <a:r>
              <a:rPr lang="en-US" dirty="0"/>
              <a:t>Benefits with Intune and DEP</a:t>
            </a:r>
          </a:p>
          <a:p>
            <a:pPr lvl="1">
              <a:lnSpc>
                <a:spcPct val="120000"/>
              </a:lnSpc>
            </a:pPr>
            <a:r>
              <a:rPr lang="en-US" dirty="0"/>
              <a:t>Wirelessly preconfigure and enroll devices</a:t>
            </a:r>
          </a:p>
          <a:p>
            <a:pPr>
              <a:lnSpc>
                <a:spcPct val="120000"/>
              </a:lnSpc>
            </a:pPr>
            <a:r>
              <a:rPr lang="en-US" sz="2000" dirty="0">
                <a:solidFill>
                  <a:srgbClr val="505050"/>
                </a:solidFill>
                <a:latin typeface="+mn-lt"/>
              </a:rPr>
              <a:t>Streamline Setup Assistant </a:t>
            </a:r>
          </a:p>
          <a:p>
            <a:pPr>
              <a:lnSpc>
                <a:spcPct val="120000"/>
              </a:lnSpc>
            </a:pPr>
            <a:r>
              <a:rPr lang="en-US" sz="2000" dirty="0">
                <a:solidFill>
                  <a:srgbClr val="505050"/>
                </a:solidFill>
                <a:latin typeface="+mn-lt"/>
              </a:rPr>
              <a:t>Lock management profile to device</a:t>
            </a:r>
          </a:p>
          <a:p>
            <a:pPr lvl="1"/>
            <a:endParaRPr lang="en-US" dirty="0"/>
          </a:p>
          <a:p>
            <a:pPr lvl="1"/>
            <a:r>
              <a:rPr lang="en-US" sz="4000" dirty="0">
                <a:solidFill>
                  <a:srgbClr val="D83B01"/>
                </a:solidFill>
                <a:latin typeface="Segoe UI Light"/>
              </a:rPr>
              <a:t>Requirement</a:t>
            </a:r>
            <a:endParaRPr lang="en-US" dirty="0">
              <a:solidFill>
                <a:srgbClr val="D83B01"/>
              </a:solidFill>
            </a:endParaRPr>
          </a:p>
          <a:p>
            <a:pPr lvl="1"/>
            <a:r>
              <a:rPr lang="en-US" dirty="0"/>
              <a:t>Devices must be purchased from Apple or an authorized DEP reseller</a:t>
            </a:r>
            <a:endParaRPr lang="en-US" dirty="0">
              <a:gradFill>
                <a:gsLst>
                  <a:gs pos="1250">
                    <a:srgbClr val="0078D7"/>
                  </a:gs>
                  <a:gs pos="99000">
                    <a:srgbClr val="0078D7"/>
                  </a:gs>
                </a:gsLst>
                <a:lin ang="5400000" scaled="0"/>
              </a:gradFill>
            </a:endParaRPr>
          </a:p>
          <a:p>
            <a:pPr lvl="1"/>
            <a:endParaRPr lang="en-US" dirty="0"/>
          </a:p>
        </p:txBody>
      </p:sp>
      <p:pic>
        <p:nvPicPr>
          <p:cNvPr id="4" name="Picture 2" descr="https://www.compnow.com.au/wp-content/uploads/Icon_DE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9311" y="214133"/>
            <a:ext cx="1079855" cy="107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54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Supervised Mode - iOS</a:t>
            </a:r>
          </a:p>
        </p:txBody>
      </p:sp>
      <p:sp>
        <p:nvSpPr>
          <p:cNvPr id="6" name="Text Placeholder 5"/>
          <p:cNvSpPr>
            <a:spLocks noGrp="1"/>
          </p:cNvSpPr>
          <p:nvPr>
            <p:ph type="body" sz="quarter" idx="10"/>
          </p:nvPr>
        </p:nvSpPr>
        <p:spPr>
          <a:xfrm>
            <a:off x="274637" y="1211262"/>
            <a:ext cx="7395827" cy="4962897"/>
          </a:xfrm>
        </p:spPr>
        <p:txBody>
          <a:bodyPr/>
          <a:lstStyle/>
          <a:p>
            <a:pPr lvl="0"/>
            <a:r>
              <a:rPr lang="en-US" dirty="0">
                <a:solidFill>
                  <a:schemeClr val="accent1"/>
                </a:solidFill>
              </a:rPr>
              <a:t>Why?</a:t>
            </a:r>
          </a:p>
          <a:p>
            <a:pPr lvl="1">
              <a:spcBef>
                <a:spcPts val="900"/>
              </a:spcBef>
            </a:pPr>
            <a:r>
              <a:rPr lang="en-US" dirty="0"/>
              <a:t>Allows additional MDM restrictions</a:t>
            </a:r>
          </a:p>
          <a:p>
            <a:pPr lvl="1">
              <a:spcBef>
                <a:spcPts val="900"/>
              </a:spcBef>
            </a:pPr>
            <a:r>
              <a:rPr lang="en-US" dirty="0"/>
              <a:t>Fewer prompts to end users</a:t>
            </a:r>
          </a:p>
          <a:p>
            <a:pPr lvl="1">
              <a:spcBef>
                <a:spcPts val="900"/>
              </a:spcBef>
            </a:pPr>
            <a:endParaRPr lang="en-US" dirty="0"/>
          </a:p>
          <a:p>
            <a:pPr lvl="0"/>
            <a:r>
              <a:rPr lang="en-US" dirty="0">
                <a:solidFill>
                  <a:schemeClr val="accent1"/>
                </a:solidFill>
              </a:rPr>
              <a:t>Examples</a:t>
            </a:r>
          </a:p>
          <a:p>
            <a:pPr lvl="1"/>
            <a:r>
              <a:rPr lang="en-US" dirty="0"/>
              <a:t>Supervised only: Kiosk (Single App Mode), disable </a:t>
            </a:r>
            <a:r>
              <a:rPr lang="en-US" dirty="0" err="1"/>
              <a:t>AirDrop</a:t>
            </a:r>
            <a:endParaRPr lang="en-US" dirty="0"/>
          </a:p>
          <a:p>
            <a:pPr lvl="1"/>
            <a:r>
              <a:rPr lang="en-US" dirty="0"/>
              <a:t>Silent app install</a:t>
            </a:r>
          </a:p>
          <a:p>
            <a:pPr lvl="1"/>
            <a:endParaRPr lang="en-US" dirty="0"/>
          </a:p>
          <a:p>
            <a:r>
              <a:rPr lang="en-US" dirty="0"/>
              <a:t>How?</a:t>
            </a:r>
            <a:endParaRPr lang="en-US" b="1" dirty="0"/>
          </a:p>
          <a:p>
            <a:pPr lvl="1"/>
            <a:r>
              <a:rPr lang="en-US" dirty="0"/>
              <a:t>Wirelessly via DEP</a:t>
            </a:r>
          </a:p>
          <a:p>
            <a:pPr lvl="1"/>
            <a:r>
              <a:rPr lang="en-US" dirty="0"/>
              <a:t>Prepare new or factory reset iOS device via Apple Configurator</a:t>
            </a:r>
          </a:p>
        </p:txBody>
      </p:sp>
      <p:grpSp>
        <p:nvGrpSpPr>
          <p:cNvPr id="7" name="Group 6"/>
          <p:cNvGrpSpPr>
            <a:grpSpLocks noChangeAspect="1"/>
          </p:cNvGrpSpPr>
          <p:nvPr/>
        </p:nvGrpSpPr>
        <p:grpSpPr>
          <a:xfrm>
            <a:off x="8285775" y="92976"/>
            <a:ext cx="3477649" cy="6117336"/>
            <a:chOff x="6219421" y="295272"/>
            <a:chExt cx="3474915" cy="6112527"/>
          </a:xfrm>
        </p:grpSpPr>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19421" y="295272"/>
              <a:ext cx="3474915" cy="6112527"/>
            </a:xfrm>
            <a:prstGeom prst="rect">
              <a:avLst/>
            </a:prstGeom>
          </p:spPr>
        </p:pic>
        <p:pic>
          <p:nvPicPr>
            <p:cNvPr id="4" name="Picture 3"/>
            <p:cNvPicPr>
              <a:picLocks noChangeAspect="1"/>
            </p:cNvPicPr>
            <p:nvPr/>
          </p:nvPicPr>
          <p:blipFill>
            <a:blip r:embed="rId4"/>
            <a:stretch>
              <a:fillRect/>
            </a:stretch>
          </p:blipFill>
          <p:spPr>
            <a:xfrm>
              <a:off x="6904037" y="1408435"/>
              <a:ext cx="2184895" cy="3886200"/>
            </a:xfrm>
            <a:prstGeom prst="rect">
              <a:avLst/>
            </a:prstGeom>
            <a:ln>
              <a:solidFill>
                <a:srgbClr val="000000"/>
              </a:solidFill>
            </a:ln>
          </p:spPr>
        </p:pic>
      </p:grpSp>
      <p:sp>
        <p:nvSpPr>
          <p:cNvPr id="8" name="Rectangle 7"/>
          <p:cNvSpPr/>
          <p:nvPr/>
        </p:nvSpPr>
        <p:spPr bwMode="auto">
          <a:xfrm>
            <a:off x="9338800" y="4707254"/>
            <a:ext cx="1371600" cy="161608"/>
          </a:xfrm>
          <a:prstGeom prst="rect">
            <a:avLst/>
          </a:prstGeom>
          <a:noFill/>
          <a:ln w="19050">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23" name="Bent Arrow 22"/>
          <p:cNvSpPr/>
          <p:nvPr/>
        </p:nvSpPr>
        <p:spPr bwMode="auto">
          <a:xfrm rot="10800000" flipH="1" flipV="1">
            <a:off x="8123237" y="4582030"/>
            <a:ext cx="1206477" cy="1506032"/>
          </a:xfrm>
          <a:prstGeom prst="bentArrow">
            <a:avLst>
              <a:gd name="adj1" fmla="val 12432"/>
              <a:gd name="adj2" fmla="val 16731"/>
              <a:gd name="adj3" fmla="val 25000"/>
              <a:gd name="adj4" fmla="val 43750"/>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pic>
        <p:nvPicPr>
          <p:cNvPr id="12" name="Picture 11"/>
          <p:cNvPicPr>
            <a:picLocks noChangeAspect="1"/>
          </p:cNvPicPr>
          <p:nvPr/>
        </p:nvPicPr>
        <p:blipFill rotWithShape="1">
          <a:blip r:embed="rId4"/>
          <a:srcRect l="23545" t="90020" r="22608" b="6387"/>
          <a:stretch/>
        </p:blipFill>
        <p:spPr>
          <a:xfrm>
            <a:off x="7056437" y="6088063"/>
            <a:ext cx="4254214" cy="505024"/>
          </a:xfrm>
          <a:prstGeom prst="rect">
            <a:avLst/>
          </a:prstGeom>
          <a:ln>
            <a:solidFill>
              <a:srgbClr val="000000"/>
            </a:solidFill>
          </a:ln>
        </p:spPr>
      </p:pic>
    </p:spTree>
    <p:extLst>
      <p:ext uri="{BB962C8B-B14F-4D97-AF65-F5344CB8AC3E}">
        <p14:creationId xmlns:p14="http://schemas.microsoft.com/office/powerpoint/2010/main" val="352602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Apple Configurator and custom policies</a:t>
            </a:r>
          </a:p>
        </p:txBody>
      </p:sp>
      <p:sp>
        <p:nvSpPr>
          <p:cNvPr id="6" name="Text Placeholder 5"/>
          <p:cNvSpPr>
            <a:spLocks noGrp="1"/>
          </p:cNvSpPr>
          <p:nvPr>
            <p:ph type="body" sz="quarter" idx="10"/>
          </p:nvPr>
        </p:nvSpPr>
        <p:spPr>
          <a:xfrm>
            <a:off x="274638" y="1212850"/>
            <a:ext cx="11887200" cy="5139869"/>
          </a:xfrm>
        </p:spPr>
        <p:txBody>
          <a:bodyPr/>
          <a:lstStyle/>
          <a:p>
            <a:r>
              <a:rPr lang="en-US" dirty="0"/>
              <a:t>Why?</a:t>
            </a:r>
          </a:p>
          <a:p>
            <a:pPr lvl="1"/>
            <a:r>
              <a:rPr lang="en-US" dirty="0"/>
              <a:t>Use to set up and configure multiple devices at a time via USB, before giving them to users. </a:t>
            </a:r>
          </a:p>
          <a:p>
            <a:pPr lvl="1"/>
            <a:endParaRPr lang="en-US" dirty="0"/>
          </a:p>
          <a:p>
            <a:pPr lvl="1"/>
            <a:r>
              <a:rPr lang="en-US" dirty="0"/>
              <a:t>Configure device settings and restrictions, and install apps and other content. </a:t>
            </a:r>
          </a:p>
          <a:p>
            <a:pPr lvl="1"/>
            <a:r>
              <a:rPr lang="en-US" dirty="0"/>
              <a:t>Restore devices from a backup.</a:t>
            </a:r>
          </a:p>
          <a:p>
            <a:pPr lvl="1"/>
            <a:endParaRPr lang="en-US" dirty="0"/>
          </a:p>
          <a:p>
            <a:pPr lvl="1"/>
            <a:r>
              <a:rPr lang="en-US" dirty="0"/>
              <a:t>Create and export custom policies that can be imported into Intune. </a:t>
            </a:r>
          </a:p>
          <a:p>
            <a:pPr lvl="1"/>
            <a:endParaRPr lang="en-US" dirty="0"/>
          </a:p>
          <a:p>
            <a:r>
              <a:rPr lang="en-US" dirty="0"/>
              <a:t>Examples</a:t>
            </a:r>
          </a:p>
          <a:p>
            <a:pPr lvl="1"/>
            <a:r>
              <a:rPr lang="en-US" dirty="0"/>
              <a:t>Provide a lock Screen message for devices</a:t>
            </a:r>
          </a:p>
          <a:p>
            <a:pPr lvl="1"/>
            <a:r>
              <a:rPr lang="en-US" dirty="0"/>
              <a:t>Set up certain VPN profiles</a:t>
            </a:r>
          </a:p>
          <a:p>
            <a:pPr lvl="1"/>
            <a:r>
              <a:rPr lang="en-US" dirty="0"/>
              <a:t>Web content filtering</a:t>
            </a:r>
          </a:p>
          <a:p>
            <a:pPr lvl="1"/>
            <a:endParaRPr lang="en-US" dirty="0"/>
          </a:p>
        </p:txBody>
      </p:sp>
      <p:pic>
        <p:nvPicPr>
          <p:cNvPr id="4" name="Picture 2" descr="http://a1.mzstatic.com/us/r30/Purple69/v4/37/a6/f6/37a6f6e9-b13a-47cb-ec61-8bcec02debe5/icon128-2x.png"/>
          <p:cNvPicPr>
            <a:picLocks noChangeAspect="1" noChangeArrowheads="1"/>
          </p:cNvPicPr>
          <p:nvPr/>
        </p:nvPicPr>
        <p:blipFill rotWithShape="1">
          <a:blip r:embed="rId3">
            <a:extLst>
              <a:ext uri="{28A0092B-C50C-407E-A947-70E740481C1C}">
                <a14:useLocalDpi xmlns:a14="http://schemas.microsoft.com/office/drawing/2010/main" val="0"/>
              </a:ext>
            </a:extLst>
          </a:blip>
          <a:srcRect l="5176" t="5177" r="4547" b="4779"/>
          <a:stretch/>
        </p:blipFill>
        <p:spPr bwMode="auto">
          <a:xfrm>
            <a:off x="10790237" y="118553"/>
            <a:ext cx="1274283" cy="1271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96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a:xfrm>
            <a:off x="274639" y="4868863"/>
            <a:ext cx="7315198" cy="738664"/>
          </a:xfrm>
        </p:spPr>
        <p:txBody>
          <a:bodyPr/>
          <a:lstStyle/>
          <a:p>
            <a:r>
              <a:rPr lang="en-US" dirty="0"/>
              <a:t>Apple Configurator</a:t>
            </a:r>
          </a:p>
        </p:txBody>
      </p:sp>
    </p:spTree>
    <p:extLst>
      <p:ext uri="{BB962C8B-B14F-4D97-AF65-F5344CB8AC3E}">
        <p14:creationId xmlns:p14="http://schemas.microsoft.com/office/powerpoint/2010/main" val="31050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4070" y="295274"/>
            <a:ext cx="1006745" cy="1507139"/>
          </a:xfrm>
          <a:prstGeom prst="rect">
            <a:avLst/>
          </a:prstGeom>
        </p:spPr>
      </p:pic>
      <p:grpSp>
        <p:nvGrpSpPr>
          <p:cNvPr id="20" name="Group 105"/>
          <p:cNvGrpSpPr>
            <a:grpSpLocks/>
          </p:cNvGrpSpPr>
          <p:nvPr/>
        </p:nvGrpSpPr>
        <p:grpSpPr bwMode="auto">
          <a:xfrm>
            <a:off x="11290964" y="549045"/>
            <a:ext cx="468445" cy="859074"/>
            <a:chOff x="4397375" y="4652963"/>
            <a:chExt cx="2632075" cy="4818062"/>
          </a:xfrm>
        </p:grpSpPr>
        <p:sp>
          <p:nvSpPr>
            <p:cNvPr id="21" name="Freeform 5"/>
            <p:cNvSpPr>
              <a:spLocks/>
            </p:cNvSpPr>
            <p:nvPr/>
          </p:nvSpPr>
          <p:spPr bwMode="auto">
            <a:xfrm>
              <a:off x="4397375" y="4652963"/>
              <a:ext cx="2632075" cy="4818062"/>
            </a:xfrm>
            <a:custGeom>
              <a:avLst/>
              <a:gdLst>
                <a:gd name="T0" fmla="*/ 627 w 699"/>
                <a:gd name="T1" fmla="*/ 1282 h 1282"/>
                <a:gd name="T2" fmla="*/ 72 w 699"/>
                <a:gd name="T3" fmla="*/ 1282 h 1282"/>
                <a:gd name="T4" fmla="*/ 0 w 699"/>
                <a:gd name="T5" fmla="*/ 1210 h 1282"/>
                <a:gd name="T6" fmla="*/ 0 w 699"/>
                <a:gd name="T7" fmla="*/ 72 h 1282"/>
                <a:gd name="T8" fmla="*/ 72 w 699"/>
                <a:gd name="T9" fmla="*/ 0 h 1282"/>
                <a:gd name="T10" fmla="*/ 627 w 699"/>
                <a:gd name="T11" fmla="*/ 0 h 1282"/>
                <a:gd name="T12" fmla="*/ 699 w 699"/>
                <a:gd name="T13" fmla="*/ 72 h 1282"/>
                <a:gd name="T14" fmla="*/ 699 w 699"/>
                <a:gd name="T15" fmla="*/ 1210 h 1282"/>
                <a:gd name="T16" fmla="*/ 627 w 699"/>
                <a:gd name="T17" fmla="*/ 128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9" h="1282">
                  <a:moveTo>
                    <a:pt x="627" y="1282"/>
                  </a:moveTo>
                  <a:cubicBezTo>
                    <a:pt x="72" y="1282"/>
                    <a:pt x="72" y="1282"/>
                    <a:pt x="72" y="1282"/>
                  </a:cubicBezTo>
                  <a:cubicBezTo>
                    <a:pt x="33" y="1282"/>
                    <a:pt x="0" y="1250"/>
                    <a:pt x="0" y="1210"/>
                  </a:cubicBezTo>
                  <a:cubicBezTo>
                    <a:pt x="0" y="72"/>
                    <a:pt x="0" y="72"/>
                    <a:pt x="0" y="72"/>
                  </a:cubicBezTo>
                  <a:cubicBezTo>
                    <a:pt x="0" y="32"/>
                    <a:pt x="33" y="0"/>
                    <a:pt x="72" y="0"/>
                  </a:cubicBezTo>
                  <a:cubicBezTo>
                    <a:pt x="627" y="0"/>
                    <a:pt x="627" y="0"/>
                    <a:pt x="627" y="0"/>
                  </a:cubicBezTo>
                  <a:cubicBezTo>
                    <a:pt x="667" y="0"/>
                    <a:pt x="699" y="32"/>
                    <a:pt x="699" y="72"/>
                  </a:cubicBezTo>
                  <a:cubicBezTo>
                    <a:pt x="699" y="1210"/>
                    <a:pt x="699" y="1210"/>
                    <a:pt x="699" y="1210"/>
                  </a:cubicBezTo>
                  <a:cubicBezTo>
                    <a:pt x="699" y="1250"/>
                    <a:pt x="667" y="1282"/>
                    <a:pt x="627" y="1282"/>
                  </a:cubicBezTo>
                  <a:close/>
                </a:path>
              </a:pathLst>
            </a:custGeom>
            <a:solidFill>
              <a:srgbClr val="000000">
                <a:lumMod val="50000"/>
                <a:lumOff val="50000"/>
              </a:srgbClr>
            </a:solidFill>
            <a:ln>
              <a:noFill/>
            </a:ln>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sp>
          <p:nvSpPr>
            <p:cNvPr id="22" name="Rectangle 6"/>
            <p:cNvSpPr>
              <a:spLocks noChangeArrowheads="1"/>
            </p:cNvSpPr>
            <p:nvPr/>
          </p:nvSpPr>
          <p:spPr bwMode="auto">
            <a:xfrm>
              <a:off x="4607241" y="5333776"/>
              <a:ext cx="2212343" cy="3456436"/>
            </a:xfrm>
            <a:prstGeom prst="rect">
              <a:avLst/>
            </a:prstGeom>
            <a:solidFill>
              <a:srgbClr val="505050">
                <a:lumMod val="20000"/>
                <a:lumOff val="80000"/>
              </a:srgbClr>
            </a:solidFill>
            <a:ln>
              <a:noFill/>
            </a:ln>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grpSp>
      <p:pic>
        <p:nvPicPr>
          <p:cNvPr id="53" name="Picture 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96609" y="797046"/>
            <a:ext cx="245860" cy="363072"/>
          </a:xfrm>
          <a:prstGeom prst="rect">
            <a:avLst/>
          </a:prstGeom>
          <a:effectLst>
            <a:outerShdw blurRad="50800" dist="38100" dir="2700000" algn="tl" rotWithShape="0">
              <a:prstClr val="black">
                <a:alpha val="40000"/>
              </a:prstClr>
            </a:outerShdw>
          </a:effectLst>
        </p:spPr>
      </p:pic>
      <p:sp>
        <p:nvSpPr>
          <p:cNvPr id="3" name="Title 2"/>
          <p:cNvSpPr>
            <a:spLocks noGrp="1"/>
          </p:cNvSpPr>
          <p:nvPr>
            <p:ph type="title"/>
          </p:nvPr>
        </p:nvSpPr>
        <p:spPr>
          <a:xfrm>
            <a:off x="274639" y="295274"/>
            <a:ext cx="9372598" cy="991454"/>
          </a:xfrm>
        </p:spPr>
        <p:txBody>
          <a:bodyPr/>
          <a:lstStyle/>
          <a:p>
            <a:r>
              <a:rPr lang="en-US" dirty="0"/>
              <a:t>Jailbreak detection</a:t>
            </a:r>
          </a:p>
        </p:txBody>
      </p:sp>
      <p:sp>
        <p:nvSpPr>
          <p:cNvPr id="60" name="Rectangle 59"/>
          <p:cNvSpPr/>
          <p:nvPr/>
        </p:nvSpPr>
        <p:spPr>
          <a:xfrm>
            <a:off x="472757" y="2430462"/>
            <a:ext cx="3611880" cy="3657600"/>
          </a:xfrm>
          <a:prstGeom prst="rect">
            <a:avLst/>
          </a:prstGeom>
          <a:solidFill>
            <a:schemeClr val="accent2"/>
          </a:solidFill>
        </p:spPr>
        <p:txBody>
          <a:bodyPr wrap="square" lIns="182880" tIns="182880" rIns="182880" bIns="182880">
            <a:noAutofit/>
          </a:bodyPr>
          <a:lstStyle/>
          <a:p>
            <a:pPr marL="0" marR="0" lvl="0" indent="0" defTabSz="932667" eaLnBrk="1" fontAlgn="auto" latinLnBrk="0" hangingPunct="1">
              <a:lnSpc>
                <a:spcPct val="90000"/>
              </a:lnSpc>
              <a:spcBef>
                <a:spcPct val="20000"/>
              </a:spcBef>
              <a:spcAft>
                <a:spcPts val="0"/>
              </a:spcAft>
              <a:buClr>
                <a:srgbClr val="FFFFFF"/>
              </a:buClr>
              <a:buSzPct val="90000"/>
              <a:buFontTx/>
              <a:buNone/>
              <a:tabLst/>
              <a:defRPr/>
            </a:pPr>
            <a:r>
              <a:rPr kumimoji="0" lang="en-US" sz="4000" b="0" i="0" u="none" strike="noStrike" kern="0" cap="none" spc="0" normalizeH="0" baseline="0" noProof="0" dirty="0">
                <a:ln>
                  <a:noFill/>
                </a:ln>
                <a:solidFill>
                  <a:srgbClr val="FFFFFF"/>
                </a:solidFill>
                <a:effectLst/>
                <a:uLnTx/>
                <a:uFillTx/>
                <a:latin typeface="Segoe UI Light"/>
              </a:rPr>
              <a:t>Symptoms</a:t>
            </a:r>
          </a:p>
          <a:p>
            <a:pPr marL="0" marR="0" lvl="0" indent="0" defTabSz="932667" eaLnBrk="1" fontAlgn="auto" latinLnBrk="0" hangingPunct="1">
              <a:lnSpc>
                <a:spcPct val="90000"/>
              </a:lnSpc>
              <a:spcBef>
                <a:spcPct val="20000"/>
              </a:spcBef>
              <a:spcAft>
                <a:spcPts val="0"/>
              </a:spcAft>
              <a:buClr>
                <a:srgbClr val="FFFFFF"/>
              </a:buClr>
              <a:buSzPct val="90000"/>
              <a:buFontTx/>
              <a:buNone/>
              <a:tabLst/>
              <a:defRPr/>
            </a:pPr>
            <a:r>
              <a:rPr kumimoji="0" lang="en-US" sz="2400" b="0" i="0" u="none" strike="noStrike" kern="0" cap="none" spc="0" normalizeH="0" baseline="0" noProof="0" dirty="0">
                <a:ln>
                  <a:noFill/>
                </a:ln>
                <a:solidFill>
                  <a:srgbClr val="FFFFFF"/>
                </a:solidFill>
                <a:effectLst/>
                <a:uLnTx/>
                <a:uFillTx/>
              </a:rPr>
              <a:t>Look for symptoms</a:t>
            </a:r>
          </a:p>
          <a:p>
            <a:pPr marL="342900" marR="0" lvl="0" indent="-342900" defTabSz="932667" eaLnBrk="1" fontAlgn="auto" latinLnBrk="0" hangingPunct="1">
              <a:lnSpc>
                <a:spcPct val="90000"/>
              </a:lnSpc>
              <a:spcBef>
                <a:spcPct val="20000"/>
              </a:spcBef>
              <a:spcAft>
                <a:spcPts val="0"/>
              </a:spcAft>
              <a:buClr>
                <a:srgbClr val="FFFFFF"/>
              </a:buClr>
              <a:buSzPct val="90000"/>
              <a:buFont typeface="Arial" charset="0"/>
              <a:buChar char="•"/>
              <a:tabLst/>
              <a:defRPr/>
            </a:pPr>
            <a:r>
              <a:rPr kumimoji="0" lang="en-US" sz="2400" b="0" i="0" u="none" strike="noStrike" kern="0" cap="none" spc="0" normalizeH="0" baseline="0" noProof="0" dirty="0">
                <a:ln>
                  <a:noFill/>
                </a:ln>
                <a:solidFill>
                  <a:srgbClr val="FFFFFF"/>
                </a:solidFill>
                <a:effectLst/>
                <a:uLnTx/>
                <a:uFillTx/>
              </a:rPr>
              <a:t>Changes in OS behavior</a:t>
            </a:r>
          </a:p>
          <a:p>
            <a:pPr marL="342900" marR="0" lvl="0" indent="-342900" defTabSz="932667" eaLnBrk="1" fontAlgn="auto" latinLnBrk="0" hangingPunct="1">
              <a:lnSpc>
                <a:spcPct val="90000"/>
              </a:lnSpc>
              <a:spcBef>
                <a:spcPct val="20000"/>
              </a:spcBef>
              <a:spcAft>
                <a:spcPts val="0"/>
              </a:spcAft>
              <a:buClr>
                <a:srgbClr val="FFFFFF"/>
              </a:buClr>
              <a:buSzPct val="90000"/>
              <a:buFont typeface="Arial" charset="0"/>
              <a:buChar char="•"/>
              <a:tabLst/>
              <a:defRPr/>
            </a:pPr>
            <a:r>
              <a:rPr kumimoji="0" lang="en-US" sz="2400" b="0" i="0" u="none" strike="noStrike" kern="0" cap="none" spc="0" normalizeH="0" baseline="0" noProof="0" dirty="0">
                <a:ln>
                  <a:noFill/>
                </a:ln>
                <a:solidFill>
                  <a:srgbClr val="FFFFFF"/>
                </a:solidFill>
                <a:effectLst/>
                <a:uLnTx/>
                <a:uFillTx/>
              </a:rPr>
              <a:t>Binaries, config files</a:t>
            </a:r>
          </a:p>
          <a:p>
            <a:pPr marL="342900" marR="0" lvl="0" indent="-342900" defTabSz="932667" eaLnBrk="1" fontAlgn="auto" latinLnBrk="0" hangingPunct="1">
              <a:lnSpc>
                <a:spcPct val="90000"/>
              </a:lnSpc>
              <a:spcBef>
                <a:spcPct val="20000"/>
              </a:spcBef>
              <a:spcAft>
                <a:spcPts val="0"/>
              </a:spcAft>
              <a:buClr>
                <a:srgbClr val="FFFFFF"/>
              </a:buClr>
              <a:buSzPct val="90000"/>
              <a:buFont typeface="Arial" charset="0"/>
              <a:buChar char="•"/>
              <a:tabLst/>
              <a:defRPr/>
            </a:pPr>
            <a:r>
              <a:rPr kumimoji="0" lang="en-US" sz="2400" b="0" i="0" u="none" strike="noStrike" kern="0" cap="none" spc="0" normalizeH="0" baseline="0" noProof="0" dirty="0">
                <a:ln>
                  <a:noFill/>
                </a:ln>
                <a:solidFill>
                  <a:srgbClr val="FFFFFF"/>
                </a:solidFill>
                <a:effectLst/>
                <a:uLnTx/>
                <a:uFillTx/>
              </a:rPr>
              <a:t>Presence of certain apps/libraries</a:t>
            </a:r>
            <a:endParaRPr kumimoji="0" lang="en-US" sz="2000" b="0" i="0" u="none" strike="noStrike" kern="0" cap="none" spc="0" normalizeH="0" baseline="0" noProof="0" dirty="0">
              <a:ln>
                <a:noFill/>
              </a:ln>
              <a:solidFill>
                <a:srgbClr val="FFFFFF"/>
              </a:solidFill>
              <a:effectLst/>
              <a:uLnTx/>
              <a:uFillTx/>
            </a:endParaRPr>
          </a:p>
        </p:txBody>
      </p:sp>
      <p:sp>
        <p:nvSpPr>
          <p:cNvPr id="61" name="Rectangle 60"/>
          <p:cNvSpPr/>
          <p:nvPr/>
        </p:nvSpPr>
        <p:spPr>
          <a:xfrm>
            <a:off x="4313237" y="2430462"/>
            <a:ext cx="3611880" cy="3657600"/>
          </a:xfrm>
          <a:prstGeom prst="rect">
            <a:avLst/>
          </a:prstGeom>
          <a:solidFill>
            <a:schemeClr val="accent2"/>
          </a:solidFill>
        </p:spPr>
        <p:txBody>
          <a:bodyPr wrap="square" lIns="182880" tIns="182880" rIns="182880" bIns="182880">
            <a:noAutofit/>
          </a:bodyPr>
          <a:lstStyle/>
          <a:p>
            <a:pPr marL="0" marR="0" lvl="0" indent="0" defTabSz="932667" eaLnBrk="1" fontAlgn="auto" latinLnBrk="0" hangingPunct="1">
              <a:lnSpc>
                <a:spcPct val="90000"/>
              </a:lnSpc>
              <a:spcBef>
                <a:spcPct val="20000"/>
              </a:spcBef>
              <a:spcAft>
                <a:spcPts val="0"/>
              </a:spcAft>
              <a:buClr>
                <a:srgbClr val="FFFFFF"/>
              </a:buClr>
              <a:buSzPct val="90000"/>
              <a:buFontTx/>
              <a:buNone/>
              <a:tabLst/>
              <a:defRPr/>
            </a:pPr>
            <a:r>
              <a:rPr kumimoji="0" lang="en-US" sz="4000" b="0" i="0" u="none" strike="noStrike" kern="0" cap="none" spc="0" normalizeH="0" baseline="0" noProof="0" dirty="0">
                <a:ln>
                  <a:noFill/>
                </a:ln>
                <a:solidFill>
                  <a:srgbClr val="FFFFFF"/>
                </a:solidFill>
                <a:effectLst/>
                <a:uLnTx/>
                <a:uFillTx/>
                <a:latin typeface="Segoe UI Light"/>
              </a:rPr>
              <a:t>Future Proof</a:t>
            </a:r>
          </a:p>
          <a:p>
            <a:pPr marL="0" marR="0" lvl="0" indent="0" defTabSz="932667" eaLnBrk="1" fontAlgn="auto" latinLnBrk="0" hangingPunct="1">
              <a:lnSpc>
                <a:spcPct val="90000"/>
              </a:lnSpc>
              <a:spcBef>
                <a:spcPct val="20000"/>
              </a:spcBef>
              <a:spcAft>
                <a:spcPts val="0"/>
              </a:spcAft>
              <a:buClr>
                <a:srgbClr val="FFFFFF"/>
              </a:buClr>
              <a:buSzPct val="90000"/>
              <a:buFontTx/>
              <a:buNone/>
              <a:tabLst/>
              <a:defRPr/>
            </a:pPr>
            <a:r>
              <a:rPr kumimoji="0" lang="en-US" sz="2400" b="0" i="0" u="none" strike="noStrike" kern="0" cap="none" spc="0" normalizeH="0" baseline="0" noProof="0" dirty="0">
                <a:ln>
                  <a:noFill/>
                </a:ln>
                <a:solidFill>
                  <a:srgbClr val="FFFFFF"/>
                </a:solidFill>
                <a:effectLst/>
                <a:uLnTx/>
                <a:uFillTx/>
              </a:rPr>
              <a:t>Detection logic not tied to any specific jailbreak kit or version</a:t>
            </a:r>
            <a:endParaRPr kumimoji="0" lang="en-US" sz="2000" b="0" i="0" u="none" strike="noStrike" kern="0" cap="none" spc="0" normalizeH="0" baseline="0" noProof="0" dirty="0">
              <a:ln>
                <a:noFill/>
              </a:ln>
              <a:solidFill>
                <a:srgbClr val="FFFFFF"/>
              </a:solidFill>
              <a:effectLst/>
              <a:uLnTx/>
              <a:uFillTx/>
            </a:endParaRPr>
          </a:p>
          <a:p>
            <a:pPr marL="0" marR="0" lvl="0" indent="0" defTabSz="932667" eaLnBrk="1" fontAlgn="auto" latinLnBrk="0" hangingPunct="1">
              <a:lnSpc>
                <a:spcPct val="90000"/>
              </a:lnSpc>
              <a:spcBef>
                <a:spcPct val="20000"/>
              </a:spcBef>
              <a:spcAft>
                <a:spcPts val="0"/>
              </a:spcAft>
              <a:buClr>
                <a:srgbClr val="FFFFFF"/>
              </a:buClr>
              <a:buSzPct val="90000"/>
              <a:buFontTx/>
              <a:buNone/>
              <a:tabLst/>
              <a:defRPr/>
            </a:pPr>
            <a:endParaRPr kumimoji="0" lang="en-US" sz="4000" b="0" i="0" u="none" strike="noStrike" kern="0" cap="none" spc="0" normalizeH="0" baseline="0" noProof="0" dirty="0">
              <a:ln>
                <a:noFill/>
              </a:ln>
              <a:solidFill>
                <a:srgbClr val="FFFFFF"/>
              </a:solidFill>
              <a:effectLst/>
              <a:uLnTx/>
              <a:uFillTx/>
              <a:latin typeface="Segoe UI Light"/>
            </a:endParaRPr>
          </a:p>
        </p:txBody>
      </p:sp>
      <p:sp>
        <p:nvSpPr>
          <p:cNvPr id="62" name="Rectangle 61"/>
          <p:cNvSpPr/>
          <p:nvPr/>
        </p:nvSpPr>
        <p:spPr>
          <a:xfrm>
            <a:off x="8153717" y="2430462"/>
            <a:ext cx="3657600" cy="3657600"/>
          </a:xfrm>
          <a:prstGeom prst="rect">
            <a:avLst/>
          </a:prstGeom>
          <a:solidFill>
            <a:schemeClr val="accent2"/>
          </a:solidFill>
        </p:spPr>
        <p:txBody>
          <a:bodyPr wrap="square" lIns="182880" tIns="182880" rIns="182880" bIns="182880">
            <a:noAutofit/>
          </a:bodyPr>
          <a:lstStyle/>
          <a:p>
            <a:pPr marL="0" marR="0" lvl="0" indent="0" defTabSz="932667" eaLnBrk="1" fontAlgn="auto" latinLnBrk="0" hangingPunct="1">
              <a:lnSpc>
                <a:spcPct val="90000"/>
              </a:lnSpc>
              <a:spcBef>
                <a:spcPct val="20000"/>
              </a:spcBef>
              <a:spcAft>
                <a:spcPts val="0"/>
              </a:spcAft>
              <a:buClr>
                <a:srgbClr val="FFFFFF"/>
              </a:buClr>
              <a:buSzPct val="90000"/>
              <a:buFontTx/>
              <a:buNone/>
              <a:tabLst/>
              <a:defRPr/>
            </a:pPr>
            <a:r>
              <a:rPr kumimoji="0" lang="en-US" sz="4000" b="0" i="0" u="none" strike="noStrike" kern="0" cap="none" spc="0" normalizeH="0" baseline="0" noProof="0" dirty="0">
                <a:ln>
                  <a:noFill/>
                </a:ln>
                <a:solidFill>
                  <a:srgbClr val="FFFFFF"/>
                </a:solidFill>
                <a:effectLst/>
                <a:uLnTx/>
                <a:uFillTx/>
                <a:latin typeface="Segoe UI Light"/>
              </a:rPr>
              <a:t>Testing</a:t>
            </a:r>
          </a:p>
          <a:p>
            <a:pPr marL="0" marR="0" lvl="0" indent="0" defTabSz="932667" eaLnBrk="1" fontAlgn="auto" latinLnBrk="0" hangingPunct="1">
              <a:lnSpc>
                <a:spcPct val="90000"/>
              </a:lnSpc>
              <a:spcBef>
                <a:spcPct val="20000"/>
              </a:spcBef>
              <a:spcAft>
                <a:spcPts val="0"/>
              </a:spcAft>
              <a:buClr>
                <a:srgbClr val="FFFFFF"/>
              </a:buClr>
              <a:buSzPct val="90000"/>
              <a:buFontTx/>
              <a:buNone/>
              <a:tabLst/>
              <a:defRPr/>
            </a:pPr>
            <a:r>
              <a:rPr kumimoji="0" lang="en-US" sz="2400" b="0" i="0" u="none" strike="noStrike" kern="0" cap="none" spc="0" normalizeH="0" baseline="0" noProof="0" dirty="0">
                <a:ln>
                  <a:noFill/>
                </a:ln>
                <a:solidFill>
                  <a:srgbClr val="FFFFFF"/>
                </a:solidFill>
                <a:effectLst/>
                <a:uLnTx/>
                <a:uFillTx/>
              </a:rPr>
              <a:t>Regularly verify against latest jailbreak kits</a:t>
            </a:r>
            <a:endParaRPr kumimoji="0" lang="en-US" sz="2000" b="0" i="0" u="none" strike="noStrike" kern="0" cap="none" spc="0" normalizeH="0" baseline="0" noProof="0" dirty="0">
              <a:ln>
                <a:noFill/>
              </a:ln>
              <a:solidFill>
                <a:srgbClr val="FFFFFF"/>
              </a:solidFill>
              <a:effectLst/>
              <a:uLnTx/>
              <a:uFillTx/>
            </a:endParaRPr>
          </a:p>
          <a:p>
            <a:pPr marL="0" marR="0" lvl="0" indent="0" defTabSz="932667" eaLnBrk="1" fontAlgn="auto" latinLnBrk="0" hangingPunct="1">
              <a:lnSpc>
                <a:spcPct val="90000"/>
              </a:lnSpc>
              <a:spcBef>
                <a:spcPct val="20000"/>
              </a:spcBef>
              <a:spcAft>
                <a:spcPts val="0"/>
              </a:spcAft>
              <a:buClr>
                <a:srgbClr val="FFFFFF"/>
              </a:buClr>
              <a:buSzPct val="90000"/>
              <a:buFontTx/>
              <a:buNone/>
              <a:tabLst/>
              <a:defRPr/>
            </a:pPr>
            <a:endParaRPr kumimoji="0" lang="en-US" sz="4000" b="0" i="0" u="none" strike="noStrike" kern="0" cap="none" spc="0" normalizeH="0" baseline="0" noProof="0" dirty="0">
              <a:ln>
                <a:noFill/>
              </a:ln>
              <a:solidFill>
                <a:srgbClr val="FFFFFF"/>
              </a:solidFill>
              <a:effectLst/>
              <a:uLnTx/>
              <a:uFillTx/>
              <a:latin typeface="Segoe UI Light"/>
            </a:endParaRPr>
          </a:p>
        </p:txBody>
      </p:sp>
      <p:pic>
        <p:nvPicPr>
          <p:cNvPr id="63" name="Picture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92029" y="4640262"/>
            <a:ext cx="780976" cy="780976"/>
          </a:xfrm>
          <a:prstGeom prst="rect">
            <a:avLst/>
          </a:prstGeom>
        </p:spPr>
      </p:pic>
      <p:pic>
        <p:nvPicPr>
          <p:cNvPr id="64" name="Picture 6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03966" y="4564070"/>
            <a:ext cx="819071" cy="933360"/>
          </a:xfrm>
          <a:prstGeom prst="rect">
            <a:avLst/>
          </a:prstGeom>
        </p:spPr>
      </p:pic>
    </p:spTree>
    <p:extLst>
      <p:ext uri="{BB962C8B-B14F-4D97-AF65-F5344CB8AC3E}">
        <p14:creationId xmlns:p14="http://schemas.microsoft.com/office/powerpoint/2010/main" val="27207853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iOS Volume Purchase Program (VPP)</a:t>
            </a:r>
          </a:p>
        </p:txBody>
      </p:sp>
      <p:sp>
        <p:nvSpPr>
          <p:cNvPr id="6" name="Text Placeholder 5"/>
          <p:cNvSpPr>
            <a:spLocks noGrp="1"/>
          </p:cNvSpPr>
          <p:nvPr>
            <p:ph type="body" sz="quarter" idx="10"/>
          </p:nvPr>
        </p:nvSpPr>
        <p:spPr>
          <a:xfrm>
            <a:off x="274639" y="1212850"/>
            <a:ext cx="9905998" cy="2123658"/>
          </a:xfrm>
        </p:spPr>
        <p:txBody>
          <a:bodyPr/>
          <a:lstStyle/>
          <a:p>
            <a:r>
              <a:rPr lang="en-US" dirty="0"/>
              <a:t>For Business App Deployment</a:t>
            </a:r>
          </a:p>
          <a:p>
            <a:pPr lvl="1">
              <a:lnSpc>
                <a:spcPct val="100000"/>
              </a:lnSpc>
              <a:spcBef>
                <a:spcPts val="0"/>
              </a:spcBef>
            </a:pPr>
            <a:r>
              <a:rPr lang="en-US" dirty="0"/>
              <a:t>Makes it easy to discover, purchase, and distribute iOS and Mac apps in volume </a:t>
            </a:r>
          </a:p>
          <a:p>
            <a:pPr lvl="1">
              <a:lnSpc>
                <a:spcPct val="100000"/>
              </a:lnSpc>
              <a:spcBef>
                <a:spcPts val="0"/>
              </a:spcBef>
            </a:pPr>
            <a:r>
              <a:rPr lang="en-US" dirty="0"/>
              <a:t>Custom iOS apps can also be deployed through VPP channels</a:t>
            </a:r>
          </a:p>
          <a:p>
            <a:pPr lvl="1">
              <a:lnSpc>
                <a:spcPct val="100000"/>
              </a:lnSpc>
              <a:spcBef>
                <a:spcPts val="0"/>
              </a:spcBef>
            </a:pPr>
            <a:r>
              <a:rPr lang="en-US" dirty="0"/>
              <a:t>volume.itunes.apple.com</a:t>
            </a:r>
          </a:p>
          <a:p>
            <a:pPr lvl="1">
              <a:lnSpc>
                <a:spcPct val="150000"/>
              </a:lnSpc>
              <a:spcBef>
                <a:spcPts val="0"/>
              </a:spcBef>
            </a:pPr>
            <a:endParaRPr lang="en-US" dirty="0"/>
          </a:p>
        </p:txBody>
      </p:sp>
      <p:pic>
        <p:nvPicPr>
          <p:cNvPr id="4" name="Picture 2" descr="http://www.i3-systems.com/corporate/pages/clomo/portal/portal_img_vp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7255" y="295273"/>
            <a:ext cx="1295402" cy="129540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0" y="3954463"/>
            <a:ext cx="12436475" cy="304006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7" name="Group 6"/>
          <p:cNvGrpSpPr/>
          <p:nvPr/>
        </p:nvGrpSpPr>
        <p:grpSpPr>
          <a:xfrm>
            <a:off x="1951037" y="4411662"/>
            <a:ext cx="8875234" cy="1880681"/>
            <a:chOff x="447819" y="2208645"/>
            <a:chExt cx="8423686" cy="1932659"/>
          </a:xfrm>
        </p:grpSpPr>
        <p:sp>
          <p:nvSpPr>
            <p:cNvPr id="8" name="TextBox 7"/>
            <p:cNvSpPr txBox="1"/>
            <p:nvPr/>
          </p:nvSpPr>
          <p:spPr>
            <a:xfrm>
              <a:off x="447819" y="2208645"/>
              <a:ext cx="3518116" cy="461665"/>
            </a:xfrm>
            <a:prstGeom prst="rect">
              <a:avLst/>
            </a:prstGeom>
            <a:noFill/>
          </p:spPr>
          <p:txBody>
            <a:bodyPr wrap="square" lIns="0" tIns="0" rIns="0" bIns="91440" rtlCol="0">
              <a:sp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Segoe UI Light"/>
                  <a:ea typeface="+mn-ea"/>
                  <a:cs typeface="+mn-cs"/>
                </a:rPr>
                <a:t>IT ADMINISTRATOR</a:t>
              </a:r>
              <a:endParaRPr kumimoji="0" lang="en-US" sz="24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9" name="Pentagon 3"/>
            <p:cNvSpPr/>
            <p:nvPr/>
          </p:nvSpPr>
          <p:spPr>
            <a:xfrm>
              <a:off x="455105" y="2586824"/>
              <a:ext cx="2286000" cy="1554480"/>
            </a:xfrm>
            <a:prstGeom prst="homePlate">
              <a:avLst>
                <a:gd name="adj" fmla="val 21493"/>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182880" rIns="0" bIns="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srgbClr val="002050"/>
                  </a:solidFill>
                  <a:effectLst/>
                  <a:uLnTx/>
                  <a:uFillTx/>
                  <a:latin typeface="Segoe UI Light"/>
                  <a:ea typeface="+mn-ea"/>
                  <a:cs typeface="+mn-cs"/>
                </a:rPr>
                <a:t>Enroll</a:t>
              </a:r>
              <a:endParaRPr kumimoji="0" lang="en-US" sz="1400" b="0" i="0" u="none" strike="noStrike" kern="1200" cap="none" spc="0" normalizeH="0" baseline="0" noProof="0" dirty="0">
                <a:ln>
                  <a:noFill/>
                </a:ln>
                <a:solidFill>
                  <a:srgbClr val="002050"/>
                </a:solidFill>
                <a:effectLst/>
                <a:uLnTx/>
                <a:uFillTx/>
                <a:latin typeface="Segoe UI"/>
                <a:ea typeface="+mn-ea"/>
                <a:cs typeface="+mn-cs"/>
              </a:endParaRPr>
            </a:p>
          </p:txBody>
        </p:sp>
        <p:sp>
          <p:nvSpPr>
            <p:cNvPr id="10" name="Chevron 5"/>
            <p:cNvSpPr/>
            <p:nvPr/>
          </p:nvSpPr>
          <p:spPr>
            <a:xfrm>
              <a:off x="2498571" y="2586824"/>
              <a:ext cx="2286000" cy="1554480"/>
            </a:xfrm>
            <a:prstGeom prst="chevron">
              <a:avLst>
                <a:gd name="adj" fmla="val 21493"/>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182880" rIns="0" bIns="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srgbClr val="002050"/>
                  </a:solidFill>
                  <a:effectLst/>
                  <a:uLnTx/>
                  <a:uFillTx/>
                  <a:latin typeface="Segoe UI Light"/>
                  <a:ea typeface="+mn-ea"/>
                  <a:cs typeface="+mn-cs"/>
                </a:rPr>
                <a:t>Sync</a:t>
              </a:r>
            </a:p>
          </p:txBody>
        </p:sp>
        <p:sp>
          <p:nvSpPr>
            <p:cNvPr id="11" name="Chevron 20"/>
            <p:cNvSpPr/>
            <p:nvPr/>
          </p:nvSpPr>
          <p:spPr>
            <a:xfrm>
              <a:off x="4542038" y="2586824"/>
              <a:ext cx="2286000" cy="1554480"/>
            </a:xfrm>
            <a:prstGeom prst="chevron">
              <a:avLst>
                <a:gd name="adj" fmla="val 21493"/>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182880" rIns="0" bIns="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srgbClr val="002050"/>
                  </a:solidFill>
                  <a:effectLst/>
                  <a:uLnTx/>
                  <a:uFillTx/>
                  <a:latin typeface="Segoe UI Light"/>
                  <a:ea typeface="+mn-ea"/>
                  <a:cs typeface="+mn-cs"/>
                </a:rPr>
                <a:t>Deploy</a:t>
              </a:r>
              <a:endParaRPr kumimoji="0" lang="en-US" sz="2800" b="0" i="0" u="none" strike="noStrike" kern="1200" cap="none" spc="0" normalizeH="0" baseline="0" noProof="0" dirty="0">
                <a:ln>
                  <a:noFill/>
                </a:ln>
                <a:solidFill>
                  <a:srgbClr val="002050"/>
                </a:solidFill>
                <a:effectLst/>
                <a:uLnTx/>
                <a:uFillTx/>
                <a:latin typeface="Segoe UI Light"/>
                <a:ea typeface="+mn-ea"/>
                <a:cs typeface="+mn-cs"/>
              </a:endParaRPr>
            </a:p>
          </p:txBody>
        </p:sp>
        <p:sp>
          <p:nvSpPr>
            <p:cNvPr id="12" name="Chevron 13"/>
            <p:cNvSpPr/>
            <p:nvPr/>
          </p:nvSpPr>
          <p:spPr>
            <a:xfrm>
              <a:off x="6585505" y="2586824"/>
              <a:ext cx="2286000" cy="1554480"/>
            </a:xfrm>
            <a:prstGeom prst="chevron">
              <a:avLst>
                <a:gd name="adj" fmla="val 21493"/>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7160" tIns="182880" rIns="0" bIns="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US" sz="2400" b="0" i="0" u="none" strike="noStrike" kern="1200" cap="none" spc="0" normalizeH="0" baseline="0" noProof="0" dirty="0">
                  <a:ln>
                    <a:noFill/>
                  </a:ln>
                  <a:solidFill>
                    <a:srgbClr val="002050"/>
                  </a:solidFill>
                  <a:effectLst/>
                  <a:uLnTx/>
                  <a:uFillTx/>
                  <a:latin typeface="Segoe UI Light"/>
                  <a:ea typeface="+mn-ea"/>
                  <a:cs typeface="+mn-cs"/>
                </a:rPr>
                <a:t>Compliance</a:t>
              </a:r>
              <a:endParaRPr kumimoji="0" lang="en-US" sz="2400" b="0" i="0" u="none" strike="noStrike" kern="1200" cap="none" spc="0" normalizeH="0" baseline="0" noProof="0" dirty="0">
                <a:ln>
                  <a:noFill/>
                </a:ln>
                <a:solidFill>
                  <a:srgbClr val="002050"/>
                </a:solidFill>
                <a:effectLst/>
                <a:uLnTx/>
                <a:uFillTx/>
                <a:latin typeface="Segoe UI"/>
                <a:ea typeface="+mn-ea"/>
                <a:cs typeface="+mn-cs"/>
              </a:endParaRPr>
            </a:p>
          </p:txBody>
        </p:sp>
      </p:grpSp>
    </p:spTree>
    <p:extLst>
      <p:ext uri="{BB962C8B-B14F-4D97-AF65-F5344CB8AC3E}">
        <p14:creationId xmlns:p14="http://schemas.microsoft.com/office/powerpoint/2010/main" val="208588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Rectangle 228"/>
          <p:cNvSpPr/>
          <p:nvPr/>
        </p:nvSpPr>
        <p:spPr bwMode="auto">
          <a:xfrm>
            <a:off x="464498" y="1278526"/>
            <a:ext cx="11491864" cy="4314421"/>
          </a:xfrm>
          <a:prstGeom prst="rect">
            <a:avLst/>
          </a:prstGeom>
          <a:solidFill>
            <a:schemeClr val="accent4">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6521" tIns="186521" rIns="0" bIns="47565"/>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l" defTabSz="951028" rtl="0" eaLnBrk="1" fontAlgn="auto" latinLnBrk="0" hangingPunct="1">
              <a:lnSpc>
                <a:spcPct val="90000"/>
              </a:lnSpc>
              <a:spcBef>
                <a:spcPts val="0"/>
              </a:spcBef>
              <a:spcAft>
                <a:spcPts val="0"/>
              </a:spcAft>
              <a:buClrTx/>
              <a:buSzTx/>
              <a:buFontTx/>
              <a:buNone/>
              <a:tabLst/>
              <a:defRPr/>
            </a:pPr>
            <a:endParaRPr kumimoji="0" lang="en-US" sz="2856"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17" name="Rectangle 16"/>
          <p:cNvSpPr/>
          <p:nvPr/>
        </p:nvSpPr>
        <p:spPr bwMode="auto">
          <a:xfrm>
            <a:off x="2192183" y="4857309"/>
            <a:ext cx="8040003" cy="735638"/>
          </a:xfrm>
          <a:prstGeom prst="rect">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grpSp>
        <p:nvGrpSpPr>
          <p:cNvPr id="8" name="Group 7"/>
          <p:cNvGrpSpPr/>
          <p:nvPr/>
        </p:nvGrpSpPr>
        <p:grpSpPr>
          <a:xfrm>
            <a:off x="10232186" y="1278526"/>
            <a:ext cx="1728609" cy="4314421"/>
            <a:chOff x="10031601" y="1253570"/>
            <a:chExt cx="1694869" cy="4230209"/>
          </a:xfrm>
        </p:grpSpPr>
        <p:sp>
          <p:nvSpPr>
            <p:cNvPr id="222" name="Rectangle 221"/>
            <p:cNvSpPr/>
            <p:nvPr/>
          </p:nvSpPr>
          <p:spPr>
            <a:xfrm>
              <a:off x="10031601" y="1253570"/>
              <a:ext cx="1690522" cy="4230209"/>
            </a:xfrm>
            <a:prstGeom prst="rect">
              <a:avLst/>
            </a:prstGeom>
            <a:solidFill>
              <a:schemeClr val="tx1"/>
            </a:solidFill>
          </p:spPr>
          <p:txBody>
            <a:bodyPr wrap="square" lIns="182828" tIns="182828" rIns="182828" bIns="182828" anchor="b">
              <a:noAutofit/>
            </a:bodyPr>
            <a:lstStyle/>
            <a:p>
              <a:pPr marL="0" marR="0" lvl="0" indent="0" algn="r" defTabSz="932114"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505050"/>
                  </a:solidFill>
                  <a:effectLst/>
                  <a:uLnTx/>
                  <a:uFillTx/>
                  <a:latin typeface="Segoe UI Light" panose="020B0502040204020203" pitchFamily="34" charset="0"/>
                  <a:ea typeface="ＭＳ Ｐゴシック" charset="0"/>
                </a:rPr>
                <a:t>Protect </a:t>
              </a:r>
              <a:br>
                <a:rPr kumimoji="0" lang="en-US" sz="2000" b="0" i="0" u="none" strike="noStrike" kern="0" cap="none" spc="0" normalizeH="0" baseline="0" noProof="0" dirty="0">
                  <a:ln>
                    <a:noFill/>
                  </a:ln>
                  <a:solidFill>
                    <a:srgbClr val="505050"/>
                  </a:solidFill>
                  <a:effectLst/>
                  <a:uLnTx/>
                  <a:uFillTx/>
                  <a:latin typeface="Segoe UI Light" panose="020B0502040204020203" pitchFamily="34" charset="0"/>
                  <a:ea typeface="ＭＳ Ｐゴシック" charset="0"/>
                </a:rPr>
              </a:br>
              <a:r>
                <a:rPr kumimoji="0" lang="en-US" sz="2000" b="0" i="0" u="none" strike="noStrike" kern="0" cap="none" spc="0" normalizeH="0" baseline="0" noProof="0" dirty="0">
                  <a:ln>
                    <a:noFill/>
                  </a:ln>
                  <a:solidFill>
                    <a:srgbClr val="505050"/>
                  </a:solidFill>
                  <a:effectLst/>
                  <a:uLnTx/>
                  <a:uFillTx/>
                  <a:latin typeface="Segoe UI Light" panose="020B0502040204020203" pitchFamily="34" charset="0"/>
                  <a:ea typeface="ＭＳ Ｐゴシック" charset="0"/>
                </a:rPr>
                <a:t>your data</a:t>
              </a:r>
            </a:p>
          </p:txBody>
        </p:sp>
        <p:sp>
          <p:nvSpPr>
            <p:cNvPr id="226" name="Rectangle 225"/>
            <p:cNvSpPr/>
            <p:nvPr/>
          </p:nvSpPr>
          <p:spPr bwMode="auto">
            <a:xfrm>
              <a:off x="10035950" y="1776482"/>
              <a:ext cx="1690520" cy="2224377"/>
            </a:xfrm>
            <a:prstGeom prst="rect">
              <a:avLst/>
            </a:prstGeom>
            <a:solidFill>
              <a:schemeClr val="accent4">
                <a:lumMod val="50000"/>
              </a:schemeClr>
            </a:solidFill>
            <a:ln w="10795" cap="flat" cmpd="sng" algn="ctr">
              <a:noFill/>
              <a:prstDash val="solid"/>
              <a:headEnd type="none" w="med" len="med"/>
              <a:tailEnd type="none" w="med" len="med"/>
            </a:ln>
            <a:effectLst/>
          </p:spPr>
          <p:txBody>
            <a:bodyPr lIns="182828" tIns="182828" rIns="0" bIns="46623"/>
            <a:lstStyle/>
            <a:p>
              <a:pPr marL="0" marR="0" lvl="0" indent="0" algn="ctr" defTabSz="932114" eaLnBrk="1" fontAlgn="base" latinLnBrk="0" hangingPunct="1">
                <a:lnSpc>
                  <a:spcPct val="90000"/>
                </a:lnSpc>
                <a:spcBef>
                  <a:spcPct val="0"/>
                </a:spcBef>
                <a:spcAft>
                  <a:spcPct val="0"/>
                </a:spcAft>
                <a:buClrTx/>
                <a:buSzTx/>
                <a:buFontTx/>
                <a:buNone/>
                <a:tabLst/>
                <a:defRPr/>
              </a:pPr>
              <a:endParaRPr kumimoji="0" lang="en-US" sz="2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ndParaRPr>
            </a:p>
          </p:txBody>
        </p:sp>
      </p:grpSp>
      <p:sp>
        <p:nvSpPr>
          <p:cNvPr id="242" name="Title 2"/>
          <p:cNvSpPr txBox="1">
            <a:spLocks/>
          </p:cNvSpPr>
          <p:nvPr/>
        </p:nvSpPr>
        <p:spPr>
          <a:xfrm>
            <a:off x="279159" y="288439"/>
            <a:ext cx="11865897" cy="917444"/>
          </a:xfrm>
          <a:prstGeom prst="rect">
            <a:avLst/>
          </a:prstGeom>
        </p:spPr>
        <p:txBody>
          <a:bodyPr vert="horz" wrap="square" lIns="146283" tIns="91427" rIns="146283" bIns="91427" rtlCol="0" anchor="t">
            <a:noAutofit/>
          </a:bodyPr>
          <a:lstStyle>
            <a:lvl1pPr algn="l" defTabSz="931863"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ＭＳ Ｐゴシック" charset="0"/>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charset="0"/>
                <a:ea typeface="ＭＳ Ｐゴシック" charset="0"/>
              </a:defRPr>
            </a:lvl2pPr>
            <a:lvl3pPr algn="l" defTabSz="931863" rtl="0" fontAlgn="base">
              <a:lnSpc>
                <a:spcPct val="90000"/>
              </a:lnSpc>
              <a:spcBef>
                <a:spcPct val="0"/>
              </a:spcBef>
              <a:spcAft>
                <a:spcPct val="0"/>
              </a:spcAft>
              <a:defRPr sz="5400">
                <a:solidFill>
                  <a:schemeClr val="tx1"/>
                </a:solidFill>
                <a:latin typeface="Segoe UI Light" charset="0"/>
                <a:ea typeface="ＭＳ Ｐゴシック" charset="0"/>
              </a:defRPr>
            </a:lvl3pPr>
            <a:lvl4pPr algn="l" defTabSz="931863" rtl="0" fontAlgn="base">
              <a:lnSpc>
                <a:spcPct val="90000"/>
              </a:lnSpc>
              <a:spcBef>
                <a:spcPct val="0"/>
              </a:spcBef>
              <a:spcAft>
                <a:spcPct val="0"/>
              </a:spcAft>
              <a:defRPr sz="5400">
                <a:solidFill>
                  <a:schemeClr val="tx1"/>
                </a:solidFill>
                <a:latin typeface="Segoe UI Light" charset="0"/>
                <a:ea typeface="ＭＳ Ｐゴシック" charset="0"/>
              </a:defRPr>
            </a:lvl4pPr>
            <a:lvl5pPr algn="l" defTabSz="931863" rtl="0" fontAlgn="base">
              <a:lnSpc>
                <a:spcPct val="90000"/>
              </a:lnSpc>
              <a:spcBef>
                <a:spcPct val="0"/>
              </a:spcBef>
              <a:spcAft>
                <a:spcPct val="0"/>
              </a:spcAft>
              <a:defRPr sz="5400">
                <a:solidFill>
                  <a:schemeClr val="tx1"/>
                </a:solidFill>
                <a:latin typeface="Segoe UI Light" charset="0"/>
                <a:ea typeface="ＭＳ Ｐゴシック" charset="0"/>
              </a:defRPr>
            </a:lvl5pPr>
            <a:lvl6pPr marL="457200" algn="l" defTabSz="931863" rtl="0" fontAlgn="base">
              <a:lnSpc>
                <a:spcPct val="90000"/>
              </a:lnSpc>
              <a:spcBef>
                <a:spcPct val="0"/>
              </a:spcBef>
              <a:spcAft>
                <a:spcPct val="0"/>
              </a:spcAft>
              <a:defRPr sz="5400">
                <a:solidFill>
                  <a:schemeClr val="tx1"/>
                </a:solidFill>
                <a:latin typeface="Segoe UI Light" charset="0"/>
                <a:ea typeface="ＭＳ Ｐゴシック" charset="0"/>
              </a:defRPr>
            </a:lvl6pPr>
            <a:lvl7pPr marL="914400" algn="l" defTabSz="931863" rtl="0" fontAlgn="base">
              <a:lnSpc>
                <a:spcPct val="90000"/>
              </a:lnSpc>
              <a:spcBef>
                <a:spcPct val="0"/>
              </a:spcBef>
              <a:spcAft>
                <a:spcPct val="0"/>
              </a:spcAft>
              <a:defRPr sz="5400">
                <a:solidFill>
                  <a:schemeClr val="tx1"/>
                </a:solidFill>
                <a:latin typeface="Segoe UI Light" charset="0"/>
                <a:ea typeface="ＭＳ Ｐゴシック" charset="0"/>
              </a:defRPr>
            </a:lvl7pPr>
            <a:lvl8pPr marL="1371600" algn="l" defTabSz="931863" rtl="0" fontAlgn="base">
              <a:lnSpc>
                <a:spcPct val="90000"/>
              </a:lnSpc>
              <a:spcBef>
                <a:spcPct val="0"/>
              </a:spcBef>
              <a:spcAft>
                <a:spcPct val="0"/>
              </a:spcAft>
              <a:defRPr sz="5400">
                <a:solidFill>
                  <a:schemeClr val="tx1"/>
                </a:solidFill>
                <a:latin typeface="Segoe UI Light" charset="0"/>
                <a:ea typeface="ＭＳ Ｐゴシック" charset="0"/>
              </a:defRPr>
            </a:lvl8pPr>
            <a:lvl9pPr marL="1828800" algn="l" defTabSz="931863" rtl="0" fontAlgn="base">
              <a:lnSpc>
                <a:spcPct val="90000"/>
              </a:lnSpc>
              <a:spcBef>
                <a:spcPct val="0"/>
              </a:spcBef>
              <a:spcAft>
                <a:spcPct val="0"/>
              </a:spcAft>
              <a:defRPr sz="5400">
                <a:solidFill>
                  <a:schemeClr val="tx1"/>
                </a:solidFill>
                <a:latin typeface="Segoe UI Light" charset="0"/>
                <a:ea typeface="ＭＳ Ｐゴシック" charset="0"/>
              </a:defRPr>
            </a:lvl9pPr>
          </a:lstStyle>
          <a:p>
            <a:pPr marL="0" marR="0" lvl="0" indent="0" algn="l" defTabSz="931863" rtl="0" eaLnBrk="1" fontAlgn="base" latinLnBrk="0" hangingPunct="1">
              <a:lnSpc>
                <a:spcPct val="90000"/>
              </a:lnSpc>
              <a:spcBef>
                <a:spcPct val="0"/>
              </a:spcBef>
              <a:spcAft>
                <a:spcPct val="0"/>
              </a:spcAft>
              <a:buClrTx/>
              <a:buSzTx/>
              <a:buFontTx/>
              <a:buNone/>
              <a:tabLst/>
              <a:defRPr/>
            </a:pPr>
            <a:r>
              <a:rPr kumimoji="0" lang="en-US" sz="4799" b="0" i="0" u="none" strike="noStrike" kern="1200" cap="none" spc="-102" normalizeH="0" baseline="0" noProof="0">
                <a:ln w="3175">
                  <a:noFill/>
                </a:ln>
                <a:gradFill>
                  <a:gsLst>
                    <a:gs pos="1250">
                      <a:srgbClr val="FFFFFF"/>
                    </a:gs>
                    <a:gs pos="100000">
                      <a:srgbClr val="FFFFFF"/>
                    </a:gs>
                  </a:gsLst>
                  <a:lin ang="5400000" scaled="0"/>
                </a:gradFill>
                <a:effectLst/>
                <a:uLnTx/>
                <a:uFillTx/>
                <a:latin typeface="+mj-lt"/>
                <a:ea typeface="ＭＳ Ｐゴシック" charset="0"/>
                <a:cs typeface="Segoe UI" pitchFamily="34" charset="0"/>
              </a:rPr>
              <a:t>Enterprise mobility vision</a:t>
            </a:r>
          </a:p>
        </p:txBody>
      </p:sp>
      <p:sp>
        <p:nvSpPr>
          <p:cNvPr id="376" name="Freeform 8"/>
          <p:cNvSpPr>
            <a:spLocks/>
          </p:cNvSpPr>
          <p:nvPr/>
        </p:nvSpPr>
        <p:spPr bwMode="auto">
          <a:xfrm>
            <a:off x="6605300" y="3315175"/>
            <a:ext cx="694872" cy="727366"/>
          </a:xfrm>
          <a:custGeom>
            <a:avLst/>
            <a:gdLst>
              <a:gd name="T0" fmla="*/ 235 w 235"/>
              <a:gd name="T1" fmla="*/ 0 h 244"/>
              <a:gd name="T2" fmla="*/ 205 w 235"/>
              <a:gd name="T3" fmla="*/ 0 h 244"/>
              <a:gd name="T4" fmla="*/ 0 w 235"/>
              <a:gd name="T5" fmla="*/ 0 h 244"/>
              <a:gd name="T6" fmla="*/ 0 w 235"/>
              <a:gd name="T7" fmla="*/ 244 h 244"/>
              <a:gd name="T8" fmla="*/ 0 w 235"/>
              <a:gd name="T9" fmla="*/ 0 h 244"/>
              <a:gd name="T10" fmla="*/ 235 w 235"/>
              <a:gd name="T11" fmla="*/ 0 h 244"/>
              <a:gd name="T12" fmla="*/ 235 w 235"/>
              <a:gd name="T13" fmla="*/ 0 h 244"/>
            </a:gdLst>
            <a:ahLst/>
            <a:cxnLst>
              <a:cxn ang="0">
                <a:pos x="T0" y="T1"/>
              </a:cxn>
              <a:cxn ang="0">
                <a:pos x="T2" y="T3"/>
              </a:cxn>
              <a:cxn ang="0">
                <a:pos x="T4" y="T5"/>
              </a:cxn>
              <a:cxn ang="0">
                <a:pos x="T6" y="T7"/>
              </a:cxn>
              <a:cxn ang="0">
                <a:pos x="T8" y="T9"/>
              </a:cxn>
              <a:cxn ang="0">
                <a:pos x="T10" y="T11"/>
              </a:cxn>
              <a:cxn ang="0">
                <a:pos x="T12" y="T13"/>
              </a:cxn>
            </a:cxnLst>
            <a:rect l="0" t="0" r="r" b="b"/>
            <a:pathLst>
              <a:path w="235" h="244">
                <a:moveTo>
                  <a:pt x="235" y="0"/>
                </a:moveTo>
                <a:cubicBezTo>
                  <a:pt x="205" y="0"/>
                  <a:pt x="205" y="0"/>
                  <a:pt x="205" y="0"/>
                </a:cubicBezTo>
                <a:cubicBezTo>
                  <a:pt x="0" y="0"/>
                  <a:pt x="0" y="0"/>
                  <a:pt x="0" y="0"/>
                </a:cubicBezTo>
                <a:cubicBezTo>
                  <a:pt x="0" y="244"/>
                  <a:pt x="0" y="244"/>
                  <a:pt x="0" y="244"/>
                </a:cubicBezTo>
                <a:cubicBezTo>
                  <a:pt x="0" y="0"/>
                  <a:pt x="0" y="0"/>
                  <a:pt x="0" y="0"/>
                </a:cubicBezTo>
                <a:cubicBezTo>
                  <a:pt x="103" y="0"/>
                  <a:pt x="179" y="0"/>
                  <a:pt x="235" y="0"/>
                </a:cubicBezTo>
                <a:cubicBezTo>
                  <a:pt x="235" y="0"/>
                  <a:pt x="235" y="0"/>
                  <a:pt x="235" y="0"/>
                </a:cubicBezTo>
              </a:path>
            </a:pathLst>
          </a:custGeom>
          <a:solidFill>
            <a:srgbClr val="5C476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1" name="Freeform 8"/>
          <p:cNvSpPr>
            <a:spLocks/>
          </p:cNvSpPr>
          <p:nvPr/>
        </p:nvSpPr>
        <p:spPr bwMode="auto">
          <a:xfrm>
            <a:off x="4826855" y="3556476"/>
            <a:ext cx="694872" cy="727366"/>
          </a:xfrm>
          <a:custGeom>
            <a:avLst/>
            <a:gdLst>
              <a:gd name="T0" fmla="*/ 235 w 235"/>
              <a:gd name="T1" fmla="*/ 0 h 244"/>
              <a:gd name="T2" fmla="*/ 205 w 235"/>
              <a:gd name="T3" fmla="*/ 0 h 244"/>
              <a:gd name="T4" fmla="*/ 0 w 235"/>
              <a:gd name="T5" fmla="*/ 0 h 244"/>
              <a:gd name="T6" fmla="*/ 0 w 235"/>
              <a:gd name="T7" fmla="*/ 244 h 244"/>
              <a:gd name="T8" fmla="*/ 0 w 235"/>
              <a:gd name="T9" fmla="*/ 0 h 244"/>
              <a:gd name="T10" fmla="*/ 235 w 235"/>
              <a:gd name="T11" fmla="*/ 0 h 244"/>
              <a:gd name="T12" fmla="*/ 235 w 235"/>
              <a:gd name="T13" fmla="*/ 0 h 244"/>
            </a:gdLst>
            <a:ahLst/>
            <a:cxnLst>
              <a:cxn ang="0">
                <a:pos x="T0" y="T1"/>
              </a:cxn>
              <a:cxn ang="0">
                <a:pos x="T2" y="T3"/>
              </a:cxn>
              <a:cxn ang="0">
                <a:pos x="T4" y="T5"/>
              </a:cxn>
              <a:cxn ang="0">
                <a:pos x="T6" y="T7"/>
              </a:cxn>
              <a:cxn ang="0">
                <a:pos x="T8" y="T9"/>
              </a:cxn>
              <a:cxn ang="0">
                <a:pos x="T10" y="T11"/>
              </a:cxn>
              <a:cxn ang="0">
                <a:pos x="T12" y="T13"/>
              </a:cxn>
            </a:cxnLst>
            <a:rect l="0" t="0" r="r" b="b"/>
            <a:pathLst>
              <a:path w="235" h="244">
                <a:moveTo>
                  <a:pt x="235" y="0"/>
                </a:moveTo>
                <a:cubicBezTo>
                  <a:pt x="205" y="0"/>
                  <a:pt x="205" y="0"/>
                  <a:pt x="205" y="0"/>
                </a:cubicBezTo>
                <a:cubicBezTo>
                  <a:pt x="0" y="0"/>
                  <a:pt x="0" y="0"/>
                  <a:pt x="0" y="0"/>
                </a:cubicBezTo>
                <a:cubicBezTo>
                  <a:pt x="0" y="244"/>
                  <a:pt x="0" y="244"/>
                  <a:pt x="0" y="244"/>
                </a:cubicBezTo>
                <a:cubicBezTo>
                  <a:pt x="0" y="0"/>
                  <a:pt x="0" y="0"/>
                  <a:pt x="0" y="0"/>
                </a:cubicBezTo>
                <a:cubicBezTo>
                  <a:pt x="103" y="0"/>
                  <a:pt x="179" y="0"/>
                  <a:pt x="235" y="0"/>
                </a:cubicBezTo>
                <a:cubicBezTo>
                  <a:pt x="235" y="0"/>
                  <a:pt x="235" y="0"/>
                  <a:pt x="235" y="0"/>
                </a:cubicBezTo>
              </a:path>
            </a:pathLst>
          </a:custGeom>
          <a:solidFill>
            <a:srgbClr val="5C476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3" name="Rectangle 12"/>
          <p:cNvSpPr>
            <a:spLocks noChangeArrowheads="1"/>
          </p:cNvSpPr>
          <p:nvPr/>
        </p:nvSpPr>
        <p:spPr bwMode="auto">
          <a:xfrm>
            <a:off x="4350322" y="2511707"/>
            <a:ext cx="374306" cy="629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4" name="Rectangle 14"/>
          <p:cNvSpPr>
            <a:spLocks noChangeArrowheads="1"/>
          </p:cNvSpPr>
          <p:nvPr/>
        </p:nvSpPr>
        <p:spPr bwMode="auto">
          <a:xfrm>
            <a:off x="4350323" y="3141608"/>
            <a:ext cx="124055" cy="1070"/>
          </a:xfrm>
          <a:prstGeom prst="rect">
            <a:avLst/>
          </a:prstGeom>
          <a:solidFill>
            <a:srgbClr val="5C476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5" name="Freeform 15"/>
          <p:cNvSpPr>
            <a:spLocks/>
          </p:cNvSpPr>
          <p:nvPr/>
        </p:nvSpPr>
        <p:spPr bwMode="auto">
          <a:xfrm>
            <a:off x="4350323" y="3141608"/>
            <a:ext cx="124055" cy="0"/>
          </a:xfrm>
          <a:custGeom>
            <a:avLst/>
            <a:gdLst>
              <a:gd name="T0" fmla="*/ 116 w 116"/>
              <a:gd name="T1" fmla="*/ 0 w 116"/>
              <a:gd name="T2" fmla="*/ 0 w 116"/>
              <a:gd name="T3" fmla="*/ 116 w 116"/>
            </a:gdLst>
            <a:ahLst/>
            <a:cxnLst>
              <a:cxn ang="0">
                <a:pos x="T0" y="0"/>
              </a:cxn>
              <a:cxn ang="0">
                <a:pos x="T1" y="0"/>
              </a:cxn>
              <a:cxn ang="0">
                <a:pos x="T2" y="0"/>
              </a:cxn>
              <a:cxn ang="0">
                <a:pos x="T3" y="0"/>
              </a:cxn>
            </a:cxnLst>
            <a:rect l="0" t="0" r="r" b="b"/>
            <a:pathLst>
              <a:path w="116">
                <a:moveTo>
                  <a:pt x="116" y="0"/>
                </a:moveTo>
                <a:lnTo>
                  <a:pt x="0" y="0"/>
                </a:lnTo>
                <a:lnTo>
                  <a:pt x="0" y="0"/>
                </a:lnTo>
                <a:lnTo>
                  <a:pt x="116"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nvGrpSpPr>
          <p:cNvPr id="6" name="Group 5"/>
          <p:cNvGrpSpPr/>
          <p:nvPr/>
        </p:nvGrpSpPr>
        <p:grpSpPr>
          <a:xfrm>
            <a:off x="2121556" y="1725224"/>
            <a:ext cx="2676064" cy="2657350"/>
            <a:chOff x="3753536" y="1691550"/>
            <a:chExt cx="2623830" cy="2605482"/>
          </a:xfrm>
        </p:grpSpPr>
        <p:sp>
          <p:nvSpPr>
            <p:cNvPr id="372" name="Rectangle 371"/>
            <p:cNvSpPr/>
            <p:nvPr/>
          </p:nvSpPr>
          <p:spPr bwMode="auto">
            <a:xfrm>
              <a:off x="3753536" y="1691550"/>
              <a:ext cx="2579662" cy="241918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182854" rIns="0" bIns="46630"/>
            <a:lstStyle/>
            <a:p>
              <a:pPr marL="0" marR="0" lvl="0" indent="0" algn="ctr" defTabSz="932293" eaLnBrk="1" fontAlgn="auto" latinLnBrk="0" hangingPunct="1">
                <a:lnSpc>
                  <a:spcPct val="9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Segoe UI Light"/>
                </a:rPr>
                <a:t>Devices</a:t>
              </a:r>
            </a:p>
          </p:txBody>
        </p:sp>
        <p:grpSp>
          <p:nvGrpSpPr>
            <p:cNvPr id="3" name="Group 2"/>
            <p:cNvGrpSpPr/>
            <p:nvPr/>
          </p:nvGrpSpPr>
          <p:grpSpPr>
            <a:xfrm>
              <a:off x="4219456" y="2443846"/>
              <a:ext cx="2157910" cy="1853186"/>
              <a:chOff x="4219456" y="2443846"/>
              <a:chExt cx="2157910" cy="1853186"/>
            </a:xfrm>
          </p:grpSpPr>
          <p:grpSp>
            <p:nvGrpSpPr>
              <p:cNvPr id="367" name="Group 4"/>
              <p:cNvGrpSpPr>
                <a:grpSpLocks noChangeAspect="1"/>
              </p:cNvGrpSpPr>
              <p:nvPr/>
            </p:nvGrpSpPr>
            <p:grpSpPr bwMode="auto">
              <a:xfrm>
                <a:off x="5033523" y="2443846"/>
                <a:ext cx="1343843" cy="836405"/>
                <a:chOff x="3309" y="1173"/>
                <a:chExt cx="1393" cy="867"/>
              </a:xfrm>
            </p:grpSpPr>
            <p:sp>
              <p:nvSpPr>
                <p:cNvPr id="466" name="AutoShape 3"/>
                <p:cNvSpPr>
                  <a:spLocks noChangeAspect="1" noChangeArrowheads="1" noTextEdit="1"/>
                </p:cNvSpPr>
                <p:nvPr/>
              </p:nvSpPr>
              <p:spPr bwMode="auto">
                <a:xfrm>
                  <a:off x="3313" y="1177"/>
                  <a:ext cx="1389" cy="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67" name="Freeform 5"/>
                <p:cNvSpPr>
                  <a:spLocks/>
                </p:cNvSpPr>
                <p:nvPr/>
              </p:nvSpPr>
              <p:spPr bwMode="auto">
                <a:xfrm>
                  <a:off x="3309" y="1173"/>
                  <a:ext cx="1393" cy="867"/>
                </a:xfrm>
                <a:custGeom>
                  <a:avLst/>
                  <a:gdLst>
                    <a:gd name="T0" fmla="*/ 13 w 391"/>
                    <a:gd name="T1" fmla="*/ 254 h 254"/>
                    <a:gd name="T2" fmla="*/ 378 w 391"/>
                    <a:gd name="T3" fmla="*/ 254 h 254"/>
                    <a:gd name="T4" fmla="*/ 391 w 391"/>
                    <a:gd name="T5" fmla="*/ 240 h 254"/>
                    <a:gd name="T6" fmla="*/ 391 w 391"/>
                    <a:gd name="T7" fmla="*/ 14 h 254"/>
                    <a:gd name="T8" fmla="*/ 378 w 391"/>
                    <a:gd name="T9" fmla="*/ 0 h 254"/>
                    <a:gd name="T10" fmla="*/ 13 w 391"/>
                    <a:gd name="T11" fmla="*/ 0 h 254"/>
                    <a:gd name="T12" fmla="*/ 0 w 391"/>
                    <a:gd name="T13" fmla="*/ 14 h 254"/>
                    <a:gd name="T14" fmla="*/ 0 w 391"/>
                    <a:gd name="T15" fmla="*/ 240 h 254"/>
                    <a:gd name="T16" fmla="*/ 13 w 391"/>
                    <a:gd name="T17"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254">
                      <a:moveTo>
                        <a:pt x="13" y="254"/>
                      </a:moveTo>
                      <a:cubicBezTo>
                        <a:pt x="378" y="254"/>
                        <a:pt x="378" y="254"/>
                        <a:pt x="378" y="254"/>
                      </a:cubicBezTo>
                      <a:cubicBezTo>
                        <a:pt x="386" y="254"/>
                        <a:pt x="391" y="248"/>
                        <a:pt x="391" y="240"/>
                      </a:cubicBezTo>
                      <a:cubicBezTo>
                        <a:pt x="391" y="14"/>
                        <a:pt x="391" y="14"/>
                        <a:pt x="391" y="14"/>
                      </a:cubicBezTo>
                      <a:cubicBezTo>
                        <a:pt x="391" y="6"/>
                        <a:pt x="386" y="0"/>
                        <a:pt x="378" y="0"/>
                      </a:cubicBezTo>
                      <a:cubicBezTo>
                        <a:pt x="13" y="0"/>
                        <a:pt x="13" y="0"/>
                        <a:pt x="13" y="0"/>
                      </a:cubicBezTo>
                      <a:cubicBezTo>
                        <a:pt x="6" y="0"/>
                        <a:pt x="0" y="6"/>
                        <a:pt x="0" y="14"/>
                      </a:cubicBezTo>
                      <a:cubicBezTo>
                        <a:pt x="0" y="240"/>
                        <a:pt x="0" y="240"/>
                        <a:pt x="0" y="240"/>
                      </a:cubicBezTo>
                      <a:cubicBezTo>
                        <a:pt x="0" y="248"/>
                        <a:pt x="6" y="254"/>
                        <a:pt x="13" y="25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68" name="Freeform 6"/>
                <p:cNvSpPr>
                  <a:spLocks/>
                </p:cNvSpPr>
                <p:nvPr/>
              </p:nvSpPr>
              <p:spPr bwMode="auto">
                <a:xfrm>
                  <a:off x="3370" y="1190"/>
                  <a:ext cx="1268" cy="755"/>
                </a:xfrm>
                <a:custGeom>
                  <a:avLst/>
                  <a:gdLst>
                    <a:gd name="T0" fmla="*/ 0 w 356"/>
                    <a:gd name="T1" fmla="*/ 11 h 221"/>
                    <a:gd name="T2" fmla="*/ 356 w 356"/>
                    <a:gd name="T3" fmla="*/ 11 h 221"/>
                    <a:gd name="T4" fmla="*/ 356 w 356"/>
                    <a:gd name="T5" fmla="*/ 221 h 221"/>
                    <a:gd name="T6" fmla="*/ 0 w 356"/>
                    <a:gd name="T7" fmla="*/ 221 h 221"/>
                    <a:gd name="T8" fmla="*/ 0 w 356"/>
                    <a:gd name="T9" fmla="*/ 11 h 221"/>
                  </a:gdLst>
                  <a:ahLst/>
                  <a:cxnLst>
                    <a:cxn ang="0">
                      <a:pos x="T0" y="T1"/>
                    </a:cxn>
                    <a:cxn ang="0">
                      <a:pos x="T2" y="T3"/>
                    </a:cxn>
                    <a:cxn ang="0">
                      <a:pos x="T4" y="T5"/>
                    </a:cxn>
                    <a:cxn ang="0">
                      <a:pos x="T6" y="T7"/>
                    </a:cxn>
                    <a:cxn ang="0">
                      <a:pos x="T8" y="T9"/>
                    </a:cxn>
                  </a:cxnLst>
                  <a:rect l="0" t="0" r="r" b="b"/>
                  <a:pathLst>
                    <a:path w="356" h="221">
                      <a:moveTo>
                        <a:pt x="0" y="11"/>
                      </a:moveTo>
                      <a:cubicBezTo>
                        <a:pt x="356" y="11"/>
                        <a:pt x="356" y="11"/>
                        <a:pt x="356" y="11"/>
                      </a:cubicBezTo>
                      <a:cubicBezTo>
                        <a:pt x="356" y="158"/>
                        <a:pt x="356" y="221"/>
                        <a:pt x="356" y="221"/>
                      </a:cubicBezTo>
                      <a:cubicBezTo>
                        <a:pt x="0" y="221"/>
                        <a:pt x="0" y="221"/>
                        <a:pt x="0" y="221"/>
                      </a:cubicBezTo>
                      <a:cubicBezTo>
                        <a:pt x="0" y="0"/>
                        <a:pt x="0" y="11"/>
                        <a:pt x="0" y="11"/>
                      </a:cubicBezTo>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69" name="Freeform 7"/>
                <p:cNvSpPr>
                  <a:spLocks noEditPoints="1"/>
                </p:cNvSpPr>
                <p:nvPr/>
              </p:nvSpPr>
              <p:spPr bwMode="auto">
                <a:xfrm>
                  <a:off x="3370" y="1228"/>
                  <a:ext cx="755" cy="717"/>
                </a:xfrm>
                <a:custGeom>
                  <a:avLst/>
                  <a:gdLst>
                    <a:gd name="T0" fmla="*/ 212 w 212"/>
                    <a:gd name="T1" fmla="*/ 0 h 210"/>
                    <a:gd name="T2" fmla="*/ 0 w 212"/>
                    <a:gd name="T3" fmla="*/ 0 h 210"/>
                    <a:gd name="T4" fmla="*/ 0 w 212"/>
                    <a:gd name="T5" fmla="*/ 210 h 210"/>
                    <a:gd name="T6" fmla="*/ 185 w 212"/>
                    <a:gd name="T7" fmla="*/ 210 h 210"/>
                    <a:gd name="T8" fmla="*/ 212 w 212"/>
                    <a:gd name="T9" fmla="*/ 0 h 210"/>
                    <a:gd name="T10" fmla="*/ 0 w 212"/>
                    <a:gd name="T11" fmla="*/ 0 h 210"/>
                    <a:gd name="T12" fmla="*/ 0 w 212"/>
                    <a:gd name="T13" fmla="*/ 0 h 210"/>
                    <a:gd name="T14" fmla="*/ 0 w 212"/>
                    <a:gd name="T15" fmla="*/ 0 h 210"/>
                    <a:gd name="T16" fmla="*/ 0 w 212"/>
                    <a:gd name="T17" fmla="*/ 0 h 210"/>
                    <a:gd name="T18" fmla="*/ 0 w 212"/>
                    <a:gd name="T19"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0">
                      <a:moveTo>
                        <a:pt x="212" y="0"/>
                      </a:moveTo>
                      <a:cubicBezTo>
                        <a:pt x="162" y="0"/>
                        <a:pt x="92" y="0"/>
                        <a:pt x="0" y="0"/>
                      </a:cubicBezTo>
                      <a:cubicBezTo>
                        <a:pt x="0" y="1"/>
                        <a:pt x="0" y="18"/>
                        <a:pt x="0" y="210"/>
                      </a:cubicBezTo>
                      <a:cubicBezTo>
                        <a:pt x="185" y="210"/>
                        <a:pt x="185" y="210"/>
                        <a:pt x="185" y="210"/>
                      </a:cubicBezTo>
                      <a:cubicBezTo>
                        <a:pt x="212" y="0"/>
                        <a:pt x="212" y="0"/>
                        <a:pt x="212" y="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70" name="Oval 8"/>
                <p:cNvSpPr>
                  <a:spLocks noChangeArrowheads="1"/>
                </p:cNvSpPr>
                <p:nvPr/>
              </p:nvSpPr>
              <p:spPr bwMode="auto">
                <a:xfrm>
                  <a:off x="3983" y="1969"/>
                  <a:ext cx="42" cy="41"/>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nvGrpSpPr>
              <p:cNvPr id="2" name="Group 1"/>
              <p:cNvGrpSpPr/>
              <p:nvPr/>
            </p:nvGrpSpPr>
            <p:grpSpPr>
              <a:xfrm>
                <a:off x="4464643" y="3440494"/>
                <a:ext cx="1676314" cy="856538"/>
                <a:chOff x="4464643" y="3440494"/>
                <a:chExt cx="1676314" cy="856538"/>
              </a:xfrm>
            </p:grpSpPr>
            <p:sp>
              <p:nvSpPr>
                <p:cNvPr id="378" name="Freeform 5"/>
                <p:cNvSpPr>
                  <a:spLocks/>
                </p:cNvSpPr>
                <p:nvPr/>
              </p:nvSpPr>
              <p:spPr bwMode="auto">
                <a:xfrm>
                  <a:off x="4464643" y="4229635"/>
                  <a:ext cx="1676314" cy="67397"/>
                </a:xfrm>
                <a:custGeom>
                  <a:avLst/>
                  <a:gdLst>
                    <a:gd name="T0" fmla="*/ 0 w 578"/>
                    <a:gd name="T1" fmla="*/ 6 h 23"/>
                    <a:gd name="T2" fmla="*/ 0 w 578"/>
                    <a:gd name="T3" fmla="*/ 11 h 23"/>
                    <a:gd name="T4" fmla="*/ 0 w 578"/>
                    <a:gd name="T5" fmla="*/ 12 h 23"/>
                    <a:gd name="T6" fmla="*/ 0 w 578"/>
                    <a:gd name="T7" fmla="*/ 12 h 23"/>
                    <a:gd name="T8" fmla="*/ 0 w 578"/>
                    <a:gd name="T9" fmla="*/ 13 h 23"/>
                    <a:gd name="T10" fmla="*/ 0 w 578"/>
                    <a:gd name="T11" fmla="*/ 14 h 23"/>
                    <a:gd name="T12" fmla="*/ 11 w 578"/>
                    <a:gd name="T13" fmla="*/ 23 h 23"/>
                    <a:gd name="T14" fmla="*/ 566 w 578"/>
                    <a:gd name="T15" fmla="*/ 23 h 23"/>
                    <a:gd name="T16" fmla="*/ 578 w 578"/>
                    <a:gd name="T17" fmla="*/ 15 h 23"/>
                    <a:gd name="T18" fmla="*/ 578 w 578"/>
                    <a:gd name="T19" fmla="*/ 14 h 23"/>
                    <a:gd name="T20" fmla="*/ 578 w 578"/>
                    <a:gd name="T21" fmla="*/ 6 h 23"/>
                    <a:gd name="T22" fmla="*/ 0 w 578"/>
                    <a:gd name="T23"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23">
                      <a:moveTo>
                        <a:pt x="0" y="6"/>
                      </a:moveTo>
                      <a:cubicBezTo>
                        <a:pt x="0" y="18"/>
                        <a:pt x="0" y="11"/>
                        <a:pt x="0" y="11"/>
                      </a:cubicBezTo>
                      <a:cubicBezTo>
                        <a:pt x="0" y="12"/>
                        <a:pt x="0" y="12"/>
                        <a:pt x="0" y="12"/>
                      </a:cubicBezTo>
                      <a:cubicBezTo>
                        <a:pt x="0" y="12"/>
                        <a:pt x="0" y="12"/>
                        <a:pt x="0" y="12"/>
                      </a:cubicBezTo>
                      <a:cubicBezTo>
                        <a:pt x="0" y="13"/>
                        <a:pt x="0" y="13"/>
                        <a:pt x="0" y="13"/>
                      </a:cubicBezTo>
                      <a:cubicBezTo>
                        <a:pt x="0" y="14"/>
                        <a:pt x="0" y="14"/>
                        <a:pt x="0" y="14"/>
                      </a:cubicBezTo>
                      <a:cubicBezTo>
                        <a:pt x="0" y="19"/>
                        <a:pt x="6" y="23"/>
                        <a:pt x="11" y="23"/>
                      </a:cubicBezTo>
                      <a:cubicBezTo>
                        <a:pt x="566" y="23"/>
                        <a:pt x="566" y="23"/>
                        <a:pt x="566" y="23"/>
                      </a:cubicBezTo>
                      <a:cubicBezTo>
                        <a:pt x="572" y="23"/>
                        <a:pt x="576" y="20"/>
                        <a:pt x="578" y="15"/>
                      </a:cubicBezTo>
                      <a:cubicBezTo>
                        <a:pt x="578" y="14"/>
                        <a:pt x="578" y="14"/>
                        <a:pt x="578" y="14"/>
                      </a:cubicBezTo>
                      <a:cubicBezTo>
                        <a:pt x="578" y="0"/>
                        <a:pt x="578" y="6"/>
                        <a:pt x="578" y="6"/>
                      </a:cubicBezTo>
                      <a:lnTo>
                        <a:pt x="0" y="6"/>
                      </a:lnTo>
                      <a:close/>
                    </a:path>
                  </a:pathLst>
                </a:custGeom>
                <a:solidFill>
                  <a:schemeClr val="accent1"/>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79" name="Freeform 6"/>
                <p:cNvSpPr>
                  <a:spLocks/>
                </p:cNvSpPr>
                <p:nvPr/>
              </p:nvSpPr>
              <p:spPr bwMode="auto">
                <a:xfrm>
                  <a:off x="4676633" y="3440494"/>
                  <a:ext cx="1252334" cy="812425"/>
                </a:xfrm>
                <a:custGeom>
                  <a:avLst/>
                  <a:gdLst>
                    <a:gd name="T0" fmla="*/ 15 w 432"/>
                    <a:gd name="T1" fmla="*/ 278 h 278"/>
                    <a:gd name="T2" fmla="*/ 418 w 432"/>
                    <a:gd name="T3" fmla="*/ 278 h 278"/>
                    <a:gd name="T4" fmla="*/ 432 w 432"/>
                    <a:gd name="T5" fmla="*/ 263 h 278"/>
                    <a:gd name="T6" fmla="*/ 432 w 432"/>
                    <a:gd name="T7" fmla="*/ 15 h 278"/>
                    <a:gd name="T8" fmla="*/ 418 w 432"/>
                    <a:gd name="T9" fmla="*/ 0 h 278"/>
                    <a:gd name="T10" fmla="*/ 15 w 432"/>
                    <a:gd name="T11" fmla="*/ 0 h 278"/>
                    <a:gd name="T12" fmla="*/ 0 w 432"/>
                    <a:gd name="T13" fmla="*/ 15 h 278"/>
                    <a:gd name="T14" fmla="*/ 0 w 432"/>
                    <a:gd name="T15" fmla="*/ 263 h 278"/>
                    <a:gd name="T16" fmla="*/ 15 w 432"/>
                    <a:gd name="T1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278">
                      <a:moveTo>
                        <a:pt x="15" y="278"/>
                      </a:moveTo>
                      <a:cubicBezTo>
                        <a:pt x="418" y="278"/>
                        <a:pt x="418" y="278"/>
                        <a:pt x="418" y="278"/>
                      </a:cubicBezTo>
                      <a:cubicBezTo>
                        <a:pt x="427" y="278"/>
                        <a:pt x="432" y="272"/>
                        <a:pt x="432" y="263"/>
                      </a:cubicBezTo>
                      <a:cubicBezTo>
                        <a:pt x="432" y="15"/>
                        <a:pt x="432" y="15"/>
                        <a:pt x="432" y="15"/>
                      </a:cubicBezTo>
                      <a:cubicBezTo>
                        <a:pt x="432" y="6"/>
                        <a:pt x="427" y="0"/>
                        <a:pt x="418" y="0"/>
                      </a:cubicBezTo>
                      <a:cubicBezTo>
                        <a:pt x="15" y="0"/>
                        <a:pt x="15" y="0"/>
                        <a:pt x="15" y="0"/>
                      </a:cubicBezTo>
                      <a:cubicBezTo>
                        <a:pt x="8" y="0"/>
                        <a:pt x="0" y="6"/>
                        <a:pt x="0" y="15"/>
                      </a:cubicBezTo>
                      <a:cubicBezTo>
                        <a:pt x="0" y="263"/>
                        <a:pt x="0" y="263"/>
                        <a:pt x="0" y="263"/>
                      </a:cubicBezTo>
                      <a:cubicBezTo>
                        <a:pt x="0" y="272"/>
                        <a:pt x="8" y="278"/>
                        <a:pt x="15" y="278"/>
                      </a:cubicBezTo>
                    </a:path>
                  </a:pathLst>
                </a:custGeom>
                <a:solidFill>
                  <a:schemeClr val="accent1"/>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0" name="Freeform 7"/>
                <p:cNvSpPr>
                  <a:spLocks/>
                </p:cNvSpPr>
                <p:nvPr/>
              </p:nvSpPr>
              <p:spPr bwMode="auto">
                <a:xfrm>
                  <a:off x="4731776" y="3487058"/>
                  <a:ext cx="1144501" cy="713169"/>
                </a:xfrm>
                <a:custGeom>
                  <a:avLst/>
                  <a:gdLst>
                    <a:gd name="T0" fmla="*/ 0 w 395"/>
                    <a:gd name="T1" fmla="*/ 0 h 244"/>
                    <a:gd name="T2" fmla="*/ 395 w 395"/>
                    <a:gd name="T3" fmla="*/ 0 h 244"/>
                    <a:gd name="T4" fmla="*/ 395 w 395"/>
                    <a:gd name="T5" fmla="*/ 244 h 244"/>
                    <a:gd name="T6" fmla="*/ 0 w 395"/>
                    <a:gd name="T7" fmla="*/ 244 h 244"/>
                    <a:gd name="T8" fmla="*/ 0 w 395"/>
                    <a:gd name="T9" fmla="*/ 0 h 244"/>
                  </a:gdLst>
                  <a:ahLst/>
                  <a:cxnLst>
                    <a:cxn ang="0">
                      <a:pos x="T0" y="T1"/>
                    </a:cxn>
                    <a:cxn ang="0">
                      <a:pos x="T2" y="T3"/>
                    </a:cxn>
                    <a:cxn ang="0">
                      <a:pos x="T4" y="T5"/>
                    </a:cxn>
                    <a:cxn ang="0">
                      <a:pos x="T6" y="T7"/>
                    </a:cxn>
                    <a:cxn ang="0">
                      <a:pos x="T8" y="T9"/>
                    </a:cxn>
                  </a:cxnLst>
                  <a:rect l="0" t="0" r="r" b="b"/>
                  <a:pathLst>
                    <a:path w="395" h="244">
                      <a:moveTo>
                        <a:pt x="0" y="0"/>
                      </a:moveTo>
                      <a:cubicBezTo>
                        <a:pt x="395" y="0"/>
                        <a:pt x="395" y="0"/>
                        <a:pt x="395" y="0"/>
                      </a:cubicBezTo>
                      <a:cubicBezTo>
                        <a:pt x="395" y="244"/>
                        <a:pt x="395" y="244"/>
                        <a:pt x="395" y="244"/>
                      </a:cubicBezTo>
                      <a:cubicBezTo>
                        <a:pt x="0" y="244"/>
                        <a:pt x="0" y="244"/>
                        <a:pt x="0" y="244"/>
                      </a:cubicBezTo>
                      <a:cubicBezTo>
                        <a:pt x="0" y="0"/>
                        <a:pt x="0" y="0"/>
                        <a:pt x="0" y="0"/>
                      </a:cubicBezTo>
                    </a:path>
                  </a:pathLst>
                </a:custGeom>
                <a:solidFill>
                  <a:schemeClr val="tx1">
                    <a:lumMod val="75000"/>
                  </a:schemeClr>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2" name="Freeform 9"/>
                <p:cNvSpPr>
                  <a:spLocks/>
                </p:cNvSpPr>
                <p:nvPr/>
              </p:nvSpPr>
              <p:spPr bwMode="auto">
                <a:xfrm>
                  <a:off x="4731776" y="3487058"/>
                  <a:ext cx="681309" cy="713169"/>
                </a:xfrm>
                <a:custGeom>
                  <a:avLst/>
                  <a:gdLst>
                    <a:gd name="T0" fmla="*/ 235 w 235"/>
                    <a:gd name="T1" fmla="*/ 0 h 244"/>
                    <a:gd name="T2" fmla="*/ 0 w 235"/>
                    <a:gd name="T3" fmla="*/ 0 h 244"/>
                    <a:gd name="T4" fmla="*/ 0 w 235"/>
                    <a:gd name="T5" fmla="*/ 244 h 244"/>
                    <a:gd name="T6" fmla="*/ 205 w 235"/>
                    <a:gd name="T7" fmla="*/ 244 h 244"/>
                    <a:gd name="T8" fmla="*/ 235 w 235"/>
                    <a:gd name="T9" fmla="*/ 0 h 244"/>
                  </a:gdLst>
                  <a:ahLst/>
                  <a:cxnLst>
                    <a:cxn ang="0">
                      <a:pos x="T0" y="T1"/>
                    </a:cxn>
                    <a:cxn ang="0">
                      <a:pos x="T2" y="T3"/>
                    </a:cxn>
                    <a:cxn ang="0">
                      <a:pos x="T4" y="T5"/>
                    </a:cxn>
                    <a:cxn ang="0">
                      <a:pos x="T6" y="T7"/>
                    </a:cxn>
                    <a:cxn ang="0">
                      <a:pos x="T8" y="T9"/>
                    </a:cxn>
                  </a:cxnLst>
                  <a:rect l="0" t="0" r="r" b="b"/>
                  <a:pathLst>
                    <a:path w="235" h="244">
                      <a:moveTo>
                        <a:pt x="235" y="0"/>
                      </a:moveTo>
                      <a:cubicBezTo>
                        <a:pt x="179" y="0"/>
                        <a:pt x="103" y="0"/>
                        <a:pt x="0" y="0"/>
                      </a:cubicBezTo>
                      <a:cubicBezTo>
                        <a:pt x="0" y="0"/>
                        <a:pt x="0" y="0"/>
                        <a:pt x="0" y="244"/>
                      </a:cubicBezTo>
                      <a:cubicBezTo>
                        <a:pt x="205" y="244"/>
                        <a:pt x="205" y="244"/>
                        <a:pt x="205" y="244"/>
                      </a:cubicBezTo>
                      <a:cubicBezTo>
                        <a:pt x="235" y="0"/>
                        <a:pt x="235" y="0"/>
                        <a:pt x="235" y="0"/>
                      </a:cubicBezTo>
                    </a:path>
                  </a:pathLst>
                </a:custGeom>
                <a:solidFill>
                  <a:srgbClr val="DCDCDC"/>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nvGrpSpPr>
              <p:cNvPr id="386" name="Group 385"/>
              <p:cNvGrpSpPr/>
              <p:nvPr/>
            </p:nvGrpSpPr>
            <p:grpSpPr>
              <a:xfrm>
                <a:off x="4219456" y="2494286"/>
                <a:ext cx="457177" cy="785380"/>
                <a:chOff x="4422649" y="2380031"/>
                <a:chExt cx="466344" cy="801128"/>
              </a:xfrm>
            </p:grpSpPr>
            <p:sp>
              <p:nvSpPr>
                <p:cNvPr id="444" name="Freeform 10"/>
                <p:cNvSpPr>
                  <a:spLocks/>
                </p:cNvSpPr>
                <p:nvPr/>
              </p:nvSpPr>
              <p:spPr bwMode="auto">
                <a:xfrm>
                  <a:off x="4422649" y="2380031"/>
                  <a:ext cx="466344" cy="801128"/>
                </a:xfrm>
                <a:custGeom>
                  <a:avLst/>
                  <a:gdLst>
                    <a:gd name="T0" fmla="*/ 172 w 184"/>
                    <a:gd name="T1" fmla="*/ 0 h 314"/>
                    <a:gd name="T2" fmla="*/ 12 w 184"/>
                    <a:gd name="T3" fmla="*/ 0 h 314"/>
                    <a:gd name="T4" fmla="*/ 0 w 184"/>
                    <a:gd name="T5" fmla="*/ 12 h 314"/>
                    <a:gd name="T6" fmla="*/ 0 w 184"/>
                    <a:gd name="T7" fmla="*/ 302 h 314"/>
                    <a:gd name="T8" fmla="*/ 12 w 184"/>
                    <a:gd name="T9" fmla="*/ 314 h 314"/>
                    <a:gd name="T10" fmla="*/ 172 w 184"/>
                    <a:gd name="T11" fmla="*/ 314 h 314"/>
                    <a:gd name="T12" fmla="*/ 184 w 184"/>
                    <a:gd name="T13" fmla="*/ 302 h 314"/>
                    <a:gd name="T14" fmla="*/ 184 w 184"/>
                    <a:gd name="T15" fmla="*/ 12 h 314"/>
                    <a:gd name="T16" fmla="*/ 172 w 184"/>
                    <a:gd name="T1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314">
                      <a:moveTo>
                        <a:pt x="172" y="0"/>
                      </a:moveTo>
                      <a:cubicBezTo>
                        <a:pt x="12" y="0"/>
                        <a:pt x="12" y="0"/>
                        <a:pt x="12" y="0"/>
                      </a:cubicBezTo>
                      <a:cubicBezTo>
                        <a:pt x="6" y="0"/>
                        <a:pt x="0" y="5"/>
                        <a:pt x="0" y="12"/>
                      </a:cubicBezTo>
                      <a:cubicBezTo>
                        <a:pt x="0" y="302"/>
                        <a:pt x="0" y="302"/>
                        <a:pt x="0" y="302"/>
                      </a:cubicBezTo>
                      <a:cubicBezTo>
                        <a:pt x="0" y="308"/>
                        <a:pt x="6" y="314"/>
                        <a:pt x="12" y="314"/>
                      </a:cubicBezTo>
                      <a:cubicBezTo>
                        <a:pt x="172" y="314"/>
                        <a:pt x="172" y="314"/>
                        <a:pt x="172" y="314"/>
                      </a:cubicBezTo>
                      <a:cubicBezTo>
                        <a:pt x="178" y="314"/>
                        <a:pt x="184" y="308"/>
                        <a:pt x="184" y="302"/>
                      </a:cubicBezTo>
                      <a:cubicBezTo>
                        <a:pt x="184" y="12"/>
                        <a:pt x="184" y="12"/>
                        <a:pt x="184" y="12"/>
                      </a:cubicBezTo>
                      <a:cubicBezTo>
                        <a:pt x="184" y="5"/>
                        <a:pt x="178" y="0"/>
                        <a:pt x="172" y="0"/>
                      </a:cubicBezTo>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45" name="Rectangle 11"/>
                <p:cNvSpPr>
                  <a:spLocks noChangeArrowheads="1"/>
                </p:cNvSpPr>
                <p:nvPr/>
              </p:nvSpPr>
              <p:spPr bwMode="auto">
                <a:xfrm>
                  <a:off x="4468641" y="2426024"/>
                  <a:ext cx="374359" cy="629993"/>
                </a:xfrm>
                <a:prstGeom prst="rect">
                  <a:avLst/>
                </a:prstGeom>
                <a:solidFill>
                  <a:schemeClr val="tx1">
                    <a:lumMod val="7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46" name="Freeform 13"/>
                <p:cNvSpPr>
                  <a:spLocks/>
                </p:cNvSpPr>
                <p:nvPr/>
              </p:nvSpPr>
              <p:spPr bwMode="auto">
                <a:xfrm>
                  <a:off x="4585228" y="3094521"/>
                  <a:ext cx="141187" cy="18183"/>
                </a:xfrm>
                <a:custGeom>
                  <a:avLst/>
                  <a:gdLst>
                    <a:gd name="T0" fmla="*/ 56 w 56"/>
                    <a:gd name="T1" fmla="*/ 3 h 7"/>
                    <a:gd name="T2" fmla="*/ 52 w 56"/>
                    <a:gd name="T3" fmla="*/ 7 h 7"/>
                    <a:gd name="T4" fmla="*/ 4 w 56"/>
                    <a:gd name="T5" fmla="*/ 7 h 7"/>
                    <a:gd name="T6" fmla="*/ 0 w 56"/>
                    <a:gd name="T7" fmla="*/ 3 h 7"/>
                    <a:gd name="T8" fmla="*/ 4 w 56"/>
                    <a:gd name="T9" fmla="*/ 0 h 7"/>
                    <a:gd name="T10" fmla="*/ 52 w 56"/>
                    <a:gd name="T11" fmla="*/ 0 h 7"/>
                    <a:gd name="T12" fmla="*/ 56 w 56"/>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56" h="7">
                      <a:moveTo>
                        <a:pt x="56" y="3"/>
                      </a:moveTo>
                      <a:cubicBezTo>
                        <a:pt x="56" y="5"/>
                        <a:pt x="54" y="7"/>
                        <a:pt x="52" y="7"/>
                      </a:cubicBezTo>
                      <a:cubicBezTo>
                        <a:pt x="4" y="7"/>
                        <a:pt x="4" y="7"/>
                        <a:pt x="4" y="7"/>
                      </a:cubicBezTo>
                      <a:cubicBezTo>
                        <a:pt x="2" y="7"/>
                        <a:pt x="0" y="5"/>
                        <a:pt x="0" y="3"/>
                      </a:cubicBezTo>
                      <a:cubicBezTo>
                        <a:pt x="0" y="1"/>
                        <a:pt x="2" y="0"/>
                        <a:pt x="4" y="0"/>
                      </a:cubicBezTo>
                      <a:cubicBezTo>
                        <a:pt x="52" y="0"/>
                        <a:pt x="52" y="0"/>
                        <a:pt x="52" y="0"/>
                      </a:cubicBezTo>
                      <a:cubicBezTo>
                        <a:pt x="54" y="0"/>
                        <a:pt x="56" y="1"/>
                        <a:pt x="56" y="3"/>
                      </a:cubicBezTo>
                      <a:close/>
                    </a:path>
                  </a:pathLst>
                </a:custGeom>
                <a:solidFill>
                  <a:srgbClr val="672A7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47" name="Freeform 16"/>
                <p:cNvSpPr>
                  <a:spLocks/>
                </p:cNvSpPr>
                <p:nvPr/>
              </p:nvSpPr>
              <p:spPr bwMode="auto">
                <a:xfrm>
                  <a:off x="4468641" y="2426024"/>
                  <a:ext cx="220337" cy="629993"/>
                </a:xfrm>
                <a:custGeom>
                  <a:avLst/>
                  <a:gdLst>
                    <a:gd name="T0" fmla="*/ 206 w 206"/>
                    <a:gd name="T1" fmla="*/ 0 h 589"/>
                    <a:gd name="T2" fmla="*/ 0 w 206"/>
                    <a:gd name="T3" fmla="*/ 0 h 589"/>
                    <a:gd name="T4" fmla="*/ 0 w 206"/>
                    <a:gd name="T5" fmla="*/ 589 h 589"/>
                    <a:gd name="T6" fmla="*/ 116 w 206"/>
                    <a:gd name="T7" fmla="*/ 589 h 589"/>
                    <a:gd name="T8" fmla="*/ 206 w 206"/>
                    <a:gd name="T9" fmla="*/ 0 h 589"/>
                  </a:gdLst>
                  <a:ahLst/>
                  <a:cxnLst>
                    <a:cxn ang="0">
                      <a:pos x="T0" y="T1"/>
                    </a:cxn>
                    <a:cxn ang="0">
                      <a:pos x="T2" y="T3"/>
                    </a:cxn>
                    <a:cxn ang="0">
                      <a:pos x="T4" y="T5"/>
                    </a:cxn>
                    <a:cxn ang="0">
                      <a:pos x="T6" y="T7"/>
                    </a:cxn>
                    <a:cxn ang="0">
                      <a:pos x="T8" y="T9"/>
                    </a:cxn>
                  </a:cxnLst>
                  <a:rect l="0" t="0" r="r" b="b"/>
                  <a:pathLst>
                    <a:path w="206" h="589">
                      <a:moveTo>
                        <a:pt x="206" y="0"/>
                      </a:moveTo>
                      <a:lnTo>
                        <a:pt x="0" y="0"/>
                      </a:lnTo>
                      <a:lnTo>
                        <a:pt x="0" y="589"/>
                      </a:lnTo>
                      <a:lnTo>
                        <a:pt x="116" y="589"/>
                      </a:lnTo>
                      <a:lnTo>
                        <a:pt x="206" y="0"/>
                      </a:lnTo>
                      <a:close/>
                    </a:path>
                  </a:pathLst>
                </a:custGeom>
                <a:solidFill>
                  <a:srgbClr val="DCD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grpSp>
      <p:sp>
        <p:nvSpPr>
          <p:cNvPr id="387" name="Freeform 17"/>
          <p:cNvSpPr>
            <a:spLocks/>
          </p:cNvSpPr>
          <p:nvPr/>
        </p:nvSpPr>
        <p:spPr bwMode="auto">
          <a:xfrm>
            <a:off x="4350323" y="2511707"/>
            <a:ext cx="220306" cy="629904"/>
          </a:xfrm>
          <a:custGeom>
            <a:avLst/>
            <a:gdLst>
              <a:gd name="T0" fmla="*/ 206 w 206"/>
              <a:gd name="T1" fmla="*/ 0 h 589"/>
              <a:gd name="T2" fmla="*/ 0 w 206"/>
              <a:gd name="T3" fmla="*/ 0 h 589"/>
              <a:gd name="T4" fmla="*/ 0 w 206"/>
              <a:gd name="T5" fmla="*/ 589 h 589"/>
              <a:gd name="T6" fmla="*/ 116 w 206"/>
              <a:gd name="T7" fmla="*/ 589 h 589"/>
              <a:gd name="T8" fmla="*/ 206 w 206"/>
              <a:gd name="T9" fmla="*/ 0 h 589"/>
            </a:gdLst>
            <a:ahLst/>
            <a:cxnLst>
              <a:cxn ang="0">
                <a:pos x="T0" y="T1"/>
              </a:cxn>
              <a:cxn ang="0">
                <a:pos x="T2" y="T3"/>
              </a:cxn>
              <a:cxn ang="0">
                <a:pos x="T4" y="T5"/>
              </a:cxn>
              <a:cxn ang="0">
                <a:pos x="T6" y="T7"/>
              </a:cxn>
              <a:cxn ang="0">
                <a:pos x="T8" y="T9"/>
              </a:cxn>
            </a:cxnLst>
            <a:rect l="0" t="0" r="r" b="b"/>
            <a:pathLst>
              <a:path w="206" h="589">
                <a:moveTo>
                  <a:pt x="206" y="0"/>
                </a:moveTo>
                <a:lnTo>
                  <a:pt x="0" y="0"/>
                </a:lnTo>
                <a:lnTo>
                  <a:pt x="0" y="589"/>
                </a:lnTo>
                <a:lnTo>
                  <a:pt x="116" y="589"/>
                </a:lnTo>
                <a:lnTo>
                  <a:pt x="206"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88" name="Freeform 20"/>
          <p:cNvSpPr>
            <a:spLocks noEditPoints="1"/>
          </p:cNvSpPr>
          <p:nvPr/>
        </p:nvSpPr>
        <p:spPr bwMode="auto">
          <a:xfrm>
            <a:off x="5104391" y="2519819"/>
            <a:ext cx="661865" cy="655913"/>
          </a:xfrm>
          <a:custGeom>
            <a:avLst/>
            <a:gdLst>
              <a:gd name="T0" fmla="*/ 0 w 235"/>
              <a:gd name="T1" fmla="*/ 0 h 231"/>
              <a:gd name="T2" fmla="*/ 0 w 235"/>
              <a:gd name="T3" fmla="*/ 0 h 231"/>
              <a:gd name="T4" fmla="*/ 0 w 235"/>
              <a:gd name="T5" fmla="*/ 231 h 231"/>
              <a:gd name="T6" fmla="*/ 0 w 235"/>
              <a:gd name="T7" fmla="*/ 0 h 231"/>
              <a:gd name="T8" fmla="*/ 0 w 235"/>
              <a:gd name="T9" fmla="*/ 0 h 231"/>
              <a:gd name="T10" fmla="*/ 0 w 235"/>
              <a:gd name="T11" fmla="*/ 0 h 231"/>
              <a:gd name="T12" fmla="*/ 235 w 235"/>
              <a:gd name="T13" fmla="*/ 0 h 231"/>
              <a:gd name="T14" fmla="*/ 205 w 235"/>
              <a:gd name="T15" fmla="*/ 0 h 231"/>
              <a:gd name="T16" fmla="*/ 0 w 235"/>
              <a:gd name="T17" fmla="*/ 0 h 231"/>
              <a:gd name="T18" fmla="*/ 0 w 235"/>
              <a:gd name="T19" fmla="*/ 0 h 231"/>
              <a:gd name="T20" fmla="*/ 235 w 235"/>
              <a:gd name="T21" fmla="*/ 0 h 231"/>
              <a:gd name="T22" fmla="*/ 235 w 235"/>
              <a:gd name="T23"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 h="231">
                <a:moveTo>
                  <a:pt x="0" y="0"/>
                </a:moveTo>
                <a:cubicBezTo>
                  <a:pt x="0" y="0"/>
                  <a:pt x="0" y="0"/>
                  <a:pt x="0" y="0"/>
                </a:cubicBezTo>
                <a:cubicBezTo>
                  <a:pt x="0" y="231"/>
                  <a:pt x="0" y="231"/>
                  <a:pt x="0" y="231"/>
                </a:cubicBezTo>
                <a:cubicBezTo>
                  <a:pt x="0" y="20"/>
                  <a:pt x="0" y="1"/>
                  <a:pt x="0" y="0"/>
                </a:cubicBezTo>
                <a:cubicBezTo>
                  <a:pt x="0" y="0"/>
                  <a:pt x="0" y="0"/>
                  <a:pt x="0" y="0"/>
                </a:cubicBezTo>
                <a:cubicBezTo>
                  <a:pt x="0" y="0"/>
                  <a:pt x="0" y="0"/>
                  <a:pt x="0" y="0"/>
                </a:cubicBezTo>
                <a:moveTo>
                  <a:pt x="235" y="0"/>
                </a:moveTo>
                <a:cubicBezTo>
                  <a:pt x="205" y="0"/>
                  <a:pt x="205" y="0"/>
                  <a:pt x="205" y="0"/>
                </a:cubicBezTo>
                <a:cubicBezTo>
                  <a:pt x="0" y="0"/>
                  <a:pt x="0" y="0"/>
                  <a:pt x="0" y="0"/>
                </a:cubicBezTo>
                <a:cubicBezTo>
                  <a:pt x="0" y="0"/>
                  <a:pt x="0" y="0"/>
                  <a:pt x="0" y="0"/>
                </a:cubicBezTo>
                <a:cubicBezTo>
                  <a:pt x="102" y="0"/>
                  <a:pt x="179" y="0"/>
                  <a:pt x="235" y="0"/>
                </a:cubicBezTo>
                <a:cubicBezTo>
                  <a:pt x="235" y="0"/>
                  <a:pt x="235" y="0"/>
                  <a:pt x="235" y="0"/>
                </a:cubicBezTo>
              </a:path>
            </a:pathLst>
          </a:custGeom>
          <a:solidFill>
            <a:srgbClr val="5C476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nvGrpSpPr>
          <p:cNvPr id="5" name="Group 4"/>
          <p:cNvGrpSpPr/>
          <p:nvPr/>
        </p:nvGrpSpPr>
        <p:grpSpPr>
          <a:xfrm>
            <a:off x="7472776" y="1714211"/>
            <a:ext cx="2675611" cy="2748746"/>
            <a:chOff x="9180781" y="1713958"/>
            <a:chExt cx="2675990" cy="2749136"/>
          </a:xfrm>
        </p:grpSpPr>
        <p:sp>
          <p:nvSpPr>
            <p:cNvPr id="374" name="Rectangle 373"/>
            <p:cNvSpPr/>
            <p:nvPr/>
          </p:nvSpPr>
          <p:spPr bwMode="auto">
            <a:xfrm>
              <a:off x="9180781" y="1713958"/>
              <a:ext cx="2675990" cy="246769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182854" rIns="0" bIns="46630"/>
            <a:lstStyle/>
            <a:p>
              <a:pPr marL="0" marR="0" lvl="0" indent="0" algn="ctr" defTabSz="932293" eaLnBrk="1" fontAlgn="auto" latinLnBrk="0" hangingPunct="1">
                <a:lnSpc>
                  <a:spcPct val="9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Segoe UI Light"/>
                </a:rPr>
                <a:t>Data</a:t>
              </a:r>
            </a:p>
          </p:txBody>
        </p:sp>
        <p:grpSp>
          <p:nvGrpSpPr>
            <p:cNvPr id="375" name="Group 374"/>
            <p:cNvGrpSpPr/>
            <p:nvPr/>
          </p:nvGrpSpPr>
          <p:grpSpPr>
            <a:xfrm>
              <a:off x="10734233" y="2564658"/>
              <a:ext cx="747926" cy="746500"/>
              <a:chOff x="9280311" y="3246389"/>
              <a:chExt cx="747926" cy="746500"/>
            </a:xfrm>
          </p:grpSpPr>
          <p:grpSp>
            <p:nvGrpSpPr>
              <p:cNvPr id="448" name="Group 447"/>
              <p:cNvGrpSpPr/>
              <p:nvPr/>
            </p:nvGrpSpPr>
            <p:grpSpPr>
              <a:xfrm>
                <a:off x="9280311" y="3246389"/>
                <a:ext cx="747926" cy="746500"/>
                <a:chOff x="12965113" y="3141663"/>
                <a:chExt cx="1665287" cy="1662112"/>
              </a:xfrm>
              <a:solidFill>
                <a:srgbClr val="20B093"/>
              </a:solidFill>
            </p:grpSpPr>
            <p:sp>
              <p:nvSpPr>
                <p:cNvPr id="450" name="Freeform 42"/>
                <p:cNvSpPr>
                  <a:spLocks/>
                </p:cNvSpPr>
                <p:nvPr/>
              </p:nvSpPr>
              <p:spPr bwMode="auto">
                <a:xfrm>
                  <a:off x="13987463" y="3486150"/>
                  <a:ext cx="76200" cy="192087"/>
                </a:xfrm>
                <a:custGeom>
                  <a:avLst/>
                  <a:gdLst>
                    <a:gd name="T0" fmla="*/ 10 w 20"/>
                    <a:gd name="T1" fmla="*/ 0 h 51"/>
                    <a:gd name="T2" fmla="*/ 0 w 20"/>
                    <a:gd name="T3" fmla="*/ 26 h 51"/>
                    <a:gd name="T4" fmla="*/ 10 w 20"/>
                    <a:gd name="T5" fmla="*/ 51 h 51"/>
                    <a:gd name="T6" fmla="*/ 20 w 20"/>
                    <a:gd name="T7" fmla="*/ 25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5"/>
                      </a:cubicBezTo>
                      <a:cubicBezTo>
                        <a:pt x="20" y="9"/>
                        <a:pt x="17" y="0"/>
                        <a:pt x="10" y="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51" name="Freeform 43"/>
                <p:cNvSpPr>
                  <a:spLocks/>
                </p:cNvSpPr>
                <p:nvPr/>
              </p:nvSpPr>
              <p:spPr bwMode="auto">
                <a:xfrm>
                  <a:off x="13987463" y="4267200"/>
                  <a:ext cx="76200" cy="193675"/>
                </a:xfrm>
                <a:custGeom>
                  <a:avLst/>
                  <a:gdLst>
                    <a:gd name="T0" fmla="*/ 10 w 20"/>
                    <a:gd name="T1" fmla="*/ 0 h 51"/>
                    <a:gd name="T2" fmla="*/ 0 w 20"/>
                    <a:gd name="T3" fmla="*/ 26 h 51"/>
                    <a:gd name="T4" fmla="*/ 10 w 20"/>
                    <a:gd name="T5" fmla="*/ 51 h 51"/>
                    <a:gd name="T6" fmla="*/ 20 w 20"/>
                    <a:gd name="T7" fmla="*/ 26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6"/>
                      </a:cubicBezTo>
                      <a:cubicBezTo>
                        <a:pt x="20" y="9"/>
                        <a:pt x="17" y="0"/>
                        <a:pt x="10" y="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52" name="Freeform 44"/>
                <p:cNvSpPr>
                  <a:spLocks/>
                </p:cNvSpPr>
                <p:nvPr/>
              </p:nvSpPr>
              <p:spPr bwMode="auto">
                <a:xfrm>
                  <a:off x="13530263" y="3486150"/>
                  <a:ext cx="76200" cy="192087"/>
                </a:xfrm>
                <a:custGeom>
                  <a:avLst/>
                  <a:gdLst>
                    <a:gd name="T0" fmla="*/ 10 w 20"/>
                    <a:gd name="T1" fmla="*/ 0 h 51"/>
                    <a:gd name="T2" fmla="*/ 0 w 20"/>
                    <a:gd name="T3" fmla="*/ 26 h 51"/>
                    <a:gd name="T4" fmla="*/ 10 w 20"/>
                    <a:gd name="T5" fmla="*/ 51 h 51"/>
                    <a:gd name="T6" fmla="*/ 20 w 20"/>
                    <a:gd name="T7" fmla="*/ 25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5"/>
                      </a:cubicBezTo>
                      <a:cubicBezTo>
                        <a:pt x="20" y="9"/>
                        <a:pt x="17" y="0"/>
                        <a:pt x="10" y="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53" name="Freeform 45"/>
                <p:cNvSpPr>
                  <a:spLocks/>
                </p:cNvSpPr>
                <p:nvPr/>
              </p:nvSpPr>
              <p:spPr bwMode="auto">
                <a:xfrm>
                  <a:off x="13754100" y="3878263"/>
                  <a:ext cx="74612" cy="188912"/>
                </a:xfrm>
                <a:custGeom>
                  <a:avLst/>
                  <a:gdLst>
                    <a:gd name="T0" fmla="*/ 11 w 20"/>
                    <a:gd name="T1" fmla="*/ 0 h 50"/>
                    <a:gd name="T2" fmla="*/ 0 w 20"/>
                    <a:gd name="T3" fmla="*/ 26 h 50"/>
                    <a:gd name="T4" fmla="*/ 11 w 20"/>
                    <a:gd name="T5" fmla="*/ 50 h 50"/>
                    <a:gd name="T6" fmla="*/ 20 w 20"/>
                    <a:gd name="T7" fmla="*/ 25 h 50"/>
                    <a:gd name="T8" fmla="*/ 11 w 20"/>
                    <a:gd name="T9" fmla="*/ 0 h 50"/>
                  </a:gdLst>
                  <a:ahLst/>
                  <a:cxnLst>
                    <a:cxn ang="0">
                      <a:pos x="T0" y="T1"/>
                    </a:cxn>
                    <a:cxn ang="0">
                      <a:pos x="T2" y="T3"/>
                    </a:cxn>
                    <a:cxn ang="0">
                      <a:pos x="T4" y="T5"/>
                    </a:cxn>
                    <a:cxn ang="0">
                      <a:pos x="T6" y="T7"/>
                    </a:cxn>
                    <a:cxn ang="0">
                      <a:pos x="T8" y="T9"/>
                    </a:cxn>
                  </a:cxnLst>
                  <a:rect l="0" t="0" r="r" b="b"/>
                  <a:pathLst>
                    <a:path w="20" h="50">
                      <a:moveTo>
                        <a:pt x="11" y="0"/>
                      </a:moveTo>
                      <a:cubicBezTo>
                        <a:pt x="4" y="0"/>
                        <a:pt x="0" y="8"/>
                        <a:pt x="0" y="26"/>
                      </a:cubicBezTo>
                      <a:cubicBezTo>
                        <a:pt x="0" y="42"/>
                        <a:pt x="4" y="50"/>
                        <a:pt x="11" y="50"/>
                      </a:cubicBezTo>
                      <a:cubicBezTo>
                        <a:pt x="17" y="50"/>
                        <a:pt x="20" y="42"/>
                        <a:pt x="20" y="25"/>
                      </a:cubicBezTo>
                      <a:cubicBezTo>
                        <a:pt x="20" y="8"/>
                        <a:pt x="17" y="0"/>
                        <a:pt x="11" y="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54" name="Freeform 46"/>
                <p:cNvSpPr>
                  <a:spLocks/>
                </p:cNvSpPr>
                <p:nvPr/>
              </p:nvSpPr>
              <p:spPr bwMode="auto">
                <a:xfrm>
                  <a:off x="13288963" y="4267200"/>
                  <a:ext cx="76200" cy="193675"/>
                </a:xfrm>
                <a:custGeom>
                  <a:avLst/>
                  <a:gdLst>
                    <a:gd name="T0" fmla="*/ 10 w 20"/>
                    <a:gd name="T1" fmla="*/ 0 h 51"/>
                    <a:gd name="T2" fmla="*/ 0 w 20"/>
                    <a:gd name="T3" fmla="*/ 26 h 51"/>
                    <a:gd name="T4" fmla="*/ 10 w 20"/>
                    <a:gd name="T5" fmla="*/ 51 h 51"/>
                    <a:gd name="T6" fmla="*/ 20 w 20"/>
                    <a:gd name="T7" fmla="*/ 26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6"/>
                      </a:cubicBezTo>
                      <a:cubicBezTo>
                        <a:pt x="20" y="9"/>
                        <a:pt x="17" y="0"/>
                        <a:pt x="10" y="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55" name="Freeform 47"/>
                <p:cNvSpPr>
                  <a:spLocks/>
                </p:cNvSpPr>
                <p:nvPr/>
              </p:nvSpPr>
              <p:spPr bwMode="auto">
                <a:xfrm>
                  <a:off x="13530263" y="4267200"/>
                  <a:ext cx="76200" cy="193675"/>
                </a:xfrm>
                <a:custGeom>
                  <a:avLst/>
                  <a:gdLst>
                    <a:gd name="T0" fmla="*/ 10 w 20"/>
                    <a:gd name="T1" fmla="*/ 0 h 51"/>
                    <a:gd name="T2" fmla="*/ 0 w 20"/>
                    <a:gd name="T3" fmla="*/ 26 h 51"/>
                    <a:gd name="T4" fmla="*/ 10 w 20"/>
                    <a:gd name="T5" fmla="*/ 51 h 51"/>
                    <a:gd name="T6" fmla="*/ 20 w 20"/>
                    <a:gd name="T7" fmla="*/ 26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6"/>
                      </a:cubicBezTo>
                      <a:cubicBezTo>
                        <a:pt x="20" y="9"/>
                        <a:pt x="17" y="0"/>
                        <a:pt x="10" y="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56" name="Freeform 48"/>
                <p:cNvSpPr>
                  <a:spLocks/>
                </p:cNvSpPr>
                <p:nvPr/>
              </p:nvSpPr>
              <p:spPr bwMode="auto">
                <a:xfrm>
                  <a:off x="13288963" y="3878263"/>
                  <a:ext cx="76200" cy="188912"/>
                </a:xfrm>
                <a:custGeom>
                  <a:avLst/>
                  <a:gdLst>
                    <a:gd name="T0" fmla="*/ 10 w 20"/>
                    <a:gd name="T1" fmla="*/ 0 h 50"/>
                    <a:gd name="T2" fmla="*/ 0 w 20"/>
                    <a:gd name="T3" fmla="*/ 26 h 50"/>
                    <a:gd name="T4" fmla="*/ 10 w 20"/>
                    <a:gd name="T5" fmla="*/ 50 h 50"/>
                    <a:gd name="T6" fmla="*/ 20 w 20"/>
                    <a:gd name="T7" fmla="*/ 25 h 50"/>
                    <a:gd name="T8" fmla="*/ 10 w 20"/>
                    <a:gd name="T9" fmla="*/ 0 h 50"/>
                  </a:gdLst>
                  <a:ahLst/>
                  <a:cxnLst>
                    <a:cxn ang="0">
                      <a:pos x="T0" y="T1"/>
                    </a:cxn>
                    <a:cxn ang="0">
                      <a:pos x="T2" y="T3"/>
                    </a:cxn>
                    <a:cxn ang="0">
                      <a:pos x="T4" y="T5"/>
                    </a:cxn>
                    <a:cxn ang="0">
                      <a:pos x="T6" y="T7"/>
                    </a:cxn>
                    <a:cxn ang="0">
                      <a:pos x="T8" y="T9"/>
                    </a:cxn>
                  </a:cxnLst>
                  <a:rect l="0" t="0" r="r" b="b"/>
                  <a:pathLst>
                    <a:path w="20" h="50">
                      <a:moveTo>
                        <a:pt x="10" y="0"/>
                      </a:moveTo>
                      <a:cubicBezTo>
                        <a:pt x="3" y="0"/>
                        <a:pt x="0" y="8"/>
                        <a:pt x="0" y="26"/>
                      </a:cubicBezTo>
                      <a:cubicBezTo>
                        <a:pt x="0" y="42"/>
                        <a:pt x="3" y="50"/>
                        <a:pt x="10" y="50"/>
                      </a:cubicBezTo>
                      <a:cubicBezTo>
                        <a:pt x="17" y="50"/>
                        <a:pt x="20" y="42"/>
                        <a:pt x="20" y="25"/>
                      </a:cubicBezTo>
                      <a:cubicBezTo>
                        <a:pt x="20" y="8"/>
                        <a:pt x="17" y="0"/>
                        <a:pt x="10" y="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57" name="Freeform 49"/>
                <p:cNvSpPr>
                  <a:spLocks/>
                </p:cNvSpPr>
                <p:nvPr/>
              </p:nvSpPr>
              <p:spPr bwMode="auto">
                <a:xfrm>
                  <a:off x="14230350" y="4267200"/>
                  <a:ext cx="74612" cy="193675"/>
                </a:xfrm>
                <a:custGeom>
                  <a:avLst/>
                  <a:gdLst>
                    <a:gd name="T0" fmla="*/ 10 w 20"/>
                    <a:gd name="T1" fmla="*/ 0 h 51"/>
                    <a:gd name="T2" fmla="*/ 0 w 20"/>
                    <a:gd name="T3" fmla="*/ 26 h 51"/>
                    <a:gd name="T4" fmla="*/ 10 w 20"/>
                    <a:gd name="T5" fmla="*/ 51 h 51"/>
                    <a:gd name="T6" fmla="*/ 20 w 20"/>
                    <a:gd name="T7" fmla="*/ 26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6"/>
                      </a:cubicBezTo>
                      <a:cubicBezTo>
                        <a:pt x="20" y="9"/>
                        <a:pt x="17" y="0"/>
                        <a:pt x="10" y="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58" name="Freeform 50"/>
                <p:cNvSpPr>
                  <a:spLocks noEditPoints="1"/>
                </p:cNvSpPr>
                <p:nvPr/>
              </p:nvSpPr>
              <p:spPr bwMode="auto">
                <a:xfrm>
                  <a:off x="12965113" y="3141663"/>
                  <a:ext cx="1665287" cy="1662112"/>
                </a:xfrm>
                <a:custGeom>
                  <a:avLst/>
                  <a:gdLst>
                    <a:gd name="T0" fmla="*/ 441 w 441"/>
                    <a:gd name="T1" fmla="*/ 440 h 440"/>
                    <a:gd name="T2" fmla="*/ 326 w 441"/>
                    <a:gd name="T3" fmla="*/ 89 h 440"/>
                    <a:gd name="T4" fmla="*/ 357 w 441"/>
                    <a:gd name="T5" fmla="*/ 79 h 440"/>
                    <a:gd name="T6" fmla="*/ 341 w 441"/>
                    <a:gd name="T7" fmla="*/ 97 h 440"/>
                    <a:gd name="T8" fmla="*/ 330 w 441"/>
                    <a:gd name="T9" fmla="*/ 102 h 440"/>
                    <a:gd name="T10" fmla="*/ 200 w 441"/>
                    <a:gd name="T11" fmla="*/ 89 h 440"/>
                    <a:gd name="T12" fmla="*/ 232 w 441"/>
                    <a:gd name="T13" fmla="*/ 79 h 440"/>
                    <a:gd name="T14" fmla="*/ 216 w 441"/>
                    <a:gd name="T15" fmla="*/ 97 h 440"/>
                    <a:gd name="T16" fmla="*/ 205 w 441"/>
                    <a:gd name="T17" fmla="*/ 102 h 440"/>
                    <a:gd name="T18" fmla="*/ 77 w 441"/>
                    <a:gd name="T19" fmla="*/ 89 h 440"/>
                    <a:gd name="T20" fmla="*/ 108 w 441"/>
                    <a:gd name="T21" fmla="*/ 79 h 440"/>
                    <a:gd name="T22" fmla="*/ 92 w 441"/>
                    <a:gd name="T23" fmla="*/ 97 h 440"/>
                    <a:gd name="T24" fmla="*/ 81 w 441"/>
                    <a:gd name="T25" fmla="*/ 102 h 440"/>
                    <a:gd name="T26" fmla="*/ 115 w 441"/>
                    <a:gd name="T27" fmla="*/ 351 h 440"/>
                    <a:gd name="T28" fmla="*/ 77 w 441"/>
                    <a:gd name="T29" fmla="*/ 296 h 440"/>
                    <a:gd name="T30" fmla="*/ 115 w 441"/>
                    <a:gd name="T31" fmla="*/ 351 h 440"/>
                    <a:gd name="T32" fmla="*/ 70 w 441"/>
                    <a:gd name="T33" fmla="*/ 221 h 440"/>
                    <a:gd name="T34" fmla="*/ 122 w 441"/>
                    <a:gd name="T35" fmla="*/ 220 h 440"/>
                    <a:gd name="T36" fmla="*/ 159 w 441"/>
                    <a:gd name="T37" fmla="*/ 361 h 440"/>
                    <a:gd name="T38" fmla="*/ 161 w 441"/>
                    <a:gd name="T39" fmla="*/ 286 h 440"/>
                    <a:gd name="T40" fmla="*/ 153 w 441"/>
                    <a:gd name="T41" fmla="*/ 202 h 440"/>
                    <a:gd name="T42" fmla="*/ 141 w 441"/>
                    <a:gd name="T43" fmla="*/ 206 h 440"/>
                    <a:gd name="T44" fmla="*/ 162 w 441"/>
                    <a:gd name="T45" fmla="*/ 182 h 440"/>
                    <a:gd name="T46" fmla="*/ 156 w 441"/>
                    <a:gd name="T47" fmla="*/ 256 h 440"/>
                    <a:gd name="T48" fmla="*/ 179 w 441"/>
                    <a:gd name="T49" fmla="*/ 144 h 440"/>
                    <a:gd name="T50" fmla="*/ 141 w 441"/>
                    <a:gd name="T51" fmla="*/ 89 h 440"/>
                    <a:gd name="T52" fmla="*/ 179 w 441"/>
                    <a:gd name="T53" fmla="*/ 144 h 440"/>
                    <a:gd name="T54" fmla="*/ 216 w 441"/>
                    <a:gd name="T55" fmla="*/ 304 h 440"/>
                    <a:gd name="T56" fmla="*/ 205 w 441"/>
                    <a:gd name="T57" fmla="*/ 309 h 440"/>
                    <a:gd name="T58" fmla="*/ 212 w 441"/>
                    <a:gd name="T59" fmla="*/ 292 h 440"/>
                    <a:gd name="T60" fmla="*/ 232 w 441"/>
                    <a:gd name="T61" fmla="*/ 360 h 440"/>
                    <a:gd name="T62" fmla="*/ 193 w 441"/>
                    <a:gd name="T63" fmla="*/ 221 h 440"/>
                    <a:gd name="T64" fmla="*/ 246 w 441"/>
                    <a:gd name="T65" fmla="*/ 220 h 440"/>
                    <a:gd name="T66" fmla="*/ 280 w 441"/>
                    <a:gd name="T67" fmla="*/ 361 h 440"/>
                    <a:gd name="T68" fmla="*/ 282 w 441"/>
                    <a:gd name="T69" fmla="*/ 286 h 440"/>
                    <a:gd name="T70" fmla="*/ 274 w 441"/>
                    <a:gd name="T71" fmla="*/ 202 h 440"/>
                    <a:gd name="T72" fmla="*/ 262 w 441"/>
                    <a:gd name="T73" fmla="*/ 206 h 440"/>
                    <a:gd name="T74" fmla="*/ 284 w 441"/>
                    <a:gd name="T75" fmla="*/ 182 h 440"/>
                    <a:gd name="T76" fmla="*/ 277 w 441"/>
                    <a:gd name="T77" fmla="*/ 256 h 440"/>
                    <a:gd name="T78" fmla="*/ 300 w 441"/>
                    <a:gd name="T79" fmla="*/ 144 h 440"/>
                    <a:gd name="T80" fmla="*/ 262 w 441"/>
                    <a:gd name="T81" fmla="*/ 89 h 440"/>
                    <a:gd name="T82" fmla="*/ 300 w 441"/>
                    <a:gd name="T83" fmla="*/ 144 h 440"/>
                    <a:gd name="T84" fmla="*/ 319 w 441"/>
                    <a:gd name="T85" fmla="*/ 325 h 440"/>
                    <a:gd name="T86" fmla="*/ 371 w 441"/>
                    <a:gd name="T87" fmla="*/ 323 h 440"/>
                    <a:gd name="T88" fmla="*/ 345 w 441"/>
                    <a:gd name="T89" fmla="*/ 258 h 440"/>
                    <a:gd name="T90" fmla="*/ 346 w 441"/>
                    <a:gd name="T91" fmla="*/ 18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1" h="440">
                      <a:moveTo>
                        <a:pt x="0" y="0"/>
                      </a:moveTo>
                      <a:cubicBezTo>
                        <a:pt x="0" y="440"/>
                        <a:pt x="0" y="440"/>
                        <a:pt x="0" y="440"/>
                      </a:cubicBezTo>
                      <a:cubicBezTo>
                        <a:pt x="441" y="440"/>
                        <a:pt x="441" y="440"/>
                        <a:pt x="441" y="440"/>
                      </a:cubicBezTo>
                      <a:cubicBezTo>
                        <a:pt x="441" y="0"/>
                        <a:pt x="441" y="0"/>
                        <a:pt x="441" y="0"/>
                      </a:cubicBezTo>
                      <a:lnTo>
                        <a:pt x="0" y="0"/>
                      </a:lnTo>
                      <a:close/>
                      <a:moveTo>
                        <a:pt x="326" y="89"/>
                      </a:moveTo>
                      <a:cubicBezTo>
                        <a:pt x="330" y="88"/>
                        <a:pt x="334" y="87"/>
                        <a:pt x="338" y="85"/>
                      </a:cubicBezTo>
                      <a:cubicBezTo>
                        <a:pt x="341" y="83"/>
                        <a:pt x="345" y="81"/>
                        <a:pt x="348" y="79"/>
                      </a:cubicBezTo>
                      <a:cubicBezTo>
                        <a:pt x="357" y="79"/>
                        <a:pt x="357" y="79"/>
                        <a:pt x="357" y="79"/>
                      </a:cubicBezTo>
                      <a:cubicBezTo>
                        <a:pt x="357" y="153"/>
                        <a:pt x="357" y="153"/>
                        <a:pt x="357" y="153"/>
                      </a:cubicBezTo>
                      <a:cubicBezTo>
                        <a:pt x="341" y="153"/>
                        <a:pt x="341" y="153"/>
                        <a:pt x="341" y="153"/>
                      </a:cubicBezTo>
                      <a:cubicBezTo>
                        <a:pt x="341" y="97"/>
                        <a:pt x="341" y="97"/>
                        <a:pt x="341" y="97"/>
                      </a:cubicBezTo>
                      <a:cubicBezTo>
                        <a:pt x="340" y="97"/>
                        <a:pt x="339" y="98"/>
                        <a:pt x="338" y="99"/>
                      </a:cubicBezTo>
                      <a:cubicBezTo>
                        <a:pt x="337" y="100"/>
                        <a:pt x="336" y="100"/>
                        <a:pt x="334" y="101"/>
                      </a:cubicBezTo>
                      <a:cubicBezTo>
                        <a:pt x="333" y="101"/>
                        <a:pt x="332" y="102"/>
                        <a:pt x="330" y="102"/>
                      </a:cubicBezTo>
                      <a:cubicBezTo>
                        <a:pt x="329" y="102"/>
                        <a:pt x="327" y="103"/>
                        <a:pt x="326" y="103"/>
                      </a:cubicBezTo>
                      <a:lnTo>
                        <a:pt x="326" y="89"/>
                      </a:lnTo>
                      <a:close/>
                      <a:moveTo>
                        <a:pt x="200" y="89"/>
                      </a:moveTo>
                      <a:cubicBezTo>
                        <a:pt x="204" y="88"/>
                        <a:pt x="208" y="87"/>
                        <a:pt x="212" y="85"/>
                      </a:cubicBezTo>
                      <a:cubicBezTo>
                        <a:pt x="216" y="83"/>
                        <a:pt x="219" y="81"/>
                        <a:pt x="222" y="79"/>
                      </a:cubicBezTo>
                      <a:cubicBezTo>
                        <a:pt x="232" y="79"/>
                        <a:pt x="232" y="79"/>
                        <a:pt x="232" y="79"/>
                      </a:cubicBezTo>
                      <a:cubicBezTo>
                        <a:pt x="232" y="153"/>
                        <a:pt x="232" y="153"/>
                        <a:pt x="232" y="153"/>
                      </a:cubicBezTo>
                      <a:cubicBezTo>
                        <a:pt x="216" y="153"/>
                        <a:pt x="216" y="153"/>
                        <a:pt x="216" y="153"/>
                      </a:cubicBezTo>
                      <a:cubicBezTo>
                        <a:pt x="216" y="97"/>
                        <a:pt x="216" y="97"/>
                        <a:pt x="216" y="97"/>
                      </a:cubicBezTo>
                      <a:cubicBezTo>
                        <a:pt x="215" y="97"/>
                        <a:pt x="214" y="98"/>
                        <a:pt x="213" y="99"/>
                      </a:cubicBezTo>
                      <a:cubicBezTo>
                        <a:pt x="211" y="100"/>
                        <a:pt x="210" y="100"/>
                        <a:pt x="209" y="101"/>
                      </a:cubicBezTo>
                      <a:cubicBezTo>
                        <a:pt x="207" y="101"/>
                        <a:pt x="206" y="102"/>
                        <a:pt x="205" y="102"/>
                      </a:cubicBezTo>
                      <a:cubicBezTo>
                        <a:pt x="203" y="102"/>
                        <a:pt x="202" y="103"/>
                        <a:pt x="200" y="103"/>
                      </a:cubicBezTo>
                      <a:lnTo>
                        <a:pt x="200" y="89"/>
                      </a:lnTo>
                      <a:close/>
                      <a:moveTo>
                        <a:pt x="77" y="89"/>
                      </a:moveTo>
                      <a:cubicBezTo>
                        <a:pt x="81" y="88"/>
                        <a:pt x="85" y="87"/>
                        <a:pt x="89" y="85"/>
                      </a:cubicBezTo>
                      <a:cubicBezTo>
                        <a:pt x="92" y="83"/>
                        <a:pt x="95" y="81"/>
                        <a:pt x="98" y="79"/>
                      </a:cubicBezTo>
                      <a:cubicBezTo>
                        <a:pt x="108" y="79"/>
                        <a:pt x="108" y="79"/>
                        <a:pt x="108" y="79"/>
                      </a:cubicBezTo>
                      <a:cubicBezTo>
                        <a:pt x="108" y="153"/>
                        <a:pt x="108" y="153"/>
                        <a:pt x="108" y="153"/>
                      </a:cubicBezTo>
                      <a:cubicBezTo>
                        <a:pt x="92" y="153"/>
                        <a:pt x="92" y="153"/>
                        <a:pt x="92" y="153"/>
                      </a:cubicBezTo>
                      <a:cubicBezTo>
                        <a:pt x="92" y="97"/>
                        <a:pt x="92" y="97"/>
                        <a:pt x="92" y="97"/>
                      </a:cubicBezTo>
                      <a:cubicBezTo>
                        <a:pt x="91" y="97"/>
                        <a:pt x="90" y="98"/>
                        <a:pt x="89" y="99"/>
                      </a:cubicBezTo>
                      <a:cubicBezTo>
                        <a:pt x="88" y="100"/>
                        <a:pt x="87" y="100"/>
                        <a:pt x="85" y="101"/>
                      </a:cubicBezTo>
                      <a:cubicBezTo>
                        <a:pt x="84" y="101"/>
                        <a:pt x="83" y="102"/>
                        <a:pt x="81" y="102"/>
                      </a:cubicBezTo>
                      <a:cubicBezTo>
                        <a:pt x="80" y="102"/>
                        <a:pt x="78" y="103"/>
                        <a:pt x="77" y="103"/>
                      </a:cubicBezTo>
                      <a:lnTo>
                        <a:pt x="77" y="89"/>
                      </a:lnTo>
                      <a:close/>
                      <a:moveTo>
                        <a:pt x="115" y="351"/>
                      </a:moveTo>
                      <a:cubicBezTo>
                        <a:pt x="111" y="358"/>
                        <a:pt x="104" y="361"/>
                        <a:pt x="95" y="361"/>
                      </a:cubicBezTo>
                      <a:cubicBezTo>
                        <a:pt x="78" y="361"/>
                        <a:pt x="70" y="349"/>
                        <a:pt x="70" y="325"/>
                      </a:cubicBezTo>
                      <a:cubicBezTo>
                        <a:pt x="70" y="312"/>
                        <a:pt x="72" y="303"/>
                        <a:pt x="77" y="296"/>
                      </a:cubicBezTo>
                      <a:cubicBezTo>
                        <a:pt x="81" y="289"/>
                        <a:pt x="88" y="286"/>
                        <a:pt x="97" y="286"/>
                      </a:cubicBezTo>
                      <a:cubicBezTo>
                        <a:pt x="114" y="286"/>
                        <a:pt x="122" y="298"/>
                        <a:pt x="122" y="323"/>
                      </a:cubicBezTo>
                      <a:cubicBezTo>
                        <a:pt x="122" y="335"/>
                        <a:pt x="120" y="345"/>
                        <a:pt x="115" y="351"/>
                      </a:cubicBezTo>
                      <a:close/>
                      <a:moveTo>
                        <a:pt x="115" y="248"/>
                      </a:moveTo>
                      <a:cubicBezTo>
                        <a:pt x="111" y="254"/>
                        <a:pt x="104" y="258"/>
                        <a:pt x="95" y="258"/>
                      </a:cubicBezTo>
                      <a:cubicBezTo>
                        <a:pt x="78" y="258"/>
                        <a:pt x="70" y="245"/>
                        <a:pt x="70" y="221"/>
                      </a:cubicBezTo>
                      <a:cubicBezTo>
                        <a:pt x="70" y="209"/>
                        <a:pt x="72" y="199"/>
                        <a:pt x="77" y="192"/>
                      </a:cubicBezTo>
                      <a:cubicBezTo>
                        <a:pt x="81" y="186"/>
                        <a:pt x="88" y="183"/>
                        <a:pt x="97" y="183"/>
                      </a:cubicBezTo>
                      <a:cubicBezTo>
                        <a:pt x="114" y="183"/>
                        <a:pt x="122" y="195"/>
                        <a:pt x="122" y="220"/>
                      </a:cubicBezTo>
                      <a:cubicBezTo>
                        <a:pt x="122" y="232"/>
                        <a:pt x="120" y="241"/>
                        <a:pt x="115" y="248"/>
                      </a:cubicBezTo>
                      <a:close/>
                      <a:moveTo>
                        <a:pt x="179" y="351"/>
                      </a:moveTo>
                      <a:cubicBezTo>
                        <a:pt x="175" y="358"/>
                        <a:pt x="168" y="361"/>
                        <a:pt x="159" y="361"/>
                      </a:cubicBezTo>
                      <a:cubicBezTo>
                        <a:pt x="142" y="361"/>
                        <a:pt x="134" y="349"/>
                        <a:pt x="134" y="325"/>
                      </a:cubicBezTo>
                      <a:cubicBezTo>
                        <a:pt x="134" y="312"/>
                        <a:pt x="136" y="303"/>
                        <a:pt x="141" y="296"/>
                      </a:cubicBezTo>
                      <a:cubicBezTo>
                        <a:pt x="145" y="289"/>
                        <a:pt x="152" y="286"/>
                        <a:pt x="161" y="286"/>
                      </a:cubicBezTo>
                      <a:cubicBezTo>
                        <a:pt x="178" y="286"/>
                        <a:pt x="186" y="298"/>
                        <a:pt x="186" y="323"/>
                      </a:cubicBezTo>
                      <a:cubicBezTo>
                        <a:pt x="186" y="335"/>
                        <a:pt x="184" y="345"/>
                        <a:pt x="179" y="351"/>
                      </a:cubicBezTo>
                      <a:close/>
                      <a:moveTo>
                        <a:pt x="153" y="202"/>
                      </a:moveTo>
                      <a:cubicBezTo>
                        <a:pt x="152" y="203"/>
                        <a:pt x="151" y="204"/>
                        <a:pt x="149" y="204"/>
                      </a:cubicBezTo>
                      <a:cubicBezTo>
                        <a:pt x="148" y="205"/>
                        <a:pt x="147" y="205"/>
                        <a:pt x="145" y="206"/>
                      </a:cubicBezTo>
                      <a:cubicBezTo>
                        <a:pt x="144" y="206"/>
                        <a:pt x="142" y="206"/>
                        <a:pt x="141" y="206"/>
                      </a:cubicBezTo>
                      <a:cubicBezTo>
                        <a:pt x="141" y="193"/>
                        <a:pt x="141" y="193"/>
                        <a:pt x="141" y="193"/>
                      </a:cubicBezTo>
                      <a:cubicBezTo>
                        <a:pt x="145" y="192"/>
                        <a:pt x="149" y="190"/>
                        <a:pt x="153" y="188"/>
                      </a:cubicBezTo>
                      <a:cubicBezTo>
                        <a:pt x="156" y="186"/>
                        <a:pt x="160" y="184"/>
                        <a:pt x="162" y="182"/>
                      </a:cubicBezTo>
                      <a:cubicBezTo>
                        <a:pt x="172" y="182"/>
                        <a:pt x="172" y="182"/>
                        <a:pt x="172" y="182"/>
                      </a:cubicBezTo>
                      <a:cubicBezTo>
                        <a:pt x="172" y="256"/>
                        <a:pt x="172" y="256"/>
                        <a:pt x="172" y="256"/>
                      </a:cubicBezTo>
                      <a:cubicBezTo>
                        <a:pt x="156" y="256"/>
                        <a:pt x="156" y="256"/>
                        <a:pt x="156" y="256"/>
                      </a:cubicBezTo>
                      <a:cubicBezTo>
                        <a:pt x="156" y="200"/>
                        <a:pt x="156" y="200"/>
                        <a:pt x="156" y="200"/>
                      </a:cubicBezTo>
                      <a:cubicBezTo>
                        <a:pt x="155" y="201"/>
                        <a:pt x="154" y="202"/>
                        <a:pt x="153" y="202"/>
                      </a:cubicBezTo>
                      <a:close/>
                      <a:moveTo>
                        <a:pt x="179" y="144"/>
                      </a:moveTo>
                      <a:cubicBezTo>
                        <a:pt x="175" y="151"/>
                        <a:pt x="168" y="154"/>
                        <a:pt x="159" y="154"/>
                      </a:cubicBezTo>
                      <a:cubicBezTo>
                        <a:pt x="142" y="154"/>
                        <a:pt x="134" y="142"/>
                        <a:pt x="134" y="118"/>
                      </a:cubicBezTo>
                      <a:cubicBezTo>
                        <a:pt x="134" y="105"/>
                        <a:pt x="136" y="96"/>
                        <a:pt x="141" y="89"/>
                      </a:cubicBezTo>
                      <a:cubicBezTo>
                        <a:pt x="145" y="82"/>
                        <a:pt x="152" y="79"/>
                        <a:pt x="161" y="79"/>
                      </a:cubicBezTo>
                      <a:cubicBezTo>
                        <a:pt x="178" y="79"/>
                        <a:pt x="186" y="91"/>
                        <a:pt x="186" y="116"/>
                      </a:cubicBezTo>
                      <a:cubicBezTo>
                        <a:pt x="186" y="128"/>
                        <a:pt x="184" y="138"/>
                        <a:pt x="179" y="144"/>
                      </a:cubicBezTo>
                      <a:close/>
                      <a:moveTo>
                        <a:pt x="232" y="360"/>
                      </a:moveTo>
                      <a:cubicBezTo>
                        <a:pt x="216" y="360"/>
                        <a:pt x="216" y="360"/>
                        <a:pt x="216" y="360"/>
                      </a:cubicBezTo>
                      <a:cubicBezTo>
                        <a:pt x="216" y="304"/>
                        <a:pt x="216" y="304"/>
                        <a:pt x="216" y="304"/>
                      </a:cubicBezTo>
                      <a:cubicBezTo>
                        <a:pt x="215" y="304"/>
                        <a:pt x="214" y="305"/>
                        <a:pt x="213" y="306"/>
                      </a:cubicBezTo>
                      <a:cubicBezTo>
                        <a:pt x="211" y="307"/>
                        <a:pt x="210" y="307"/>
                        <a:pt x="209" y="308"/>
                      </a:cubicBezTo>
                      <a:cubicBezTo>
                        <a:pt x="207" y="308"/>
                        <a:pt x="206" y="309"/>
                        <a:pt x="205" y="309"/>
                      </a:cubicBezTo>
                      <a:cubicBezTo>
                        <a:pt x="203" y="310"/>
                        <a:pt x="202" y="310"/>
                        <a:pt x="200" y="310"/>
                      </a:cubicBezTo>
                      <a:cubicBezTo>
                        <a:pt x="200" y="297"/>
                        <a:pt x="200" y="297"/>
                        <a:pt x="200" y="297"/>
                      </a:cubicBezTo>
                      <a:cubicBezTo>
                        <a:pt x="204" y="295"/>
                        <a:pt x="208" y="294"/>
                        <a:pt x="212" y="292"/>
                      </a:cubicBezTo>
                      <a:cubicBezTo>
                        <a:pt x="216" y="290"/>
                        <a:pt x="219" y="288"/>
                        <a:pt x="222" y="286"/>
                      </a:cubicBezTo>
                      <a:cubicBezTo>
                        <a:pt x="232" y="286"/>
                        <a:pt x="232" y="286"/>
                        <a:pt x="232" y="286"/>
                      </a:cubicBezTo>
                      <a:lnTo>
                        <a:pt x="232" y="360"/>
                      </a:lnTo>
                      <a:close/>
                      <a:moveTo>
                        <a:pt x="239" y="248"/>
                      </a:moveTo>
                      <a:cubicBezTo>
                        <a:pt x="234" y="254"/>
                        <a:pt x="228" y="258"/>
                        <a:pt x="219" y="258"/>
                      </a:cubicBezTo>
                      <a:cubicBezTo>
                        <a:pt x="202" y="258"/>
                        <a:pt x="193" y="245"/>
                        <a:pt x="193" y="221"/>
                      </a:cubicBezTo>
                      <a:cubicBezTo>
                        <a:pt x="193" y="209"/>
                        <a:pt x="195" y="199"/>
                        <a:pt x="200" y="192"/>
                      </a:cubicBezTo>
                      <a:cubicBezTo>
                        <a:pt x="205" y="186"/>
                        <a:pt x="212" y="183"/>
                        <a:pt x="220" y="183"/>
                      </a:cubicBezTo>
                      <a:cubicBezTo>
                        <a:pt x="237" y="183"/>
                        <a:pt x="246" y="195"/>
                        <a:pt x="246" y="220"/>
                      </a:cubicBezTo>
                      <a:cubicBezTo>
                        <a:pt x="246" y="232"/>
                        <a:pt x="243" y="241"/>
                        <a:pt x="239" y="248"/>
                      </a:cubicBezTo>
                      <a:close/>
                      <a:moveTo>
                        <a:pt x="300" y="351"/>
                      </a:moveTo>
                      <a:cubicBezTo>
                        <a:pt x="296" y="358"/>
                        <a:pt x="289" y="361"/>
                        <a:pt x="280" y="361"/>
                      </a:cubicBezTo>
                      <a:cubicBezTo>
                        <a:pt x="263" y="361"/>
                        <a:pt x="255" y="349"/>
                        <a:pt x="255" y="325"/>
                      </a:cubicBezTo>
                      <a:cubicBezTo>
                        <a:pt x="255" y="312"/>
                        <a:pt x="257" y="303"/>
                        <a:pt x="262" y="296"/>
                      </a:cubicBezTo>
                      <a:cubicBezTo>
                        <a:pt x="266" y="289"/>
                        <a:pt x="273" y="286"/>
                        <a:pt x="282" y="286"/>
                      </a:cubicBezTo>
                      <a:cubicBezTo>
                        <a:pt x="299" y="286"/>
                        <a:pt x="307" y="298"/>
                        <a:pt x="307" y="323"/>
                      </a:cubicBezTo>
                      <a:cubicBezTo>
                        <a:pt x="307" y="335"/>
                        <a:pt x="305" y="345"/>
                        <a:pt x="300" y="351"/>
                      </a:cubicBezTo>
                      <a:close/>
                      <a:moveTo>
                        <a:pt x="274" y="202"/>
                      </a:moveTo>
                      <a:cubicBezTo>
                        <a:pt x="273" y="203"/>
                        <a:pt x="272" y="204"/>
                        <a:pt x="270" y="204"/>
                      </a:cubicBezTo>
                      <a:cubicBezTo>
                        <a:pt x="269" y="205"/>
                        <a:pt x="268" y="205"/>
                        <a:pt x="266" y="206"/>
                      </a:cubicBezTo>
                      <a:cubicBezTo>
                        <a:pt x="265" y="206"/>
                        <a:pt x="263" y="206"/>
                        <a:pt x="262" y="206"/>
                      </a:cubicBezTo>
                      <a:cubicBezTo>
                        <a:pt x="262" y="193"/>
                        <a:pt x="262" y="193"/>
                        <a:pt x="262" y="193"/>
                      </a:cubicBezTo>
                      <a:cubicBezTo>
                        <a:pt x="266" y="192"/>
                        <a:pt x="270" y="190"/>
                        <a:pt x="274" y="188"/>
                      </a:cubicBezTo>
                      <a:cubicBezTo>
                        <a:pt x="277" y="186"/>
                        <a:pt x="281" y="184"/>
                        <a:pt x="284" y="182"/>
                      </a:cubicBezTo>
                      <a:cubicBezTo>
                        <a:pt x="293" y="182"/>
                        <a:pt x="293" y="182"/>
                        <a:pt x="293" y="182"/>
                      </a:cubicBezTo>
                      <a:cubicBezTo>
                        <a:pt x="293" y="256"/>
                        <a:pt x="293" y="256"/>
                        <a:pt x="293" y="256"/>
                      </a:cubicBezTo>
                      <a:cubicBezTo>
                        <a:pt x="277" y="256"/>
                        <a:pt x="277" y="256"/>
                        <a:pt x="277" y="256"/>
                      </a:cubicBezTo>
                      <a:cubicBezTo>
                        <a:pt x="277" y="200"/>
                        <a:pt x="277" y="200"/>
                        <a:pt x="277" y="200"/>
                      </a:cubicBezTo>
                      <a:cubicBezTo>
                        <a:pt x="276" y="201"/>
                        <a:pt x="275" y="202"/>
                        <a:pt x="274" y="202"/>
                      </a:cubicBezTo>
                      <a:close/>
                      <a:moveTo>
                        <a:pt x="300" y="144"/>
                      </a:moveTo>
                      <a:cubicBezTo>
                        <a:pt x="296" y="151"/>
                        <a:pt x="289" y="154"/>
                        <a:pt x="280" y="154"/>
                      </a:cubicBezTo>
                      <a:cubicBezTo>
                        <a:pt x="263" y="154"/>
                        <a:pt x="255" y="142"/>
                        <a:pt x="255" y="118"/>
                      </a:cubicBezTo>
                      <a:cubicBezTo>
                        <a:pt x="255" y="105"/>
                        <a:pt x="257" y="96"/>
                        <a:pt x="262" y="89"/>
                      </a:cubicBezTo>
                      <a:cubicBezTo>
                        <a:pt x="266" y="82"/>
                        <a:pt x="273" y="79"/>
                        <a:pt x="282" y="79"/>
                      </a:cubicBezTo>
                      <a:cubicBezTo>
                        <a:pt x="299" y="79"/>
                        <a:pt x="307" y="91"/>
                        <a:pt x="307" y="116"/>
                      </a:cubicBezTo>
                      <a:cubicBezTo>
                        <a:pt x="307" y="128"/>
                        <a:pt x="305" y="138"/>
                        <a:pt x="300" y="144"/>
                      </a:cubicBezTo>
                      <a:close/>
                      <a:moveTo>
                        <a:pt x="364" y="351"/>
                      </a:moveTo>
                      <a:cubicBezTo>
                        <a:pt x="360" y="358"/>
                        <a:pt x="353" y="361"/>
                        <a:pt x="345" y="361"/>
                      </a:cubicBezTo>
                      <a:cubicBezTo>
                        <a:pt x="327" y="361"/>
                        <a:pt x="319" y="349"/>
                        <a:pt x="319" y="325"/>
                      </a:cubicBezTo>
                      <a:cubicBezTo>
                        <a:pt x="319" y="312"/>
                        <a:pt x="321" y="303"/>
                        <a:pt x="326" y="296"/>
                      </a:cubicBezTo>
                      <a:cubicBezTo>
                        <a:pt x="330" y="289"/>
                        <a:pt x="337" y="286"/>
                        <a:pt x="346" y="286"/>
                      </a:cubicBezTo>
                      <a:cubicBezTo>
                        <a:pt x="363" y="286"/>
                        <a:pt x="371" y="298"/>
                        <a:pt x="371" y="323"/>
                      </a:cubicBezTo>
                      <a:cubicBezTo>
                        <a:pt x="371" y="335"/>
                        <a:pt x="369" y="345"/>
                        <a:pt x="364" y="351"/>
                      </a:cubicBezTo>
                      <a:close/>
                      <a:moveTo>
                        <a:pt x="364" y="248"/>
                      </a:moveTo>
                      <a:cubicBezTo>
                        <a:pt x="360" y="254"/>
                        <a:pt x="353" y="258"/>
                        <a:pt x="345" y="258"/>
                      </a:cubicBezTo>
                      <a:cubicBezTo>
                        <a:pt x="327" y="258"/>
                        <a:pt x="319" y="245"/>
                        <a:pt x="319" y="221"/>
                      </a:cubicBezTo>
                      <a:cubicBezTo>
                        <a:pt x="319" y="209"/>
                        <a:pt x="321" y="199"/>
                        <a:pt x="326" y="192"/>
                      </a:cubicBezTo>
                      <a:cubicBezTo>
                        <a:pt x="330" y="186"/>
                        <a:pt x="337" y="183"/>
                        <a:pt x="346" y="183"/>
                      </a:cubicBezTo>
                      <a:cubicBezTo>
                        <a:pt x="363" y="183"/>
                        <a:pt x="371" y="195"/>
                        <a:pt x="371" y="220"/>
                      </a:cubicBezTo>
                      <a:cubicBezTo>
                        <a:pt x="371" y="232"/>
                        <a:pt x="369" y="241"/>
                        <a:pt x="364" y="248"/>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59" name="Freeform 51"/>
                <p:cNvSpPr>
                  <a:spLocks/>
                </p:cNvSpPr>
                <p:nvPr/>
              </p:nvSpPr>
              <p:spPr bwMode="auto">
                <a:xfrm>
                  <a:off x="14230350" y="3878263"/>
                  <a:ext cx="74612" cy="188912"/>
                </a:xfrm>
                <a:custGeom>
                  <a:avLst/>
                  <a:gdLst>
                    <a:gd name="T0" fmla="*/ 10 w 20"/>
                    <a:gd name="T1" fmla="*/ 0 h 50"/>
                    <a:gd name="T2" fmla="*/ 0 w 20"/>
                    <a:gd name="T3" fmla="*/ 26 h 50"/>
                    <a:gd name="T4" fmla="*/ 10 w 20"/>
                    <a:gd name="T5" fmla="*/ 50 h 50"/>
                    <a:gd name="T6" fmla="*/ 20 w 20"/>
                    <a:gd name="T7" fmla="*/ 25 h 50"/>
                    <a:gd name="T8" fmla="*/ 10 w 20"/>
                    <a:gd name="T9" fmla="*/ 0 h 50"/>
                  </a:gdLst>
                  <a:ahLst/>
                  <a:cxnLst>
                    <a:cxn ang="0">
                      <a:pos x="T0" y="T1"/>
                    </a:cxn>
                    <a:cxn ang="0">
                      <a:pos x="T2" y="T3"/>
                    </a:cxn>
                    <a:cxn ang="0">
                      <a:pos x="T4" y="T5"/>
                    </a:cxn>
                    <a:cxn ang="0">
                      <a:pos x="T6" y="T7"/>
                    </a:cxn>
                    <a:cxn ang="0">
                      <a:pos x="T8" y="T9"/>
                    </a:cxn>
                  </a:cxnLst>
                  <a:rect l="0" t="0" r="r" b="b"/>
                  <a:pathLst>
                    <a:path w="20" h="50">
                      <a:moveTo>
                        <a:pt x="10" y="0"/>
                      </a:moveTo>
                      <a:cubicBezTo>
                        <a:pt x="3" y="0"/>
                        <a:pt x="0" y="8"/>
                        <a:pt x="0" y="26"/>
                      </a:cubicBezTo>
                      <a:cubicBezTo>
                        <a:pt x="0" y="42"/>
                        <a:pt x="3" y="50"/>
                        <a:pt x="10" y="50"/>
                      </a:cubicBezTo>
                      <a:cubicBezTo>
                        <a:pt x="17" y="50"/>
                        <a:pt x="20" y="42"/>
                        <a:pt x="20" y="25"/>
                      </a:cubicBezTo>
                      <a:cubicBezTo>
                        <a:pt x="20" y="8"/>
                        <a:pt x="17" y="0"/>
                        <a:pt x="10" y="0"/>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sp>
            <p:nvSpPr>
              <p:cNvPr id="449" name="Right Triangle 448"/>
              <p:cNvSpPr/>
              <p:nvPr/>
            </p:nvSpPr>
            <p:spPr bwMode="auto">
              <a:xfrm rot="5400000">
                <a:off x="9281212" y="3246389"/>
                <a:ext cx="666178" cy="666178"/>
              </a:xfrm>
              <a:prstGeom prst="rtTriangle">
                <a:avLst/>
              </a:prstGeom>
              <a:solidFill>
                <a:srgbClr val="00B0F0">
                  <a:alpha val="56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grpSp>
        <p:grpSp>
          <p:nvGrpSpPr>
            <p:cNvPr id="389" name="Group 388"/>
            <p:cNvGrpSpPr/>
            <p:nvPr/>
          </p:nvGrpSpPr>
          <p:grpSpPr>
            <a:xfrm>
              <a:off x="9640140" y="2463932"/>
              <a:ext cx="842053" cy="842053"/>
              <a:chOff x="7866116" y="3280888"/>
              <a:chExt cx="924253" cy="924253"/>
            </a:xfrm>
          </p:grpSpPr>
          <p:sp>
            <p:nvSpPr>
              <p:cNvPr id="440" name="Freeform 30"/>
              <p:cNvSpPr>
                <a:spLocks/>
              </p:cNvSpPr>
              <p:nvPr/>
            </p:nvSpPr>
            <p:spPr bwMode="auto">
              <a:xfrm>
                <a:off x="8131188" y="3280888"/>
                <a:ext cx="506435" cy="462127"/>
              </a:xfrm>
              <a:custGeom>
                <a:avLst/>
                <a:gdLst>
                  <a:gd name="T0" fmla="*/ 550 w 550"/>
                  <a:gd name="T1" fmla="*/ 130 h 502"/>
                  <a:gd name="T2" fmla="*/ 214 w 550"/>
                  <a:gd name="T3" fmla="*/ 0 h 502"/>
                  <a:gd name="T4" fmla="*/ 0 w 550"/>
                  <a:gd name="T5" fmla="*/ 48 h 502"/>
                  <a:gd name="T6" fmla="*/ 214 w 550"/>
                  <a:gd name="T7" fmla="*/ 502 h 502"/>
                  <a:gd name="T8" fmla="*/ 550 w 550"/>
                  <a:gd name="T9" fmla="*/ 130 h 502"/>
                </a:gdLst>
                <a:ahLst/>
                <a:cxnLst>
                  <a:cxn ang="0">
                    <a:pos x="T0" y="T1"/>
                  </a:cxn>
                  <a:cxn ang="0">
                    <a:pos x="T2" y="T3"/>
                  </a:cxn>
                  <a:cxn ang="0">
                    <a:pos x="T4" y="T5"/>
                  </a:cxn>
                  <a:cxn ang="0">
                    <a:pos x="T6" y="T7"/>
                  </a:cxn>
                  <a:cxn ang="0">
                    <a:pos x="T8" y="T9"/>
                  </a:cxn>
                </a:cxnLst>
                <a:rect l="0" t="0" r="r" b="b"/>
                <a:pathLst>
                  <a:path w="550" h="502">
                    <a:moveTo>
                      <a:pt x="550" y="130"/>
                    </a:moveTo>
                    <a:cubicBezTo>
                      <a:pt x="461" y="49"/>
                      <a:pt x="343" y="0"/>
                      <a:pt x="214" y="0"/>
                    </a:cubicBezTo>
                    <a:cubicBezTo>
                      <a:pt x="137" y="0"/>
                      <a:pt x="65" y="17"/>
                      <a:pt x="0" y="48"/>
                    </a:cubicBezTo>
                    <a:cubicBezTo>
                      <a:pt x="214" y="502"/>
                      <a:pt x="214" y="502"/>
                      <a:pt x="214" y="502"/>
                    </a:cubicBezTo>
                    <a:lnTo>
                      <a:pt x="550" y="130"/>
                    </a:lnTo>
                    <a:close/>
                  </a:path>
                </a:pathLst>
              </a:custGeom>
              <a:solidFill>
                <a:schemeClr val="accent4">
                  <a:lumMod val="50000"/>
                </a:schemeClr>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41" name="Freeform 31"/>
              <p:cNvSpPr>
                <a:spLocks/>
              </p:cNvSpPr>
              <p:nvPr/>
            </p:nvSpPr>
            <p:spPr bwMode="auto">
              <a:xfrm>
                <a:off x="8328243" y="3400598"/>
                <a:ext cx="427146" cy="342417"/>
              </a:xfrm>
              <a:custGeom>
                <a:avLst/>
                <a:gdLst>
                  <a:gd name="T0" fmla="*/ 464 w 464"/>
                  <a:gd name="T1" fmla="*/ 181 h 372"/>
                  <a:gd name="T2" fmla="*/ 336 w 464"/>
                  <a:gd name="T3" fmla="*/ 0 h 372"/>
                  <a:gd name="T4" fmla="*/ 0 w 464"/>
                  <a:gd name="T5" fmla="*/ 372 h 372"/>
                  <a:gd name="T6" fmla="*/ 464 w 464"/>
                  <a:gd name="T7" fmla="*/ 181 h 372"/>
                </a:gdLst>
                <a:ahLst/>
                <a:cxnLst>
                  <a:cxn ang="0">
                    <a:pos x="T0" y="T1"/>
                  </a:cxn>
                  <a:cxn ang="0">
                    <a:pos x="T2" y="T3"/>
                  </a:cxn>
                  <a:cxn ang="0">
                    <a:pos x="T4" y="T5"/>
                  </a:cxn>
                  <a:cxn ang="0">
                    <a:pos x="T6" y="T7"/>
                  </a:cxn>
                </a:cxnLst>
                <a:rect l="0" t="0" r="r" b="b"/>
                <a:pathLst>
                  <a:path w="464" h="372">
                    <a:moveTo>
                      <a:pt x="464" y="181"/>
                    </a:moveTo>
                    <a:cubicBezTo>
                      <a:pt x="436" y="112"/>
                      <a:pt x="392" y="49"/>
                      <a:pt x="336" y="0"/>
                    </a:cubicBezTo>
                    <a:cubicBezTo>
                      <a:pt x="0" y="372"/>
                      <a:pt x="0" y="372"/>
                      <a:pt x="0" y="372"/>
                    </a:cubicBezTo>
                    <a:lnTo>
                      <a:pt x="464" y="181"/>
                    </a:lnTo>
                    <a:close/>
                  </a:path>
                </a:pathLst>
              </a:custGeom>
              <a:solidFill>
                <a:schemeClr val="accent1">
                  <a:lumMod val="50000"/>
                </a:schemeClr>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42" name="Freeform 32"/>
              <p:cNvSpPr>
                <a:spLocks/>
              </p:cNvSpPr>
              <p:nvPr/>
            </p:nvSpPr>
            <p:spPr bwMode="auto">
              <a:xfrm>
                <a:off x="7866116" y="3324807"/>
                <a:ext cx="462127" cy="742356"/>
              </a:xfrm>
              <a:custGeom>
                <a:avLst/>
                <a:gdLst>
                  <a:gd name="T0" fmla="*/ 288 w 502"/>
                  <a:gd name="T1" fmla="*/ 0 h 806"/>
                  <a:gd name="T2" fmla="*/ 0 w 502"/>
                  <a:gd name="T3" fmla="*/ 454 h 806"/>
                  <a:gd name="T4" fmla="*/ 144 w 502"/>
                  <a:gd name="T5" fmla="*/ 806 h 806"/>
                  <a:gd name="T6" fmla="*/ 502 w 502"/>
                  <a:gd name="T7" fmla="*/ 454 h 806"/>
                  <a:gd name="T8" fmla="*/ 288 w 502"/>
                  <a:gd name="T9" fmla="*/ 0 h 806"/>
                </a:gdLst>
                <a:ahLst/>
                <a:cxnLst>
                  <a:cxn ang="0">
                    <a:pos x="T0" y="T1"/>
                  </a:cxn>
                  <a:cxn ang="0">
                    <a:pos x="T2" y="T3"/>
                  </a:cxn>
                  <a:cxn ang="0">
                    <a:pos x="T4" y="T5"/>
                  </a:cxn>
                  <a:cxn ang="0">
                    <a:pos x="T6" y="T7"/>
                  </a:cxn>
                  <a:cxn ang="0">
                    <a:pos x="T8" y="T9"/>
                  </a:cxn>
                </a:cxnLst>
                <a:rect l="0" t="0" r="r" b="b"/>
                <a:pathLst>
                  <a:path w="502" h="806">
                    <a:moveTo>
                      <a:pt x="288" y="0"/>
                    </a:moveTo>
                    <a:cubicBezTo>
                      <a:pt x="118" y="80"/>
                      <a:pt x="0" y="253"/>
                      <a:pt x="0" y="454"/>
                    </a:cubicBezTo>
                    <a:cubicBezTo>
                      <a:pt x="0" y="591"/>
                      <a:pt x="55" y="715"/>
                      <a:pt x="144" y="806"/>
                    </a:cubicBezTo>
                    <a:cubicBezTo>
                      <a:pt x="502" y="454"/>
                      <a:pt x="502" y="454"/>
                      <a:pt x="502" y="454"/>
                    </a:cubicBezTo>
                    <a:lnTo>
                      <a:pt x="288" y="0"/>
                    </a:lnTo>
                    <a:close/>
                  </a:path>
                </a:pathLst>
              </a:custGeom>
              <a:solidFill>
                <a:schemeClr val="accent1">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43" name="Freeform 33"/>
              <p:cNvSpPr>
                <a:spLocks/>
              </p:cNvSpPr>
              <p:nvPr/>
            </p:nvSpPr>
            <p:spPr bwMode="auto">
              <a:xfrm>
                <a:off x="7998652" y="3566948"/>
                <a:ext cx="791717" cy="638193"/>
              </a:xfrm>
              <a:custGeom>
                <a:avLst/>
                <a:gdLst>
                  <a:gd name="T0" fmla="*/ 822 w 860"/>
                  <a:gd name="T1" fmla="*/ 0 h 693"/>
                  <a:gd name="T2" fmla="*/ 358 w 860"/>
                  <a:gd name="T3" fmla="*/ 191 h 693"/>
                  <a:gd name="T4" fmla="*/ 0 w 860"/>
                  <a:gd name="T5" fmla="*/ 543 h 693"/>
                  <a:gd name="T6" fmla="*/ 131 w 860"/>
                  <a:gd name="T7" fmla="*/ 638 h 693"/>
                  <a:gd name="T8" fmla="*/ 358 w 860"/>
                  <a:gd name="T9" fmla="*/ 693 h 693"/>
                  <a:gd name="T10" fmla="*/ 860 w 860"/>
                  <a:gd name="T11" fmla="*/ 191 h 693"/>
                  <a:gd name="T12" fmla="*/ 822 w 860"/>
                  <a:gd name="T13" fmla="*/ 0 h 693"/>
                </a:gdLst>
                <a:ahLst/>
                <a:cxnLst>
                  <a:cxn ang="0">
                    <a:pos x="T0" y="T1"/>
                  </a:cxn>
                  <a:cxn ang="0">
                    <a:pos x="T2" y="T3"/>
                  </a:cxn>
                  <a:cxn ang="0">
                    <a:pos x="T4" y="T5"/>
                  </a:cxn>
                  <a:cxn ang="0">
                    <a:pos x="T6" y="T7"/>
                  </a:cxn>
                  <a:cxn ang="0">
                    <a:pos x="T8" y="T9"/>
                  </a:cxn>
                  <a:cxn ang="0">
                    <a:pos x="T10" y="T11"/>
                  </a:cxn>
                  <a:cxn ang="0">
                    <a:pos x="T12" y="T13"/>
                  </a:cxn>
                </a:cxnLst>
                <a:rect l="0" t="0" r="r" b="b"/>
                <a:pathLst>
                  <a:path w="860" h="693">
                    <a:moveTo>
                      <a:pt x="822" y="0"/>
                    </a:moveTo>
                    <a:cubicBezTo>
                      <a:pt x="358" y="191"/>
                      <a:pt x="358" y="191"/>
                      <a:pt x="358" y="191"/>
                    </a:cubicBezTo>
                    <a:cubicBezTo>
                      <a:pt x="0" y="543"/>
                      <a:pt x="0" y="543"/>
                      <a:pt x="0" y="543"/>
                    </a:cubicBezTo>
                    <a:cubicBezTo>
                      <a:pt x="38" y="581"/>
                      <a:pt x="82" y="614"/>
                      <a:pt x="131" y="638"/>
                    </a:cubicBezTo>
                    <a:cubicBezTo>
                      <a:pt x="199" y="673"/>
                      <a:pt x="276" y="693"/>
                      <a:pt x="358" y="693"/>
                    </a:cubicBezTo>
                    <a:cubicBezTo>
                      <a:pt x="635" y="693"/>
                      <a:pt x="860" y="468"/>
                      <a:pt x="860" y="191"/>
                    </a:cubicBezTo>
                    <a:cubicBezTo>
                      <a:pt x="860" y="123"/>
                      <a:pt x="846" y="59"/>
                      <a:pt x="822" y="0"/>
                    </a:cubicBezTo>
                    <a:close/>
                  </a:path>
                </a:pathLst>
              </a:custGeom>
              <a:solidFill>
                <a:srgbClr val="00BC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nvGrpSpPr>
            <p:cNvPr id="390" name="Group 389"/>
            <p:cNvGrpSpPr/>
            <p:nvPr/>
          </p:nvGrpSpPr>
          <p:grpSpPr>
            <a:xfrm>
              <a:off x="10552732" y="3453268"/>
              <a:ext cx="904874" cy="1009826"/>
              <a:chOff x="8504237" y="3980099"/>
              <a:chExt cx="904874" cy="1009826"/>
            </a:xfrm>
          </p:grpSpPr>
          <p:sp>
            <p:nvSpPr>
              <p:cNvPr id="431" name="Rectangle 430"/>
              <p:cNvSpPr/>
              <p:nvPr/>
            </p:nvSpPr>
            <p:spPr bwMode="auto">
              <a:xfrm>
                <a:off x="8504237" y="4541919"/>
                <a:ext cx="262963" cy="448004"/>
              </a:xfrm>
              <a:prstGeom prst="rect">
                <a:avLst/>
              </a:prstGeom>
              <a:solidFill>
                <a:srgbClr val="3FBDE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32" name="Rectangle 431"/>
              <p:cNvSpPr/>
              <p:nvPr/>
            </p:nvSpPr>
            <p:spPr bwMode="auto">
              <a:xfrm>
                <a:off x="8504237" y="4401647"/>
                <a:ext cx="262963" cy="140272"/>
              </a:xfrm>
              <a:prstGeom prst="rect">
                <a:avLst/>
              </a:prstGeom>
              <a:solidFill>
                <a:srgbClr val="00B0F0">
                  <a:alpha val="62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33" name="Rectangle 432"/>
              <p:cNvSpPr/>
              <p:nvPr/>
            </p:nvSpPr>
            <p:spPr bwMode="auto">
              <a:xfrm>
                <a:off x="8825192" y="4345363"/>
                <a:ext cx="262963" cy="644562"/>
              </a:xfrm>
              <a:prstGeom prst="rect">
                <a:avLst/>
              </a:prstGeom>
              <a:solidFill>
                <a:srgbClr val="3FBDE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34" name="Rectangle 433"/>
              <p:cNvSpPr/>
              <p:nvPr/>
            </p:nvSpPr>
            <p:spPr bwMode="auto">
              <a:xfrm>
                <a:off x="8825192" y="3980099"/>
                <a:ext cx="262963" cy="365264"/>
              </a:xfrm>
              <a:prstGeom prst="rect">
                <a:avLst/>
              </a:prstGeom>
              <a:solidFill>
                <a:srgbClr val="00B0F0">
                  <a:alpha val="62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35" name="Rectangle 434"/>
              <p:cNvSpPr/>
              <p:nvPr/>
            </p:nvSpPr>
            <p:spPr bwMode="auto">
              <a:xfrm>
                <a:off x="9146148" y="4471177"/>
                <a:ext cx="262963" cy="518748"/>
              </a:xfrm>
              <a:prstGeom prst="rect">
                <a:avLst/>
              </a:prstGeom>
              <a:solidFill>
                <a:srgbClr val="3FBDE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36" name="Rectangle 435"/>
              <p:cNvSpPr/>
              <p:nvPr/>
            </p:nvSpPr>
            <p:spPr bwMode="auto">
              <a:xfrm>
                <a:off x="9146148" y="4177211"/>
                <a:ext cx="262963" cy="293966"/>
              </a:xfrm>
              <a:prstGeom prst="rect">
                <a:avLst/>
              </a:prstGeom>
              <a:solidFill>
                <a:srgbClr val="00B0F0">
                  <a:alpha val="62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37" name="Right Triangle 436"/>
              <p:cNvSpPr/>
              <p:nvPr/>
            </p:nvSpPr>
            <p:spPr bwMode="auto">
              <a:xfrm rot="5400000">
                <a:off x="8504237" y="4401647"/>
                <a:ext cx="262963" cy="262963"/>
              </a:xfrm>
              <a:prstGeom prst="rtTriangle">
                <a:avLst/>
              </a:prstGeom>
              <a:solidFill>
                <a:schemeClr val="tx1">
                  <a:alpha val="48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38" name="Right Triangle 437"/>
              <p:cNvSpPr/>
              <p:nvPr/>
            </p:nvSpPr>
            <p:spPr bwMode="auto">
              <a:xfrm rot="5400000">
                <a:off x="8825191" y="3980099"/>
                <a:ext cx="262963" cy="262963"/>
              </a:xfrm>
              <a:prstGeom prst="rtTriangle">
                <a:avLst/>
              </a:prstGeom>
              <a:solidFill>
                <a:schemeClr val="tx1">
                  <a:alpha val="48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39" name="Right Triangle 438"/>
              <p:cNvSpPr/>
              <p:nvPr/>
            </p:nvSpPr>
            <p:spPr bwMode="auto">
              <a:xfrm rot="5400000">
                <a:off x="9146146" y="4177211"/>
                <a:ext cx="262963" cy="262963"/>
              </a:xfrm>
              <a:prstGeom prst="rtTriangle">
                <a:avLst/>
              </a:prstGeom>
              <a:solidFill>
                <a:schemeClr val="tx1">
                  <a:alpha val="48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000" b="1"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grpSp>
        <p:sp>
          <p:nvSpPr>
            <p:cNvPr id="394" name="Freeform 393"/>
            <p:cNvSpPr>
              <a:spLocks/>
            </p:cNvSpPr>
            <p:nvPr/>
          </p:nvSpPr>
          <p:spPr bwMode="auto">
            <a:xfrm>
              <a:off x="9315584" y="3216754"/>
              <a:ext cx="1246496" cy="767775"/>
            </a:xfrm>
            <a:custGeom>
              <a:avLst/>
              <a:gdLst>
                <a:gd name="connsiteX0" fmla="*/ 1484632 w 3412758"/>
                <a:gd name="connsiteY0" fmla="*/ 0 h 2245529"/>
                <a:gd name="connsiteX1" fmla="*/ 2268023 w 3412758"/>
                <a:gd name="connsiteY1" fmla="*/ 418634 h 2245529"/>
                <a:gd name="connsiteX2" fmla="*/ 2528190 w 3412758"/>
                <a:gd name="connsiteY2" fmla="*/ 355118 h 2245529"/>
                <a:gd name="connsiteX3" fmla="*/ 2828828 w 3412758"/>
                <a:gd name="connsiteY3" fmla="*/ 444619 h 2245529"/>
                <a:gd name="connsiteX4" fmla="*/ 3071650 w 3412758"/>
                <a:gd name="connsiteY4" fmla="*/ 883463 h 2245529"/>
                <a:gd name="connsiteX5" fmla="*/ 3412758 w 3412758"/>
                <a:gd name="connsiteY5" fmla="*/ 1507084 h 2245529"/>
                <a:gd name="connsiteX6" fmla="*/ 3103448 w 3412758"/>
                <a:gd name="connsiteY6" fmla="*/ 2104720 h 2245529"/>
                <a:gd name="connsiteX7" fmla="*/ 1440882 w 3412758"/>
                <a:gd name="connsiteY7" fmla="*/ 444231 h 2245529"/>
                <a:gd name="connsiteX8" fmla="*/ 1376349 w 3412758"/>
                <a:gd name="connsiteY8" fmla="*/ 379778 h 2245529"/>
                <a:gd name="connsiteX9" fmla="*/ 1444561 w 3412758"/>
                <a:gd name="connsiteY9" fmla="*/ 448063 h 2245529"/>
                <a:gd name="connsiteX10" fmla="*/ 3101497 w 3412758"/>
                <a:gd name="connsiteY10" fmla="*/ 2106767 h 2245529"/>
                <a:gd name="connsiteX11" fmla="*/ 2749186 w 3412758"/>
                <a:gd name="connsiteY11" fmla="*/ 2245529 h 2245529"/>
                <a:gd name="connsiteX12" fmla="*/ 2668327 w 3412758"/>
                <a:gd name="connsiteY12" fmla="*/ 2245529 h 2245529"/>
                <a:gd name="connsiteX13" fmla="*/ 2593244 w 3412758"/>
                <a:gd name="connsiteY13" fmla="*/ 2245529 h 2245529"/>
                <a:gd name="connsiteX14" fmla="*/ 1056935 w 3412758"/>
                <a:gd name="connsiteY14" fmla="*/ 2245529 h 2245529"/>
                <a:gd name="connsiteX15" fmla="*/ 1028057 w 3412758"/>
                <a:gd name="connsiteY15" fmla="*/ 2245529 h 2245529"/>
                <a:gd name="connsiteX16" fmla="*/ 987628 w 3412758"/>
                <a:gd name="connsiteY16" fmla="*/ 2245529 h 2245529"/>
                <a:gd name="connsiteX17" fmla="*/ 877891 w 3412758"/>
                <a:gd name="connsiteY17" fmla="*/ 2245529 h 2245529"/>
                <a:gd name="connsiteX18" fmla="*/ 632428 w 3412758"/>
                <a:gd name="connsiteY18" fmla="*/ 2245529 h 2245529"/>
                <a:gd name="connsiteX19" fmla="*/ 0 w 3412758"/>
                <a:gd name="connsiteY19" fmla="*/ 1612426 h 2245529"/>
                <a:gd name="connsiteX20" fmla="*/ 548682 w 3412758"/>
                <a:gd name="connsiteY20" fmla="*/ 982214 h 2245529"/>
                <a:gd name="connsiteX21" fmla="*/ 548682 w 3412758"/>
                <a:gd name="connsiteY21" fmla="*/ 941742 h 2245529"/>
                <a:gd name="connsiteX22" fmla="*/ 1085813 w 3412758"/>
                <a:gd name="connsiteY22" fmla="*/ 88932 h 2245529"/>
                <a:gd name="connsiteX23" fmla="*/ 1086192 w 3412758"/>
                <a:gd name="connsiteY23" fmla="*/ 89311 h 2245529"/>
                <a:gd name="connsiteX24" fmla="*/ 1180155 w 3412758"/>
                <a:gd name="connsiteY24" fmla="*/ 52374 h 2245529"/>
                <a:gd name="connsiteX25" fmla="*/ 1484632 w 3412758"/>
                <a:gd name="connsiteY25" fmla="*/ 0 h 2245529"/>
                <a:gd name="connsiteX0" fmla="*/ 1484632 w 3412758"/>
                <a:gd name="connsiteY0" fmla="*/ 0 h 2245529"/>
                <a:gd name="connsiteX1" fmla="*/ 2268023 w 3412758"/>
                <a:gd name="connsiteY1" fmla="*/ 418634 h 2245529"/>
                <a:gd name="connsiteX2" fmla="*/ 2528190 w 3412758"/>
                <a:gd name="connsiteY2" fmla="*/ 355118 h 2245529"/>
                <a:gd name="connsiteX3" fmla="*/ 2828828 w 3412758"/>
                <a:gd name="connsiteY3" fmla="*/ 444619 h 2245529"/>
                <a:gd name="connsiteX4" fmla="*/ 3071650 w 3412758"/>
                <a:gd name="connsiteY4" fmla="*/ 883463 h 2245529"/>
                <a:gd name="connsiteX5" fmla="*/ 3412758 w 3412758"/>
                <a:gd name="connsiteY5" fmla="*/ 1507084 h 2245529"/>
                <a:gd name="connsiteX6" fmla="*/ 3103448 w 3412758"/>
                <a:gd name="connsiteY6" fmla="*/ 2104720 h 2245529"/>
                <a:gd name="connsiteX7" fmla="*/ 1440882 w 3412758"/>
                <a:gd name="connsiteY7" fmla="*/ 444231 h 2245529"/>
                <a:gd name="connsiteX8" fmla="*/ 1444561 w 3412758"/>
                <a:gd name="connsiteY8" fmla="*/ 448063 h 2245529"/>
                <a:gd name="connsiteX9" fmla="*/ 3101497 w 3412758"/>
                <a:gd name="connsiteY9" fmla="*/ 2106767 h 2245529"/>
                <a:gd name="connsiteX10" fmla="*/ 2749186 w 3412758"/>
                <a:gd name="connsiteY10" fmla="*/ 2245529 h 2245529"/>
                <a:gd name="connsiteX11" fmla="*/ 2668327 w 3412758"/>
                <a:gd name="connsiteY11" fmla="*/ 2245529 h 2245529"/>
                <a:gd name="connsiteX12" fmla="*/ 2593244 w 3412758"/>
                <a:gd name="connsiteY12" fmla="*/ 2245529 h 2245529"/>
                <a:gd name="connsiteX13" fmla="*/ 1056935 w 3412758"/>
                <a:gd name="connsiteY13" fmla="*/ 2245529 h 2245529"/>
                <a:gd name="connsiteX14" fmla="*/ 1028057 w 3412758"/>
                <a:gd name="connsiteY14" fmla="*/ 2245529 h 2245529"/>
                <a:gd name="connsiteX15" fmla="*/ 987628 w 3412758"/>
                <a:gd name="connsiteY15" fmla="*/ 2245529 h 2245529"/>
                <a:gd name="connsiteX16" fmla="*/ 877891 w 3412758"/>
                <a:gd name="connsiteY16" fmla="*/ 2245529 h 2245529"/>
                <a:gd name="connsiteX17" fmla="*/ 632428 w 3412758"/>
                <a:gd name="connsiteY17" fmla="*/ 2245529 h 2245529"/>
                <a:gd name="connsiteX18" fmla="*/ 0 w 3412758"/>
                <a:gd name="connsiteY18" fmla="*/ 1612426 h 2245529"/>
                <a:gd name="connsiteX19" fmla="*/ 548682 w 3412758"/>
                <a:gd name="connsiteY19" fmla="*/ 982214 h 2245529"/>
                <a:gd name="connsiteX20" fmla="*/ 548682 w 3412758"/>
                <a:gd name="connsiteY20" fmla="*/ 941742 h 2245529"/>
                <a:gd name="connsiteX21" fmla="*/ 1085813 w 3412758"/>
                <a:gd name="connsiteY21" fmla="*/ 88932 h 2245529"/>
                <a:gd name="connsiteX22" fmla="*/ 1086192 w 3412758"/>
                <a:gd name="connsiteY22" fmla="*/ 89311 h 2245529"/>
                <a:gd name="connsiteX23" fmla="*/ 1180155 w 3412758"/>
                <a:gd name="connsiteY23" fmla="*/ 52374 h 2245529"/>
                <a:gd name="connsiteX24" fmla="*/ 1484632 w 3412758"/>
                <a:gd name="connsiteY24" fmla="*/ 0 h 2245529"/>
                <a:gd name="connsiteX0" fmla="*/ 1484632 w 3412758"/>
                <a:gd name="connsiteY0" fmla="*/ 0 h 2245529"/>
                <a:gd name="connsiteX1" fmla="*/ 2268023 w 3412758"/>
                <a:gd name="connsiteY1" fmla="*/ 418634 h 2245529"/>
                <a:gd name="connsiteX2" fmla="*/ 2528190 w 3412758"/>
                <a:gd name="connsiteY2" fmla="*/ 355118 h 2245529"/>
                <a:gd name="connsiteX3" fmla="*/ 2828828 w 3412758"/>
                <a:gd name="connsiteY3" fmla="*/ 444619 h 2245529"/>
                <a:gd name="connsiteX4" fmla="*/ 3071650 w 3412758"/>
                <a:gd name="connsiteY4" fmla="*/ 883463 h 2245529"/>
                <a:gd name="connsiteX5" fmla="*/ 3412758 w 3412758"/>
                <a:gd name="connsiteY5" fmla="*/ 1507084 h 2245529"/>
                <a:gd name="connsiteX6" fmla="*/ 3103448 w 3412758"/>
                <a:gd name="connsiteY6" fmla="*/ 2104720 h 2245529"/>
                <a:gd name="connsiteX7" fmla="*/ 1440882 w 3412758"/>
                <a:gd name="connsiteY7" fmla="*/ 444231 h 2245529"/>
                <a:gd name="connsiteX8" fmla="*/ 3101497 w 3412758"/>
                <a:gd name="connsiteY8" fmla="*/ 2106767 h 2245529"/>
                <a:gd name="connsiteX9" fmla="*/ 2749186 w 3412758"/>
                <a:gd name="connsiteY9" fmla="*/ 2245529 h 2245529"/>
                <a:gd name="connsiteX10" fmla="*/ 2668327 w 3412758"/>
                <a:gd name="connsiteY10" fmla="*/ 2245529 h 2245529"/>
                <a:gd name="connsiteX11" fmla="*/ 2593244 w 3412758"/>
                <a:gd name="connsiteY11" fmla="*/ 2245529 h 2245529"/>
                <a:gd name="connsiteX12" fmla="*/ 1056935 w 3412758"/>
                <a:gd name="connsiteY12" fmla="*/ 2245529 h 2245529"/>
                <a:gd name="connsiteX13" fmla="*/ 1028057 w 3412758"/>
                <a:gd name="connsiteY13" fmla="*/ 2245529 h 2245529"/>
                <a:gd name="connsiteX14" fmla="*/ 987628 w 3412758"/>
                <a:gd name="connsiteY14" fmla="*/ 2245529 h 2245529"/>
                <a:gd name="connsiteX15" fmla="*/ 877891 w 3412758"/>
                <a:gd name="connsiteY15" fmla="*/ 2245529 h 2245529"/>
                <a:gd name="connsiteX16" fmla="*/ 632428 w 3412758"/>
                <a:gd name="connsiteY16" fmla="*/ 2245529 h 2245529"/>
                <a:gd name="connsiteX17" fmla="*/ 0 w 3412758"/>
                <a:gd name="connsiteY17" fmla="*/ 1612426 h 2245529"/>
                <a:gd name="connsiteX18" fmla="*/ 548682 w 3412758"/>
                <a:gd name="connsiteY18" fmla="*/ 982214 h 2245529"/>
                <a:gd name="connsiteX19" fmla="*/ 548682 w 3412758"/>
                <a:gd name="connsiteY19" fmla="*/ 941742 h 2245529"/>
                <a:gd name="connsiteX20" fmla="*/ 1085813 w 3412758"/>
                <a:gd name="connsiteY20" fmla="*/ 88932 h 2245529"/>
                <a:gd name="connsiteX21" fmla="*/ 1086192 w 3412758"/>
                <a:gd name="connsiteY21" fmla="*/ 89311 h 2245529"/>
                <a:gd name="connsiteX22" fmla="*/ 1180155 w 3412758"/>
                <a:gd name="connsiteY22" fmla="*/ 52374 h 2245529"/>
                <a:gd name="connsiteX23" fmla="*/ 1484632 w 3412758"/>
                <a:gd name="connsiteY23" fmla="*/ 0 h 2245529"/>
                <a:gd name="connsiteX0" fmla="*/ 1484632 w 3412758"/>
                <a:gd name="connsiteY0" fmla="*/ 0 h 2245529"/>
                <a:gd name="connsiteX1" fmla="*/ 2268023 w 3412758"/>
                <a:gd name="connsiteY1" fmla="*/ 418634 h 2245529"/>
                <a:gd name="connsiteX2" fmla="*/ 2528190 w 3412758"/>
                <a:gd name="connsiteY2" fmla="*/ 355118 h 2245529"/>
                <a:gd name="connsiteX3" fmla="*/ 2828828 w 3412758"/>
                <a:gd name="connsiteY3" fmla="*/ 444619 h 2245529"/>
                <a:gd name="connsiteX4" fmla="*/ 3071650 w 3412758"/>
                <a:gd name="connsiteY4" fmla="*/ 883463 h 2245529"/>
                <a:gd name="connsiteX5" fmla="*/ 3412758 w 3412758"/>
                <a:gd name="connsiteY5" fmla="*/ 1507084 h 2245529"/>
                <a:gd name="connsiteX6" fmla="*/ 3103448 w 3412758"/>
                <a:gd name="connsiteY6" fmla="*/ 2104720 h 2245529"/>
                <a:gd name="connsiteX7" fmla="*/ 3101497 w 3412758"/>
                <a:gd name="connsiteY7" fmla="*/ 2106767 h 2245529"/>
                <a:gd name="connsiteX8" fmla="*/ 2749186 w 3412758"/>
                <a:gd name="connsiteY8" fmla="*/ 2245529 h 2245529"/>
                <a:gd name="connsiteX9" fmla="*/ 2668327 w 3412758"/>
                <a:gd name="connsiteY9" fmla="*/ 2245529 h 2245529"/>
                <a:gd name="connsiteX10" fmla="*/ 2593244 w 3412758"/>
                <a:gd name="connsiteY10" fmla="*/ 2245529 h 2245529"/>
                <a:gd name="connsiteX11" fmla="*/ 1056935 w 3412758"/>
                <a:gd name="connsiteY11" fmla="*/ 2245529 h 2245529"/>
                <a:gd name="connsiteX12" fmla="*/ 1028057 w 3412758"/>
                <a:gd name="connsiteY12" fmla="*/ 2245529 h 2245529"/>
                <a:gd name="connsiteX13" fmla="*/ 987628 w 3412758"/>
                <a:gd name="connsiteY13" fmla="*/ 2245529 h 2245529"/>
                <a:gd name="connsiteX14" fmla="*/ 877891 w 3412758"/>
                <a:gd name="connsiteY14" fmla="*/ 2245529 h 2245529"/>
                <a:gd name="connsiteX15" fmla="*/ 632428 w 3412758"/>
                <a:gd name="connsiteY15" fmla="*/ 2245529 h 2245529"/>
                <a:gd name="connsiteX16" fmla="*/ 0 w 3412758"/>
                <a:gd name="connsiteY16" fmla="*/ 1612426 h 2245529"/>
                <a:gd name="connsiteX17" fmla="*/ 548682 w 3412758"/>
                <a:gd name="connsiteY17" fmla="*/ 982214 h 2245529"/>
                <a:gd name="connsiteX18" fmla="*/ 548682 w 3412758"/>
                <a:gd name="connsiteY18" fmla="*/ 941742 h 2245529"/>
                <a:gd name="connsiteX19" fmla="*/ 1085813 w 3412758"/>
                <a:gd name="connsiteY19" fmla="*/ 88932 h 2245529"/>
                <a:gd name="connsiteX20" fmla="*/ 1086192 w 3412758"/>
                <a:gd name="connsiteY20" fmla="*/ 89311 h 2245529"/>
                <a:gd name="connsiteX21" fmla="*/ 1180155 w 3412758"/>
                <a:gd name="connsiteY21" fmla="*/ 52374 h 2245529"/>
                <a:gd name="connsiteX22" fmla="*/ 1484632 w 3412758"/>
                <a:gd name="connsiteY22" fmla="*/ 0 h 224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12758" h="2245529">
                  <a:moveTo>
                    <a:pt x="1484632" y="0"/>
                  </a:moveTo>
                  <a:cubicBezTo>
                    <a:pt x="1814176" y="0"/>
                    <a:pt x="2097469" y="170341"/>
                    <a:pt x="2268023" y="418634"/>
                  </a:cubicBezTo>
                  <a:cubicBezTo>
                    <a:pt x="2343183" y="381102"/>
                    <a:pt x="2432796" y="355118"/>
                    <a:pt x="2528190" y="355118"/>
                  </a:cubicBezTo>
                  <a:cubicBezTo>
                    <a:pt x="2638039" y="355118"/>
                    <a:pt x="2742105" y="389763"/>
                    <a:pt x="2828828" y="444619"/>
                  </a:cubicBezTo>
                  <a:cubicBezTo>
                    <a:pt x="2973365" y="539894"/>
                    <a:pt x="3068760" y="698686"/>
                    <a:pt x="3071650" y="883463"/>
                  </a:cubicBezTo>
                  <a:cubicBezTo>
                    <a:pt x="3271112" y="1019158"/>
                    <a:pt x="3412758" y="1253016"/>
                    <a:pt x="3412758" y="1507084"/>
                  </a:cubicBezTo>
                  <a:cubicBezTo>
                    <a:pt x="3412758" y="1755377"/>
                    <a:pt x="3291347" y="1971912"/>
                    <a:pt x="3103448" y="2104720"/>
                  </a:cubicBezTo>
                  <a:lnTo>
                    <a:pt x="3101497" y="2106767"/>
                  </a:lnTo>
                  <a:cubicBezTo>
                    <a:pt x="2997536" y="2176148"/>
                    <a:pt x="2882024" y="2231075"/>
                    <a:pt x="2749186" y="2245529"/>
                  </a:cubicBezTo>
                  <a:lnTo>
                    <a:pt x="2668327" y="2245529"/>
                  </a:lnTo>
                  <a:lnTo>
                    <a:pt x="2593244" y="2245529"/>
                  </a:lnTo>
                  <a:lnTo>
                    <a:pt x="1056935" y="2245529"/>
                  </a:lnTo>
                  <a:lnTo>
                    <a:pt x="1028057" y="2245529"/>
                  </a:lnTo>
                  <a:lnTo>
                    <a:pt x="987628" y="2245529"/>
                  </a:lnTo>
                  <a:lnTo>
                    <a:pt x="877891" y="2245529"/>
                  </a:lnTo>
                  <a:lnTo>
                    <a:pt x="632428" y="2245529"/>
                  </a:lnTo>
                  <a:cubicBezTo>
                    <a:pt x="277229" y="2236856"/>
                    <a:pt x="0" y="1956441"/>
                    <a:pt x="0" y="1612426"/>
                  </a:cubicBezTo>
                  <a:cubicBezTo>
                    <a:pt x="0" y="1291539"/>
                    <a:pt x="239687" y="1028468"/>
                    <a:pt x="548682" y="982214"/>
                  </a:cubicBezTo>
                  <a:lnTo>
                    <a:pt x="548682" y="941742"/>
                  </a:lnTo>
                  <a:cubicBezTo>
                    <a:pt x="548682" y="563037"/>
                    <a:pt x="768155" y="239258"/>
                    <a:pt x="1085813" y="88932"/>
                  </a:cubicBezTo>
                  <a:lnTo>
                    <a:pt x="1086192" y="89311"/>
                  </a:lnTo>
                  <a:lnTo>
                    <a:pt x="1180155" y="52374"/>
                  </a:lnTo>
                  <a:cubicBezTo>
                    <a:pt x="1275956" y="19488"/>
                    <a:pt x="1376229" y="0"/>
                    <a:pt x="1484632" y="0"/>
                  </a:cubicBezTo>
                  <a:close/>
                </a:path>
              </a:pathLst>
            </a:custGeom>
            <a:solidFill>
              <a:schemeClr val="tx1">
                <a:alpha val="48000"/>
              </a:schemeClr>
            </a:solidFill>
            <a:ln w="28575">
              <a:noFill/>
            </a:ln>
          </p:spPr>
          <p:txBody>
            <a:bodyPr vert="horz" wrap="square" lIns="91427" tIns="45713" rIns="91427" bIns="45713" numCol="1" anchor="t" anchorCtr="0" compatLnSpc="1">
              <a:prstTxWarp prst="textNoShape">
                <a:avLst/>
              </a:prstTxWarp>
              <a:noAutofit/>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nvGrpSpPr>
            <p:cNvPr id="395" name="Group 394"/>
            <p:cNvGrpSpPr/>
            <p:nvPr/>
          </p:nvGrpSpPr>
          <p:grpSpPr>
            <a:xfrm>
              <a:off x="9637926" y="3530771"/>
              <a:ext cx="654296" cy="919241"/>
              <a:chOff x="9722453" y="3347385"/>
              <a:chExt cx="654296" cy="919241"/>
            </a:xfrm>
          </p:grpSpPr>
          <p:sp>
            <p:nvSpPr>
              <p:cNvPr id="396" name="Rectangle 44"/>
              <p:cNvSpPr>
                <a:spLocks noChangeArrowheads="1"/>
              </p:cNvSpPr>
              <p:nvPr/>
            </p:nvSpPr>
            <p:spPr bwMode="auto">
              <a:xfrm>
                <a:off x="9722453" y="3347385"/>
                <a:ext cx="654296" cy="919241"/>
              </a:xfrm>
              <a:prstGeom prst="rect">
                <a:avLst/>
              </a:prstGeom>
              <a:solidFill>
                <a:srgbClr val="002060"/>
              </a:solid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97" name="Rectangle 45"/>
              <p:cNvSpPr>
                <a:spLocks noChangeArrowheads="1"/>
              </p:cNvSpPr>
              <p:nvPr/>
            </p:nvSpPr>
            <p:spPr bwMode="auto">
              <a:xfrm>
                <a:off x="9773137" y="3404981"/>
                <a:ext cx="550623" cy="207348"/>
              </a:xfrm>
              <a:prstGeom prst="rect">
                <a:avLst/>
              </a:prstGeom>
              <a:solidFill>
                <a:srgbClr val="00BCF2"/>
              </a:solid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98" name="Rectangle 46"/>
              <p:cNvSpPr>
                <a:spLocks noChangeArrowheads="1"/>
              </p:cNvSpPr>
              <p:nvPr/>
            </p:nvSpPr>
            <p:spPr bwMode="auto">
              <a:xfrm>
                <a:off x="9805392" y="3441843"/>
                <a:ext cx="23038" cy="135929"/>
              </a:xfrm>
              <a:prstGeom prst="rect">
                <a:avLst/>
              </a:prstGeom>
              <a:solidFill>
                <a:schemeClr val="tx2">
                  <a:lumMod val="20000"/>
                  <a:lumOff val="80000"/>
                </a:schemeClr>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399" name="Rectangle 47"/>
              <p:cNvSpPr>
                <a:spLocks noChangeArrowheads="1"/>
              </p:cNvSpPr>
              <p:nvPr/>
            </p:nvSpPr>
            <p:spPr bwMode="auto">
              <a:xfrm>
                <a:off x="9864877" y="3441843"/>
                <a:ext cx="23038" cy="135929"/>
              </a:xfrm>
              <a:prstGeom prst="rect">
                <a:avLst/>
              </a:prstGeom>
              <a:solidFill>
                <a:schemeClr val="tx2">
                  <a:lumMod val="20000"/>
                  <a:lumOff val="80000"/>
                </a:schemeClr>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00" name="Rectangle 48"/>
              <p:cNvSpPr>
                <a:spLocks noChangeArrowheads="1"/>
              </p:cNvSpPr>
              <p:nvPr/>
            </p:nvSpPr>
            <p:spPr bwMode="auto">
              <a:xfrm>
                <a:off x="9924362" y="3441843"/>
                <a:ext cx="23038" cy="135929"/>
              </a:xfrm>
              <a:prstGeom prst="rect">
                <a:avLst/>
              </a:prstGeom>
              <a:solidFill>
                <a:schemeClr val="tx2">
                  <a:lumMod val="20000"/>
                  <a:lumOff val="80000"/>
                </a:schemeClr>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01" name="Oval 52"/>
              <p:cNvSpPr>
                <a:spLocks noChangeArrowheads="1"/>
              </p:cNvSpPr>
              <p:nvPr/>
            </p:nvSpPr>
            <p:spPr bwMode="auto">
              <a:xfrm>
                <a:off x="10206264" y="3483314"/>
                <a:ext cx="50684" cy="50684"/>
              </a:xfrm>
              <a:prstGeom prst="ellipse">
                <a:avLst/>
              </a:prstGeom>
              <a:solidFill>
                <a:schemeClr val="tx2">
                  <a:lumMod val="20000"/>
                  <a:lumOff val="80000"/>
                </a:schemeClr>
              </a:solid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02" name="Rectangle 53"/>
              <p:cNvSpPr>
                <a:spLocks noChangeArrowheads="1"/>
              </p:cNvSpPr>
              <p:nvPr/>
            </p:nvSpPr>
            <p:spPr bwMode="auto">
              <a:xfrm>
                <a:off x="9773137" y="3667622"/>
                <a:ext cx="550623" cy="205044"/>
              </a:xfrm>
              <a:prstGeom prst="rect">
                <a:avLst/>
              </a:prstGeom>
              <a:solidFill>
                <a:srgbClr val="00BCF2"/>
              </a:solid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06" name="Rectangle 54"/>
              <p:cNvSpPr>
                <a:spLocks noChangeArrowheads="1"/>
              </p:cNvSpPr>
              <p:nvPr/>
            </p:nvSpPr>
            <p:spPr bwMode="auto">
              <a:xfrm>
                <a:off x="9805392" y="3702178"/>
                <a:ext cx="23038" cy="135929"/>
              </a:xfrm>
              <a:prstGeom prst="rect">
                <a:avLst/>
              </a:prstGeom>
              <a:solidFill>
                <a:schemeClr val="tx2">
                  <a:lumMod val="20000"/>
                  <a:lumOff val="80000"/>
                </a:schemeClr>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07" name="Rectangle 55"/>
              <p:cNvSpPr>
                <a:spLocks noChangeArrowheads="1"/>
              </p:cNvSpPr>
              <p:nvPr/>
            </p:nvSpPr>
            <p:spPr bwMode="auto">
              <a:xfrm>
                <a:off x="9864877" y="3702178"/>
                <a:ext cx="23038" cy="135929"/>
              </a:xfrm>
              <a:prstGeom prst="rect">
                <a:avLst/>
              </a:prstGeom>
              <a:solidFill>
                <a:schemeClr val="tx2">
                  <a:lumMod val="20000"/>
                  <a:lumOff val="80000"/>
                </a:schemeClr>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08" name="Rectangle 56"/>
              <p:cNvSpPr>
                <a:spLocks noChangeArrowheads="1"/>
              </p:cNvSpPr>
              <p:nvPr/>
            </p:nvSpPr>
            <p:spPr bwMode="auto">
              <a:xfrm>
                <a:off x="9924362" y="3702178"/>
                <a:ext cx="23038" cy="135929"/>
              </a:xfrm>
              <a:prstGeom prst="rect">
                <a:avLst/>
              </a:prstGeom>
              <a:solidFill>
                <a:schemeClr val="tx2">
                  <a:lumMod val="20000"/>
                  <a:lumOff val="80000"/>
                </a:schemeClr>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09" name="Oval 60"/>
              <p:cNvSpPr>
                <a:spLocks noChangeArrowheads="1"/>
              </p:cNvSpPr>
              <p:nvPr/>
            </p:nvSpPr>
            <p:spPr bwMode="auto">
              <a:xfrm>
                <a:off x="10206264" y="3743648"/>
                <a:ext cx="50684" cy="52991"/>
              </a:xfrm>
              <a:prstGeom prst="ellipse">
                <a:avLst/>
              </a:prstGeom>
              <a:solidFill>
                <a:schemeClr val="tx2">
                  <a:lumMod val="20000"/>
                  <a:lumOff val="80000"/>
                </a:schemeClr>
              </a:solid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10" name="Rectangle 61"/>
              <p:cNvSpPr>
                <a:spLocks noChangeArrowheads="1"/>
              </p:cNvSpPr>
              <p:nvPr/>
            </p:nvSpPr>
            <p:spPr bwMode="auto">
              <a:xfrm>
                <a:off x="9773137" y="3927954"/>
                <a:ext cx="550623" cy="207348"/>
              </a:xfrm>
              <a:prstGeom prst="rect">
                <a:avLst/>
              </a:prstGeom>
              <a:solidFill>
                <a:srgbClr val="00BCF2"/>
              </a:solid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11" name="Rectangle 62"/>
              <p:cNvSpPr>
                <a:spLocks noChangeArrowheads="1"/>
              </p:cNvSpPr>
              <p:nvPr/>
            </p:nvSpPr>
            <p:spPr bwMode="auto">
              <a:xfrm>
                <a:off x="9805392" y="3964811"/>
                <a:ext cx="23038" cy="133623"/>
              </a:xfrm>
              <a:prstGeom prst="rect">
                <a:avLst/>
              </a:prstGeom>
              <a:solidFill>
                <a:schemeClr val="tx2">
                  <a:lumMod val="20000"/>
                  <a:lumOff val="80000"/>
                </a:schemeClr>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12" name="Rectangle 63"/>
              <p:cNvSpPr>
                <a:spLocks noChangeArrowheads="1"/>
              </p:cNvSpPr>
              <p:nvPr/>
            </p:nvSpPr>
            <p:spPr bwMode="auto">
              <a:xfrm>
                <a:off x="9864877" y="3964808"/>
                <a:ext cx="23038" cy="133623"/>
              </a:xfrm>
              <a:prstGeom prst="rect">
                <a:avLst/>
              </a:prstGeom>
              <a:solidFill>
                <a:schemeClr val="tx2">
                  <a:lumMod val="20000"/>
                  <a:lumOff val="80000"/>
                </a:schemeClr>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13" name="Rectangle 64"/>
              <p:cNvSpPr>
                <a:spLocks noChangeArrowheads="1"/>
              </p:cNvSpPr>
              <p:nvPr/>
            </p:nvSpPr>
            <p:spPr bwMode="auto">
              <a:xfrm>
                <a:off x="9924362" y="3964803"/>
                <a:ext cx="23038" cy="133623"/>
              </a:xfrm>
              <a:prstGeom prst="rect">
                <a:avLst/>
              </a:prstGeom>
              <a:solidFill>
                <a:schemeClr val="tx2">
                  <a:lumMod val="20000"/>
                  <a:lumOff val="80000"/>
                </a:schemeClr>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14" name="Oval 68"/>
              <p:cNvSpPr>
                <a:spLocks noChangeArrowheads="1"/>
              </p:cNvSpPr>
              <p:nvPr/>
            </p:nvSpPr>
            <p:spPr bwMode="auto">
              <a:xfrm>
                <a:off x="10206264" y="4006260"/>
                <a:ext cx="50684" cy="50684"/>
              </a:xfrm>
              <a:prstGeom prst="ellipse">
                <a:avLst/>
              </a:prstGeom>
              <a:solidFill>
                <a:schemeClr val="tx2">
                  <a:lumMod val="20000"/>
                  <a:lumOff val="80000"/>
                </a:schemeClr>
              </a:solidFill>
              <a:ln>
                <a:noFill/>
              </a:ln>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grpSp>
        <p:nvGrpSpPr>
          <p:cNvPr id="7" name="Group 6"/>
          <p:cNvGrpSpPr/>
          <p:nvPr/>
        </p:nvGrpSpPr>
        <p:grpSpPr>
          <a:xfrm>
            <a:off x="4797168" y="1725224"/>
            <a:ext cx="2654406" cy="2790672"/>
            <a:chOff x="6376922" y="1691550"/>
            <a:chExt cx="2602595" cy="2736201"/>
          </a:xfrm>
        </p:grpSpPr>
        <p:sp>
          <p:nvSpPr>
            <p:cNvPr id="373" name="Rectangle 372"/>
            <p:cNvSpPr/>
            <p:nvPr/>
          </p:nvSpPr>
          <p:spPr bwMode="auto">
            <a:xfrm>
              <a:off x="6376922" y="1691550"/>
              <a:ext cx="2579662" cy="241918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182854" rIns="0" bIns="46630"/>
            <a:lstStyle/>
            <a:p>
              <a:pPr marL="0" marR="0" lvl="0" indent="0" algn="ctr" defTabSz="932293" eaLnBrk="1" fontAlgn="auto" latinLnBrk="0" hangingPunct="1">
                <a:lnSpc>
                  <a:spcPct val="9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Segoe UI Light"/>
                </a:rPr>
                <a:t>Apps</a:t>
              </a:r>
            </a:p>
          </p:txBody>
        </p:sp>
        <p:grpSp>
          <p:nvGrpSpPr>
            <p:cNvPr id="4" name="Group 3"/>
            <p:cNvGrpSpPr/>
            <p:nvPr/>
          </p:nvGrpSpPr>
          <p:grpSpPr>
            <a:xfrm>
              <a:off x="6806924" y="2238223"/>
              <a:ext cx="2172593" cy="2189528"/>
              <a:chOff x="6943417" y="2282607"/>
              <a:chExt cx="2216158" cy="2233433"/>
            </a:xfrm>
          </p:grpSpPr>
          <p:sp>
            <p:nvSpPr>
              <p:cNvPr id="368" name="Freeform 367"/>
              <p:cNvSpPr>
                <a:spLocks/>
              </p:cNvSpPr>
              <p:nvPr/>
            </p:nvSpPr>
            <p:spPr bwMode="auto">
              <a:xfrm>
                <a:off x="7391461" y="2282607"/>
                <a:ext cx="1768114" cy="1163385"/>
              </a:xfrm>
              <a:custGeom>
                <a:avLst/>
                <a:gdLst>
                  <a:gd name="connsiteX0" fmla="*/ 1484632 w 3412758"/>
                  <a:gd name="connsiteY0" fmla="*/ 0 h 2245529"/>
                  <a:gd name="connsiteX1" fmla="*/ 2268023 w 3412758"/>
                  <a:gd name="connsiteY1" fmla="*/ 418634 h 2245529"/>
                  <a:gd name="connsiteX2" fmla="*/ 2528190 w 3412758"/>
                  <a:gd name="connsiteY2" fmla="*/ 355118 h 2245529"/>
                  <a:gd name="connsiteX3" fmla="*/ 2828828 w 3412758"/>
                  <a:gd name="connsiteY3" fmla="*/ 444619 h 2245529"/>
                  <a:gd name="connsiteX4" fmla="*/ 3071650 w 3412758"/>
                  <a:gd name="connsiteY4" fmla="*/ 883463 h 2245529"/>
                  <a:gd name="connsiteX5" fmla="*/ 3412758 w 3412758"/>
                  <a:gd name="connsiteY5" fmla="*/ 1507084 h 2245529"/>
                  <a:gd name="connsiteX6" fmla="*/ 3103448 w 3412758"/>
                  <a:gd name="connsiteY6" fmla="*/ 2104720 h 2245529"/>
                  <a:gd name="connsiteX7" fmla="*/ 1440882 w 3412758"/>
                  <a:gd name="connsiteY7" fmla="*/ 444231 h 2245529"/>
                  <a:gd name="connsiteX8" fmla="*/ 1376349 w 3412758"/>
                  <a:gd name="connsiteY8" fmla="*/ 379778 h 2245529"/>
                  <a:gd name="connsiteX9" fmla="*/ 1444561 w 3412758"/>
                  <a:gd name="connsiteY9" fmla="*/ 448063 h 2245529"/>
                  <a:gd name="connsiteX10" fmla="*/ 3101497 w 3412758"/>
                  <a:gd name="connsiteY10" fmla="*/ 2106767 h 2245529"/>
                  <a:gd name="connsiteX11" fmla="*/ 2749186 w 3412758"/>
                  <a:gd name="connsiteY11" fmla="*/ 2245529 h 2245529"/>
                  <a:gd name="connsiteX12" fmla="*/ 2668327 w 3412758"/>
                  <a:gd name="connsiteY12" fmla="*/ 2245529 h 2245529"/>
                  <a:gd name="connsiteX13" fmla="*/ 2593244 w 3412758"/>
                  <a:gd name="connsiteY13" fmla="*/ 2245529 h 2245529"/>
                  <a:gd name="connsiteX14" fmla="*/ 1056935 w 3412758"/>
                  <a:gd name="connsiteY14" fmla="*/ 2245529 h 2245529"/>
                  <a:gd name="connsiteX15" fmla="*/ 1028057 w 3412758"/>
                  <a:gd name="connsiteY15" fmla="*/ 2245529 h 2245529"/>
                  <a:gd name="connsiteX16" fmla="*/ 987628 w 3412758"/>
                  <a:gd name="connsiteY16" fmla="*/ 2245529 h 2245529"/>
                  <a:gd name="connsiteX17" fmla="*/ 877891 w 3412758"/>
                  <a:gd name="connsiteY17" fmla="*/ 2245529 h 2245529"/>
                  <a:gd name="connsiteX18" fmla="*/ 632428 w 3412758"/>
                  <a:gd name="connsiteY18" fmla="*/ 2245529 h 2245529"/>
                  <a:gd name="connsiteX19" fmla="*/ 0 w 3412758"/>
                  <a:gd name="connsiteY19" fmla="*/ 1612426 h 2245529"/>
                  <a:gd name="connsiteX20" fmla="*/ 548682 w 3412758"/>
                  <a:gd name="connsiteY20" fmla="*/ 982214 h 2245529"/>
                  <a:gd name="connsiteX21" fmla="*/ 548682 w 3412758"/>
                  <a:gd name="connsiteY21" fmla="*/ 941742 h 2245529"/>
                  <a:gd name="connsiteX22" fmla="*/ 1085813 w 3412758"/>
                  <a:gd name="connsiteY22" fmla="*/ 88932 h 2245529"/>
                  <a:gd name="connsiteX23" fmla="*/ 1086192 w 3412758"/>
                  <a:gd name="connsiteY23" fmla="*/ 89311 h 2245529"/>
                  <a:gd name="connsiteX24" fmla="*/ 1180155 w 3412758"/>
                  <a:gd name="connsiteY24" fmla="*/ 52374 h 2245529"/>
                  <a:gd name="connsiteX25" fmla="*/ 1484632 w 3412758"/>
                  <a:gd name="connsiteY25" fmla="*/ 0 h 2245529"/>
                  <a:gd name="connsiteX0" fmla="*/ 1484632 w 3412758"/>
                  <a:gd name="connsiteY0" fmla="*/ 0 h 2245529"/>
                  <a:gd name="connsiteX1" fmla="*/ 2268023 w 3412758"/>
                  <a:gd name="connsiteY1" fmla="*/ 418634 h 2245529"/>
                  <a:gd name="connsiteX2" fmla="*/ 2528190 w 3412758"/>
                  <a:gd name="connsiteY2" fmla="*/ 355118 h 2245529"/>
                  <a:gd name="connsiteX3" fmla="*/ 2828828 w 3412758"/>
                  <a:gd name="connsiteY3" fmla="*/ 444619 h 2245529"/>
                  <a:gd name="connsiteX4" fmla="*/ 3071650 w 3412758"/>
                  <a:gd name="connsiteY4" fmla="*/ 883463 h 2245529"/>
                  <a:gd name="connsiteX5" fmla="*/ 3412758 w 3412758"/>
                  <a:gd name="connsiteY5" fmla="*/ 1507084 h 2245529"/>
                  <a:gd name="connsiteX6" fmla="*/ 3103448 w 3412758"/>
                  <a:gd name="connsiteY6" fmla="*/ 2104720 h 2245529"/>
                  <a:gd name="connsiteX7" fmla="*/ 1440882 w 3412758"/>
                  <a:gd name="connsiteY7" fmla="*/ 444231 h 2245529"/>
                  <a:gd name="connsiteX8" fmla="*/ 1444561 w 3412758"/>
                  <a:gd name="connsiteY8" fmla="*/ 448063 h 2245529"/>
                  <a:gd name="connsiteX9" fmla="*/ 3101497 w 3412758"/>
                  <a:gd name="connsiteY9" fmla="*/ 2106767 h 2245529"/>
                  <a:gd name="connsiteX10" fmla="*/ 2749186 w 3412758"/>
                  <a:gd name="connsiteY10" fmla="*/ 2245529 h 2245529"/>
                  <a:gd name="connsiteX11" fmla="*/ 2668327 w 3412758"/>
                  <a:gd name="connsiteY11" fmla="*/ 2245529 h 2245529"/>
                  <a:gd name="connsiteX12" fmla="*/ 2593244 w 3412758"/>
                  <a:gd name="connsiteY12" fmla="*/ 2245529 h 2245529"/>
                  <a:gd name="connsiteX13" fmla="*/ 1056935 w 3412758"/>
                  <a:gd name="connsiteY13" fmla="*/ 2245529 h 2245529"/>
                  <a:gd name="connsiteX14" fmla="*/ 1028057 w 3412758"/>
                  <a:gd name="connsiteY14" fmla="*/ 2245529 h 2245529"/>
                  <a:gd name="connsiteX15" fmla="*/ 987628 w 3412758"/>
                  <a:gd name="connsiteY15" fmla="*/ 2245529 h 2245529"/>
                  <a:gd name="connsiteX16" fmla="*/ 877891 w 3412758"/>
                  <a:gd name="connsiteY16" fmla="*/ 2245529 h 2245529"/>
                  <a:gd name="connsiteX17" fmla="*/ 632428 w 3412758"/>
                  <a:gd name="connsiteY17" fmla="*/ 2245529 h 2245529"/>
                  <a:gd name="connsiteX18" fmla="*/ 0 w 3412758"/>
                  <a:gd name="connsiteY18" fmla="*/ 1612426 h 2245529"/>
                  <a:gd name="connsiteX19" fmla="*/ 548682 w 3412758"/>
                  <a:gd name="connsiteY19" fmla="*/ 982214 h 2245529"/>
                  <a:gd name="connsiteX20" fmla="*/ 548682 w 3412758"/>
                  <a:gd name="connsiteY20" fmla="*/ 941742 h 2245529"/>
                  <a:gd name="connsiteX21" fmla="*/ 1085813 w 3412758"/>
                  <a:gd name="connsiteY21" fmla="*/ 88932 h 2245529"/>
                  <a:gd name="connsiteX22" fmla="*/ 1086192 w 3412758"/>
                  <a:gd name="connsiteY22" fmla="*/ 89311 h 2245529"/>
                  <a:gd name="connsiteX23" fmla="*/ 1180155 w 3412758"/>
                  <a:gd name="connsiteY23" fmla="*/ 52374 h 2245529"/>
                  <a:gd name="connsiteX24" fmla="*/ 1484632 w 3412758"/>
                  <a:gd name="connsiteY24" fmla="*/ 0 h 2245529"/>
                  <a:gd name="connsiteX0" fmla="*/ 1484632 w 3412758"/>
                  <a:gd name="connsiteY0" fmla="*/ 0 h 2245529"/>
                  <a:gd name="connsiteX1" fmla="*/ 2268023 w 3412758"/>
                  <a:gd name="connsiteY1" fmla="*/ 418634 h 2245529"/>
                  <a:gd name="connsiteX2" fmla="*/ 2528190 w 3412758"/>
                  <a:gd name="connsiteY2" fmla="*/ 355118 h 2245529"/>
                  <a:gd name="connsiteX3" fmla="*/ 2828828 w 3412758"/>
                  <a:gd name="connsiteY3" fmla="*/ 444619 h 2245529"/>
                  <a:gd name="connsiteX4" fmla="*/ 3071650 w 3412758"/>
                  <a:gd name="connsiteY4" fmla="*/ 883463 h 2245529"/>
                  <a:gd name="connsiteX5" fmla="*/ 3412758 w 3412758"/>
                  <a:gd name="connsiteY5" fmla="*/ 1507084 h 2245529"/>
                  <a:gd name="connsiteX6" fmla="*/ 3103448 w 3412758"/>
                  <a:gd name="connsiteY6" fmla="*/ 2104720 h 2245529"/>
                  <a:gd name="connsiteX7" fmla="*/ 1440882 w 3412758"/>
                  <a:gd name="connsiteY7" fmla="*/ 444231 h 2245529"/>
                  <a:gd name="connsiteX8" fmla="*/ 3101497 w 3412758"/>
                  <a:gd name="connsiteY8" fmla="*/ 2106767 h 2245529"/>
                  <a:gd name="connsiteX9" fmla="*/ 2749186 w 3412758"/>
                  <a:gd name="connsiteY9" fmla="*/ 2245529 h 2245529"/>
                  <a:gd name="connsiteX10" fmla="*/ 2668327 w 3412758"/>
                  <a:gd name="connsiteY10" fmla="*/ 2245529 h 2245529"/>
                  <a:gd name="connsiteX11" fmla="*/ 2593244 w 3412758"/>
                  <a:gd name="connsiteY11" fmla="*/ 2245529 h 2245529"/>
                  <a:gd name="connsiteX12" fmla="*/ 1056935 w 3412758"/>
                  <a:gd name="connsiteY12" fmla="*/ 2245529 h 2245529"/>
                  <a:gd name="connsiteX13" fmla="*/ 1028057 w 3412758"/>
                  <a:gd name="connsiteY13" fmla="*/ 2245529 h 2245529"/>
                  <a:gd name="connsiteX14" fmla="*/ 987628 w 3412758"/>
                  <a:gd name="connsiteY14" fmla="*/ 2245529 h 2245529"/>
                  <a:gd name="connsiteX15" fmla="*/ 877891 w 3412758"/>
                  <a:gd name="connsiteY15" fmla="*/ 2245529 h 2245529"/>
                  <a:gd name="connsiteX16" fmla="*/ 632428 w 3412758"/>
                  <a:gd name="connsiteY16" fmla="*/ 2245529 h 2245529"/>
                  <a:gd name="connsiteX17" fmla="*/ 0 w 3412758"/>
                  <a:gd name="connsiteY17" fmla="*/ 1612426 h 2245529"/>
                  <a:gd name="connsiteX18" fmla="*/ 548682 w 3412758"/>
                  <a:gd name="connsiteY18" fmla="*/ 982214 h 2245529"/>
                  <a:gd name="connsiteX19" fmla="*/ 548682 w 3412758"/>
                  <a:gd name="connsiteY19" fmla="*/ 941742 h 2245529"/>
                  <a:gd name="connsiteX20" fmla="*/ 1085813 w 3412758"/>
                  <a:gd name="connsiteY20" fmla="*/ 88932 h 2245529"/>
                  <a:gd name="connsiteX21" fmla="*/ 1086192 w 3412758"/>
                  <a:gd name="connsiteY21" fmla="*/ 89311 h 2245529"/>
                  <a:gd name="connsiteX22" fmla="*/ 1180155 w 3412758"/>
                  <a:gd name="connsiteY22" fmla="*/ 52374 h 2245529"/>
                  <a:gd name="connsiteX23" fmla="*/ 1484632 w 3412758"/>
                  <a:gd name="connsiteY23" fmla="*/ 0 h 2245529"/>
                  <a:gd name="connsiteX0" fmla="*/ 1484632 w 3412758"/>
                  <a:gd name="connsiteY0" fmla="*/ 0 h 2245529"/>
                  <a:gd name="connsiteX1" fmla="*/ 2268023 w 3412758"/>
                  <a:gd name="connsiteY1" fmla="*/ 418634 h 2245529"/>
                  <a:gd name="connsiteX2" fmla="*/ 2528190 w 3412758"/>
                  <a:gd name="connsiteY2" fmla="*/ 355118 h 2245529"/>
                  <a:gd name="connsiteX3" fmla="*/ 2828828 w 3412758"/>
                  <a:gd name="connsiteY3" fmla="*/ 444619 h 2245529"/>
                  <a:gd name="connsiteX4" fmla="*/ 3071650 w 3412758"/>
                  <a:gd name="connsiteY4" fmla="*/ 883463 h 2245529"/>
                  <a:gd name="connsiteX5" fmla="*/ 3412758 w 3412758"/>
                  <a:gd name="connsiteY5" fmla="*/ 1507084 h 2245529"/>
                  <a:gd name="connsiteX6" fmla="*/ 3103448 w 3412758"/>
                  <a:gd name="connsiteY6" fmla="*/ 2104720 h 2245529"/>
                  <a:gd name="connsiteX7" fmla="*/ 3101497 w 3412758"/>
                  <a:gd name="connsiteY7" fmla="*/ 2106767 h 2245529"/>
                  <a:gd name="connsiteX8" fmla="*/ 2749186 w 3412758"/>
                  <a:gd name="connsiteY8" fmla="*/ 2245529 h 2245529"/>
                  <a:gd name="connsiteX9" fmla="*/ 2668327 w 3412758"/>
                  <a:gd name="connsiteY9" fmla="*/ 2245529 h 2245529"/>
                  <a:gd name="connsiteX10" fmla="*/ 2593244 w 3412758"/>
                  <a:gd name="connsiteY10" fmla="*/ 2245529 h 2245529"/>
                  <a:gd name="connsiteX11" fmla="*/ 1056935 w 3412758"/>
                  <a:gd name="connsiteY11" fmla="*/ 2245529 h 2245529"/>
                  <a:gd name="connsiteX12" fmla="*/ 1028057 w 3412758"/>
                  <a:gd name="connsiteY12" fmla="*/ 2245529 h 2245529"/>
                  <a:gd name="connsiteX13" fmla="*/ 987628 w 3412758"/>
                  <a:gd name="connsiteY13" fmla="*/ 2245529 h 2245529"/>
                  <a:gd name="connsiteX14" fmla="*/ 877891 w 3412758"/>
                  <a:gd name="connsiteY14" fmla="*/ 2245529 h 2245529"/>
                  <a:gd name="connsiteX15" fmla="*/ 632428 w 3412758"/>
                  <a:gd name="connsiteY15" fmla="*/ 2245529 h 2245529"/>
                  <a:gd name="connsiteX16" fmla="*/ 0 w 3412758"/>
                  <a:gd name="connsiteY16" fmla="*/ 1612426 h 2245529"/>
                  <a:gd name="connsiteX17" fmla="*/ 548682 w 3412758"/>
                  <a:gd name="connsiteY17" fmla="*/ 982214 h 2245529"/>
                  <a:gd name="connsiteX18" fmla="*/ 548682 w 3412758"/>
                  <a:gd name="connsiteY18" fmla="*/ 941742 h 2245529"/>
                  <a:gd name="connsiteX19" fmla="*/ 1085813 w 3412758"/>
                  <a:gd name="connsiteY19" fmla="*/ 88932 h 2245529"/>
                  <a:gd name="connsiteX20" fmla="*/ 1086192 w 3412758"/>
                  <a:gd name="connsiteY20" fmla="*/ 89311 h 2245529"/>
                  <a:gd name="connsiteX21" fmla="*/ 1180155 w 3412758"/>
                  <a:gd name="connsiteY21" fmla="*/ 52374 h 2245529"/>
                  <a:gd name="connsiteX22" fmla="*/ 1484632 w 3412758"/>
                  <a:gd name="connsiteY22" fmla="*/ 0 h 2245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12758" h="2245529">
                    <a:moveTo>
                      <a:pt x="1484632" y="0"/>
                    </a:moveTo>
                    <a:cubicBezTo>
                      <a:pt x="1814176" y="0"/>
                      <a:pt x="2097469" y="170341"/>
                      <a:pt x="2268023" y="418634"/>
                    </a:cubicBezTo>
                    <a:cubicBezTo>
                      <a:pt x="2343183" y="381102"/>
                      <a:pt x="2432796" y="355118"/>
                      <a:pt x="2528190" y="355118"/>
                    </a:cubicBezTo>
                    <a:cubicBezTo>
                      <a:pt x="2638039" y="355118"/>
                      <a:pt x="2742105" y="389763"/>
                      <a:pt x="2828828" y="444619"/>
                    </a:cubicBezTo>
                    <a:cubicBezTo>
                      <a:pt x="2973365" y="539894"/>
                      <a:pt x="3068760" y="698686"/>
                      <a:pt x="3071650" y="883463"/>
                    </a:cubicBezTo>
                    <a:cubicBezTo>
                      <a:pt x="3271112" y="1019158"/>
                      <a:pt x="3412758" y="1253016"/>
                      <a:pt x="3412758" y="1507084"/>
                    </a:cubicBezTo>
                    <a:cubicBezTo>
                      <a:pt x="3412758" y="1755377"/>
                      <a:pt x="3291347" y="1971912"/>
                      <a:pt x="3103448" y="2104720"/>
                    </a:cubicBezTo>
                    <a:lnTo>
                      <a:pt x="3101497" y="2106767"/>
                    </a:lnTo>
                    <a:cubicBezTo>
                      <a:pt x="2997536" y="2176148"/>
                      <a:pt x="2882024" y="2231075"/>
                      <a:pt x="2749186" y="2245529"/>
                    </a:cubicBezTo>
                    <a:lnTo>
                      <a:pt x="2668327" y="2245529"/>
                    </a:lnTo>
                    <a:lnTo>
                      <a:pt x="2593244" y="2245529"/>
                    </a:lnTo>
                    <a:lnTo>
                      <a:pt x="1056935" y="2245529"/>
                    </a:lnTo>
                    <a:lnTo>
                      <a:pt x="1028057" y="2245529"/>
                    </a:lnTo>
                    <a:lnTo>
                      <a:pt x="987628" y="2245529"/>
                    </a:lnTo>
                    <a:lnTo>
                      <a:pt x="877891" y="2245529"/>
                    </a:lnTo>
                    <a:lnTo>
                      <a:pt x="632428" y="2245529"/>
                    </a:lnTo>
                    <a:cubicBezTo>
                      <a:pt x="277229" y="2236856"/>
                      <a:pt x="0" y="1956441"/>
                      <a:pt x="0" y="1612426"/>
                    </a:cubicBezTo>
                    <a:cubicBezTo>
                      <a:pt x="0" y="1291539"/>
                      <a:pt x="239687" y="1028468"/>
                      <a:pt x="548682" y="982214"/>
                    </a:cubicBezTo>
                    <a:lnTo>
                      <a:pt x="548682" y="941742"/>
                    </a:lnTo>
                    <a:cubicBezTo>
                      <a:pt x="548682" y="563037"/>
                      <a:pt x="768155" y="239258"/>
                      <a:pt x="1085813" y="88932"/>
                    </a:cubicBezTo>
                    <a:lnTo>
                      <a:pt x="1086192" y="89311"/>
                    </a:lnTo>
                    <a:lnTo>
                      <a:pt x="1180155" y="52374"/>
                    </a:lnTo>
                    <a:cubicBezTo>
                      <a:pt x="1275956" y="19488"/>
                      <a:pt x="1376229" y="0"/>
                      <a:pt x="1484632" y="0"/>
                    </a:cubicBezTo>
                    <a:close/>
                  </a:path>
                </a:pathLst>
              </a:custGeom>
              <a:solidFill>
                <a:schemeClr val="tx1">
                  <a:alpha val="80000"/>
                </a:schemeClr>
              </a:solidFill>
              <a:ln w="28575">
                <a:noFill/>
              </a:ln>
            </p:spPr>
            <p:txBody>
              <a:bodyPr vert="horz" wrap="square" lIns="91427" tIns="45713" rIns="91427" bIns="45713" numCol="1" anchor="t" anchorCtr="0" compatLnSpc="1">
                <a:prstTxWarp prst="textNoShape">
                  <a:avLst/>
                </a:prstTxWarp>
                <a:noAutofit/>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nvGrpSpPr>
              <p:cNvPr id="370" name="Group 369"/>
              <p:cNvGrpSpPr/>
              <p:nvPr/>
            </p:nvGrpSpPr>
            <p:grpSpPr>
              <a:xfrm>
                <a:off x="6943417" y="3220838"/>
                <a:ext cx="838110" cy="552618"/>
                <a:chOff x="5380358" y="3439881"/>
                <a:chExt cx="774699" cy="510807"/>
              </a:xfrm>
            </p:grpSpPr>
            <p:sp>
              <p:nvSpPr>
                <p:cNvPr id="462" name="Rectangle 19"/>
                <p:cNvSpPr>
                  <a:spLocks noChangeArrowheads="1"/>
                </p:cNvSpPr>
                <p:nvPr/>
              </p:nvSpPr>
              <p:spPr bwMode="auto">
                <a:xfrm>
                  <a:off x="5380358" y="3439882"/>
                  <a:ext cx="774699" cy="510806"/>
                </a:xfrm>
                <a:prstGeom prst="rect">
                  <a:avLst/>
                </a:prstGeom>
                <a:solidFill>
                  <a:srgbClr val="002060"/>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63" name="Freeform 20"/>
                <p:cNvSpPr>
                  <a:spLocks/>
                </p:cNvSpPr>
                <p:nvPr/>
              </p:nvSpPr>
              <p:spPr bwMode="auto">
                <a:xfrm>
                  <a:off x="5380358" y="3622779"/>
                  <a:ext cx="774699" cy="327909"/>
                </a:xfrm>
                <a:custGeom>
                  <a:avLst/>
                  <a:gdLst>
                    <a:gd name="T0" fmla="*/ 296 w 593"/>
                    <a:gd name="T1" fmla="*/ 0 h 251"/>
                    <a:gd name="T2" fmla="*/ 0 w 593"/>
                    <a:gd name="T3" fmla="*/ 251 h 251"/>
                    <a:gd name="T4" fmla="*/ 593 w 593"/>
                    <a:gd name="T5" fmla="*/ 251 h 251"/>
                    <a:gd name="T6" fmla="*/ 296 w 593"/>
                    <a:gd name="T7" fmla="*/ 0 h 251"/>
                  </a:gdLst>
                  <a:ahLst/>
                  <a:cxnLst>
                    <a:cxn ang="0">
                      <a:pos x="T0" y="T1"/>
                    </a:cxn>
                    <a:cxn ang="0">
                      <a:pos x="T2" y="T3"/>
                    </a:cxn>
                    <a:cxn ang="0">
                      <a:pos x="T4" y="T5"/>
                    </a:cxn>
                    <a:cxn ang="0">
                      <a:pos x="T6" y="T7"/>
                    </a:cxn>
                  </a:cxnLst>
                  <a:rect l="0" t="0" r="r" b="b"/>
                  <a:pathLst>
                    <a:path w="593" h="251">
                      <a:moveTo>
                        <a:pt x="296" y="0"/>
                      </a:moveTo>
                      <a:lnTo>
                        <a:pt x="0" y="251"/>
                      </a:lnTo>
                      <a:lnTo>
                        <a:pt x="593" y="251"/>
                      </a:lnTo>
                      <a:lnTo>
                        <a:pt x="296" y="0"/>
                      </a:lnTo>
                      <a:close/>
                    </a:path>
                  </a:pathLst>
                </a:custGeom>
                <a:solidFill>
                  <a:srgbClr val="00BCF2"/>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64" name="Freeform 21"/>
                <p:cNvSpPr>
                  <a:spLocks/>
                </p:cNvSpPr>
                <p:nvPr/>
              </p:nvSpPr>
              <p:spPr bwMode="auto">
                <a:xfrm>
                  <a:off x="5380358" y="3439882"/>
                  <a:ext cx="774699" cy="386794"/>
                </a:xfrm>
                <a:custGeom>
                  <a:avLst/>
                  <a:gdLst>
                    <a:gd name="T0" fmla="*/ 296 w 593"/>
                    <a:gd name="T1" fmla="*/ 255 h 255"/>
                    <a:gd name="T2" fmla="*/ 0 w 593"/>
                    <a:gd name="T3" fmla="*/ 0 h 255"/>
                    <a:gd name="T4" fmla="*/ 593 w 593"/>
                    <a:gd name="T5" fmla="*/ 0 h 255"/>
                    <a:gd name="T6" fmla="*/ 296 w 593"/>
                    <a:gd name="T7" fmla="*/ 255 h 255"/>
                  </a:gdLst>
                  <a:ahLst/>
                  <a:cxnLst>
                    <a:cxn ang="0">
                      <a:pos x="T0" y="T1"/>
                    </a:cxn>
                    <a:cxn ang="0">
                      <a:pos x="T2" y="T3"/>
                    </a:cxn>
                    <a:cxn ang="0">
                      <a:pos x="T4" y="T5"/>
                    </a:cxn>
                    <a:cxn ang="0">
                      <a:pos x="T6" y="T7"/>
                    </a:cxn>
                  </a:cxnLst>
                  <a:rect l="0" t="0" r="r" b="b"/>
                  <a:pathLst>
                    <a:path w="593" h="255">
                      <a:moveTo>
                        <a:pt x="296" y="255"/>
                      </a:moveTo>
                      <a:lnTo>
                        <a:pt x="0" y="0"/>
                      </a:lnTo>
                      <a:lnTo>
                        <a:pt x="593" y="0"/>
                      </a:lnTo>
                      <a:lnTo>
                        <a:pt x="296" y="255"/>
                      </a:lnTo>
                      <a:close/>
                    </a:path>
                  </a:pathLst>
                </a:custGeom>
                <a:solidFill>
                  <a:schemeClr val="accent1">
                    <a:lumMod val="75000"/>
                  </a:schemeClr>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65" name="Freeform 21"/>
                <p:cNvSpPr>
                  <a:spLocks/>
                </p:cNvSpPr>
                <p:nvPr/>
              </p:nvSpPr>
              <p:spPr bwMode="auto">
                <a:xfrm>
                  <a:off x="5380358" y="3439881"/>
                  <a:ext cx="774699" cy="315081"/>
                </a:xfrm>
                <a:custGeom>
                  <a:avLst/>
                  <a:gdLst>
                    <a:gd name="T0" fmla="*/ 296 w 593"/>
                    <a:gd name="T1" fmla="*/ 255 h 255"/>
                    <a:gd name="T2" fmla="*/ 0 w 593"/>
                    <a:gd name="T3" fmla="*/ 0 h 255"/>
                    <a:gd name="T4" fmla="*/ 593 w 593"/>
                    <a:gd name="T5" fmla="*/ 0 h 255"/>
                    <a:gd name="T6" fmla="*/ 296 w 593"/>
                    <a:gd name="T7" fmla="*/ 255 h 255"/>
                  </a:gdLst>
                  <a:ahLst/>
                  <a:cxnLst>
                    <a:cxn ang="0">
                      <a:pos x="T0" y="T1"/>
                    </a:cxn>
                    <a:cxn ang="0">
                      <a:pos x="T2" y="T3"/>
                    </a:cxn>
                    <a:cxn ang="0">
                      <a:pos x="T4" y="T5"/>
                    </a:cxn>
                    <a:cxn ang="0">
                      <a:pos x="T6" y="T7"/>
                    </a:cxn>
                  </a:cxnLst>
                  <a:rect l="0" t="0" r="r" b="b"/>
                  <a:pathLst>
                    <a:path w="593" h="255">
                      <a:moveTo>
                        <a:pt x="296" y="255"/>
                      </a:moveTo>
                      <a:lnTo>
                        <a:pt x="0" y="0"/>
                      </a:lnTo>
                      <a:lnTo>
                        <a:pt x="593" y="0"/>
                      </a:lnTo>
                      <a:lnTo>
                        <a:pt x="296" y="255"/>
                      </a:lnTo>
                      <a:close/>
                    </a:path>
                  </a:pathLst>
                </a:custGeom>
                <a:solidFill>
                  <a:srgbClr val="00B0F0"/>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nvGrpSpPr>
              <p:cNvPr id="371" name="Group 370"/>
              <p:cNvGrpSpPr/>
              <p:nvPr/>
            </p:nvGrpSpPr>
            <p:grpSpPr>
              <a:xfrm>
                <a:off x="8138459" y="3354130"/>
                <a:ext cx="502008" cy="810222"/>
                <a:chOff x="6677187" y="3283651"/>
                <a:chExt cx="496145" cy="800759"/>
              </a:xfrm>
            </p:grpSpPr>
            <p:sp>
              <p:nvSpPr>
                <p:cNvPr id="460" name="Freeform 25"/>
                <p:cNvSpPr>
                  <a:spLocks/>
                </p:cNvSpPr>
                <p:nvPr/>
              </p:nvSpPr>
              <p:spPr bwMode="auto">
                <a:xfrm>
                  <a:off x="6677187" y="3283651"/>
                  <a:ext cx="455252" cy="478202"/>
                </a:xfrm>
                <a:custGeom>
                  <a:avLst/>
                  <a:gdLst>
                    <a:gd name="T0" fmla="*/ 162 w 459"/>
                    <a:gd name="T1" fmla="*/ 304 h 483"/>
                    <a:gd name="T2" fmla="*/ 154 w 459"/>
                    <a:gd name="T3" fmla="*/ 290 h 483"/>
                    <a:gd name="T4" fmla="*/ 150 w 459"/>
                    <a:gd name="T5" fmla="*/ 274 h 483"/>
                    <a:gd name="T6" fmla="*/ 147 w 459"/>
                    <a:gd name="T7" fmla="*/ 251 h 483"/>
                    <a:gd name="T8" fmla="*/ 250 w 459"/>
                    <a:gd name="T9" fmla="*/ 147 h 483"/>
                    <a:gd name="T10" fmla="*/ 349 w 459"/>
                    <a:gd name="T11" fmla="*/ 222 h 483"/>
                    <a:gd name="T12" fmla="*/ 459 w 459"/>
                    <a:gd name="T13" fmla="*/ 112 h 483"/>
                    <a:gd name="T14" fmla="*/ 250 w 459"/>
                    <a:gd name="T15" fmla="*/ 0 h 483"/>
                    <a:gd name="T16" fmla="*/ 0 w 459"/>
                    <a:gd name="T17" fmla="*/ 251 h 483"/>
                    <a:gd name="T18" fmla="*/ 7 w 459"/>
                    <a:gd name="T19" fmla="*/ 308 h 483"/>
                    <a:gd name="T20" fmla="*/ 18 w 459"/>
                    <a:gd name="T21" fmla="*/ 345 h 483"/>
                    <a:gd name="T22" fmla="*/ 36 w 459"/>
                    <a:gd name="T23" fmla="*/ 379 h 483"/>
                    <a:gd name="T24" fmla="*/ 88 w 459"/>
                    <a:gd name="T25" fmla="*/ 483 h 483"/>
                    <a:gd name="T26" fmla="*/ 221 w 459"/>
                    <a:gd name="T27" fmla="*/ 350 h 483"/>
                    <a:gd name="T28" fmla="*/ 162 w 459"/>
                    <a:gd name="T29" fmla="*/ 304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9" h="483">
                      <a:moveTo>
                        <a:pt x="162" y="304"/>
                      </a:moveTo>
                      <a:cubicBezTo>
                        <a:pt x="154" y="290"/>
                        <a:pt x="154" y="290"/>
                        <a:pt x="154" y="290"/>
                      </a:cubicBezTo>
                      <a:cubicBezTo>
                        <a:pt x="152" y="285"/>
                        <a:pt x="151" y="280"/>
                        <a:pt x="150" y="274"/>
                      </a:cubicBezTo>
                      <a:cubicBezTo>
                        <a:pt x="148" y="267"/>
                        <a:pt x="147" y="259"/>
                        <a:pt x="147" y="251"/>
                      </a:cubicBezTo>
                      <a:cubicBezTo>
                        <a:pt x="147" y="194"/>
                        <a:pt x="193" y="147"/>
                        <a:pt x="250" y="147"/>
                      </a:cubicBezTo>
                      <a:cubicBezTo>
                        <a:pt x="297" y="147"/>
                        <a:pt x="337" y="179"/>
                        <a:pt x="349" y="222"/>
                      </a:cubicBezTo>
                      <a:cubicBezTo>
                        <a:pt x="459" y="112"/>
                        <a:pt x="459" y="112"/>
                        <a:pt x="459" y="112"/>
                      </a:cubicBezTo>
                      <a:cubicBezTo>
                        <a:pt x="414" y="45"/>
                        <a:pt x="337" y="0"/>
                        <a:pt x="250" y="0"/>
                      </a:cubicBezTo>
                      <a:cubicBezTo>
                        <a:pt x="112" y="0"/>
                        <a:pt x="0" y="112"/>
                        <a:pt x="0" y="251"/>
                      </a:cubicBezTo>
                      <a:cubicBezTo>
                        <a:pt x="0" y="270"/>
                        <a:pt x="2" y="290"/>
                        <a:pt x="7" y="308"/>
                      </a:cubicBezTo>
                      <a:cubicBezTo>
                        <a:pt x="10" y="321"/>
                        <a:pt x="14" y="333"/>
                        <a:pt x="18" y="345"/>
                      </a:cubicBezTo>
                      <a:cubicBezTo>
                        <a:pt x="23" y="357"/>
                        <a:pt x="29" y="368"/>
                        <a:pt x="36" y="379"/>
                      </a:cubicBezTo>
                      <a:cubicBezTo>
                        <a:pt x="88" y="483"/>
                        <a:pt x="88" y="483"/>
                        <a:pt x="88" y="483"/>
                      </a:cubicBezTo>
                      <a:cubicBezTo>
                        <a:pt x="221" y="350"/>
                        <a:pt x="221" y="350"/>
                        <a:pt x="221" y="350"/>
                      </a:cubicBezTo>
                      <a:cubicBezTo>
                        <a:pt x="196" y="343"/>
                        <a:pt x="175" y="326"/>
                        <a:pt x="162" y="304"/>
                      </a:cubicBezTo>
                      <a:close/>
                    </a:path>
                  </a:pathLst>
                </a:custGeom>
                <a:solidFill>
                  <a:srgbClr val="00BCF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61" name="Freeform 26"/>
                <p:cNvSpPr>
                  <a:spLocks/>
                </p:cNvSpPr>
                <p:nvPr/>
              </p:nvSpPr>
              <p:spPr bwMode="auto">
                <a:xfrm>
                  <a:off x="6764398" y="3394647"/>
                  <a:ext cx="408934" cy="689763"/>
                </a:xfrm>
                <a:custGeom>
                  <a:avLst/>
                  <a:gdLst>
                    <a:gd name="T0" fmla="*/ 261 w 412"/>
                    <a:gd name="T1" fmla="*/ 110 h 697"/>
                    <a:gd name="T2" fmla="*/ 266 w 412"/>
                    <a:gd name="T3" fmla="*/ 139 h 697"/>
                    <a:gd name="T4" fmla="*/ 263 w 412"/>
                    <a:gd name="T5" fmla="*/ 162 h 697"/>
                    <a:gd name="T6" fmla="*/ 258 w 412"/>
                    <a:gd name="T7" fmla="*/ 178 h 697"/>
                    <a:gd name="T8" fmla="*/ 251 w 412"/>
                    <a:gd name="T9" fmla="*/ 192 h 697"/>
                    <a:gd name="T10" fmla="*/ 162 w 412"/>
                    <a:gd name="T11" fmla="*/ 242 h 697"/>
                    <a:gd name="T12" fmla="*/ 133 w 412"/>
                    <a:gd name="T13" fmla="*/ 238 h 697"/>
                    <a:gd name="T14" fmla="*/ 0 w 412"/>
                    <a:gd name="T15" fmla="*/ 371 h 697"/>
                    <a:gd name="T16" fmla="*/ 162 w 412"/>
                    <a:gd name="T17" fmla="*/ 697 h 697"/>
                    <a:gd name="T18" fmla="*/ 377 w 412"/>
                    <a:gd name="T19" fmla="*/ 267 h 697"/>
                    <a:gd name="T20" fmla="*/ 394 w 412"/>
                    <a:gd name="T21" fmla="*/ 233 h 697"/>
                    <a:gd name="T22" fmla="*/ 406 w 412"/>
                    <a:gd name="T23" fmla="*/ 196 h 697"/>
                    <a:gd name="T24" fmla="*/ 412 w 412"/>
                    <a:gd name="T25" fmla="*/ 139 h 697"/>
                    <a:gd name="T26" fmla="*/ 371 w 412"/>
                    <a:gd name="T27" fmla="*/ 0 h 697"/>
                    <a:gd name="T28" fmla="*/ 261 w 412"/>
                    <a:gd name="T29" fmla="*/ 11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2" h="697">
                      <a:moveTo>
                        <a:pt x="261" y="110"/>
                      </a:moveTo>
                      <a:cubicBezTo>
                        <a:pt x="264" y="119"/>
                        <a:pt x="266" y="129"/>
                        <a:pt x="266" y="139"/>
                      </a:cubicBezTo>
                      <a:cubicBezTo>
                        <a:pt x="266" y="147"/>
                        <a:pt x="265" y="155"/>
                        <a:pt x="263" y="162"/>
                      </a:cubicBezTo>
                      <a:cubicBezTo>
                        <a:pt x="262" y="168"/>
                        <a:pt x="260" y="173"/>
                        <a:pt x="258" y="178"/>
                      </a:cubicBezTo>
                      <a:cubicBezTo>
                        <a:pt x="251" y="192"/>
                        <a:pt x="251" y="192"/>
                        <a:pt x="251" y="192"/>
                      </a:cubicBezTo>
                      <a:cubicBezTo>
                        <a:pt x="233" y="222"/>
                        <a:pt x="200" y="242"/>
                        <a:pt x="162" y="242"/>
                      </a:cubicBezTo>
                      <a:cubicBezTo>
                        <a:pt x="152" y="242"/>
                        <a:pt x="142" y="241"/>
                        <a:pt x="133" y="238"/>
                      </a:cubicBezTo>
                      <a:cubicBezTo>
                        <a:pt x="0" y="371"/>
                        <a:pt x="0" y="371"/>
                        <a:pt x="0" y="371"/>
                      </a:cubicBezTo>
                      <a:cubicBezTo>
                        <a:pt x="162" y="697"/>
                        <a:pt x="162" y="697"/>
                        <a:pt x="162" y="697"/>
                      </a:cubicBezTo>
                      <a:cubicBezTo>
                        <a:pt x="377" y="267"/>
                        <a:pt x="377" y="267"/>
                        <a:pt x="377" y="267"/>
                      </a:cubicBezTo>
                      <a:cubicBezTo>
                        <a:pt x="383" y="256"/>
                        <a:pt x="389" y="245"/>
                        <a:pt x="394" y="233"/>
                      </a:cubicBezTo>
                      <a:cubicBezTo>
                        <a:pt x="399" y="221"/>
                        <a:pt x="403" y="209"/>
                        <a:pt x="406" y="196"/>
                      </a:cubicBezTo>
                      <a:cubicBezTo>
                        <a:pt x="410" y="178"/>
                        <a:pt x="412" y="158"/>
                        <a:pt x="412" y="139"/>
                      </a:cubicBezTo>
                      <a:cubicBezTo>
                        <a:pt x="412" y="87"/>
                        <a:pt x="397" y="40"/>
                        <a:pt x="371" y="0"/>
                      </a:cubicBezTo>
                      <a:lnTo>
                        <a:pt x="261" y="110"/>
                      </a:lnTo>
                      <a:close/>
                    </a:path>
                  </a:pathLst>
                </a:custGeom>
                <a:solidFill>
                  <a:srgbClr val="002060"/>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nvGrpSpPr>
              <p:cNvPr id="391" name="Group 12"/>
              <p:cNvGrpSpPr>
                <a:grpSpLocks noChangeAspect="1"/>
              </p:cNvGrpSpPr>
              <p:nvPr/>
            </p:nvGrpSpPr>
            <p:grpSpPr bwMode="auto">
              <a:xfrm>
                <a:off x="7488436" y="3887366"/>
                <a:ext cx="583923" cy="628674"/>
                <a:chOff x="1523" y="847"/>
                <a:chExt cx="2688" cy="2894"/>
              </a:xfrm>
              <a:solidFill>
                <a:schemeClr val="accent1"/>
              </a:solidFill>
            </p:grpSpPr>
            <p:sp>
              <p:nvSpPr>
                <p:cNvPr id="424" name="Freeform 13"/>
                <p:cNvSpPr>
                  <a:spLocks noEditPoints="1"/>
                </p:cNvSpPr>
                <p:nvPr/>
              </p:nvSpPr>
              <p:spPr bwMode="auto">
                <a:xfrm>
                  <a:off x="1523" y="847"/>
                  <a:ext cx="2688" cy="2894"/>
                </a:xfrm>
                <a:custGeom>
                  <a:avLst/>
                  <a:gdLst>
                    <a:gd name="T0" fmla="*/ 2268 w 2688"/>
                    <a:gd name="T1" fmla="*/ 200 h 2894"/>
                    <a:gd name="T2" fmla="*/ 2264 w 2688"/>
                    <a:gd name="T3" fmla="*/ 160 h 2894"/>
                    <a:gd name="T4" fmla="*/ 2242 w 2688"/>
                    <a:gd name="T5" fmla="*/ 104 h 2894"/>
                    <a:gd name="T6" fmla="*/ 2208 w 2688"/>
                    <a:gd name="T7" fmla="*/ 58 h 2894"/>
                    <a:gd name="T8" fmla="*/ 2162 w 2688"/>
                    <a:gd name="T9" fmla="*/ 24 h 2894"/>
                    <a:gd name="T10" fmla="*/ 2108 w 2688"/>
                    <a:gd name="T11" fmla="*/ 4 h 2894"/>
                    <a:gd name="T12" fmla="*/ 2060 w 2688"/>
                    <a:gd name="T13" fmla="*/ 0 h 2894"/>
                    <a:gd name="T14" fmla="*/ 2018 w 2688"/>
                    <a:gd name="T15" fmla="*/ 4 h 2894"/>
                    <a:gd name="T16" fmla="*/ 1964 w 2688"/>
                    <a:gd name="T17" fmla="*/ 24 h 2894"/>
                    <a:gd name="T18" fmla="*/ 1918 w 2688"/>
                    <a:gd name="T19" fmla="*/ 58 h 2894"/>
                    <a:gd name="T20" fmla="*/ 1884 w 2688"/>
                    <a:gd name="T21" fmla="*/ 104 h 2894"/>
                    <a:gd name="T22" fmla="*/ 1864 w 2688"/>
                    <a:gd name="T23" fmla="*/ 160 h 2894"/>
                    <a:gd name="T24" fmla="*/ 1860 w 2688"/>
                    <a:gd name="T25" fmla="*/ 350 h 2894"/>
                    <a:gd name="T26" fmla="*/ 828 w 2688"/>
                    <a:gd name="T27" fmla="*/ 200 h 2894"/>
                    <a:gd name="T28" fmla="*/ 818 w 2688"/>
                    <a:gd name="T29" fmla="*/ 140 h 2894"/>
                    <a:gd name="T30" fmla="*/ 792 w 2688"/>
                    <a:gd name="T31" fmla="*/ 88 h 2894"/>
                    <a:gd name="T32" fmla="*/ 754 w 2688"/>
                    <a:gd name="T33" fmla="*/ 46 h 2894"/>
                    <a:gd name="T34" fmla="*/ 704 w 2688"/>
                    <a:gd name="T35" fmla="*/ 16 h 2894"/>
                    <a:gd name="T36" fmla="*/ 648 w 2688"/>
                    <a:gd name="T37" fmla="*/ 0 h 2894"/>
                    <a:gd name="T38" fmla="*/ 620 w 2688"/>
                    <a:gd name="T39" fmla="*/ 0 h 2894"/>
                    <a:gd name="T40" fmla="*/ 560 w 2688"/>
                    <a:gd name="T41" fmla="*/ 8 h 2894"/>
                    <a:gd name="T42" fmla="*/ 508 w 2688"/>
                    <a:gd name="T43" fmla="*/ 34 h 2894"/>
                    <a:gd name="T44" fmla="*/ 464 w 2688"/>
                    <a:gd name="T45" fmla="*/ 72 h 2894"/>
                    <a:gd name="T46" fmla="*/ 434 w 2688"/>
                    <a:gd name="T47" fmla="*/ 122 h 2894"/>
                    <a:gd name="T48" fmla="*/ 420 w 2688"/>
                    <a:gd name="T49" fmla="*/ 180 h 2894"/>
                    <a:gd name="T50" fmla="*/ 200 w 2688"/>
                    <a:gd name="T51" fmla="*/ 350 h 2894"/>
                    <a:gd name="T52" fmla="*/ 158 w 2688"/>
                    <a:gd name="T53" fmla="*/ 354 h 2894"/>
                    <a:gd name="T54" fmla="*/ 104 w 2688"/>
                    <a:gd name="T55" fmla="*/ 374 h 2894"/>
                    <a:gd name="T56" fmla="*/ 58 w 2688"/>
                    <a:gd name="T57" fmla="*/ 408 h 2894"/>
                    <a:gd name="T58" fmla="*/ 24 w 2688"/>
                    <a:gd name="T59" fmla="*/ 454 h 2894"/>
                    <a:gd name="T60" fmla="*/ 4 w 2688"/>
                    <a:gd name="T61" fmla="*/ 510 h 2894"/>
                    <a:gd name="T62" fmla="*/ 0 w 2688"/>
                    <a:gd name="T63" fmla="*/ 2694 h 2894"/>
                    <a:gd name="T64" fmla="*/ 4 w 2688"/>
                    <a:gd name="T65" fmla="*/ 2734 h 2894"/>
                    <a:gd name="T66" fmla="*/ 24 w 2688"/>
                    <a:gd name="T67" fmla="*/ 2790 h 2894"/>
                    <a:gd name="T68" fmla="*/ 58 w 2688"/>
                    <a:gd name="T69" fmla="*/ 2836 h 2894"/>
                    <a:gd name="T70" fmla="*/ 104 w 2688"/>
                    <a:gd name="T71" fmla="*/ 2870 h 2894"/>
                    <a:gd name="T72" fmla="*/ 158 w 2688"/>
                    <a:gd name="T73" fmla="*/ 2890 h 2894"/>
                    <a:gd name="T74" fmla="*/ 2488 w 2688"/>
                    <a:gd name="T75" fmla="*/ 2894 h 2894"/>
                    <a:gd name="T76" fmla="*/ 2528 w 2688"/>
                    <a:gd name="T77" fmla="*/ 2890 h 2894"/>
                    <a:gd name="T78" fmla="*/ 2582 w 2688"/>
                    <a:gd name="T79" fmla="*/ 2870 h 2894"/>
                    <a:gd name="T80" fmla="*/ 2628 w 2688"/>
                    <a:gd name="T81" fmla="*/ 2836 h 2894"/>
                    <a:gd name="T82" fmla="*/ 2662 w 2688"/>
                    <a:gd name="T83" fmla="*/ 2790 h 2894"/>
                    <a:gd name="T84" fmla="*/ 2684 w 2688"/>
                    <a:gd name="T85" fmla="*/ 2734 h 2894"/>
                    <a:gd name="T86" fmla="*/ 2688 w 2688"/>
                    <a:gd name="T87" fmla="*/ 550 h 2894"/>
                    <a:gd name="T88" fmla="*/ 2684 w 2688"/>
                    <a:gd name="T89" fmla="*/ 510 h 2894"/>
                    <a:gd name="T90" fmla="*/ 2662 w 2688"/>
                    <a:gd name="T91" fmla="*/ 454 h 2894"/>
                    <a:gd name="T92" fmla="*/ 2628 w 2688"/>
                    <a:gd name="T93" fmla="*/ 408 h 2894"/>
                    <a:gd name="T94" fmla="*/ 2582 w 2688"/>
                    <a:gd name="T95" fmla="*/ 374 h 2894"/>
                    <a:gd name="T96" fmla="*/ 2528 w 2688"/>
                    <a:gd name="T97" fmla="*/ 354 h 2894"/>
                    <a:gd name="T98" fmla="*/ 2488 w 2688"/>
                    <a:gd name="T99" fmla="*/ 350 h 2894"/>
                    <a:gd name="T100" fmla="*/ 336 w 2688"/>
                    <a:gd name="T101" fmla="*/ 954 h 2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88" h="2894">
                      <a:moveTo>
                        <a:pt x="2488" y="350"/>
                      </a:moveTo>
                      <a:lnTo>
                        <a:pt x="2268" y="350"/>
                      </a:lnTo>
                      <a:lnTo>
                        <a:pt x="2268" y="200"/>
                      </a:lnTo>
                      <a:lnTo>
                        <a:pt x="2268" y="200"/>
                      </a:lnTo>
                      <a:lnTo>
                        <a:pt x="2266" y="180"/>
                      </a:lnTo>
                      <a:lnTo>
                        <a:pt x="2264" y="160"/>
                      </a:lnTo>
                      <a:lnTo>
                        <a:pt x="2258" y="140"/>
                      </a:lnTo>
                      <a:lnTo>
                        <a:pt x="2252" y="122"/>
                      </a:lnTo>
                      <a:lnTo>
                        <a:pt x="2242" y="104"/>
                      </a:lnTo>
                      <a:lnTo>
                        <a:pt x="2232" y="88"/>
                      </a:lnTo>
                      <a:lnTo>
                        <a:pt x="2222" y="72"/>
                      </a:lnTo>
                      <a:lnTo>
                        <a:pt x="2208" y="58"/>
                      </a:lnTo>
                      <a:lnTo>
                        <a:pt x="2194" y="46"/>
                      </a:lnTo>
                      <a:lnTo>
                        <a:pt x="2178" y="34"/>
                      </a:lnTo>
                      <a:lnTo>
                        <a:pt x="2162" y="24"/>
                      </a:lnTo>
                      <a:lnTo>
                        <a:pt x="2144" y="16"/>
                      </a:lnTo>
                      <a:lnTo>
                        <a:pt x="2126" y="8"/>
                      </a:lnTo>
                      <a:lnTo>
                        <a:pt x="2108" y="4"/>
                      </a:lnTo>
                      <a:lnTo>
                        <a:pt x="2088" y="0"/>
                      </a:lnTo>
                      <a:lnTo>
                        <a:pt x="2068" y="0"/>
                      </a:lnTo>
                      <a:lnTo>
                        <a:pt x="2060" y="0"/>
                      </a:lnTo>
                      <a:lnTo>
                        <a:pt x="2060" y="0"/>
                      </a:lnTo>
                      <a:lnTo>
                        <a:pt x="2038" y="0"/>
                      </a:lnTo>
                      <a:lnTo>
                        <a:pt x="2018" y="4"/>
                      </a:lnTo>
                      <a:lnTo>
                        <a:pt x="2000" y="8"/>
                      </a:lnTo>
                      <a:lnTo>
                        <a:pt x="1982" y="16"/>
                      </a:lnTo>
                      <a:lnTo>
                        <a:pt x="1964" y="24"/>
                      </a:lnTo>
                      <a:lnTo>
                        <a:pt x="1948" y="34"/>
                      </a:lnTo>
                      <a:lnTo>
                        <a:pt x="1932" y="46"/>
                      </a:lnTo>
                      <a:lnTo>
                        <a:pt x="1918" y="58"/>
                      </a:lnTo>
                      <a:lnTo>
                        <a:pt x="1904" y="72"/>
                      </a:lnTo>
                      <a:lnTo>
                        <a:pt x="1894" y="88"/>
                      </a:lnTo>
                      <a:lnTo>
                        <a:pt x="1884" y="104"/>
                      </a:lnTo>
                      <a:lnTo>
                        <a:pt x="1874" y="122"/>
                      </a:lnTo>
                      <a:lnTo>
                        <a:pt x="1868" y="140"/>
                      </a:lnTo>
                      <a:lnTo>
                        <a:pt x="1864" y="160"/>
                      </a:lnTo>
                      <a:lnTo>
                        <a:pt x="1860" y="180"/>
                      </a:lnTo>
                      <a:lnTo>
                        <a:pt x="1860" y="200"/>
                      </a:lnTo>
                      <a:lnTo>
                        <a:pt x="1860" y="350"/>
                      </a:lnTo>
                      <a:lnTo>
                        <a:pt x="828" y="350"/>
                      </a:lnTo>
                      <a:lnTo>
                        <a:pt x="828" y="200"/>
                      </a:lnTo>
                      <a:lnTo>
                        <a:pt x="828" y="200"/>
                      </a:lnTo>
                      <a:lnTo>
                        <a:pt x="826" y="180"/>
                      </a:lnTo>
                      <a:lnTo>
                        <a:pt x="824" y="160"/>
                      </a:lnTo>
                      <a:lnTo>
                        <a:pt x="818" y="140"/>
                      </a:lnTo>
                      <a:lnTo>
                        <a:pt x="812" y="122"/>
                      </a:lnTo>
                      <a:lnTo>
                        <a:pt x="802" y="104"/>
                      </a:lnTo>
                      <a:lnTo>
                        <a:pt x="792" y="88"/>
                      </a:lnTo>
                      <a:lnTo>
                        <a:pt x="782" y="72"/>
                      </a:lnTo>
                      <a:lnTo>
                        <a:pt x="768" y="58"/>
                      </a:lnTo>
                      <a:lnTo>
                        <a:pt x="754" y="46"/>
                      </a:lnTo>
                      <a:lnTo>
                        <a:pt x="738" y="34"/>
                      </a:lnTo>
                      <a:lnTo>
                        <a:pt x="722" y="24"/>
                      </a:lnTo>
                      <a:lnTo>
                        <a:pt x="704" y="16"/>
                      </a:lnTo>
                      <a:lnTo>
                        <a:pt x="686" y="8"/>
                      </a:lnTo>
                      <a:lnTo>
                        <a:pt x="668" y="4"/>
                      </a:lnTo>
                      <a:lnTo>
                        <a:pt x="648" y="0"/>
                      </a:lnTo>
                      <a:lnTo>
                        <a:pt x="628" y="0"/>
                      </a:lnTo>
                      <a:lnTo>
                        <a:pt x="620" y="0"/>
                      </a:lnTo>
                      <a:lnTo>
                        <a:pt x="620" y="0"/>
                      </a:lnTo>
                      <a:lnTo>
                        <a:pt x="598" y="0"/>
                      </a:lnTo>
                      <a:lnTo>
                        <a:pt x="578" y="4"/>
                      </a:lnTo>
                      <a:lnTo>
                        <a:pt x="560" y="8"/>
                      </a:lnTo>
                      <a:lnTo>
                        <a:pt x="542" y="16"/>
                      </a:lnTo>
                      <a:lnTo>
                        <a:pt x="524" y="24"/>
                      </a:lnTo>
                      <a:lnTo>
                        <a:pt x="508" y="34"/>
                      </a:lnTo>
                      <a:lnTo>
                        <a:pt x="492" y="46"/>
                      </a:lnTo>
                      <a:lnTo>
                        <a:pt x="478" y="58"/>
                      </a:lnTo>
                      <a:lnTo>
                        <a:pt x="464" y="72"/>
                      </a:lnTo>
                      <a:lnTo>
                        <a:pt x="454" y="88"/>
                      </a:lnTo>
                      <a:lnTo>
                        <a:pt x="444" y="104"/>
                      </a:lnTo>
                      <a:lnTo>
                        <a:pt x="434" y="122"/>
                      </a:lnTo>
                      <a:lnTo>
                        <a:pt x="428" y="140"/>
                      </a:lnTo>
                      <a:lnTo>
                        <a:pt x="424" y="160"/>
                      </a:lnTo>
                      <a:lnTo>
                        <a:pt x="420" y="180"/>
                      </a:lnTo>
                      <a:lnTo>
                        <a:pt x="420" y="200"/>
                      </a:lnTo>
                      <a:lnTo>
                        <a:pt x="420" y="350"/>
                      </a:lnTo>
                      <a:lnTo>
                        <a:pt x="200" y="350"/>
                      </a:lnTo>
                      <a:lnTo>
                        <a:pt x="200" y="350"/>
                      </a:lnTo>
                      <a:lnTo>
                        <a:pt x="178" y="352"/>
                      </a:lnTo>
                      <a:lnTo>
                        <a:pt x="158" y="354"/>
                      </a:lnTo>
                      <a:lnTo>
                        <a:pt x="140" y="358"/>
                      </a:lnTo>
                      <a:lnTo>
                        <a:pt x="122" y="366"/>
                      </a:lnTo>
                      <a:lnTo>
                        <a:pt x="104" y="374"/>
                      </a:lnTo>
                      <a:lnTo>
                        <a:pt x="88" y="384"/>
                      </a:lnTo>
                      <a:lnTo>
                        <a:pt x="72" y="396"/>
                      </a:lnTo>
                      <a:lnTo>
                        <a:pt x="58" y="408"/>
                      </a:lnTo>
                      <a:lnTo>
                        <a:pt x="44" y="422"/>
                      </a:lnTo>
                      <a:lnTo>
                        <a:pt x="34" y="438"/>
                      </a:lnTo>
                      <a:lnTo>
                        <a:pt x="24" y="454"/>
                      </a:lnTo>
                      <a:lnTo>
                        <a:pt x="14" y="472"/>
                      </a:lnTo>
                      <a:lnTo>
                        <a:pt x="8" y="490"/>
                      </a:lnTo>
                      <a:lnTo>
                        <a:pt x="4" y="510"/>
                      </a:lnTo>
                      <a:lnTo>
                        <a:pt x="0" y="530"/>
                      </a:lnTo>
                      <a:lnTo>
                        <a:pt x="0" y="550"/>
                      </a:lnTo>
                      <a:lnTo>
                        <a:pt x="0" y="2694"/>
                      </a:lnTo>
                      <a:lnTo>
                        <a:pt x="0" y="2694"/>
                      </a:lnTo>
                      <a:lnTo>
                        <a:pt x="0" y="2714"/>
                      </a:lnTo>
                      <a:lnTo>
                        <a:pt x="4" y="2734"/>
                      </a:lnTo>
                      <a:lnTo>
                        <a:pt x="8" y="2754"/>
                      </a:lnTo>
                      <a:lnTo>
                        <a:pt x="14" y="2772"/>
                      </a:lnTo>
                      <a:lnTo>
                        <a:pt x="24" y="2790"/>
                      </a:lnTo>
                      <a:lnTo>
                        <a:pt x="34" y="2806"/>
                      </a:lnTo>
                      <a:lnTo>
                        <a:pt x="44" y="2822"/>
                      </a:lnTo>
                      <a:lnTo>
                        <a:pt x="58" y="2836"/>
                      </a:lnTo>
                      <a:lnTo>
                        <a:pt x="72" y="2848"/>
                      </a:lnTo>
                      <a:lnTo>
                        <a:pt x="88" y="2860"/>
                      </a:lnTo>
                      <a:lnTo>
                        <a:pt x="104" y="2870"/>
                      </a:lnTo>
                      <a:lnTo>
                        <a:pt x="122" y="2878"/>
                      </a:lnTo>
                      <a:lnTo>
                        <a:pt x="140" y="2886"/>
                      </a:lnTo>
                      <a:lnTo>
                        <a:pt x="158" y="2890"/>
                      </a:lnTo>
                      <a:lnTo>
                        <a:pt x="178" y="2892"/>
                      </a:lnTo>
                      <a:lnTo>
                        <a:pt x="200" y="2894"/>
                      </a:lnTo>
                      <a:lnTo>
                        <a:pt x="2488" y="2894"/>
                      </a:lnTo>
                      <a:lnTo>
                        <a:pt x="2488" y="2894"/>
                      </a:lnTo>
                      <a:lnTo>
                        <a:pt x="2508" y="2892"/>
                      </a:lnTo>
                      <a:lnTo>
                        <a:pt x="2528" y="2890"/>
                      </a:lnTo>
                      <a:lnTo>
                        <a:pt x="2546" y="2886"/>
                      </a:lnTo>
                      <a:lnTo>
                        <a:pt x="2564" y="2878"/>
                      </a:lnTo>
                      <a:lnTo>
                        <a:pt x="2582" y="2870"/>
                      </a:lnTo>
                      <a:lnTo>
                        <a:pt x="2598" y="2860"/>
                      </a:lnTo>
                      <a:lnTo>
                        <a:pt x="2614" y="2848"/>
                      </a:lnTo>
                      <a:lnTo>
                        <a:pt x="2628" y="2836"/>
                      </a:lnTo>
                      <a:lnTo>
                        <a:pt x="2642" y="2822"/>
                      </a:lnTo>
                      <a:lnTo>
                        <a:pt x="2652" y="2806"/>
                      </a:lnTo>
                      <a:lnTo>
                        <a:pt x="2662" y="2790"/>
                      </a:lnTo>
                      <a:lnTo>
                        <a:pt x="2672" y="2772"/>
                      </a:lnTo>
                      <a:lnTo>
                        <a:pt x="2678" y="2754"/>
                      </a:lnTo>
                      <a:lnTo>
                        <a:pt x="2684" y="2734"/>
                      </a:lnTo>
                      <a:lnTo>
                        <a:pt x="2686" y="2714"/>
                      </a:lnTo>
                      <a:lnTo>
                        <a:pt x="2688" y="2694"/>
                      </a:lnTo>
                      <a:lnTo>
                        <a:pt x="2688" y="550"/>
                      </a:lnTo>
                      <a:lnTo>
                        <a:pt x="2688" y="550"/>
                      </a:lnTo>
                      <a:lnTo>
                        <a:pt x="2686" y="530"/>
                      </a:lnTo>
                      <a:lnTo>
                        <a:pt x="2684" y="510"/>
                      </a:lnTo>
                      <a:lnTo>
                        <a:pt x="2678" y="490"/>
                      </a:lnTo>
                      <a:lnTo>
                        <a:pt x="2672" y="472"/>
                      </a:lnTo>
                      <a:lnTo>
                        <a:pt x="2662" y="454"/>
                      </a:lnTo>
                      <a:lnTo>
                        <a:pt x="2652" y="438"/>
                      </a:lnTo>
                      <a:lnTo>
                        <a:pt x="2642" y="422"/>
                      </a:lnTo>
                      <a:lnTo>
                        <a:pt x="2628" y="408"/>
                      </a:lnTo>
                      <a:lnTo>
                        <a:pt x="2614" y="396"/>
                      </a:lnTo>
                      <a:lnTo>
                        <a:pt x="2598" y="384"/>
                      </a:lnTo>
                      <a:lnTo>
                        <a:pt x="2582" y="374"/>
                      </a:lnTo>
                      <a:lnTo>
                        <a:pt x="2564" y="366"/>
                      </a:lnTo>
                      <a:lnTo>
                        <a:pt x="2546" y="358"/>
                      </a:lnTo>
                      <a:lnTo>
                        <a:pt x="2528" y="354"/>
                      </a:lnTo>
                      <a:lnTo>
                        <a:pt x="2508" y="352"/>
                      </a:lnTo>
                      <a:lnTo>
                        <a:pt x="2488" y="350"/>
                      </a:lnTo>
                      <a:lnTo>
                        <a:pt x="2488" y="350"/>
                      </a:lnTo>
                      <a:close/>
                      <a:moveTo>
                        <a:pt x="2352" y="2578"/>
                      </a:moveTo>
                      <a:lnTo>
                        <a:pt x="336" y="2578"/>
                      </a:lnTo>
                      <a:lnTo>
                        <a:pt x="336" y="954"/>
                      </a:lnTo>
                      <a:lnTo>
                        <a:pt x="2352" y="954"/>
                      </a:lnTo>
                      <a:lnTo>
                        <a:pt x="2352" y="2578"/>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25" name="Freeform 14"/>
                <p:cNvSpPr>
                  <a:spLocks/>
                </p:cNvSpPr>
                <p:nvPr/>
              </p:nvSpPr>
              <p:spPr bwMode="auto">
                <a:xfrm>
                  <a:off x="2101" y="2123"/>
                  <a:ext cx="412" cy="412"/>
                </a:xfrm>
                <a:custGeom>
                  <a:avLst/>
                  <a:gdLst>
                    <a:gd name="T0" fmla="*/ 32 w 412"/>
                    <a:gd name="T1" fmla="*/ 412 h 412"/>
                    <a:gd name="T2" fmla="*/ 380 w 412"/>
                    <a:gd name="T3" fmla="*/ 412 h 412"/>
                    <a:gd name="T4" fmla="*/ 380 w 412"/>
                    <a:gd name="T5" fmla="*/ 412 h 412"/>
                    <a:gd name="T6" fmla="*/ 386 w 412"/>
                    <a:gd name="T7" fmla="*/ 412 h 412"/>
                    <a:gd name="T8" fmla="*/ 392 w 412"/>
                    <a:gd name="T9" fmla="*/ 410 h 412"/>
                    <a:gd name="T10" fmla="*/ 402 w 412"/>
                    <a:gd name="T11" fmla="*/ 404 h 412"/>
                    <a:gd name="T12" fmla="*/ 408 w 412"/>
                    <a:gd name="T13" fmla="*/ 394 h 412"/>
                    <a:gd name="T14" fmla="*/ 410 w 412"/>
                    <a:gd name="T15" fmla="*/ 388 h 412"/>
                    <a:gd name="T16" fmla="*/ 412 w 412"/>
                    <a:gd name="T17" fmla="*/ 380 h 412"/>
                    <a:gd name="T18" fmla="*/ 412 w 412"/>
                    <a:gd name="T19" fmla="*/ 32 h 412"/>
                    <a:gd name="T20" fmla="*/ 412 w 412"/>
                    <a:gd name="T21" fmla="*/ 32 h 412"/>
                    <a:gd name="T22" fmla="*/ 410 w 412"/>
                    <a:gd name="T23" fmla="*/ 26 h 412"/>
                    <a:gd name="T24" fmla="*/ 408 w 412"/>
                    <a:gd name="T25" fmla="*/ 20 h 412"/>
                    <a:gd name="T26" fmla="*/ 402 w 412"/>
                    <a:gd name="T27" fmla="*/ 10 h 412"/>
                    <a:gd name="T28" fmla="*/ 392 w 412"/>
                    <a:gd name="T29" fmla="*/ 4 h 412"/>
                    <a:gd name="T30" fmla="*/ 386 w 412"/>
                    <a:gd name="T31" fmla="*/ 2 h 412"/>
                    <a:gd name="T32" fmla="*/ 380 w 412"/>
                    <a:gd name="T33" fmla="*/ 0 h 412"/>
                    <a:gd name="T34" fmla="*/ 32 w 412"/>
                    <a:gd name="T35" fmla="*/ 0 h 412"/>
                    <a:gd name="T36" fmla="*/ 32 w 412"/>
                    <a:gd name="T37" fmla="*/ 0 h 412"/>
                    <a:gd name="T38" fmla="*/ 24 w 412"/>
                    <a:gd name="T39" fmla="*/ 2 h 412"/>
                    <a:gd name="T40" fmla="*/ 18 w 412"/>
                    <a:gd name="T41" fmla="*/ 4 h 412"/>
                    <a:gd name="T42" fmla="*/ 8 w 412"/>
                    <a:gd name="T43" fmla="*/ 10 h 412"/>
                    <a:gd name="T44" fmla="*/ 2 w 412"/>
                    <a:gd name="T45" fmla="*/ 20 h 412"/>
                    <a:gd name="T46" fmla="*/ 0 w 412"/>
                    <a:gd name="T47" fmla="*/ 26 h 412"/>
                    <a:gd name="T48" fmla="*/ 0 w 412"/>
                    <a:gd name="T49" fmla="*/ 32 h 412"/>
                    <a:gd name="T50" fmla="*/ 0 w 412"/>
                    <a:gd name="T51" fmla="*/ 380 h 412"/>
                    <a:gd name="T52" fmla="*/ 0 w 412"/>
                    <a:gd name="T53" fmla="*/ 380 h 412"/>
                    <a:gd name="T54" fmla="*/ 0 w 412"/>
                    <a:gd name="T55" fmla="*/ 388 h 412"/>
                    <a:gd name="T56" fmla="*/ 2 w 412"/>
                    <a:gd name="T57" fmla="*/ 394 h 412"/>
                    <a:gd name="T58" fmla="*/ 8 w 412"/>
                    <a:gd name="T59" fmla="*/ 404 h 412"/>
                    <a:gd name="T60" fmla="*/ 18 w 412"/>
                    <a:gd name="T61" fmla="*/ 410 h 412"/>
                    <a:gd name="T62" fmla="*/ 24 w 412"/>
                    <a:gd name="T63" fmla="*/ 412 h 412"/>
                    <a:gd name="T64" fmla="*/ 32 w 412"/>
                    <a:gd name="T65" fmla="*/ 412 h 412"/>
                    <a:gd name="T66" fmla="*/ 32 w 412"/>
                    <a:gd name="T67" fmla="*/ 41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2" h="412">
                      <a:moveTo>
                        <a:pt x="32" y="412"/>
                      </a:moveTo>
                      <a:lnTo>
                        <a:pt x="380" y="412"/>
                      </a:lnTo>
                      <a:lnTo>
                        <a:pt x="380" y="412"/>
                      </a:lnTo>
                      <a:lnTo>
                        <a:pt x="386" y="412"/>
                      </a:lnTo>
                      <a:lnTo>
                        <a:pt x="392" y="410"/>
                      </a:lnTo>
                      <a:lnTo>
                        <a:pt x="402" y="404"/>
                      </a:lnTo>
                      <a:lnTo>
                        <a:pt x="408" y="394"/>
                      </a:lnTo>
                      <a:lnTo>
                        <a:pt x="410" y="388"/>
                      </a:lnTo>
                      <a:lnTo>
                        <a:pt x="412" y="380"/>
                      </a:lnTo>
                      <a:lnTo>
                        <a:pt x="412" y="32"/>
                      </a:lnTo>
                      <a:lnTo>
                        <a:pt x="412" y="32"/>
                      </a:lnTo>
                      <a:lnTo>
                        <a:pt x="410" y="26"/>
                      </a:lnTo>
                      <a:lnTo>
                        <a:pt x="408" y="20"/>
                      </a:lnTo>
                      <a:lnTo>
                        <a:pt x="402" y="10"/>
                      </a:lnTo>
                      <a:lnTo>
                        <a:pt x="392" y="4"/>
                      </a:lnTo>
                      <a:lnTo>
                        <a:pt x="386" y="2"/>
                      </a:lnTo>
                      <a:lnTo>
                        <a:pt x="380" y="0"/>
                      </a:lnTo>
                      <a:lnTo>
                        <a:pt x="32" y="0"/>
                      </a:lnTo>
                      <a:lnTo>
                        <a:pt x="32" y="0"/>
                      </a:lnTo>
                      <a:lnTo>
                        <a:pt x="24" y="2"/>
                      </a:lnTo>
                      <a:lnTo>
                        <a:pt x="18" y="4"/>
                      </a:lnTo>
                      <a:lnTo>
                        <a:pt x="8" y="10"/>
                      </a:lnTo>
                      <a:lnTo>
                        <a:pt x="2" y="20"/>
                      </a:lnTo>
                      <a:lnTo>
                        <a:pt x="0" y="26"/>
                      </a:lnTo>
                      <a:lnTo>
                        <a:pt x="0" y="32"/>
                      </a:lnTo>
                      <a:lnTo>
                        <a:pt x="0" y="380"/>
                      </a:lnTo>
                      <a:lnTo>
                        <a:pt x="0" y="380"/>
                      </a:lnTo>
                      <a:lnTo>
                        <a:pt x="0" y="388"/>
                      </a:lnTo>
                      <a:lnTo>
                        <a:pt x="2" y="394"/>
                      </a:lnTo>
                      <a:lnTo>
                        <a:pt x="8" y="404"/>
                      </a:lnTo>
                      <a:lnTo>
                        <a:pt x="18" y="410"/>
                      </a:lnTo>
                      <a:lnTo>
                        <a:pt x="24" y="412"/>
                      </a:lnTo>
                      <a:lnTo>
                        <a:pt x="32" y="412"/>
                      </a:lnTo>
                      <a:lnTo>
                        <a:pt x="32" y="412"/>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26" name="Freeform 15"/>
                <p:cNvSpPr>
                  <a:spLocks/>
                </p:cNvSpPr>
                <p:nvPr/>
              </p:nvSpPr>
              <p:spPr bwMode="auto">
                <a:xfrm>
                  <a:off x="2661" y="2123"/>
                  <a:ext cx="412" cy="412"/>
                </a:xfrm>
                <a:custGeom>
                  <a:avLst/>
                  <a:gdLst>
                    <a:gd name="T0" fmla="*/ 32 w 412"/>
                    <a:gd name="T1" fmla="*/ 412 h 412"/>
                    <a:gd name="T2" fmla="*/ 380 w 412"/>
                    <a:gd name="T3" fmla="*/ 412 h 412"/>
                    <a:gd name="T4" fmla="*/ 380 w 412"/>
                    <a:gd name="T5" fmla="*/ 412 h 412"/>
                    <a:gd name="T6" fmla="*/ 386 w 412"/>
                    <a:gd name="T7" fmla="*/ 412 h 412"/>
                    <a:gd name="T8" fmla="*/ 392 w 412"/>
                    <a:gd name="T9" fmla="*/ 410 h 412"/>
                    <a:gd name="T10" fmla="*/ 402 w 412"/>
                    <a:gd name="T11" fmla="*/ 404 h 412"/>
                    <a:gd name="T12" fmla="*/ 408 w 412"/>
                    <a:gd name="T13" fmla="*/ 394 h 412"/>
                    <a:gd name="T14" fmla="*/ 410 w 412"/>
                    <a:gd name="T15" fmla="*/ 388 h 412"/>
                    <a:gd name="T16" fmla="*/ 412 w 412"/>
                    <a:gd name="T17" fmla="*/ 380 h 412"/>
                    <a:gd name="T18" fmla="*/ 412 w 412"/>
                    <a:gd name="T19" fmla="*/ 32 h 412"/>
                    <a:gd name="T20" fmla="*/ 412 w 412"/>
                    <a:gd name="T21" fmla="*/ 32 h 412"/>
                    <a:gd name="T22" fmla="*/ 410 w 412"/>
                    <a:gd name="T23" fmla="*/ 26 h 412"/>
                    <a:gd name="T24" fmla="*/ 408 w 412"/>
                    <a:gd name="T25" fmla="*/ 20 h 412"/>
                    <a:gd name="T26" fmla="*/ 402 w 412"/>
                    <a:gd name="T27" fmla="*/ 10 h 412"/>
                    <a:gd name="T28" fmla="*/ 392 w 412"/>
                    <a:gd name="T29" fmla="*/ 4 h 412"/>
                    <a:gd name="T30" fmla="*/ 386 w 412"/>
                    <a:gd name="T31" fmla="*/ 2 h 412"/>
                    <a:gd name="T32" fmla="*/ 380 w 412"/>
                    <a:gd name="T33" fmla="*/ 0 h 412"/>
                    <a:gd name="T34" fmla="*/ 32 w 412"/>
                    <a:gd name="T35" fmla="*/ 0 h 412"/>
                    <a:gd name="T36" fmla="*/ 32 w 412"/>
                    <a:gd name="T37" fmla="*/ 0 h 412"/>
                    <a:gd name="T38" fmla="*/ 24 w 412"/>
                    <a:gd name="T39" fmla="*/ 2 h 412"/>
                    <a:gd name="T40" fmla="*/ 18 w 412"/>
                    <a:gd name="T41" fmla="*/ 4 h 412"/>
                    <a:gd name="T42" fmla="*/ 8 w 412"/>
                    <a:gd name="T43" fmla="*/ 10 h 412"/>
                    <a:gd name="T44" fmla="*/ 2 w 412"/>
                    <a:gd name="T45" fmla="*/ 20 h 412"/>
                    <a:gd name="T46" fmla="*/ 0 w 412"/>
                    <a:gd name="T47" fmla="*/ 26 h 412"/>
                    <a:gd name="T48" fmla="*/ 0 w 412"/>
                    <a:gd name="T49" fmla="*/ 32 h 412"/>
                    <a:gd name="T50" fmla="*/ 0 w 412"/>
                    <a:gd name="T51" fmla="*/ 380 h 412"/>
                    <a:gd name="T52" fmla="*/ 0 w 412"/>
                    <a:gd name="T53" fmla="*/ 380 h 412"/>
                    <a:gd name="T54" fmla="*/ 0 w 412"/>
                    <a:gd name="T55" fmla="*/ 388 h 412"/>
                    <a:gd name="T56" fmla="*/ 2 w 412"/>
                    <a:gd name="T57" fmla="*/ 394 h 412"/>
                    <a:gd name="T58" fmla="*/ 8 w 412"/>
                    <a:gd name="T59" fmla="*/ 404 h 412"/>
                    <a:gd name="T60" fmla="*/ 18 w 412"/>
                    <a:gd name="T61" fmla="*/ 410 h 412"/>
                    <a:gd name="T62" fmla="*/ 24 w 412"/>
                    <a:gd name="T63" fmla="*/ 412 h 412"/>
                    <a:gd name="T64" fmla="*/ 32 w 412"/>
                    <a:gd name="T65" fmla="*/ 412 h 412"/>
                    <a:gd name="T66" fmla="*/ 32 w 412"/>
                    <a:gd name="T67" fmla="*/ 41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2" h="412">
                      <a:moveTo>
                        <a:pt x="32" y="412"/>
                      </a:moveTo>
                      <a:lnTo>
                        <a:pt x="380" y="412"/>
                      </a:lnTo>
                      <a:lnTo>
                        <a:pt x="380" y="412"/>
                      </a:lnTo>
                      <a:lnTo>
                        <a:pt x="386" y="412"/>
                      </a:lnTo>
                      <a:lnTo>
                        <a:pt x="392" y="410"/>
                      </a:lnTo>
                      <a:lnTo>
                        <a:pt x="402" y="404"/>
                      </a:lnTo>
                      <a:lnTo>
                        <a:pt x="408" y="394"/>
                      </a:lnTo>
                      <a:lnTo>
                        <a:pt x="410" y="388"/>
                      </a:lnTo>
                      <a:lnTo>
                        <a:pt x="412" y="380"/>
                      </a:lnTo>
                      <a:lnTo>
                        <a:pt x="412" y="32"/>
                      </a:lnTo>
                      <a:lnTo>
                        <a:pt x="412" y="32"/>
                      </a:lnTo>
                      <a:lnTo>
                        <a:pt x="410" y="26"/>
                      </a:lnTo>
                      <a:lnTo>
                        <a:pt x="408" y="20"/>
                      </a:lnTo>
                      <a:lnTo>
                        <a:pt x="402" y="10"/>
                      </a:lnTo>
                      <a:lnTo>
                        <a:pt x="392" y="4"/>
                      </a:lnTo>
                      <a:lnTo>
                        <a:pt x="386" y="2"/>
                      </a:lnTo>
                      <a:lnTo>
                        <a:pt x="380" y="0"/>
                      </a:lnTo>
                      <a:lnTo>
                        <a:pt x="32" y="0"/>
                      </a:lnTo>
                      <a:lnTo>
                        <a:pt x="32" y="0"/>
                      </a:lnTo>
                      <a:lnTo>
                        <a:pt x="24" y="2"/>
                      </a:lnTo>
                      <a:lnTo>
                        <a:pt x="18" y="4"/>
                      </a:lnTo>
                      <a:lnTo>
                        <a:pt x="8" y="10"/>
                      </a:lnTo>
                      <a:lnTo>
                        <a:pt x="2" y="20"/>
                      </a:lnTo>
                      <a:lnTo>
                        <a:pt x="0" y="26"/>
                      </a:lnTo>
                      <a:lnTo>
                        <a:pt x="0" y="32"/>
                      </a:lnTo>
                      <a:lnTo>
                        <a:pt x="0" y="380"/>
                      </a:lnTo>
                      <a:lnTo>
                        <a:pt x="0" y="380"/>
                      </a:lnTo>
                      <a:lnTo>
                        <a:pt x="0" y="388"/>
                      </a:lnTo>
                      <a:lnTo>
                        <a:pt x="2" y="394"/>
                      </a:lnTo>
                      <a:lnTo>
                        <a:pt x="8" y="404"/>
                      </a:lnTo>
                      <a:lnTo>
                        <a:pt x="18" y="410"/>
                      </a:lnTo>
                      <a:lnTo>
                        <a:pt x="24" y="412"/>
                      </a:lnTo>
                      <a:lnTo>
                        <a:pt x="32" y="412"/>
                      </a:lnTo>
                      <a:lnTo>
                        <a:pt x="32" y="412"/>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27" name="Freeform 16"/>
                <p:cNvSpPr>
                  <a:spLocks/>
                </p:cNvSpPr>
                <p:nvPr/>
              </p:nvSpPr>
              <p:spPr bwMode="auto">
                <a:xfrm>
                  <a:off x="3221" y="2123"/>
                  <a:ext cx="412" cy="412"/>
                </a:xfrm>
                <a:custGeom>
                  <a:avLst/>
                  <a:gdLst>
                    <a:gd name="T0" fmla="*/ 32 w 412"/>
                    <a:gd name="T1" fmla="*/ 412 h 412"/>
                    <a:gd name="T2" fmla="*/ 380 w 412"/>
                    <a:gd name="T3" fmla="*/ 412 h 412"/>
                    <a:gd name="T4" fmla="*/ 380 w 412"/>
                    <a:gd name="T5" fmla="*/ 412 h 412"/>
                    <a:gd name="T6" fmla="*/ 386 w 412"/>
                    <a:gd name="T7" fmla="*/ 412 h 412"/>
                    <a:gd name="T8" fmla="*/ 392 w 412"/>
                    <a:gd name="T9" fmla="*/ 410 h 412"/>
                    <a:gd name="T10" fmla="*/ 402 w 412"/>
                    <a:gd name="T11" fmla="*/ 404 h 412"/>
                    <a:gd name="T12" fmla="*/ 408 w 412"/>
                    <a:gd name="T13" fmla="*/ 394 h 412"/>
                    <a:gd name="T14" fmla="*/ 410 w 412"/>
                    <a:gd name="T15" fmla="*/ 388 h 412"/>
                    <a:gd name="T16" fmla="*/ 412 w 412"/>
                    <a:gd name="T17" fmla="*/ 380 h 412"/>
                    <a:gd name="T18" fmla="*/ 412 w 412"/>
                    <a:gd name="T19" fmla="*/ 32 h 412"/>
                    <a:gd name="T20" fmla="*/ 412 w 412"/>
                    <a:gd name="T21" fmla="*/ 32 h 412"/>
                    <a:gd name="T22" fmla="*/ 410 w 412"/>
                    <a:gd name="T23" fmla="*/ 26 h 412"/>
                    <a:gd name="T24" fmla="*/ 408 w 412"/>
                    <a:gd name="T25" fmla="*/ 20 h 412"/>
                    <a:gd name="T26" fmla="*/ 402 w 412"/>
                    <a:gd name="T27" fmla="*/ 10 h 412"/>
                    <a:gd name="T28" fmla="*/ 392 w 412"/>
                    <a:gd name="T29" fmla="*/ 4 h 412"/>
                    <a:gd name="T30" fmla="*/ 386 w 412"/>
                    <a:gd name="T31" fmla="*/ 2 h 412"/>
                    <a:gd name="T32" fmla="*/ 380 w 412"/>
                    <a:gd name="T33" fmla="*/ 0 h 412"/>
                    <a:gd name="T34" fmla="*/ 32 w 412"/>
                    <a:gd name="T35" fmla="*/ 0 h 412"/>
                    <a:gd name="T36" fmla="*/ 32 w 412"/>
                    <a:gd name="T37" fmla="*/ 0 h 412"/>
                    <a:gd name="T38" fmla="*/ 24 w 412"/>
                    <a:gd name="T39" fmla="*/ 2 h 412"/>
                    <a:gd name="T40" fmla="*/ 18 w 412"/>
                    <a:gd name="T41" fmla="*/ 4 h 412"/>
                    <a:gd name="T42" fmla="*/ 8 w 412"/>
                    <a:gd name="T43" fmla="*/ 10 h 412"/>
                    <a:gd name="T44" fmla="*/ 2 w 412"/>
                    <a:gd name="T45" fmla="*/ 20 h 412"/>
                    <a:gd name="T46" fmla="*/ 0 w 412"/>
                    <a:gd name="T47" fmla="*/ 26 h 412"/>
                    <a:gd name="T48" fmla="*/ 0 w 412"/>
                    <a:gd name="T49" fmla="*/ 32 h 412"/>
                    <a:gd name="T50" fmla="*/ 0 w 412"/>
                    <a:gd name="T51" fmla="*/ 380 h 412"/>
                    <a:gd name="T52" fmla="*/ 0 w 412"/>
                    <a:gd name="T53" fmla="*/ 380 h 412"/>
                    <a:gd name="T54" fmla="*/ 0 w 412"/>
                    <a:gd name="T55" fmla="*/ 388 h 412"/>
                    <a:gd name="T56" fmla="*/ 2 w 412"/>
                    <a:gd name="T57" fmla="*/ 394 h 412"/>
                    <a:gd name="T58" fmla="*/ 8 w 412"/>
                    <a:gd name="T59" fmla="*/ 404 h 412"/>
                    <a:gd name="T60" fmla="*/ 18 w 412"/>
                    <a:gd name="T61" fmla="*/ 410 h 412"/>
                    <a:gd name="T62" fmla="*/ 24 w 412"/>
                    <a:gd name="T63" fmla="*/ 412 h 412"/>
                    <a:gd name="T64" fmla="*/ 32 w 412"/>
                    <a:gd name="T65" fmla="*/ 412 h 412"/>
                    <a:gd name="T66" fmla="*/ 32 w 412"/>
                    <a:gd name="T67" fmla="*/ 41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2" h="412">
                      <a:moveTo>
                        <a:pt x="32" y="412"/>
                      </a:moveTo>
                      <a:lnTo>
                        <a:pt x="380" y="412"/>
                      </a:lnTo>
                      <a:lnTo>
                        <a:pt x="380" y="412"/>
                      </a:lnTo>
                      <a:lnTo>
                        <a:pt x="386" y="412"/>
                      </a:lnTo>
                      <a:lnTo>
                        <a:pt x="392" y="410"/>
                      </a:lnTo>
                      <a:lnTo>
                        <a:pt x="402" y="404"/>
                      </a:lnTo>
                      <a:lnTo>
                        <a:pt x="408" y="394"/>
                      </a:lnTo>
                      <a:lnTo>
                        <a:pt x="410" y="388"/>
                      </a:lnTo>
                      <a:lnTo>
                        <a:pt x="412" y="380"/>
                      </a:lnTo>
                      <a:lnTo>
                        <a:pt x="412" y="32"/>
                      </a:lnTo>
                      <a:lnTo>
                        <a:pt x="412" y="32"/>
                      </a:lnTo>
                      <a:lnTo>
                        <a:pt x="410" y="26"/>
                      </a:lnTo>
                      <a:lnTo>
                        <a:pt x="408" y="20"/>
                      </a:lnTo>
                      <a:lnTo>
                        <a:pt x="402" y="10"/>
                      </a:lnTo>
                      <a:lnTo>
                        <a:pt x="392" y="4"/>
                      </a:lnTo>
                      <a:lnTo>
                        <a:pt x="386" y="2"/>
                      </a:lnTo>
                      <a:lnTo>
                        <a:pt x="380" y="0"/>
                      </a:lnTo>
                      <a:lnTo>
                        <a:pt x="32" y="0"/>
                      </a:lnTo>
                      <a:lnTo>
                        <a:pt x="32" y="0"/>
                      </a:lnTo>
                      <a:lnTo>
                        <a:pt x="24" y="2"/>
                      </a:lnTo>
                      <a:lnTo>
                        <a:pt x="18" y="4"/>
                      </a:lnTo>
                      <a:lnTo>
                        <a:pt x="8" y="10"/>
                      </a:lnTo>
                      <a:lnTo>
                        <a:pt x="2" y="20"/>
                      </a:lnTo>
                      <a:lnTo>
                        <a:pt x="0" y="26"/>
                      </a:lnTo>
                      <a:lnTo>
                        <a:pt x="0" y="32"/>
                      </a:lnTo>
                      <a:lnTo>
                        <a:pt x="0" y="380"/>
                      </a:lnTo>
                      <a:lnTo>
                        <a:pt x="0" y="380"/>
                      </a:lnTo>
                      <a:lnTo>
                        <a:pt x="0" y="388"/>
                      </a:lnTo>
                      <a:lnTo>
                        <a:pt x="2" y="394"/>
                      </a:lnTo>
                      <a:lnTo>
                        <a:pt x="8" y="404"/>
                      </a:lnTo>
                      <a:lnTo>
                        <a:pt x="18" y="410"/>
                      </a:lnTo>
                      <a:lnTo>
                        <a:pt x="24" y="412"/>
                      </a:lnTo>
                      <a:lnTo>
                        <a:pt x="32" y="412"/>
                      </a:lnTo>
                      <a:lnTo>
                        <a:pt x="32" y="412"/>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28" name="Freeform 17"/>
                <p:cNvSpPr>
                  <a:spLocks/>
                </p:cNvSpPr>
                <p:nvPr/>
              </p:nvSpPr>
              <p:spPr bwMode="auto">
                <a:xfrm>
                  <a:off x="2101" y="2683"/>
                  <a:ext cx="412" cy="412"/>
                </a:xfrm>
                <a:custGeom>
                  <a:avLst/>
                  <a:gdLst>
                    <a:gd name="T0" fmla="*/ 32 w 412"/>
                    <a:gd name="T1" fmla="*/ 412 h 412"/>
                    <a:gd name="T2" fmla="*/ 380 w 412"/>
                    <a:gd name="T3" fmla="*/ 412 h 412"/>
                    <a:gd name="T4" fmla="*/ 380 w 412"/>
                    <a:gd name="T5" fmla="*/ 412 h 412"/>
                    <a:gd name="T6" fmla="*/ 386 w 412"/>
                    <a:gd name="T7" fmla="*/ 412 h 412"/>
                    <a:gd name="T8" fmla="*/ 392 w 412"/>
                    <a:gd name="T9" fmla="*/ 410 h 412"/>
                    <a:gd name="T10" fmla="*/ 402 w 412"/>
                    <a:gd name="T11" fmla="*/ 404 h 412"/>
                    <a:gd name="T12" fmla="*/ 408 w 412"/>
                    <a:gd name="T13" fmla="*/ 394 h 412"/>
                    <a:gd name="T14" fmla="*/ 410 w 412"/>
                    <a:gd name="T15" fmla="*/ 388 h 412"/>
                    <a:gd name="T16" fmla="*/ 412 w 412"/>
                    <a:gd name="T17" fmla="*/ 380 h 412"/>
                    <a:gd name="T18" fmla="*/ 412 w 412"/>
                    <a:gd name="T19" fmla="*/ 32 h 412"/>
                    <a:gd name="T20" fmla="*/ 412 w 412"/>
                    <a:gd name="T21" fmla="*/ 32 h 412"/>
                    <a:gd name="T22" fmla="*/ 410 w 412"/>
                    <a:gd name="T23" fmla="*/ 26 h 412"/>
                    <a:gd name="T24" fmla="*/ 408 w 412"/>
                    <a:gd name="T25" fmla="*/ 20 h 412"/>
                    <a:gd name="T26" fmla="*/ 402 w 412"/>
                    <a:gd name="T27" fmla="*/ 10 h 412"/>
                    <a:gd name="T28" fmla="*/ 392 w 412"/>
                    <a:gd name="T29" fmla="*/ 4 h 412"/>
                    <a:gd name="T30" fmla="*/ 386 w 412"/>
                    <a:gd name="T31" fmla="*/ 2 h 412"/>
                    <a:gd name="T32" fmla="*/ 380 w 412"/>
                    <a:gd name="T33" fmla="*/ 0 h 412"/>
                    <a:gd name="T34" fmla="*/ 32 w 412"/>
                    <a:gd name="T35" fmla="*/ 0 h 412"/>
                    <a:gd name="T36" fmla="*/ 32 w 412"/>
                    <a:gd name="T37" fmla="*/ 0 h 412"/>
                    <a:gd name="T38" fmla="*/ 24 w 412"/>
                    <a:gd name="T39" fmla="*/ 2 h 412"/>
                    <a:gd name="T40" fmla="*/ 18 w 412"/>
                    <a:gd name="T41" fmla="*/ 4 h 412"/>
                    <a:gd name="T42" fmla="*/ 8 w 412"/>
                    <a:gd name="T43" fmla="*/ 10 h 412"/>
                    <a:gd name="T44" fmla="*/ 2 w 412"/>
                    <a:gd name="T45" fmla="*/ 20 h 412"/>
                    <a:gd name="T46" fmla="*/ 0 w 412"/>
                    <a:gd name="T47" fmla="*/ 26 h 412"/>
                    <a:gd name="T48" fmla="*/ 0 w 412"/>
                    <a:gd name="T49" fmla="*/ 32 h 412"/>
                    <a:gd name="T50" fmla="*/ 0 w 412"/>
                    <a:gd name="T51" fmla="*/ 380 h 412"/>
                    <a:gd name="T52" fmla="*/ 0 w 412"/>
                    <a:gd name="T53" fmla="*/ 380 h 412"/>
                    <a:gd name="T54" fmla="*/ 0 w 412"/>
                    <a:gd name="T55" fmla="*/ 388 h 412"/>
                    <a:gd name="T56" fmla="*/ 2 w 412"/>
                    <a:gd name="T57" fmla="*/ 394 h 412"/>
                    <a:gd name="T58" fmla="*/ 8 w 412"/>
                    <a:gd name="T59" fmla="*/ 404 h 412"/>
                    <a:gd name="T60" fmla="*/ 18 w 412"/>
                    <a:gd name="T61" fmla="*/ 410 h 412"/>
                    <a:gd name="T62" fmla="*/ 24 w 412"/>
                    <a:gd name="T63" fmla="*/ 412 h 412"/>
                    <a:gd name="T64" fmla="*/ 32 w 412"/>
                    <a:gd name="T65" fmla="*/ 412 h 412"/>
                    <a:gd name="T66" fmla="*/ 32 w 412"/>
                    <a:gd name="T67" fmla="*/ 41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2" h="412">
                      <a:moveTo>
                        <a:pt x="32" y="412"/>
                      </a:moveTo>
                      <a:lnTo>
                        <a:pt x="380" y="412"/>
                      </a:lnTo>
                      <a:lnTo>
                        <a:pt x="380" y="412"/>
                      </a:lnTo>
                      <a:lnTo>
                        <a:pt x="386" y="412"/>
                      </a:lnTo>
                      <a:lnTo>
                        <a:pt x="392" y="410"/>
                      </a:lnTo>
                      <a:lnTo>
                        <a:pt x="402" y="404"/>
                      </a:lnTo>
                      <a:lnTo>
                        <a:pt x="408" y="394"/>
                      </a:lnTo>
                      <a:lnTo>
                        <a:pt x="410" y="388"/>
                      </a:lnTo>
                      <a:lnTo>
                        <a:pt x="412" y="380"/>
                      </a:lnTo>
                      <a:lnTo>
                        <a:pt x="412" y="32"/>
                      </a:lnTo>
                      <a:lnTo>
                        <a:pt x="412" y="32"/>
                      </a:lnTo>
                      <a:lnTo>
                        <a:pt x="410" y="26"/>
                      </a:lnTo>
                      <a:lnTo>
                        <a:pt x="408" y="20"/>
                      </a:lnTo>
                      <a:lnTo>
                        <a:pt x="402" y="10"/>
                      </a:lnTo>
                      <a:lnTo>
                        <a:pt x="392" y="4"/>
                      </a:lnTo>
                      <a:lnTo>
                        <a:pt x="386" y="2"/>
                      </a:lnTo>
                      <a:lnTo>
                        <a:pt x="380" y="0"/>
                      </a:lnTo>
                      <a:lnTo>
                        <a:pt x="32" y="0"/>
                      </a:lnTo>
                      <a:lnTo>
                        <a:pt x="32" y="0"/>
                      </a:lnTo>
                      <a:lnTo>
                        <a:pt x="24" y="2"/>
                      </a:lnTo>
                      <a:lnTo>
                        <a:pt x="18" y="4"/>
                      </a:lnTo>
                      <a:lnTo>
                        <a:pt x="8" y="10"/>
                      </a:lnTo>
                      <a:lnTo>
                        <a:pt x="2" y="20"/>
                      </a:lnTo>
                      <a:lnTo>
                        <a:pt x="0" y="26"/>
                      </a:lnTo>
                      <a:lnTo>
                        <a:pt x="0" y="32"/>
                      </a:lnTo>
                      <a:lnTo>
                        <a:pt x="0" y="380"/>
                      </a:lnTo>
                      <a:lnTo>
                        <a:pt x="0" y="380"/>
                      </a:lnTo>
                      <a:lnTo>
                        <a:pt x="0" y="388"/>
                      </a:lnTo>
                      <a:lnTo>
                        <a:pt x="2" y="394"/>
                      </a:lnTo>
                      <a:lnTo>
                        <a:pt x="8" y="404"/>
                      </a:lnTo>
                      <a:lnTo>
                        <a:pt x="18" y="410"/>
                      </a:lnTo>
                      <a:lnTo>
                        <a:pt x="24" y="412"/>
                      </a:lnTo>
                      <a:lnTo>
                        <a:pt x="32" y="412"/>
                      </a:lnTo>
                      <a:lnTo>
                        <a:pt x="32" y="412"/>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29" name="Freeform 18"/>
                <p:cNvSpPr>
                  <a:spLocks/>
                </p:cNvSpPr>
                <p:nvPr/>
              </p:nvSpPr>
              <p:spPr bwMode="auto">
                <a:xfrm>
                  <a:off x="2661" y="2683"/>
                  <a:ext cx="412" cy="412"/>
                </a:xfrm>
                <a:custGeom>
                  <a:avLst/>
                  <a:gdLst>
                    <a:gd name="T0" fmla="*/ 32 w 412"/>
                    <a:gd name="T1" fmla="*/ 412 h 412"/>
                    <a:gd name="T2" fmla="*/ 380 w 412"/>
                    <a:gd name="T3" fmla="*/ 412 h 412"/>
                    <a:gd name="T4" fmla="*/ 380 w 412"/>
                    <a:gd name="T5" fmla="*/ 412 h 412"/>
                    <a:gd name="T6" fmla="*/ 386 w 412"/>
                    <a:gd name="T7" fmla="*/ 412 h 412"/>
                    <a:gd name="T8" fmla="*/ 392 w 412"/>
                    <a:gd name="T9" fmla="*/ 410 h 412"/>
                    <a:gd name="T10" fmla="*/ 402 w 412"/>
                    <a:gd name="T11" fmla="*/ 404 h 412"/>
                    <a:gd name="T12" fmla="*/ 408 w 412"/>
                    <a:gd name="T13" fmla="*/ 394 h 412"/>
                    <a:gd name="T14" fmla="*/ 410 w 412"/>
                    <a:gd name="T15" fmla="*/ 388 h 412"/>
                    <a:gd name="T16" fmla="*/ 412 w 412"/>
                    <a:gd name="T17" fmla="*/ 380 h 412"/>
                    <a:gd name="T18" fmla="*/ 412 w 412"/>
                    <a:gd name="T19" fmla="*/ 32 h 412"/>
                    <a:gd name="T20" fmla="*/ 412 w 412"/>
                    <a:gd name="T21" fmla="*/ 32 h 412"/>
                    <a:gd name="T22" fmla="*/ 410 w 412"/>
                    <a:gd name="T23" fmla="*/ 26 h 412"/>
                    <a:gd name="T24" fmla="*/ 408 w 412"/>
                    <a:gd name="T25" fmla="*/ 20 h 412"/>
                    <a:gd name="T26" fmla="*/ 402 w 412"/>
                    <a:gd name="T27" fmla="*/ 10 h 412"/>
                    <a:gd name="T28" fmla="*/ 392 w 412"/>
                    <a:gd name="T29" fmla="*/ 4 h 412"/>
                    <a:gd name="T30" fmla="*/ 386 w 412"/>
                    <a:gd name="T31" fmla="*/ 2 h 412"/>
                    <a:gd name="T32" fmla="*/ 380 w 412"/>
                    <a:gd name="T33" fmla="*/ 0 h 412"/>
                    <a:gd name="T34" fmla="*/ 32 w 412"/>
                    <a:gd name="T35" fmla="*/ 0 h 412"/>
                    <a:gd name="T36" fmla="*/ 32 w 412"/>
                    <a:gd name="T37" fmla="*/ 0 h 412"/>
                    <a:gd name="T38" fmla="*/ 24 w 412"/>
                    <a:gd name="T39" fmla="*/ 2 h 412"/>
                    <a:gd name="T40" fmla="*/ 18 w 412"/>
                    <a:gd name="T41" fmla="*/ 4 h 412"/>
                    <a:gd name="T42" fmla="*/ 8 w 412"/>
                    <a:gd name="T43" fmla="*/ 10 h 412"/>
                    <a:gd name="T44" fmla="*/ 2 w 412"/>
                    <a:gd name="T45" fmla="*/ 20 h 412"/>
                    <a:gd name="T46" fmla="*/ 0 w 412"/>
                    <a:gd name="T47" fmla="*/ 26 h 412"/>
                    <a:gd name="T48" fmla="*/ 0 w 412"/>
                    <a:gd name="T49" fmla="*/ 32 h 412"/>
                    <a:gd name="T50" fmla="*/ 0 w 412"/>
                    <a:gd name="T51" fmla="*/ 380 h 412"/>
                    <a:gd name="T52" fmla="*/ 0 w 412"/>
                    <a:gd name="T53" fmla="*/ 380 h 412"/>
                    <a:gd name="T54" fmla="*/ 0 w 412"/>
                    <a:gd name="T55" fmla="*/ 388 h 412"/>
                    <a:gd name="T56" fmla="*/ 2 w 412"/>
                    <a:gd name="T57" fmla="*/ 394 h 412"/>
                    <a:gd name="T58" fmla="*/ 8 w 412"/>
                    <a:gd name="T59" fmla="*/ 404 h 412"/>
                    <a:gd name="T60" fmla="*/ 18 w 412"/>
                    <a:gd name="T61" fmla="*/ 410 h 412"/>
                    <a:gd name="T62" fmla="*/ 24 w 412"/>
                    <a:gd name="T63" fmla="*/ 412 h 412"/>
                    <a:gd name="T64" fmla="*/ 32 w 412"/>
                    <a:gd name="T65" fmla="*/ 412 h 412"/>
                    <a:gd name="T66" fmla="*/ 32 w 412"/>
                    <a:gd name="T67" fmla="*/ 41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2" h="412">
                      <a:moveTo>
                        <a:pt x="32" y="412"/>
                      </a:moveTo>
                      <a:lnTo>
                        <a:pt x="380" y="412"/>
                      </a:lnTo>
                      <a:lnTo>
                        <a:pt x="380" y="412"/>
                      </a:lnTo>
                      <a:lnTo>
                        <a:pt x="386" y="412"/>
                      </a:lnTo>
                      <a:lnTo>
                        <a:pt x="392" y="410"/>
                      </a:lnTo>
                      <a:lnTo>
                        <a:pt x="402" y="404"/>
                      </a:lnTo>
                      <a:lnTo>
                        <a:pt x="408" y="394"/>
                      </a:lnTo>
                      <a:lnTo>
                        <a:pt x="410" y="388"/>
                      </a:lnTo>
                      <a:lnTo>
                        <a:pt x="412" y="380"/>
                      </a:lnTo>
                      <a:lnTo>
                        <a:pt x="412" y="32"/>
                      </a:lnTo>
                      <a:lnTo>
                        <a:pt x="412" y="32"/>
                      </a:lnTo>
                      <a:lnTo>
                        <a:pt x="410" y="26"/>
                      </a:lnTo>
                      <a:lnTo>
                        <a:pt x="408" y="20"/>
                      </a:lnTo>
                      <a:lnTo>
                        <a:pt x="402" y="10"/>
                      </a:lnTo>
                      <a:lnTo>
                        <a:pt x="392" y="4"/>
                      </a:lnTo>
                      <a:lnTo>
                        <a:pt x="386" y="2"/>
                      </a:lnTo>
                      <a:lnTo>
                        <a:pt x="380" y="0"/>
                      </a:lnTo>
                      <a:lnTo>
                        <a:pt x="32" y="0"/>
                      </a:lnTo>
                      <a:lnTo>
                        <a:pt x="32" y="0"/>
                      </a:lnTo>
                      <a:lnTo>
                        <a:pt x="24" y="2"/>
                      </a:lnTo>
                      <a:lnTo>
                        <a:pt x="18" y="4"/>
                      </a:lnTo>
                      <a:lnTo>
                        <a:pt x="8" y="10"/>
                      </a:lnTo>
                      <a:lnTo>
                        <a:pt x="2" y="20"/>
                      </a:lnTo>
                      <a:lnTo>
                        <a:pt x="0" y="26"/>
                      </a:lnTo>
                      <a:lnTo>
                        <a:pt x="0" y="32"/>
                      </a:lnTo>
                      <a:lnTo>
                        <a:pt x="0" y="380"/>
                      </a:lnTo>
                      <a:lnTo>
                        <a:pt x="0" y="380"/>
                      </a:lnTo>
                      <a:lnTo>
                        <a:pt x="0" y="388"/>
                      </a:lnTo>
                      <a:lnTo>
                        <a:pt x="2" y="394"/>
                      </a:lnTo>
                      <a:lnTo>
                        <a:pt x="8" y="404"/>
                      </a:lnTo>
                      <a:lnTo>
                        <a:pt x="18" y="410"/>
                      </a:lnTo>
                      <a:lnTo>
                        <a:pt x="24" y="412"/>
                      </a:lnTo>
                      <a:lnTo>
                        <a:pt x="32" y="412"/>
                      </a:lnTo>
                      <a:lnTo>
                        <a:pt x="32" y="412"/>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30" name="Freeform 19"/>
                <p:cNvSpPr>
                  <a:spLocks/>
                </p:cNvSpPr>
                <p:nvPr/>
              </p:nvSpPr>
              <p:spPr bwMode="auto">
                <a:xfrm>
                  <a:off x="3221" y="2683"/>
                  <a:ext cx="412" cy="412"/>
                </a:xfrm>
                <a:custGeom>
                  <a:avLst/>
                  <a:gdLst>
                    <a:gd name="T0" fmla="*/ 32 w 412"/>
                    <a:gd name="T1" fmla="*/ 412 h 412"/>
                    <a:gd name="T2" fmla="*/ 380 w 412"/>
                    <a:gd name="T3" fmla="*/ 412 h 412"/>
                    <a:gd name="T4" fmla="*/ 380 w 412"/>
                    <a:gd name="T5" fmla="*/ 412 h 412"/>
                    <a:gd name="T6" fmla="*/ 386 w 412"/>
                    <a:gd name="T7" fmla="*/ 412 h 412"/>
                    <a:gd name="T8" fmla="*/ 392 w 412"/>
                    <a:gd name="T9" fmla="*/ 410 h 412"/>
                    <a:gd name="T10" fmla="*/ 402 w 412"/>
                    <a:gd name="T11" fmla="*/ 404 h 412"/>
                    <a:gd name="T12" fmla="*/ 408 w 412"/>
                    <a:gd name="T13" fmla="*/ 394 h 412"/>
                    <a:gd name="T14" fmla="*/ 410 w 412"/>
                    <a:gd name="T15" fmla="*/ 388 h 412"/>
                    <a:gd name="T16" fmla="*/ 412 w 412"/>
                    <a:gd name="T17" fmla="*/ 380 h 412"/>
                    <a:gd name="T18" fmla="*/ 412 w 412"/>
                    <a:gd name="T19" fmla="*/ 32 h 412"/>
                    <a:gd name="T20" fmla="*/ 412 w 412"/>
                    <a:gd name="T21" fmla="*/ 32 h 412"/>
                    <a:gd name="T22" fmla="*/ 410 w 412"/>
                    <a:gd name="T23" fmla="*/ 26 h 412"/>
                    <a:gd name="T24" fmla="*/ 408 w 412"/>
                    <a:gd name="T25" fmla="*/ 20 h 412"/>
                    <a:gd name="T26" fmla="*/ 402 w 412"/>
                    <a:gd name="T27" fmla="*/ 10 h 412"/>
                    <a:gd name="T28" fmla="*/ 392 w 412"/>
                    <a:gd name="T29" fmla="*/ 4 h 412"/>
                    <a:gd name="T30" fmla="*/ 386 w 412"/>
                    <a:gd name="T31" fmla="*/ 2 h 412"/>
                    <a:gd name="T32" fmla="*/ 380 w 412"/>
                    <a:gd name="T33" fmla="*/ 0 h 412"/>
                    <a:gd name="T34" fmla="*/ 32 w 412"/>
                    <a:gd name="T35" fmla="*/ 0 h 412"/>
                    <a:gd name="T36" fmla="*/ 32 w 412"/>
                    <a:gd name="T37" fmla="*/ 0 h 412"/>
                    <a:gd name="T38" fmla="*/ 24 w 412"/>
                    <a:gd name="T39" fmla="*/ 2 h 412"/>
                    <a:gd name="T40" fmla="*/ 18 w 412"/>
                    <a:gd name="T41" fmla="*/ 4 h 412"/>
                    <a:gd name="T42" fmla="*/ 8 w 412"/>
                    <a:gd name="T43" fmla="*/ 10 h 412"/>
                    <a:gd name="T44" fmla="*/ 2 w 412"/>
                    <a:gd name="T45" fmla="*/ 20 h 412"/>
                    <a:gd name="T46" fmla="*/ 0 w 412"/>
                    <a:gd name="T47" fmla="*/ 26 h 412"/>
                    <a:gd name="T48" fmla="*/ 0 w 412"/>
                    <a:gd name="T49" fmla="*/ 32 h 412"/>
                    <a:gd name="T50" fmla="*/ 0 w 412"/>
                    <a:gd name="T51" fmla="*/ 380 h 412"/>
                    <a:gd name="T52" fmla="*/ 0 w 412"/>
                    <a:gd name="T53" fmla="*/ 380 h 412"/>
                    <a:gd name="T54" fmla="*/ 0 w 412"/>
                    <a:gd name="T55" fmla="*/ 388 h 412"/>
                    <a:gd name="T56" fmla="*/ 2 w 412"/>
                    <a:gd name="T57" fmla="*/ 394 h 412"/>
                    <a:gd name="T58" fmla="*/ 8 w 412"/>
                    <a:gd name="T59" fmla="*/ 404 h 412"/>
                    <a:gd name="T60" fmla="*/ 18 w 412"/>
                    <a:gd name="T61" fmla="*/ 410 h 412"/>
                    <a:gd name="T62" fmla="*/ 24 w 412"/>
                    <a:gd name="T63" fmla="*/ 412 h 412"/>
                    <a:gd name="T64" fmla="*/ 32 w 412"/>
                    <a:gd name="T65" fmla="*/ 412 h 412"/>
                    <a:gd name="T66" fmla="*/ 32 w 412"/>
                    <a:gd name="T67" fmla="*/ 41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2" h="412">
                      <a:moveTo>
                        <a:pt x="32" y="412"/>
                      </a:moveTo>
                      <a:lnTo>
                        <a:pt x="380" y="412"/>
                      </a:lnTo>
                      <a:lnTo>
                        <a:pt x="380" y="412"/>
                      </a:lnTo>
                      <a:lnTo>
                        <a:pt x="386" y="412"/>
                      </a:lnTo>
                      <a:lnTo>
                        <a:pt x="392" y="410"/>
                      </a:lnTo>
                      <a:lnTo>
                        <a:pt x="402" y="404"/>
                      </a:lnTo>
                      <a:lnTo>
                        <a:pt x="408" y="394"/>
                      </a:lnTo>
                      <a:lnTo>
                        <a:pt x="410" y="388"/>
                      </a:lnTo>
                      <a:lnTo>
                        <a:pt x="412" y="380"/>
                      </a:lnTo>
                      <a:lnTo>
                        <a:pt x="412" y="32"/>
                      </a:lnTo>
                      <a:lnTo>
                        <a:pt x="412" y="32"/>
                      </a:lnTo>
                      <a:lnTo>
                        <a:pt x="410" y="26"/>
                      </a:lnTo>
                      <a:lnTo>
                        <a:pt x="408" y="20"/>
                      </a:lnTo>
                      <a:lnTo>
                        <a:pt x="402" y="10"/>
                      </a:lnTo>
                      <a:lnTo>
                        <a:pt x="392" y="4"/>
                      </a:lnTo>
                      <a:lnTo>
                        <a:pt x="386" y="2"/>
                      </a:lnTo>
                      <a:lnTo>
                        <a:pt x="380" y="0"/>
                      </a:lnTo>
                      <a:lnTo>
                        <a:pt x="32" y="0"/>
                      </a:lnTo>
                      <a:lnTo>
                        <a:pt x="32" y="0"/>
                      </a:lnTo>
                      <a:lnTo>
                        <a:pt x="24" y="2"/>
                      </a:lnTo>
                      <a:lnTo>
                        <a:pt x="18" y="4"/>
                      </a:lnTo>
                      <a:lnTo>
                        <a:pt x="8" y="10"/>
                      </a:lnTo>
                      <a:lnTo>
                        <a:pt x="2" y="20"/>
                      </a:lnTo>
                      <a:lnTo>
                        <a:pt x="0" y="26"/>
                      </a:lnTo>
                      <a:lnTo>
                        <a:pt x="0" y="32"/>
                      </a:lnTo>
                      <a:lnTo>
                        <a:pt x="0" y="380"/>
                      </a:lnTo>
                      <a:lnTo>
                        <a:pt x="0" y="380"/>
                      </a:lnTo>
                      <a:lnTo>
                        <a:pt x="0" y="388"/>
                      </a:lnTo>
                      <a:lnTo>
                        <a:pt x="2" y="394"/>
                      </a:lnTo>
                      <a:lnTo>
                        <a:pt x="8" y="404"/>
                      </a:lnTo>
                      <a:lnTo>
                        <a:pt x="18" y="410"/>
                      </a:lnTo>
                      <a:lnTo>
                        <a:pt x="24" y="412"/>
                      </a:lnTo>
                      <a:lnTo>
                        <a:pt x="32" y="412"/>
                      </a:lnTo>
                      <a:lnTo>
                        <a:pt x="32" y="412"/>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nvGrpSpPr>
              <p:cNvPr id="392" name="Group 22"/>
              <p:cNvGrpSpPr>
                <a:grpSpLocks noChangeAspect="1"/>
              </p:cNvGrpSpPr>
              <p:nvPr/>
            </p:nvGrpSpPr>
            <p:grpSpPr bwMode="auto">
              <a:xfrm>
                <a:off x="8154769" y="2644157"/>
                <a:ext cx="591289" cy="466461"/>
                <a:chOff x="2571" y="1161"/>
                <a:chExt cx="2880" cy="2272"/>
              </a:xfrm>
              <a:solidFill>
                <a:schemeClr val="accent1"/>
              </a:solidFill>
            </p:grpSpPr>
            <p:sp>
              <p:nvSpPr>
                <p:cNvPr id="422" name="Freeform 23"/>
                <p:cNvSpPr>
                  <a:spLocks noEditPoints="1"/>
                </p:cNvSpPr>
                <p:nvPr/>
              </p:nvSpPr>
              <p:spPr bwMode="auto">
                <a:xfrm>
                  <a:off x="2571" y="1161"/>
                  <a:ext cx="2880" cy="2272"/>
                </a:xfrm>
                <a:custGeom>
                  <a:avLst/>
                  <a:gdLst>
                    <a:gd name="T0" fmla="*/ 2834 w 2880"/>
                    <a:gd name="T1" fmla="*/ 0 h 2272"/>
                    <a:gd name="T2" fmla="*/ 46 w 2880"/>
                    <a:gd name="T3" fmla="*/ 0 h 2272"/>
                    <a:gd name="T4" fmla="*/ 46 w 2880"/>
                    <a:gd name="T5" fmla="*/ 0 h 2272"/>
                    <a:gd name="T6" fmla="*/ 36 w 2880"/>
                    <a:gd name="T7" fmla="*/ 2 h 2272"/>
                    <a:gd name="T8" fmla="*/ 28 w 2880"/>
                    <a:gd name="T9" fmla="*/ 4 h 2272"/>
                    <a:gd name="T10" fmla="*/ 20 w 2880"/>
                    <a:gd name="T11" fmla="*/ 8 h 2272"/>
                    <a:gd name="T12" fmla="*/ 14 w 2880"/>
                    <a:gd name="T13" fmla="*/ 14 h 2272"/>
                    <a:gd name="T14" fmla="*/ 8 w 2880"/>
                    <a:gd name="T15" fmla="*/ 20 h 2272"/>
                    <a:gd name="T16" fmla="*/ 4 w 2880"/>
                    <a:gd name="T17" fmla="*/ 28 h 2272"/>
                    <a:gd name="T18" fmla="*/ 0 w 2880"/>
                    <a:gd name="T19" fmla="*/ 36 h 2272"/>
                    <a:gd name="T20" fmla="*/ 0 w 2880"/>
                    <a:gd name="T21" fmla="*/ 46 h 2272"/>
                    <a:gd name="T22" fmla="*/ 0 w 2880"/>
                    <a:gd name="T23" fmla="*/ 2226 h 2272"/>
                    <a:gd name="T24" fmla="*/ 0 w 2880"/>
                    <a:gd name="T25" fmla="*/ 2226 h 2272"/>
                    <a:gd name="T26" fmla="*/ 0 w 2880"/>
                    <a:gd name="T27" fmla="*/ 2236 h 2272"/>
                    <a:gd name="T28" fmla="*/ 4 w 2880"/>
                    <a:gd name="T29" fmla="*/ 2244 h 2272"/>
                    <a:gd name="T30" fmla="*/ 8 w 2880"/>
                    <a:gd name="T31" fmla="*/ 2252 h 2272"/>
                    <a:gd name="T32" fmla="*/ 14 w 2880"/>
                    <a:gd name="T33" fmla="*/ 2258 h 2272"/>
                    <a:gd name="T34" fmla="*/ 20 w 2880"/>
                    <a:gd name="T35" fmla="*/ 2264 h 2272"/>
                    <a:gd name="T36" fmla="*/ 28 w 2880"/>
                    <a:gd name="T37" fmla="*/ 2268 h 2272"/>
                    <a:gd name="T38" fmla="*/ 36 w 2880"/>
                    <a:gd name="T39" fmla="*/ 2270 h 2272"/>
                    <a:gd name="T40" fmla="*/ 46 w 2880"/>
                    <a:gd name="T41" fmla="*/ 2272 h 2272"/>
                    <a:gd name="T42" fmla="*/ 2834 w 2880"/>
                    <a:gd name="T43" fmla="*/ 2272 h 2272"/>
                    <a:gd name="T44" fmla="*/ 2834 w 2880"/>
                    <a:gd name="T45" fmla="*/ 2272 h 2272"/>
                    <a:gd name="T46" fmla="*/ 2844 w 2880"/>
                    <a:gd name="T47" fmla="*/ 2270 h 2272"/>
                    <a:gd name="T48" fmla="*/ 2852 w 2880"/>
                    <a:gd name="T49" fmla="*/ 2268 h 2272"/>
                    <a:gd name="T50" fmla="*/ 2860 w 2880"/>
                    <a:gd name="T51" fmla="*/ 2264 h 2272"/>
                    <a:gd name="T52" fmla="*/ 2866 w 2880"/>
                    <a:gd name="T53" fmla="*/ 2258 h 2272"/>
                    <a:gd name="T54" fmla="*/ 2872 w 2880"/>
                    <a:gd name="T55" fmla="*/ 2252 h 2272"/>
                    <a:gd name="T56" fmla="*/ 2876 w 2880"/>
                    <a:gd name="T57" fmla="*/ 2244 h 2272"/>
                    <a:gd name="T58" fmla="*/ 2880 w 2880"/>
                    <a:gd name="T59" fmla="*/ 2236 h 2272"/>
                    <a:gd name="T60" fmla="*/ 2880 w 2880"/>
                    <a:gd name="T61" fmla="*/ 2226 h 2272"/>
                    <a:gd name="T62" fmla="*/ 2880 w 2880"/>
                    <a:gd name="T63" fmla="*/ 46 h 2272"/>
                    <a:gd name="T64" fmla="*/ 2880 w 2880"/>
                    <a:gd name="T65" fmla="*/ 46 h 2272"/>
                    <a:gd name="T66" fmla="*/ 2880 w 2880"/>
                    <a:gd name="T67" fmla="*/ 36 h 2272"/>
                    <a:gd name="T68" fmla="*/ 2876 w 2880"/>
                    <a:gd name="T69" fmla="*/ 28 h 2272"/>
                    <a:gd name="T70" fmla="*/ 2872 w 2880"/>
                    <a:gd name="T71" fmla="*/ 20 h 2272"/>
                    <a:gd name="T72" fmla="*/ 2866 w 2880"/>
                    <a:gd name="T73" fmla="*/ 14 h 2272"/>
                    <a:gd name="T74" fmla="*/ 2860 w 2880"/>
                    <a:gd name="T75" fmla="*/ 8 h 2272"/>
                    <a:gd name="T76" fmla="*/ 2852 w 2880"/>
                    <a:gd name="T77" fmla="*/ 4 h 2272"/>
                    <a:gd name="T78" fmla="*/ 2844 w 2880"/>
                    <a:gd name="T79" fmla="*/ 2 h 2272"/>
                    <a:gd name="T80" fmla="*/ 2834 w 2880"/>
                    <a:gd name="T81" fmla="*/ 0 h 2272"/>
                    <a:gd name="T82" fmla="*/ 2834 w 2880"/>
                    <a:gd name="T83" fmla="*/ 0 h 2272"/>
                    <a:gd name="T84" fmla="*/ 2606 w 2880"/>
                    <a:gd name="T85" fmla="*/ 1908 h 2272"/>
                    <a:gd name="T86" fmla="*/ 1978 w 2880"/>
                    <a:gd name="T87" fmla="*/ 1258 h 2272"/>
                    <a:gd name="T88" fmla="*/ 1978 w 2880"/>
                    <a:gd name="T89" fmla="*/ 1258 h 2272"/>
                    <a:gd name="T90" fmla="*/ 1972 w 2880"/>
                    <a:gd name="T91" fmla="*/ 1254 h 2272"/>
                    <a:gd name="T92" fmla="*/ 1966 w 2880"/>
                    <a:gd name="T93" fmla="*/ 1252 h 2272"/>
                    <a:gd name="T94" fmla="*/ 1960 w 2880"/>
                    <a:gd name="T95" fmla="*/ 1254 h 2272"/>
                    <a:gd name="T96" fmla="*/ 1952 w 2880"/>
                    <a:gd name="T97" fmla="*/ 1258 h 2272"/>
                    <a:gd name="T98" fmla="*/ 1518 w 2880"/>
                    <a:gd name="T99" fmla="*/ 1640 h 2272"/>
                    <a:gd name="T100" fmla="*/ 962 w 2880"/>
                    <a:gd name="T101" fmla="*/ 956 h 2272"/>
                    <a:gd name="T102" fmla="*/ 962 w 2880"/>
                    <a:gd name="T103" fmla="*/ 956 h 2272"/>
                    <a:gd name="T104" fmla="*/ 954 w 2880"/>
                    <a:gd name="T105" fmla="*/ 950 h 2272"/>
                    <a:gd name="T106" fmla="*/ 946 w 2880"/>
                    <a:gd name="T107" fmla="*/ 948 h 2272"/>
                    <a:gd name="T108" fmla="*/ 946 w 2880"/>
                    <a:gd name="T109" fmla="*/ 948 h 2272"/>
                    <a:gd name="T110" fmla="*/ 938 w 2880"/>
                    <a:gd name="T111" fmla="*/ 950 h 2272"/>
                    <a:gd name="T112" fmla="*/ 932 w 2880"/>
                    <a:gd name="T113" fmla="*/ 956 h 2272"/>
                    <a:gd name="T114" fmla="*/ 274 w 2880"/>
                    <a:gd name="T115" fmla="*/ 1838 h 2272"/>
                    <a:gd name="T116" fmla="*/ 274 w 2880"/>
                    <a:gd name="T117" fmla="*/ 274 h 2272"/>
                    <a:gd name="T118" fmla="*/ 2606 w 2880"/>
                    <a:gd name="T119" fmla="*/ 274 h 2272"/>
                    <a:gd name="T120" fmla="*/ 2606 w 2880"/>
                    <a:gd name="T121" fmla="*/ 1908 h 2272"/>
                    <a:gd name="T122" fmla="*/ 2606 w 2880"/>
                    <a:gd name="T123" fmla="*/ 1908 h 2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0" h="2272">
                      <a:moveTo>
                        <a:pt x="2834" y="0"/>
                      </a:moveTo>
                      <a:lnTo>
                        <a:pt x="46" y="0"/>
                      </a:lnTo>
                      <a:lnTo>
                        <a:pt x="46" y="0"/>
                      </a:lnTo>
                      <a:lnTo>
                        <a:pt x="36" y="2"/>
                      </a:lnTo>
                      <a:lnTo>
                        <a:pt x="28" y="4"/>
                      </a:lnTo>
                      <a:lnTo>
                        <a:pt x="20" y="8"/>
                      </a:lnTo>
                      <a:lnTo>
                        <a:pt x="14" y="14"/>
                      </a:lnTo>
                      <a:lnTo>
                        <a:pt x="8" y="20"/>
                      </a:lnTo>
                      <a:lnTo>
                        <a:pt x="4" y="28"/>
                      </a:lnTo>
                      <a:lnTo>
                        <a:pt x="0" y="36"/>
                      </a:lnTo>
                      <a:lnTo>
                        <a:pt x="0" y="46"/>
                      </a:lnTo>
                      <a:lnTo>
                        <a:pt x="0" y="2226"/>
                      </a:lnTo>
                      <a:lnTo>
                        <a:pt x="0" y="2226"/>
                      </a:lnTo>
                      <a:lnTo>
                        <a:pt x="0" y="2236"/>
                      </a:lnTo>
                      <a:lnTo>
                        <a:pt x="4" y="2244"/>
                      </a:lnTo>
                      <a:lnTo>
                        <a:pt x="8" y="2252"/>
                      </a:lnTo>
                      <a:lnTo>
                        <a:pt x="14" y="2258"/>
                      </a:lnTo>
                      <a:lnTo>
                        <a:pt x="20" y="2264"/>
                      </a:lnTo>
                      <a:lnTo>
                        <a:pt x="28" y="2268"/>
                      </a:lnTo>
                      <a:lnTo>
                        <a:pt x="36" y="2270"/>
                      </a:lnTo>
                      <a:lnTo>
                        <a:pt x="46" y="2272"/>
                      </a:lnTo>
                      <a:lnTo>
                        <a:pt x="2834" y="2272"/>
                      </a:lnTo>
                      <a:lnTo>
                        <a:pt x="2834" y="2272"/>
                      </a:lnTo>
                      <a:lnTo>
                        <a:pt x="2844" y="2270"/>
                      </a:lnTo>
                      <a:lnTo>
                        <a:pt x="2852" y="2268"/>
                      </a:lnTo>
                      <a:lnTo>
                        <a:pt x="2860" y="2264"/>
                      </a:lnTo>
                      <a:lnTo>
                        <a:pt x="2866" y="2258"/>
                      </a:lnTo>
                      <a:lnTo>
                        <a:pt x="2872" y="2252"/>
                      </a:lnTo>
                      <a:lnTo>
                        <a:pt x="2876" y="2244"/>
                      </a:lnTo>
                      <a:lnTo>
                        <a:pt x="2880" y="2236"/>
                      </a:lnTo>
                      <a:lnTo>
                        <a:pt x="2880" y="2226"/>
                      </a:lnTo>
                      <a:lnTo>
                        <a:pt x="2880" y="46"/>
                      </a:lnTo>
                      <a:lnTo>
                        <a:pt x="2880" y="46"/>
                      </a:lnTo>
                      <a:lnTo>
                        <a:pt x="2880" y="36"/>
                      </a:lnTo>
                      <a:lnTo>
                        <a:pt x="2876" y="28"/>
                      </a:lnTo>
                      <a:lnTo>
                        <a:pt x="2872" y="20"/>
                      </a:lnTo>
                      <a:lnTo>
                        <a:pt x="2866" y="14"/>
                      </a:lnTo>
                      <a:lnTo>
                        <a:pt x="2860" y="8"/>
                      </a:lnTo>
                      <a:lnTo>
                        <a:pt x="2852" y="4"/>
                      </a:lnTo>
                      <a:lnTo>
                        <a:pt x="2844" y="2"/>
                      </a:lnTo>
                      <a:lnTo>
                        <a:pt x="2834" y="0"/>
                      </a:lnTo>
                      <a:lnTo>
                        <a:pt x="2834" y="0"/>
                      </a:lnTo>
                      <a:close/>
                      <a:moveTo>
                        <a:pt x="2606" y="1908"/>
                      </a:moveTo>
                      <a:lnTo>
                        <a:pt x="1978" y="1258"/>
                      </a:lnTo>
                      <a:lnTo>
                        <a:pt x="1978" y="1258"/>
                      </a:lnTo>
                      <a:lnTo>
                        <a:pt x="1972" y="1254"/>
                      </a:lnTo>
                      <a:lnTo>
                        <a:pt x="1966" y="1252"/>
                      </a:lnTo>
                      <a:lnTo>
                        <a:pt x="1960" y="1254"/>
                      </a:lnTo>
                      <a:lnTo>
                        <a:pt x="1952" y="1258"/>
                      </a:lnTo>
                      <a:lnTo>
                        <a:pt x="1518" y="1640"/>
                      </a:lnTo>
                      <a:lnTo>
                        <a:pt x="962" y="956"/>
                      </a:lnTo>
                      <a:lnTo>
                        <a:pt x="962" y="956"/>
                      </a:lnTo>
                      <a:lnTo>
                        <a:pt x="954" y="950"/>
                      </a:lnTo>
                      <a:lnTo>
                        <a:pt x="946" y="948"/>
                      </a:lnTo>
                      <a:lnTo>
                        <a:pt x="946" y="948"/>
                      </a:lnTo>
                      <a:lnTo>
                        <a:pt x="938" y="950"/>
                      </a:lnTo>
                      <a:lnTo>
                        <a:pt x="932" y="956"/>
                      </a:lnTo>
                      <a:lnTo>
                        <a:pt x="274" y="1838"/>
                      </a:lnTo>
                      <a:lnTo>
                        <a:pt x="274" y="274"/>
                      </a:lnTo>
                      <a:lnTo>
                        <a:pt x="2606" y="274"/>
                      </a:lnTo>
                      <a:lnTo>
                        <a:pt x="2606" y="1908"/>
                      </a:lnTo>
                      <a:lnTo>
                        <a:pt x="2606" y="1908"/>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23" name="Freeform 24"/>
                <p:cNvSpPr>
                  <a:spLocks/>
                </p:cNvSpPr>
                <p:nvPr/>
              </p:nvSpPr>
              <p:spPr bwMode="auto">
                <a:xfrm>
                  <a:off x="4265" y="1647"/>
                  <a:ext cx="446" cy="448"/>
                </a:xfrm>
                <a:custGeom>
                  <a:avLst/>
                  <a:gdLst>
                    <a:gd name="T0" fmla="*/ 224 w 446"/>
                    <a:gd name="T1" fmla="*/ 448 h 448"/>
                    <a:gd name="T2" fmla="*/ 268 w 446"/>
                    <a:gd name="T3" fmla="*/ 442 h 448"/>
                    <a:gd name="T4" fmla="*/ 310 w 446"/>
                    <a:gd name="T5" fmla="*/ 430 h 448"/>
                    <a:gd name="T6" fmla="*/ 348 w 446"/>
                    <a:gd name="T7" fmla="*/ 408 h 448"/>
                    <a:gd name="T8" fmla="*/ 382 w 446"/>
                    <a:gd name="T9" fmla="*/ 382 h 448"/>
                    <a:gd name="T10" fmla="*/ 408 w 446"/>
                    <a:gd name="T11" fmla="*/ 348 h 448"/>
                    <a:gd name="T12" fmla="*/ 430 w 446"/>
                    <a:gd name="T13" fmla="*/ 310 h 448"/>
                    <a:gd name="T14" fmla="*/ 442 w 446"/>
                    <a:gd name="T15" fmla="*/ 268 h 448"/>
                    <a:gd name="T16" fmla="*/ 446 w 446"/>
                    <a:gd name="T17" fmla="*/ 224 h 448"/>
                    <a:gd name="T18" fmla="*/ 446 w 446"/>
                    <a:gd name="T19" fmla="*/ 200 h 448"/>
                    <a:gd name="T20" fmla="*/ 436 w 446"/>
                    <a:gd name="T21" fmla="*/ 156 h 448"/>
                    <a:gd name="T22" fmla="*/ 420 w 446"/>
                    <a:gd name="T23" fmla="*/ 116 h 448"/>
                    <a:gd name="T24" fmla="*/ 396 w 446"/>
                    <a:gd name="T25" fmla="*/ 80 h 448"/>
                    <a:gd name="T26" fmla="*/ 366 w 446"/>
                    <a:gd name="T27" fmla="*/ 50 h 448"/>
                    <a:gd name="T28" fmla="*/ 330 w 446"/>
                    <a:gd name="T29" fmla="*/ 26 h 448"/>
                    <a:gd name="T30" fmla="*/ 290 w 446"/>
                    <a:gd name="T31" fmla="*/ 10 h 448"/>
                    <a:gd name="T32" fmla="*/ 246 w 446"/>
                    <a:gd name="T33" fmla="*/ 0 h 448"/>
                    <a:gd name="T34" fmla="*/ 224 w 446"/>
                    <a:gd name="T35" fmla="*/ 0 h 448"/>
                    <a:gd name="T36" fmla="*/ 178 w 446"/>
                    <a:gd name="T37" fmla="*/ 4 h 448"/>
                    <a:gd name="T38" fmla="*/ 136 w 446"/>
                    <a:gd name="T39" fmla="*/ 16 h 448"/>
                    <a:gd name="T40" fmla="*/ 98 w 446"/>
                    <a:gd name="T41" fmla="*/ 38 h 448"/>
                    <a:gd name="T42" fmla="*/ 64 w 446"/>
                    <a:gd name="T43" fmla="*/ 64 h 448"/>
                    <a:gd name="T44" fmla="*/ 38 w 446"/>
                    <a:gd name="T45" fmla="*/ 98 h 448"/>
                    <a:gd name="T46" fmla="*/ 16 w 446"/>
                    <a:gd name="T47" fmla="*/ 136 h 448"/>
                    <a:gd name="T48" fmla="*/ 4 w 446"/>
                    <a:gd name="T49" fmla="*/ 178 h 448"/>
                    <a:gd name="T50" fmla="*/ 0 w 446"/>
                    <a:gd name="T51" fmla="*/ 224 h 448"/>
                    <a:gd name="T52" fmla="*/ 0 w 446"/>
                    <a:gd name="T53" fmla="*/ 246 h 448"/>
                    <a:gd name="T54" fmla="*/ 10 w 446"/>
                    <a:gd name="T55" fmla="*/ 290 h 448"/>
                    <a:gd name="T56" fmla="*/ 26 w 446"/>
                    <a:gd name="T57" fmla="*/ 330 h 448"/>
                    <a:gd name="T58" fmla="*/ 50 w 446"/>
                    <a:gd name="T59" fmla="*/ 366 h 448"/>
                    <a:gd name="T60" fmla="*/ 80 w 446"/>
                    <a:gd name="T61" fmla="*/ 396 h 448"/>
                    <a:gd name="T62" fmla="*/ 116 w 446"/>
                    <a:gd name="T63" fmla="*/ 420 h 448"/>
                    <a:gd name="T64" fmla="*/ 156 w 446"/>
                    <a:gd name="T65" fmla="*/ 438 h 448"/>
                    <a:gd name="T66" fmla="*/ 200 w 446"/>
                    <a:gd name="T67" fmla="*/ 446 h 448"/>
                    <a:gd name="T68" fmla="*/ 224 w 446"/>
                    <a:gd name="T69" fmla="*/ 44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6" h="448">
                      <a:moveTo>
                        <a:pt x="224" y="448"/>
                      </a:moveTo>
                      <a:lnTo>
                        <a:pt x="224" y="448"/>
                      </a:lnTo>
                      <a:lnTo>
                        <a:pt x="246" y="446"/>
                      </a:lnTo>
                      <a:lnTo>
                        <a:pt x="268" y="442"/>
                      </a:lnTo>
                      <a:lnTo>
                        <a:pt x="290" y="438"/>
                      </a:lnTo>
                      <a:lnTo>
                        <a:pt x="310" y="430"/>
                      </a:lnTo>
                      <a:lnTo>
                        <a:pt x="330" y="420"/>
                      </a:lnTo>
                      <a:lnTo>
                        <a:pt x="348" y="408"/>
                      </a:lnTo>
                      <a:lnTo>
                        <a:pt x="366" y="396"/>
                      </a:lnTo>
                      <a:lnTo>
                        <a:pt x="382" y="382"/>
                      </a:lnTo>
                      <a:lnTo>
                        <a:pt x="396" y="366"/>
                      </a:lnTo>
                      <a:lnTo>
                        <a:pt x="408" y="348"/>
                      </a:lnTo>
                      <a:lnTo>
                        <a:pt x="420" y="330"/>
                      </a:lnTo>
                      <a:lnTo>
                        <a:pt x="430" y="310"/>
                      </a:lnTo>
                      <a:lnTo>
                        <a:pt x="436" y="290"/>
                      </a:lnTo>
                      <a:lnTo>
                        <a:pt x="442" y="268"/>
                      </a:lnTo>
                      <a:lnTo>
                        <a:pt x="446" y="246"/>
                      </a:lnTo>
                      <a:lnTo>
                        <a:pt x="446" y="224"/>
                      </a:lnTo>
                      <a:lnTo>
                        <a:pt x="446" y="224"/>
                      </a:lnTo>
                      <a:lnTo>
                        <a:pt x="446" y="200"/>
                      </a:lnTo>
                      <a:lnTo>
                        <a:pt x="442" y="178"/>
                      </a:lnTo>
                      <a:lnTo>
                        <a:pt x="436" y="156"/>
                      </a:lnTo>
                      <a:lnTo>
                        <a:pt x="430" y="136"/>
                      </a:lnTo>
                      <a:lnTo>
                        <a:pt x="420" y="116"/>
                      </a:lnTo>
                      <a:lnTo>
                        <a:pt x="408" y="98"/>
                      </a:lnTo>
                      <a:lnTo>
                        <a:pt x="396" y="80"/>
                      </a:lnTo>
                      <a:lnTo>
                        <a:pt x="382" y="64"/>
                      </a:lnTo>
                      <a:lnTo>
                        <a:pt x="366" y="50"/>
                      </a:lnTo>
                      <a:lnTo>
                        <a:pt x="348" y="38"/>
                      </a:lnTo>
                      <a:lnTo>
                        <a:pt x="330" y="26"/>
                      </a:lnTo>
                      <a:lnTo>
                        <a:pt x="310" y="16"/>
                      </a:lnTo>
                      <a:lnTo>
                        <a:pt x="290" y="10"/>
                      </a:lnTo>
                      <a:lnTo>
                        <a:pt x="268" y="4"/>
                      </a:lnTo>
                      <a:lnTo>
                        <a:pt x="246" y="0"/>
                      </a:lnTo>
                      <a:lnTo>
                        <a:pt x="224" y="0"/>
                      </a:lnTo>
                      <a:lnTo>
                        <a:pt x="224" y="0"/>
                      </a:lnTo>
                      <a:lnTo>
                        <a:pt x="200" y="0"/>
                      </a:lnTo>
                      <a:lnTo>
                        <a:pt x="178" y="4"/>
                      </a:lnTo>
                      <a:lnTo>
                        <a:pt x="156" y="10"/>
                      </a:lnTo>
                      <a:lnTo>
                        <a:pt x="136" y="16"/>
                      </a:lnTo>
                      <a:lnTo>
                        <a:pt x="116" y="26"/>
                      </a:lnTo>
                      <a:lnTo>
                        <a:pt x="98" y="38"/>
                      </a:lnTo>
                      <a:lnTo>
                        <a:pt x="80" y="50"/>
                      </a:lnTo>
                      <a:lnTo>
                        <a:pt x="64" y="64"/>
                      </a:lnTo>
                      <a:lnTo>
                        <a:pt x="50" y="80"/>
                      </a:lnTo>
                      <a:lnTo>
                        <a:pt x="38" y="98"/>
                      </a:lnTo>
                      <a:lnTo>
                        <a:pt x="26" y="116"/>
                      </a:lnTo>
                      <a:lnTo>
                        <a:pt x="16" y="136"/>
                      </a:lnTo>
                      <a:lnTo>
                        <a:pt x="10" y="156"/>
                      </a:lnTo>
                      <a:lnTo>
                        <a:pt x="4" y="178"/>
                      </a:lnTo>
                      <a:lnTo>
                        <a:pt x="0" y="200"/>
                      </a:lnTo>
                      <a:lnTo>
                        <a:pt x="0" y="224"/>
                      </a:lnTo>
                      <a:lnTo>
                        <a:pt x="0" y="224"/>
                      </a:lnTo>
                      <a:lnTo>
                        <a:pt x="0" y="246"/>
                      </a:lnTo>
                      <a:lnTo>
                        <a:pt x="4" y="268"/>
                      </a:lnTo>
                      <a:lnTo>
                        <a:pt x="10" y="290"/>
                      </a:lnTo>
                      <a:lnTo>
                        <a:pt x="16" y="310"/>
                      </a:lnTo>
                      <a:lnTo>
                        <a:pt x="26" y="330"/>
                      </a:lnTo>
                      <a:lnTo>
                        <a:pt x="38" y="348"/>
                      </a:lnTo>
                      <a:lnTo>
                        <a:pt x="50" y="366"/>
                      </a:lnTo>
                      <a:lnTo>
                        <a:pt x="64" y="382"/>
                      </a:lnTo>
                      <a:lnTo>
                        <a:pt x="80" y="396"/>
                      </a:lnTo>
                      <a:lnTo>
                        <a:pt x="98" y="408"/>
                      </a:lnTo>
                      <a:lnTo>
                        <a:pt x="116" y="420"/>
                      </a:lnTo>
                      <a:lnTo>
                        <a:pt x="136" y="430"/>
                      </a:lnTo>
                      <a:lnTo>
                        <a:pt x="156" y="438"/>
                      </a:lnTo>
                      <a:lnTo>
                        <a:pt x="178" y="442"/>
                      </a:lnTo>
                      <a:lnTo>
                        <a:pt x="200" y="446"/>
                      </a:lnTo>
                      <a:lnTo>
                        <a:pt x="224" y="448"/>
                      </a:lnTo>
                      <a:lnTo>
                        <a:pt x="224" y="448"/>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nvGrpSpPr>
              <p:cNvPr id="393" name="Group 31"/>
              <p:cNvGrpSpPr>
                <a:grpSpLocks noChangeAspect="1"/>
              </p:cNvGrpSpPr>
              <p:nvPr/>
            </p:nvGrpSpPr>
            <p:grpSpPr bwMode="auto">
              <a:xfrm>
                <a:off x="7328427" y="2386275"/>
                <a:ext cx="596900" cy="596900"/>
                <a:chOff x="3729" y="2015"/>
                <a:chExt cx="376" cy="376"/>
              </a:xfrm>
              <a:solidFill>
                <a:schemeClr val="accent1"/>
              </a:solidFill>
            </p:grpSpPr>
            <p:sp>
              <p:nvSpPr>
                <p:cNvPr id="415" name="Freeform 32"/>
                <p:cNvSpPr>
                  <a:spLocks/>
                </p:cNvSpPr>
                <p:nvPr/>
              </p:nvSpPr>
              <p:spPr bwMode="auto">
                <a:xfrm>
                  <a:off x="3729" y="2169"/>
                  <a:ext cx="76" cy="222"/>
                </a:xfrm>
                <a:custGeom>
                  <a:avLst/>
                  <a:gdLst>
                    <a:gd name="T0" fmla="*/ 58 w 76"/>
                    <a:gd name="T1" fmla="*/ 0 h 222"/>
                    <a:gd name="T2" fmla="*/ 18 w 76"/>
                    <a:gd name="T3" fmla="*/ 0 h 222"/>
                    <a:gd name="T4" fmla="*/ 18 w 76"/>
                    <a:gd name="T5" fmla="*/ 0 h 222"/>
                    <a:gd name="T6" fmla="*/ 10 w 76"/>
                    <a:gd name="T7" fmla="*/ 2 h 222"/>
                    <a:gd name="T8" fmla="*/ 6 w 76"/>
                    <a:gd name="T9" fmla="*/ 4 h 222"/>
                    <a:gd name="T10" fmla="*/ 2 w 76"/>
                    <a:gd name="T11" fmla="*/ 10 h 222"/>
                    <a:gd name="T12" fmla="*/ 0 w 76"/>
                    <a:gd name="T13" fmla="*/ 16 h 222"/>
                    <a:gd name="T14" fmla="*/ 0 w 76"/>
                    <a:gd name="T15" fmla="*/ 204 h 222"/>
                    <a:gd name="T16" fmla="*/ 0 w 76"/>
                    <a:gd name="T17" fmla="*/ 204 h 222"/>
                    <a:gd name="T18" fmla="*/ 2 w 76"/>
                    <a:gd name="T19" fmla="*/ 212 h 222"/>
                    <a:gd name="T20" fmla="*/ 6 w 76"/>
                    <a:gd name="T21" fmla="*/ 216 h 222"/>
                    <a:gd name="T22" fmla="*/ 10 w 76"/>
                    <a:gd name="T23" fmla="*/ 220 h 222"/>
                    <a:gd name="T24" fmla="*/ 18 w 76"/>
                    <a:gd name="T25" fmla="*/ 222 h 222"/>
                    <a:gd name="T26" fmla="*/ 58 w 76"/>
                    <a:gd name="T27" fmla="*/ 222 h 222"/>
                    <a:gd name="T28" fmla="*/ 58 w 76"/>
                    <a:gd name="T29" fmla="*/ 222 h 222"/>
                    <a:gd name="T30" fmla="*/ 66 w 76"/>
                    <a:gd name="T31" fmla="*/ 220 h 222"/>
                    <a:gd name="T32" fmla="*/ 72 w 76"/>
                    <a:gd name="T33" fmla="*/ 216 h 222"/>
                    <a:gd name="T34" fmla="*/ 74 w 76"/>
                    <a:gd name="T35" fmla="*/ 212 h 222"/>
                    <a:gd name="T36" fmla="*/ 76 w 76"/>
                    <a:gd name="T37" fmla="*/ 204 h 222"/>
                    <a:gd name="T38" fmla="*/ 76 w 76"/>
                    <a:gd name="T39" fmla="*/ 16 h 222"/>
                    <a:gd name="T40" fmla="*/ 76 w 76"/>
                    <a:gd name="T41" fmla="*/ 16 h 222"/>
                    <a:gd name="T42" fmla="*/ 74 w 76"/>
                    <a:gd name="T43" fmla="*/ 10 h 222"/>
                    <a:gd name="T44" fmla="*/ 72 w 76"/>
                    <a:gd name="T45" fmla="*/ 4 h 222"/>
                    <a:gd name="T46" fmla="*/ 66 w 76"/>
                    <a:gd name="T47" fmla="*/ 2 h 222"/>
                    <a:gd name="T48" fmla="*/ 58 w 76"/>
                    <a:gd name="T49" fmla="*/ 0 h 222"/>
                    <a:gd name="T50" fmla="*/ 58 w 76"/>
                    <a:gd name="T5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222">
                      <a:moveTo>
                        <a:pt x="58" y="0"/>
                      </a:moveTo>
                      <a:lnTo>
                        <a:pt x="18" y="0"/>
                      </a:lnTo>
                      <a:lnTo>
                        <a:pt x="18" y="0"/>
                      </a:lnTo>
                      <a:lnTo>
                        <a:pt x="10" y="2"/>
                      </a:lnTo>
                      <a:lnTo>
                        <a:pt x="6" y="4"/>
                      </a:lnTo>
                      <a:lnTo>
                        <a:pt x="2" y="10"/>
                      </a:lnTo>
                      <a:lnTo>
                        <a:pt x="0" y="16"/>
                      </a:lnTo>
                      <a:lnTo>
                        <a:pt x="0" y="204"/>
                      </a:lnTo>
                      <a:lnTo>
                        <a:pt x="0" y="204"/>
                      </a:lnTo>
                      <a:lnTo>
                        <a:pt x="2" y="212"/>
                      </a:lnTo>
                      <a:lnTo>
                        <a:pt x="6" y="216"/>
                      </a:lnTo>
                      <a:lnTo>
                        <a:pt x="10" y="220"/>
                      </a:lnTo>
                      <a:lnTo>
                        <a:pt x="18" y="222"/>
                      </a:lnTo>
                      <a:lnTo>
                        <a:pt x="58" y="222"/>
                      </a:lnTo>
                      <a:lnTo>
                        <a:pt x="58" y="222"/>
                      </a:lnTo>
                      <a:lnTo>
                        <a:pt x="66" y="220"/>
                      </a:lnTo>
                      <a:lnTo>
                        <a:pt x="72" y="216"/>
                      </a:lnTo>
                      <a:lnTo>
                        <a:pt x="74" y="212"/>
                      </a:lnTo>
                      <a:lnTo>
                        <a:pt x="76" y="204"/>
                      </a:lnTo>
                      <a:lnTo>
                        <a:pt x="76" y="16"/>
                      </a:lnTo>
                      <a:lnTo>
                        <a:pt x="76" y="16"/>
                      </a:lnTo>
                      <a:lnTo>
                        <a:pt x="74" y="10"/>
                      </a:lnTo>
                      <a:lnTo>
                        <a:pt x="72" y="4"/>
                      </a:lnTo>
                      <a:lnTo>
                        <a:pt x="66" y="2"/>
                      </a:lnTo>
                      <a:lnTo>
                        <a:pt x="58"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16" name="Freeform 33"/>
                <p:cNvSpPr>
                  <a:spLocks/>
                </p:cNvSpPr>
                <p:nvPr/>
              </p:nvSpPr>
              <p:spPr bwMode="auto">
                <a:xfrm>
                  <a:off x="3829" y="2221"/>
                  <a:ext cx="76" cy="170"/>
                </a:xfrm>
                <a:custGeom>
                  <a:avLst/>
                  <a:gdLst>
                    <a:gd name="T0" fmla="*/ 58 w 76"/>
                    <a:gd name="T1" fmla="*/ 0 h 170"/>
                    <a:gd name="T2" fmla="*/ 18 w 76"/>
                    <a:gd name="T3" fmla="*/ 0 h 170"/>
                    <a:gd name="T4" fmla="*/ 18 w 76"/>
                    <a:gd name="T5" fmla="*/ 0 h 170"/>
                    <a:gd name="T6" fmla="*/ 10 w 76"/>
                    <a:gd name="T7" fmla="*/ 0 h 170"/>
                    <a:gd name="T8" fmla="*/ 4 w 76"/>
                    <a:gd name="T9" fmla="*/ 4 h 170"/>
                    <a:gd name="T10" fmla="*/ 2 w 76"/>
                    <a:gd name="T11" fmla="*/ 10 h 170"/>
                    <a:gd name="T12" fmla="*/ 0 w 76"/>
                    <a:gd name="T13" fmla="*/ 16 h 170"/>
                    <a:gd name="T14" fmla="*/ 0 w 76"/>
                    <a:gd name="T15" fmla="*/ 152 h 170"/>
                    <a:gd name="T16" fmla="*/ 0 w 76"/>
                    <a:gd name="T17" fmla="*/ 152 h 170"/>
                    <a:gd name="T18" fmla="*/ 2 w 76"/>
                    <a:gd name="T19" fmla="*/ 160 h 170"/>
                    <a:gd name="T20" fmla="*/ 4 w 76"/>
                    <a:gd name="T21" fmla="*/ 164 h 170"/>
                    <a:gd name="T22" fmla="*/ 10 w 76"/>
                    <a:gd name="T23" fmla="*/ 168 h 170"/>
                    <a:gd name="T24" fmla="*/ 18 w 76"/>
                    <a:gd name="T25" fmla="*/ 170 h 170"/>
                    <a:gd name="T26" fmla="*/ 58 w 76"/>
                    <a:gd name="T27" fmla="*/ 170 h 170"/>
                    <a:gd name="T28" fmla="*/ 58 w 76"/>
                    <a:gd name="T29" fmla="*/ 170 h 170"/>
                    <a:gd name="T30" fmla="*/ 66 w 76"/>
                    <a:gd name="T31" fmla="*/ 168 h 170"/>
                    <a:gd name="T32" fmla="*/ 72 w 76"/>
                    <a:gd name="T33" fmla="*/ 164 h 170"/>
                    <a:gd name="T34" fmla="*/ 74 w 76"/>
                    <a:gd name="T35" fmla="*/ 160 h 170"/>
                    <a:gd name="T36" fmla="*/ 76 w 76"/>
                    <a:gd name="T37" fmla="*/ 152 h 170"/>
                    <a:gd name="T38" fmla="*/ 76 w 76"/>
                    <a:gd name="T39" fmla="*/ 16 h 170"/>
                    <a:gd name="T40" fmla="*/ 76 w 76"/>
                    <a:gd name="T41" fmla="*/ 16 h 170"/>
                    <a:gd name="T42" fmla="*/ 74 w 76"/>
                    <a:gd name="T43" fmla="*/ 10 h 170"/>
                    <a:gd name="T44" fmla="*/ 72 w 76"/>
                    <a:gd name="T45" fmla="*/ 4 h 170"/>
                    <a:gd name="T46" fmla="*/ 66 w 76"/>
                    <a:gd name="T47" fmla="*/ 0 h 170"/>
                    <a:gd name="T48" fmla="*/ 58 w 76"/>
                    <a:gd name="T49" fmla="*/ 0 h 170"/>
                    <a:gd name="T50" fmla="*/ 58 w 76"/>
                    <a:gd name="T5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170">
                      <a:moveTo>
                        <a:pt x="58" y="0"/>
                      </a:moveTo>
                      <a:lnTo>
                        <a:pt x="18" y="0"/>
                      </a:lnTo>
                      <a:lnTo>
                        <a:pt x="18" y="0"/>
                      </a:lnTo>
                      <a:lnTo>
                        <a:pt x="10" y="0"/>
                      </a:lnTo>
                      <a:lnTo>
                        <a:pt x="4" y="4"/>
                      </a:lnTo>
                      <a:lnTo>
                        <a:pt x="2" y="10"/>
                      </a:lnTo>
                      <a:lnTo>
                        <a:pt x="0" y="16"/>
                      </a:lnTo>
                      <a:lnTo>
                        <a:pt x="0" y="152"/>
                      </a:lnTo>
                      <a:lnTo>
                        <a:pt x="0" y="152"/>
                      </a:lnTo>
                      <a:lnTo>
                        <a:pt x="2" y="160"/>
                      </a:lnTo>
                      <a:lnTo>
                        <a:pt x="4" y="164"/>
                      </a:lnTo>
                      <a:lnTo>
                        <a:pt x="10" y="168"/>
                      </a:lnTo>
                      <a:lnTo>
                        <a:pt x="18" y="170"/>
                      </a:lnTo>
                      <a:lnTo>
                        <a:pt x="58" y="170"/>
                      </a:lnTo>
                      <a:lnTo>
                        <a:pt x="58" y="170"/>
                      </a:lnTo>
                      <a:lnTo>
                        <a:pt x="66" y="168"/>
                      </a:lnTo>
                      <a:lnTo>
                        <a:pt x="72" y="164"/>
                      </a:lnTo>
                      <a:lnTo>
                        <a:pt x="74" y="160"/>
                      </a:lnTo>
                      <a:lnTo>
                        <a:pt x="76" y="152"/>
                      </a:lnTo>
                      <a:lnTo>
                        <a:pt x="76" y="16"/>
                      </a:lnTo>
                      <a:lnTo>
                        <a:pt x="76" y="16"/>
                      </a:lnTo>
                      <a:lnTo>
                        <a:pt x="74" y="10"/>
                      </a:lnTo>
                      <a:lnTo>
                        <a:pt x="72" y="4"/>
                      </a:lnTo>
                      <a:lnTo>
                        <a:pt x="66" y="0"/>
                      </a:lnTo>
                      <a:lnTo>
                        <a:pt x="58"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17" name="Freeform 34"/>
                <p:cNvSpPr>
                  <a:spLocks/>
                </p:cNvSpPr>
                <p:nvPr/>
              </p:nvSpPr>
              <p:spPr bwMode="auto">
                <a:xfrm>
                  <a:off x="3929" y="2221"/>
                  <a:ext cx="76" cy="170"/>
                </a:xfrm>
                <a:custGeom>
                  <a:avLst/>
                  <a:gdLst>
                    <a:gd name="T0" fmla="*/ 58 w 76"/>
                    <a:gd name="T1" fmla="*/ 0 h 170"/>
                    <a:gd name="T2" fmla="*/ 18 w 76"/>
                    <a:gd name="T3" fmla="*/ 0 h 170"/>
                    <a:gd name="T4" fmla="*/ 18 w 76"/>
                    <a:gd name="T5" fmla="*/ 0 h 170"/>
                    <a:gd name="T6" fmla="*/ 10 w 76"/>
                    <a:gd name="T7" fmla="*/ 0 h 170"/>
                    <a:gd name="T8" fmla="*/ 4 w 76"/>
                    <a:gd name="T9" fmla="*/ 4 h 170"/>
                    <a:gd name="T10" fmla="*/ 2 w 76"/>
                    <a:gd name="T11" fmla="*/ 10 h 170"/>
                    <a:gd name="T12" fmla="*/ 0 w 76"/>
                    <a:gd name="T13" fmla="*/ 16 h 170"/>
                    <a:gd name="T14" fmla="*/ 0 w 76"/>
                    <a:gd name="T15" fmla="*/ 152 h 170"/>
                    <a:gd name="T16" fmla="*/ 0 w 76"/>
                    <a:gd name="T17" fmla="*/ 152 h 170"/>
                    <a:gd name="T18" fmla="*/ 2 w 76"/>
                    <a:gd name="T19" fmla="*/ 160 h 170"/>
                    <a:gd name="T20" fmla="*/ 4 w 76"/>
                    <a:gd name="T21" fmla="*/ 164 h 170"/>
                    <a:gd name="T22" fmla="*/ 10 w 76"/>
                    <a:gd name="T23" fmla="*/ 168 h 170"/>
                    <a:gd name="T24" fmla="*/ 18 w 76"/>
                    <a:gd name="T25" fmla="*/ 170 h 170"/>
                    <a:gd name="T26" fmla="*/ 58 w 76"/>
                    <a:gd name="T27" fmla="*/ 170 h 170"/>
                    <a:gd name="T28" fmla="*/ 58 w 76"/>
                    <a:gd name="T29" fmla="*/ 170 h 170"/>
                    <a:gd name="T30" fmla="*/ 66 w 76"/>
                    <a:gd name="T31" fmla="*/ 168 h 170"/>
                    <a:gd name="T32" fmla="*/ 72 w 76"/>
                    <a:gd name="T33" fmla="*/ 164 h 170"/>
                    <a:gd name="T34" fmla="*/ 74 w 76"/>
                    <a:gd name="T35" fmla="*/ 160 h 170"/>
                    <a:gd name="T36" fmla="*/ 76 w 76"/>
                    <a:gd name="T37" fmla="*/ 152 h 170"/>
                    <a:gd name="T38" fmla="*/ 76 w 76"/>
                    <a:gd name="T39" fmla="*/ 16 h 170"/>
                    <a:gd name="T40" fmla="*/ 76 w 76"/>
                    <a:gd name="T41" fmla="*/ 16 h 170"/>
                    <a:gd name="T42" fmla="*/ 74 w 76"/>
                    <a:gd name="T43" fmla="*/ 10 h 170"/>
                    <a:gd name="T44" fmla="*/ 72 w 76"/>
                    <a:gd name="T45" fmla="*/ 4 h 170"/>
                    <a:gd name="T46" fmla="*/ 66 w 76"/>
                    <a:gd name="T47" fmla="*/ 0 h 170"/>
                    <a:gd name="T48" fmla="*/ 58 w 76"/>
                    <a:gd name="T49" fmla="*/ 0 h 170"/>
                    <a:gd name="T50" fmla="*/ 58 w 76"/>
                    <a:gd name="T51"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170">
                      <a:moveTo>
                        <a:pt x="58" y="0"/>
                      </a:moveTo>
                      <a:lnTo>
                        <a:pt x="18" y="0"/>
                      </a:lnTo>
                      <a:lnTo>
                        <a:pt x="18" y="0"/>
                      </a:lnTo>
                      <a:lnTo>
                        <a:pt x="10" y="0"/>
                      </a:lnTo>
                      <a:lnTo>
                        <a:pt x="4" y="4"/>
                      </a:lnTo>
                      <a:lnTo>
                        <a:pt x="2" y="10"/>
                      </a:lnTo>
                      <a:lnTo>
                        <a:pt x="0" y="16"/>
                      </a:lnTo>
                      <a:lnTo>
                        <a:pt x="0" y="152"/>
                      </a:lnTo>
                      <a:lnTo>
                        <a:pt x="0" y="152"/>
                      </a:lnTo>
                      <a:lnTo>
                        <a:pt x="2" y="160"/>
                      </a:lnTo>
                      <a:lnTo>
                        <a:pt x="4" y="164"/>
                      </a:lnTo>
                      <a:lnTo>
                        <a:pt x="10" y="168"/>
                      </a:lnTo>
                      <a:lnTo>
                        <a:pt x="18" y="170"/>
                      </a:lnTo>
                      <a:lnTo>
                        <a:pt x="58" y="170"/>
                      </a:lnTo>
                      <a:lnTo>
                        <a:pt x="58" y="170"/>
                      </a:lnTo>
                      <a:lnTo>
                        <a:pt x="66" y="168"/>
                      </a:lnTo>
                      <a:lnTo>
                        <a:pt x="72" y="164"/>
                      </a:lnTo>
                      <a:lnTo>
                        <a:pt x="74" y="160"/>
                      </a:lnTo>
                      <a:lnTo>
                        <a:pt x="76" y="152"/>
                      </a:lnTo>
                      <a:lnTo>
                        <a:pt x="76" y="16"/>
                      </a:lnTo>
                      <a:lnTo>
                        <a:pt x="76" y="16"/>
                      </a:lnTo>
                      <a:lnTo>
                        <a:pt x="74" y="10"/>
                      </a:lnTo>
                      <a:lnTo>
                        <a:pt x="72" y="4"/>
                      </a:lnTo>
                      <a:lnTo>
                        <a:pt x="66" y="0"/>
                      </a:lnTo>
                      <a:lnTo>
                        <a:pt x="58"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18" name="Freeform 35"/>
                <p:cNvSpPr>
                  <a:spLocks/>
                </p:cNvSpPr>
                <p:nvPr/>
              </p:nvSpPr>
              <p:spPr bwMode="auto">
                <a:xfrm>
                  <a:off x="4029" y="2169"/>
                  <a:ext cx="76" cy="222"/>
                </a:xfrm>
                <a:custGeom>
                  <a:avLst/>
                  <a:gdLst>
                    <a:gd name="T0" fmla="*/ 58 w 76"/>
                    <a:gd name="T1" fmla="*/ 0 h 222"/>
                    <a:gd name="T2" fmla="*/ 18 w 76"/>
                    <a:gd name="T3" fmla="*/ 0 h 222"/>
                    <a:gd name="T4" fmla="*/ 18 w 76"/>
                    <a:gd name="T5" fmla="*/ 0 h 222"/>
                    <a:gd name="T6" fmla="*/ 10 w 76"/>
                    <a:gd name="T7" fmla="*/ 2 h 222"/>
                    <a:gd name="T8" fmla="*/ 4 w 76"/>
                    <a:gd name="T9" fmla="*/ 4 h 222"/>
                    <a:gd name="T10" fmla="*/ 2 w 76"/>
                    <a:gd name="T11" fmla="*/ 10 h 222"/>
                    <a:gd name="T12" fmla="*/ 0 w 76"/>
                    <a:gd name="T13" fmla="*/ 16 h 222"/>
                    <a:gd name="T14" fmla="*/ 0 w 76"/>
                    <a:gd name="T15" fmla="*/ 204 h 222"/>
                    <a:gd name="T16" fmla="*/ 0 w 76"/>
                    <a:gd name="T17" fmla="*/ 204 h 222"/>
                    <a:gd name="T18" fmla="*/ 2 w 76"/>
                    <a:gd name="T19" fmla="*/ 212 h 222"/>
                    <a:gd name="T20" fmla="*/ 4 w 76"/>
                    <a:gd name="T21" fmla="*/ 216 h 222"/>
                    <a:gd name="T22" fmla="*/ 10 w 76"/>
                    <a:gd name="T23" fmla="*/ 220 h 222"/>
                    <a:gd name="T24" fmla="*/ 18 w 76"/>
                    <a:gd name="T25" fmla="*/ 222 h 222"/>
                    <a:gd name="T26" fmla="*/ 58 w 76"/>
                    <a:gd name="T27" fmla="*/ 222 h 222"/>
                    <a:gd name="T28" fmla="*/ 58 w 76"/>
                    <a:gd name="T29" fmla="*/ 222 h 222"/>
                    <a:gd name="T30" fmla="*/ 66 w 76"/>
                    <a:gd name="T31" fmla="*/ 220 h 222"/>
                    <a:gd name="T32" fmla="*/ 70 w 76"/>
                    <a:gd name="T33" fmla="*/ 216 h 222"/>
                    <a:gd name="T34" fmla="*/ 74 w 76"/>
                    <a:gd name="T35" fmla="*/ 212 h 222"/>
                    <a:gd name="T36" fmla="*/ 76 w 76"/>
                    <a:gd name="T37" fmla="*/ 204 h 222"/>
                    <a:gd name="T38" fmla="*/ 76 w 76"/>
                    <a:gd name="T39" fmla="*/ 16 h 222"/>
                    <a:gd name="T40" fmla="*/ 76 w 76"/>
                    <a:gd name="T41" fmla="*/ 16 h 222"/>
                    <a:gd name="T42" fmla="*/ 74 w 76"/>
                    <a:gd name="T43" fmla="*/ 10 h 222"/>
                    <a:gd name="T44" fmla="*/ 70 w 76"/>
                    <a:gd name="T45" fmla="*/ 4 h 222"/>
                    <a:gd name="T46" fmla="*/ 66 w 76"/>
                    <a:gd name="T47" fmla="*/ 2 h 222"/>
                    <a:gd name="T48" fmla="*/ 58 w 76"/>
                    <a:gd name="T49" fmla="*/ 0 h 222"/>
                    <a:gd name="T50" fmla="*/ 58 w 76"/>
                    <a:gd name="T5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6" h="222">
                      <a:moveTo>
                        <a:pt x="58" y="0"/>
                      </a:moveTo>
                      <a:lnTo>
                        <a:pt x="18" y="0"/>
                      </a:lnTo>
                      <a:lnTo>
                        <a:pt x="18" y="0"/>
                      </a:lnTo>
                      <a:lnTo>
                        <a:pt x="10" y="2"/>
                      </a:lnTo>
                      <a:lnTo>
                        <a:pt x="4" y="4"/>
                      </a:lnTo>
                      <a:lnTo>
                        <a:pt x="2" y="10"/>
                      </a:lnTo>
                      <a:lnTo>
                        <a:pt x="0" y="16"/>
                      </a:lnTo>
                      <a:lnTo>
                        <a:pt x="0" y="204"/>
                      </a:lnTo>
                      <a:lnTo>
                        <a:pt x="0" y="204"/>
                      </a:lnTo>
                      <a:lnTo>
                        <a:pt x="2" y="212"/>
                      </a:lnTo>
                      <a:lnTo>
                        <a:pt x="4" y="216"/>
                      </a:lnTo>
                      <a:lnTo>
                        <a:pt x="10" y="220"/>
                      </a:lnTo>
                      <a:lnTo>
                        <a:pt x="18" y="222"/>
                      </a:lnTo>
                      <a:lnTo>
                        <a:pt x="58" y="222"/>
                      </a:lnTo>
                      <a:lnTo>
                        <a:pt x="58" y="222"/>
                      </a:lnTo>
                      <a:lnTo>
                        <a:pt x="66" y="220"/>
                      </a:lnTo>
                      <a:lnTo>
                        <a:pt x="70" y="216"/>
                      </a:lnTo>
                      <a:lnTo>
                        <a:pt x="74" y="212"/>
                      </a:lnTo>
                      <a:lnTo>
                        <a:pt x="76" y="204"/>
                      </a:lnTo>
                      <a:lnTo>
                        <a:pt x="76" y="16"/>
                      </a:lnTo>
                      <a:lnTo>
                        <a:pt x="76" y="16"/>
                      </a:lnTo>
                      <a:lnTo>
                        <a:pt x="74" y="10"/>
                      </a:lnTo>
                      <a:lnTo>
                        <a:pt x="70" y="4"/>
                      </a:lnTo>
                      <a:lnTo>
                        <a:pt x="66" y="2"/>
                      </a:lnTo>
                      <a:lnTo>
                        <a:pt x="58"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19" name="Freeform 36"/>
                <p:cNvSpPr>
                  <a:spLocks/>
                </p:cNvSpPr>
                <p:nvPr/>
              </p:nvSpPr>
              <p:spPr bwMode="auto">
                <a:xfrm>
                  <a:off x="3921" y="2117"/>
                  <a:ext cx="20" cy="32"/>
                </a:xfrm>
                <a:custGeom>
                  <a:avLst/>
                  <a:gdLst>
                    <a:gd name="T0" fmla="*/ 0 w 20"/>
                    <a:gd name="T1" fmla="*/ 0 h 32"/>
                    <a:gd name="T2" fmla="*/ 0 w 20"/>
                    <a:gd name="T3" fmla="*/ 32 h 32"/>
                    <a:gd name="T4" fmla="*/ 0 w 20"/>
                    <a:gd name="T5" fmla="*/ 32 h 32"/>
                    <a:gd name="T6" fmla="*/ 8 w 20"/>
                    <a:gd name="T7" fmla="*/ 30 h 32"/>
                    <a:gd name="T8" fmla="*/ 14 w 20"/>
                    <a:gd name="T9" fmla="*/ 28 h 32"/>
                    <a:gd name="T10" fmla="*/ 18 w 20"/>
                    <a:gd name="T11" fmla="*/ 24 h 32"/>
                    <a:gd name="T12" fmla="*/ 20 w 20"/>
                    <a:gd name="T13" fmla="*/ 16 h 32"/>
                    <a:gd name="T14" fmla="*/ 20 w 20"/>
                    <a:gd name="T15" fmla="*/ 16 h 32"/>
                    <a:gd name="T16" fmla="*/ 18 w 20"/>
                    <a:gd name="T17" fmla="*/ 10 h 32"/>
                    <a:gd name="T18" fmla="*/ 14 w 20"/>
                    <a:gd name="T19" fmla="*/ 6 h 32"/>
                    <a:gd name="T20" fmla="*/ 8 w 20"/>
                    <a:gd name="T21" fmla="*/ 2 h 32"/>
                    <a:gd name="T22" fmla="*/ 0 w 20"/>
                    <a:gd name="T23" fmla="*/ 0 h 32"/>
                    <a:gd name="T24" fmla="*/ 0 w 20"/>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2">
                      <a:moveTo>
                        <a:pt x="0" y="0"/>
                      </a:moveTo>
                      <a:lnTo>
                        <a:pt x="0" y="32"/>
                      </a:lnTo>
                      <a:lnTo>
                        <a:pt x="0" y="32"/>
                      </a:lnTo>
                      <a:lnTo>
                        <a:pt x="8" y="30"/>
                      </a:lnTo>
                      <a:lnTo>
                        <a:pt x="14" y="28"/>
                      </a:lnTo>
                      <a:lnTo>
                        <a:pt x="18" y="24"/>
                      </a:lnTo>
                      <a:lnTo>
                        <a:pt x="20" y="16"/>
                      </a:lnTo>
                      <a:lnTo>
                        <a:pt x="20" y="16"/>
                      </a:lnTo>
                      <a:lnTo>
                        <a:pt x="18" y="10"/>
                      </a:lnTo>
                      <a:lnTo>
                        <a:pt x="14" y="6"/>
                      </a:lnTo>
                      <a:lnTo>
                        <a:pt x="8" y="2"/>
                      </a:lnTo>
                      <a:lnTo>
                        <a:pt x="0" y="0"/>
                      </a:lnTo>
                      <a:lnTo>
                        <a:pt x="0"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20" name="Freeform 37"/>
                <p:cNvSpPr>
                  <a:spLocks/>
                </p:cNvSpPr>
                <p:nvPr/>
              </p:nvSpPr>
              <p:spPr bwMode="auto">
                <a:xfrm>
                  <a:off x="3895" y="2067"/>
                  <a:ext cx="18" cy="28"/>
                </a:xfrm>
                <a:custGeom>
                  <a:avLst/>
                  <a:gdLst>
                    <a:gd name="T0" fmla="*/ 0 w 18"/>
                    <a:gd name="T1" fmla="*/ 14 h 28"/>
                    <a:gd name="T2" fmla="*/ 0 w 18"/>
                    <a:gd name="T3" fmla="*/ 14 h 28"/>
                    <a:gd name="T4" fmla="*/ 2 w 18"/>
                    <a:gd name="T5" fmla="*/ 20 h 28"/>
                    <a:gd name="T6" fmla="*/ 4 w 18"/>
                    <a:gd name="T7" fmla="*/ 24 h 28"/>
                    <a:gd name="T8" fmla="*/ 10 w 18"/>
                    <a:gd name="T9" fmla="*/ 26 h 28"/>
                    <a:gd name="T10" fmla="*/ 18 w 18"/>
                    <a:gd name="T11" fmla="*/ 28 h 28"/>
                    <a:gd name="T12" fmla="*/ 18 w 18"/>
                    <a:gd name="T13" fmla="*/ 0 h 28"/>
                    <a:gd name="T14" fmla="*/ 18 w 18"/>
                    <a:gd name="T15" fmla="*/ 0 h 28"/>
                    <a:gd name="T16" fmla="*/ 10 w 18"/>
                    <a:gd name="T17" fmla="*/ 2 h 28"/>
                    <a:gd name="T18" fmla="*/ 4 w 18"/>
                    <a:gd name="T19" fmla="*/ 6 h 28"/>
                    <a:gd name="T20" fmla="*/ 2 w 18"/>
                    <a:gd name="T21" fmla="*/ 10 h 28"/>
                    <a:gd name="T22" fmla="*/ 0 w 18"/>
                    <a:gd name="T23" fmla="*/ 14 h 28"/>
                    <a:gd name="T24" fmla="*/ 0 w 18"/>
                    <a:gd name="T2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8">
                      <a:moveTo>
                        <a:pt x="0" y="14"/>
                      </a:moveTo>
                      <a:lnTo>
                        <a:pt x="0" y="14"/>
                      </a:lnTo>
                      <a:lnTo>
                        <a:pt x="2" y="20"/>
                      </a:lnTo>
                      <a:lnTo>
                        <a:pt x="4" y="24"/>
                      </a:lnTo>
                      <a:lnTo>
                        <a:pt x="10" y="26"/>
                      </a:lnTo>
                      <a:lnTo>
                        <a:pt x="18" y="28"/>
                      </a:lnTo>
                      <a:lnTo>
                        <a:pt x="18" y="0"/>
                      </a:lnTo>
                      <a:lnTo>
                        <a:pt x="18" y="0"/>
                      </a:lnTo>
                      <a:lnTo>
                        <a:pt x="10" y="2"/>
                      </a:lnTo>
                      <a:lnTo>
                        <a:pt x="4" y="6"/>
                      </a:lnTo>
                      <a:lnTo>
                        <a:pt x="2" y="10"/>
                      </a:lnTo>
                      <a:lnTo>
                        <a:pt x="0" y="14"/>
                      </a:lnTo>
                      <a:lnTo>
                        <a:pt x="0" y="14"/>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421" name="Freeform 38"/>
                <p:cNvSpPr>
                  <a:spLocks noEditPoints="1"/>
                </p:cNvSpPr>
                <p:nvPr/>
              </p:nvSpPr>
              <p:spPr bwMode="auto">
                <a:xfrm>
                  <a:off x="3823" y="2015"/>
                  <a:ext cx="188" cy="188"/>
                </a:xfrm>
                <a:custGeom>
                  <a:avLst/>
                  <a:gdLst>
                    <a:gd name="T0" fmla="*/ 76 w 188"/>
                    <a:gd name="T1" fmla="*/ 2 h 188"/>
                    <a:gd name="T2" fmla="*/ 28 w 188"/>
                    <a:gd name="T3" fmla="*/ 28 h 188"/>
                    <a:gd name="T4" fmla="*/ 2 w 188"/>
                    <a:gd name="T5" fmla="*/ 76 h 188"/>
                    <a:gd name="T6" fmla="*/ 2 w 188"/>
                    <a:gd name="T7" fmla="*/ 112 h 188"/>
                    <a:gd name="T8" fmla="*/ 28 w 188"/>
                    <a:gd name="T9" fmla="*/ 160 h 188"/>
                    <a:gd name="T10" fmla="*/ 76 w 188"/>
                    <a:gd name="T11" fmla="*/ 186 h 188"/>
                    <a:gd name="T12" fmla="*/ 112 w 188"/>
                    <a:gd name="T13" fmla="*/ 186 h 188"/>
                    <a:gd name="T14" fmla="*/ 160 w 188"/>
                    <a:gd name="T15" fmla="*/ 160 h 188"/>
                    <a:gd name="T16" fmla="*/ 186 w 188"/>
                    <a:gd name="T17" fmla="*/ 112 h 188"/>
                    <a:gd name="T18" fmla="*/ 186 w 188"/>
                    <a:gd name="T19" fmla="*/ 76 h 188"/>
                    <a:gd name="T20" fmla="*/ 160 w 188"/>
                    <a:gd name="T21" fmla="*/ 28 h 188"/>
                    <a:gd name="T22" fmla="*/ 112 w 188"/>
                    <a:gd name="T23" fmla="*/ 2 h 188"/>
                    <a:gd name="T24" fmla="*/ 98 w 188"/>
                    <a:gd name="T25" fmla="*/ 150 h 188"/>
                    <a:gd name="T26" fmla="*/ 98 w 188"/>
                    <a:gd name="T27" fmla="*/ 162 h 188"/>
                    <a:gd name="T28" fmla="*/ 90 w 188"/>
                    <a:gd name="T29" fmla="*/ 162 h 188"/>
                    <a:gd name="T30" fmla="*/ 90 w 188"/>
                    <a:gd name="T31" fmla="*/ 150 h 188"/>
                    <a:gd name="T32" fmla="*/ 66 w 188"/>
                    <a:gd name="T33" fmla="*/ 144 h 188"/>
                    <a:gd name="T34" fmla="*/ 52 w 188"/>
                    <a:gd name="T35" fmla="*/ 130 h 188"/>
                    <a:gd name="T36" fmla="*/ 52 w 188"/>
                    <a:gd name="T37" fmla="*/ 116 h 188"/>
                    <a:gd name="T38" fmla="*/ 60 w 188"/>
                    <a:gd name="T39" fmla="*/ 112 h 188"/>
                    <a:gd name="T40" fmla="*/ 68 w 188"/>
                    <a:gd name="T41" fmla="*/ 114 h 188"/>
                    <a:gd name="T42" fmla="*/ 76 w 188"/>
                    <a:gd name="T43" fmla="*/ 130 h 188"/>
                    <a:gd name="T44" fmla="*/ 90 w 188"/>
                    <a:gd name="T45" fmla="*/ 102 h 188"/>
                    <a:gd name="T46" fmla="*/ 62 w 188"/>
                    <a:gd name="T47" fmla="*/ 90 h 188"/>
                    <a:gd name="T48" fmla="*/ 54 w 188"/>
                    <a:gd name="T49" fmla="*/ 76 h 188"/>
                    <a:gd name="T50" fmla="*/ 54 w 188"/>
                    <a:gd name="T51" fmla="*/ 62 h 188"/>
                    <a:gd name="T52" fmla="*/ 64 w 188"/>
                    <a:gd name="T53" fmla="*/ 46 h 188"/>
                    <a:gd name="T54" fmla="*/ 90 w 188"/>
                    <a:gd name="T55" fmla="*/ 38 h 188"/>
                    <a:gd name="T56" fmla="*/ 90 w 188"/>
                    <a:gd name="T57" fmla="*/ 26 h 188"/>
                    <a:gd name="T58" fmla="*/ 98 w 188"/>
                    <a:gd name="T59" fmla="*/ 26 h 188"/>
                    <a:gd name="T60" fmla="*/ 98 w 188"/>
                    <a:gd name="T61" fmla="*/ 38 h 188"/>
                    <a:gd name="T62" fmla="*/ 128 w 188"/>
                    <a:gd name="T63" fmla="*/ 46 h 188"/>
                    <a:gd name="T64" fmla="*/ 136 w 188"/>
                    <a:gd name="T65" fmla="*/ 60 h 188"/>
                    <a:gd name="T66" fmla="*/ 134 w 188"/>
                    <a:gd name="T67" fmla="*/ 68 h 188"/>
                    <a:gd name="T68" fmla="*/ 126 w 188"/>
                    <a:gd name="T69" fmla="*/ 70 h 188"/>
                    <a:gd name="T70" fmla="*/ 116 w 188"/>
                    <a:gd name="T71" fmla="*/ 62 h 188"/>
                    <a:gd name="T72" fmla="*/ 98 w 188"/>
                    <a:gd name="T73" fmla="*/ 52 h 188"/>
                    <a:gd name="T74" fmla="*/ 114 w 188"/>
                    <a:gd name="T75" fmla="*/ 86 h 188"/>
                    <a:gd name="T76" fmla="*/ 134 w 188"/>
                    <a:gd name="T77" fmla="*/ 102 h 188"/>
                    <a:gd name="T78" fmla="*/ 138 w 188"/>
                    <a:gd name="T79" fmla="*/ 116 h 188"/>
                    <a:gd name="T80" fmla="*/ 132 w 188"/>
                    <a:gd name="T81" fmla="*/ 136 h 188"/>
                    <a:gd name="T82" fmla="*/ 114 w 188"/>
                    <a:gd name="T83" fmla="*/ 14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8" h="188">
                      <a:moveTo>
                        <a:pt x="94" y="0"/>
                      </a:moveTo>
                      <a:lnTo>
                        <a:pt x="94" y="0"/>
                      </a:lnTo>
                      <a:lnTo>
                        <a:pt x="76" y="2"/>
                      </a:lnTo>
                      <a:lnTo>
                        <a:pt x="58" y="8"/>
                      </a:lnTo>
                      <a:lnTo>
                        <a:pt x="42" y="16"/>
                      </a:lnTo>
                      <a:lnTo>
                        <a:pt x="28" y="28"/>
                      </a:lnTo>
                      <a:lnTo>
                        <a:pt x="16" y="42"/>
                      </a:lnTo>
                      <a:lnTo>
                        <a:pt x="8" y="58"/>
                      </a:lnTo>
                      <a:lnTo>
                        <a:pt x="2" y="76"/>
                      </a:lnTo>
                      <a:lnTo>
                        <a:pt x="0" y="94"/>
                      </a:lnTo>
                      <a:lnTo>
                        <a:pt x="0" y="94"/>
                      </a:lnTo>
                      <a:lnTo>
                        <a:pt x="2" y="112"/>
                      </a:lnTo>
                      <a:lnTo>
                        <a:pt x="8" y="130"/>
                      </a:lnTo>
                      <a:lnTo>
                        <a:pt x="16" y="146"/>
                      </a:lnTo>
                      <a:lnTo>
                        <a:pt x="28" y="160"/>
                      </a:lnTo>
                      <a:lnTo>
                        <a:pt x="42" y="172"/>
                      </a:lnTo>
                      <a:lnTo>
                        <a:pt x="58" y="180"/>
                      </a:lnTo>
                      <a:lnTo>
                        <a:pt x="76" y="186"/>
                      </a:lnTo>
                      <a:lnTo>
                        <a:pt x="94" y="188"/>
                      </a:lnTo>
                      <a:lnTo>
                        <a:pt x="94" y="188"/>
                      </a:lnTo>
                      <a:lnTo>
                        <a:pt x="112" y="186"/>
                      </a:lnTo>
                      <a:lnTo>
                        <a:pt x="130" y="180"/>
                      </a:lnTo>
                      <a:lnTo>
                        <a:pt x="146" y="172"/>
                      </a:lnTo>
                      <a:lnTo>
                        <a:pt x="160" y="160"/>
                      </a:lnTo>
                      <a:lnTo>
                        <a:pt x="172" y="146"/>
                      </a:lnTo>
                      <a:lnTo>
                        <a:pt x="180" y="130"/>
                      </a:lnTo>
                      <a:lnTo>
                        <a:pt x="186" y="112"/>
                      </a:lnTo>
                      <a:lnTo>
                        <a:pt x="188" y="94"/>
                      </a:lnTo>
                      <a:lnTo>
                        <a:pt x="188" y="94"/>
                      </a:lnTo>
                      <a:lnTo>
                        <a:pt x="186" y="76"/>
                      </a:lnTo>
                      <a:lnTo>
                        <a:pt x="180" y="58"/>
                      </a:lnTo>
                      <a:lnTo>
                        <a:pt x="172" y="42"/>
                      </a:lnTo>
                      <a:lnTo>
                        <a:pt x="160" y="28"/>
                      </a:lnTo>
                      <a:lnTo>
                        <a:pt x="146" y="16"/>
                      </a:lnTo>
                      <a:lnTo>
                        <a:pt x="130" y="8"/>
                      </a:lnTo>
                      <a:lnTo>
                        <a:pt x="112" y="2"/>
                      </a:lnTo>
                      <a:lnTo>
                        <a:pt x="94" y="0"/>
                      </a:lnTo>
                      <a:lnTo>
                        <a:pt x="94" y="0"/>
                      </a:lnTo>
                      <a:close/>
                      <a:moveTo>
                        <a:pt x="98" y="150"/>
                      </a:moveTo>
                      <a:lnTo>
                        <a:pt x="98" y="160"/>
                      </a:lnTo>
                      <a:lnTo>
                        <a:pt x="98" y="160"/>
                      </a:lnTo>
                      <a:lnTo>
                        <a:pt x="98" y="162"/>
                      </a:lnTo>
                      <a:lnTo>
                        <a:pt x="94" y="164"/>
                      </a:lnTo>
                      <a:lnTo>
                        <a:pt x="94" y="164"/>
                      </a:lnTo>
                      <a:lnTo>
                        <a:pt x="90" y="162"/>
                      </a:lnTo>
                      <a:lnTo>
                        <a:pt x="90" y="160"/>
                      </a:lnTo>
                      <a:lnTo>
                        <a:pt x="90" y="150"/>
                      </a:lnTo>
                      <a:lnTo>
                        <a:pt x="90" y="150"/>
                      </a:lnTo>
                      <a:lnTo>
                        <a:pt x="80" y="148"/>
                      </a:lnTo>
                      <a:lnTo>
                        <a:pt x="72" y="146"/>
                      </a:lnTo>
                      <a:lnTo>
                        <a:pt x="66" y="144"/>
                      </a:lnTo>
                      <a:lnTo>
                        <a:pt x="60" y="140"/>
                      </a:lnTo>
                      <a:lnTo>
                        <a:pt x="56" y="136"/>
                      </a:lnTo>
                      <a:lnTo>
                        <a:pt x="52" y="130"/>
                      </a:lnTo>
                      <a:lnTo>
                        <a:pt x="50" y="120"/>
                      </a:lnTo>
                      <a:lnTo>
                        <a:pt x="50" y="120"/>
                      </a:lnTo>
                      <a:lnTo>
                        <a:pt x="52" y="116"/>
                      </a:lnTo>
                      <a:lnTo>
                        <a:pt x="52" y="114"/>
                      </a:lnTo>
                      <a:lnTo>
                        <a:pt x="56" y="112"/>
                      </a:lnTo>
                      <a:lnTo>
                        <a:pt x="60" y="112"/>
                      </a:lnTo>
                      <a:lnTo>
                        <a:pt x="60" y="112"/>
                      </a:lnTo>
                      <a:lnTo>
                        <a:pt x="66" y="112"/>
                      </a:lnTo>
                      <a:lnTo>
                        <a:pt x="68" y="114"/>
                      </a:lnTo>
                      <a:lnTo>
                        <a:pt x="72" y="122"/>
                      </a:lnTo>
                      <a:lnTo>
                        <a:pt x="74" y="126"/>
                      </a:lnTo>
                      <a:lnTo>
                        <a:pt x="76" y="130"/>
                      </a:lnTo>
                      <a:lnTo>
                        <a:pt x="82" y="132"/>
                      </a:lnTo>
                      <a:lnTo>
                        <a:pt x="90" y="134"/>
                      </a:lnTo>
                      <a:lnTo>
                        <a:pt x="90" y="102"/>
                      </a:lnTo>
                      <a:lnTo>
                        <a:pt x="90" y="102"/>
                      </a:lnTo>
                      <a:lnTo>
                        <a:pt x="74" y="96"/>
                      </a:lnTo>
                      <a:lnTo>
                        <a:pt x="62" y="90"/>
                      </a:lnTo>
                      <a:lnTo>
                        <a:pt x="58" y="86"/>
                      </a:lnTo>
                      <a:lnTo>
                        <a:pt x="56" y="82"/>
                      </a:lnTo>
                      <a:lnTo>
                        <a:pt x="54" y="76"/>
                      </a:lnTo>
                      <a:lnTo>
                        <a:pt x="52" y="70"/>
                      </a:lnTo>
                      <a:lnTo>
                        <a:pt x="52" y="70"/>
                      </a:lnTo>
                      <a:lnTo>
                        <a:pt x="54" y="62"/>
                      </a:lnTo>
                      <a:lnTo>
                        <a:pt x="56" y="56"/>
                      </a:lnTo>
                      <a:lnTo>
                        <a:pt x="60" y="50"/>
                      </a:lnTo>
                      <a:lnTo>
                        <a:pt x="64" y="46"/>
                      </a:lnTo>
                      <a:lnTo>
                        <a:pt x="70" y="42"/>
                      </a:lnTo>
                      <a:lnTo>
                        <a:pt x="76" y="40"/>
                      </a:lnTo>
                      <a:lnTo>
                        <a:pt x="90" y="38"/>
                      </a:lnTo>
                      <a:lnTo>
                        <a:pt x="90" y="28"/>
                      </a:lnTo>
                      <a:lnTo>
                        <a:pt x="90" y="28"/>
                      </a:lnTo>
                      <a:lnTo>
                        <a:pt x="90" y="26"/>
                      </a:lnTo>
                      <a:lnTo>
                        <a:pt x="94" y="24"/>
                      </a:lnTo>
                      <a:lnTo>
                        <a:pt x="94" y="24"/>
                      </a:lnTo>
                      <a:lnTo>
                        <a:pt x="98" y="26"/>
                      </a:lnTo>
                      <a:lnTo>
                        <a:pt x="98" y="28"/>
                      </a:lnTo>
                      <a:lnTo>
                        <a:pt x="98" y="38"/>
                      </a:lnTo>
                      <a:lnTo>
                        <a:pt x="98" y="38"/>
                      </a:lnTo>
                      <a:lnTo>
                        <a:pt x="110" y="38"/>
                      </a:lnTo>
                      <a:lnTo>
                        <a:pt x="122" y="44"/>
                      </a:lnTo>
                      <a:lnTo>
                        <a:pt x="128" y="46"/>
                      </a:lnTo>
                      <a:lnTo>
                        <a:pt x="132" y="50"/>
                      </a:lnTo>
                      <a:lnTo>
                        <a:pt x="134" y="54"/>
                      </a:lnTo>
                      <a:lnTo>
                        <a:pt x="136" y="60"/>
                      </a:lnTo>
                      <a:lnTo>
                        <a:pt x="136" y="60"/>
                      </a:lnTo>
                      <a:lnTo>
                        <a:pt x="136" y="64"/>
                      </a:lnTo>
                      <a:lnTo>
                        <a:pt x="134" y="68"/>
                      </a:lnTo>
                      <a:lnTo>
                        <a:pt x="130" y="70"/>
                      </a:lnTo>
                      <a:lnTo>
                        <a:pt x="126" y="70"/>
                      </a:lnTo>
                      <a:lnTo>
                        <a:pt x="126" y="70"/>
                      </a:lnTo>
                      <a:lnTo>
                        <a:pt x="122" y="70"/>
                      </a:lnTo>
                      <a:lnTo>
                        <a:pt x="120" y="68"/>
                      </a:lnTo>
                      <a:lnTo>
                        <a:pt x="116" y="62"/>
                      </a:lnTo>
                      <a:lnTo>
                        <a:pt x="110" y="56"/>
                      </a:lnTo>
                      <a:lnTo>
                        <a:pt x="104" y="54"/>
                      </a:lnTo>
                      <a:lnTo>
                        <a:pt x="98" y="52"/>
                      </a:lnTo>
                      <a:lnTo>
                        <a:pt x="98" y="82"/>
                      </a:lnTo>
                      <a:lnTo>
                        <a:pt x="98" y="82"/>
                      </a:lnTo>
                      <a:lnTo>
                        <a:pt x="114" y="86"/>
                      </a:lnTo>
                      <a:lnTo>
                        <a:pt x="126" y="92"/>
                      </a:lnTo>
                      <a:lnTo>
                        <a:pt x="130" y="96"/>
                      </a:lnTo>
                      <a:lnTo>
                        <a:pt x="134" y="102"/>
                      </a:lnTo>
                      <a:lnTo>
                        <a:pt x="136" y="108"/>
                      </a:lnTo>
                      <a:lnTo>
                        <a:pt x="138" y="116"/>
                      </a:lnTo>
                      <a:lnTo>
                        <a:pt x="138" y="116"/>
                      </a:lnTo>
                      <a:lnTo>
                        <a:pt x="136" y="124"/>
                      </a:lnTo>
                      <a:lnTo>
                        <a:pt x="134" y="130"/>
                      </a:lnTo>
                      <a:lnTo>
                        <a:pt x="132" y="136"/>
                      </a:lnTo>
                      <a:lnTo>
                        <a:pt x="128" y="140"/>
                      </a:lnTo>
                      <a:lnTo>
                        <a:pt x="122" y="144"/>
                      </a:lnTo>
                      <a:lnTo>
                        <a:pt x="114" y="146"/>
                      </a:lnTo>
                      <a:lnTo>
                        <a:pt x="98" y="150"/>
                      </a:lnTo>
                      <a:lnTo>
                        <a:pt x="98" y="15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grpSp>
      <p:grpSp>
        <p:nvGrpSpPr>
          <p:cNvPr id="9" name="Group 8"/>
          <p:cNvGrpSpPr/>
          <p:nvPr/>
        </p:nvGrpSpPr>
        <p:grpSpPr>
          <a:xfrm>
            <a:off x="464498" y="1278526"/>
            <a:ext cx="1731198" cy="4314421"/>
            <a:chOff x="454567" y="1253570"/>
            <a:chExt cx="1697407" cy="4230209"/>
          </a:xfrm>
        </p:grpSpPr>
        <p:sp>
          <p:nvSpPr>
            <p:cNvPr id="223" name="Rectangle 222"/>
            <p:cNvSpPr/>
            <p:nvPr/>
          </p:nvSpPr>
          <p:spPr>
            <a:xfrm>
              <a:off x="454567" y="1253570"/>
              <a:ext cx="1697407" cy="4230209"/>
            </a:xfrm>
            <a:prstGeom prst="rect">
              <a:avLst/>
            </a:prstGeom>
            <a:solidFill>
              <a:schemeClr val="tx1"/>
            </a:solidFill>
          </p:spPr>
          <p:txBody>
            <a:bodyPr wrap="square" lIns="182828" tIns="182828" rIns="182828" bIns="182828" anchor="b">
              <a:noAutofit/>
            </a:bodyPr>
            <a:lstStyle/>
            <a:p>
              <a:pPr marL="0" marR="0" lvl="0" indent="0" defTabSz="932114" eaLnBrk="1" fontAlgn="base" latinLnBrk="0" hangingPunct="1">
                <a:lnSpc>
                  <a:spcPct val="9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505050"/>
                  </a:solidFill>
                  <a:effectLst/>
                  <a:uLnTx/>
                  <a:uFillTx/>
                  <a:latin typeface="Segoe UI Light" panose="020B0502040204020203" pitchFamily="34" charset="0"/>
                  <a:ea typeface="ＭＳ Ｐゴシック" charset="0"/>
                </a:rPr>
                <a:t>Enable </a:t>
              </a:r>
              <a:br>
                <a:rPr kumimoji="0" lang="en-US" sz="2000" b="0" i="0" u="none" strike="noStrike" kern="0" cap="none" spc="0" normalizeH="0" baseline="0" noProof="0" dirty="0">
                  <a:ln>
                    <a:noFill/>
                  </a:ln>
                  <a:solidFill>
                    <a:srgbClr val="505050"/>
                  </a:solidFill>
                  <a:effectLst/>
                  <a:uLnTx/>
                  <a:uFillTx/>
                  <a:latin typeface="Segoe UI Light" panose="020B0502040204020203" pitchFamily="34" charset="0"/>
                  <a:ea typeface="ＭＳ Ｐゴシック" charset="0"/>
                </a:rPr>
              </a:br>
              <a:r>
                <a:rPr kumimoji="0" lang="en-US" sz="2000" b="0" i="0" u="none" strike="noStrike" kern="0" cap="none" spc="0" normalizeH="0" baseline="0" noProof="0" dirty="0">
                  <a:ln>
                    <a:noFill/>
                  </a:ln>
                  <a:solidFill>
                    <a:srgbClr val="505050"/>
                  </a:solidFill>
                  <a:effectLst/>
                  <a:uLnTx/>
                  <a:uFillTx/>
                  <a:latin typeface="Segoe UI Light" panose="020B0502040204020203" pitchFamily="34" charset="0"/>
                  <a:ea typeface="ＭＳ Ｐゴシック" charset="0"/>
                </a:rPr>
                <a:t>your users</a:t>
              </a:r>
            </a:p>
          </p:txBody>
        </p:sp>
        <p:sp>
          <p:nvSpPr>
            <p:cNvPr id="224" name="Rectangle 223"/>
            <p:cNvSpPr/>
            <p:nvPr/>
          </p:nvSpPr>
          <p:spPr bwMode="auto">
            <a:xfrm>
              <a:off x="458010" y="1776482"/>
              <a:ext cx="1690520" cy="2224377"/>
            </a:xfrm>
            <a:prstGeom prst="rect">
              <a:avLst/>
            </a:prstGeom>
            <a:solidFill>
              <a:schemeClr val="accent4">
                <a:lumMod val="50000"/>
              </a:schemeClr>
            </a:solidFill>
            <a:ln w="10795" cap="flat" cmpd="sng" algn="ctr">
              <a:noFill/>
              <a:prstDash val="solid"/>
              <a:headEnd type="none" w="med" len="med"/>
              <a:tailEnd type="none" w="med" len="med"/>
            </a:ln>
            <a:effectLst/>
          </p:spPr>
          <p:txBody>
            <a:bodyPr lIns="182828" tIns="182828" rIns="0" bIns="46623"/>
            <a:lstStyle/>
            <a:p>
              <a:pPr marL="0" marR="0" lvl="0" indent="0" defTabSz="932114" eaLnBrk="1" fontAlgn="base" latinLnBrk="0" hangingPunct="1">
                <a:lnSpc>
                  <a:spcPct val="90000"/>
                </a:lnSpc>
                <a:spcBef>
                  <a:spcPct val="0"/>
                </a:spcBef>
                <a:spcAft>
                  <a:spcPct val="0"/>
                </a:spcAft>
                <a:buClrTx/>
                <a:buSzTx/>
                <a:buFontTx/>
                <a:buNone/>
                <a:tabLst/>
                <a:defRPr/>
              </a:pPr>
              <a:endParaRPr kumimoji="0" lang="en-US" sz="2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endParaRPr>
            </a:p>
          </p:txBody>
        </p:sp>
      </p:grpSp>
      <p:sp>
        <p:nvSpPr>
          <p:cNvPr id="10" name="Rectangle 9"/>
          <p:cNvSpPr/>
          <p:nvPr/>
        </p:nvSpPr>
        <p:spPr>
          <a:xfrm>
            <a:off x="4826312" y="5006984"/>
            <a:ext cx="2768238" cy="408075"/>
          </a:xfrm>
          <a:prstGeom prst="rect">
            <a:avLst/>
          </a:prstGeom>
        </p:spPr>
        <p:txBody>
          <a:bodyPr wrap="none">
            <a:spAutoFit/>
          </a:bodyPr>
          <a:lstStyle/>
          <a:p>
            <a:pPr marL="0" marR="0" lvl="0" indent="0" algn="ctr" defTabSz="932114"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Segoe UI Light" panose="020B0502040204020203" pitchFamily="34" charset="0"/>
                <a:ea typeface="ＭＳ Ｐゴシック" charset="0"/>
              </a:rPr>
              <a:t>Unify your environment</a:t>
            </a:r>
          </a:p>
        </p:txBody>
      </p:sp>
      <p:sp>
        <p:nvSpPr>
          <p:cNvPr id="228" name="Rectangle 227"/>
          <p:cNvSpPr/>
          <p:nvPr/>
        </p:nvSpPr>
        <p:spPr>
          <a:xfrm>
            <a:off x="1577805" y="5876528"/>
            <a:ext cx="9069741" cy="862581"/>
          </a:xfrm>
          <a:prstGeom prst="rect">
            <a:avLst/>
          </a:prstGeom>
        </p:spPr>
        <p:txBody>
          <a:bodyPr wrap="square">
            <a:spAutoFit/>
          </a:bodyPr>
          <a:lstStyle/>
          <a:p>
            <a:pPr marL="0" marR="0" lvl="0" indent="0" algn="ctr" defTabSz="914224" eaLnBrk="1" fontAlgn="auto" latinLnBrk="0" hangingPunct="1">
              <a:lnSpc>
                <a:spcPct val="100000"/>
              </a:lnSpc>
              <a:spcBef>
                <a:spcPts val="0"/>
              </a:spcBef>
              <a:spcAft>
                <a:spcPts val="0"/>
              </a:spcAft>
              <a:buClrTx/>
              <a:buSzTx/>
              <a:buFontTx/>
              <a:buNone/>
              <a:tabLst/>
              <a:defRPr/>
            </a:pPr>
            <a:r>
              <a:rPr kumimoji="0" lang="en-US" sz="2448" b="0" i="0" u="none" strike="noStrike" kern="0" cap="none" spc="0" normalizeH="0" baseline="0" noProof="0" dirty="0">
                <a:ln>
                  <a:noFill/>
                </a:ln>
                <a:solidFill>
                  <a:schemeClr val="accent3"/>
                </a:solidFill>
                <a:effectLst/>
                <a:uLnTx/>
                <a:uFillTx/>
                <a:latin typeface="Segoe UI Light"/>
              </a:rPr>
              <a:t>Help organizations enable their users to be productive on the devices they love while helping ensure corporate assets are secure.</a:t>
            </a:r>
          </a:p>
        </p:txBody>
      </p:sp>
      <p:grpSp>
        <p:nvGrpSpPr>
          <p:cNvPr id="12" name="Group 11"/>
          <p:cNvGrpSpPr/>
          <p:nvPr/>
        </p:nvGrpSpPr>
        <p:grpSpPr>
          <a:xfrm>
            <a:off x="10563244" y="2798618"/>
            <a:ext cx="1066105" cy="1714126"/>
            <a:chOff x="980888" y="5795813"/>
            <a:chExt cx="1045296" cy="1680668"/>
          </a:xfrm>
        </p:grpSpPr>
        <p:pic>
          <p:nvPicPr>
            <p:cNvPr id="233" name="Picture 2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bwMode="auto">
            <a:xfrm>
              <a:off x="1042339" y="5795813"/>
              <a:ext cx="983845" cy="1680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4" name="TextBox 233"/>
            <p:cNvSpPr txBox="1"/>
            <p:nvPr/>
          </p:nvSpPr>
          <p:spPr>
            <a:xfrm>
              <a:off x="980888" y="6782024"/>
              <a:ext cx="540749" cy="544680"/>
            </a:xfrm>
            <a:prstGeom prst="rect">
              <a:avLst/>
            </a:prstGeom>
            <a:noFill/>
          </p:spPr>
          <p:txBody>
            <a:bodyPr wrap="none" lIns="186468" tIns="149174" rIns="186468" bIns="149174">
              <a:spAutoFit/>
            </a:bodyPr>
            <a:lstStyle/>
            <a:p>
              <a:pPr marL="0" marR="0" lvl="0" indent="0" defTabSz="950883" eaLnBrk="1" fontAlgn="auto" latinLnBrk="0" hangingPunct="1">
                <a:lnSpc>
                  <a:spcPct val="9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505050"/>
                  </a:solidFill>
                  <a:effectLst/>
                  <a:uLnTx/>
                  <a:uFillTx/>
                  <a:latin typeface="Segoe UI Light"/>
                </a:rPr>
                <a:t>IT</a:t>
              </a:r>
            </a:p>
          </p:txBody>
        </p:sp>
      </p:grpSp>
      <p:grpSp>
        <p:nvGrpSpPr>
          <p:cNvPr id="236" name="Group 235"/>
          <p:cNvGrpSpPr/>
          <p:nvPr/>
        </p:nvGrpSpPr>
        <p:grpSpPr>
          <a:xfrm>
            <a:off x="726120" y="2790531"/>
            <a:ext cx="1064801" cy="1730301"/>
            <a:chOff x="1215593" y="2548396"/>
            <a:chExt cx="1218854" cy="1980638"/>
          </a:xfrm>
        </p:grpSpPr>
        <p:pic>
          <p:nvPicPr>
            <p:cNvPr id="237" name="Picture 236"/>
            <p:cNvPicPr>
              <a:picLocks noChangeAspect="1"/>
            </p:cNvPicPr>
            <p:nvPr/>
          </p:nvPicPr>
          <p:blipFill rotWithShape="1">
            <a:blip r:embed="rId4"/>
            <a:srcRect b="37412"/>
            <a:stretch/>
          </p:blipFill>
          <p:spPr>
            <a:xfrm>
              <a:off x="1298328" y="2548396"/>
              <a:ext cx="1136119" cy="1980638"/>
            </a:xfrm>
            <a:prstGeom prst="rect">
              <a:avLst/>
            </a:prstGeom>
          </p:spPr>
        </p:pic>
        <p:sp>
          <p:nvSpPr>
            <p:cNvPr id="238" name="TextBox 237"/>
            <p:cNvSpPr txBox="1"/>
            <p:nvPr/>
          </p:nvSpPr>
          <p:spPr bwMode="auto">
            <a:xfrm>
              <a:off x="1215593" y="3700764"/>
              <a:ext cx="943838" cy="641659"/>
            </a:xfrm>
            <a:prstGeom prst="rect">
              <a:avLst/>
            </a:prstGeom>
            <a:noFill/>
          </p:spPr>
          <p:txBody>
            <a:bodyPr wrap="none" lIns="186468" tIns="149174" rIns="186468" bIns="149174">
              <a:spAutoFit/>
            </a:bodyPr>
            <a:lstStyle/>
            <a:p>
              <a:pPr marL="0" marR="0" lvl="0" indent="0" defTabSz="950883" eaLnBrk="1" fontAlgn="auto" latinLnBrk="0" hangingPunct="1">
                <a:lnSpc>
                  <a:spcPct val="90000"/>
                </a:lnSpc>
                <a:spcBef>
                  <a:spcPts val="0"/>
                </a:spcBef>
                <a:spcAft>
                  <a:spcPts val="0"/>
                </a:spcAft>
                <a:buClrTx/>
                <a:buSzTx/>
                <a:buFontTx/>
                <a:buNone/>
                <a:tabLst/>
                <a:defRPr/>
              </a:pPr>
              <a:r>
                <a:rPr kumimoji="0" lang="en-US" sz="1836" b="0" i="0" u="none" strike="noStrike" kern="0" cap="none" spc="0" normalizeH="0" baseline="0" noProof="0" dirty="0">
                  <a:ln>
                    <a:noFill/>
                  </a:ln>
                  <a:solidFill>
                    <a:srgbClr val="505050"/>
                  </a:solidFill>
                  <a:effectLst/>
                  <a:uLnTx/>
                  <a:uFillTx/>
                  <a:latin typeface="Segoe UI Light"/>
                </a:rPr>
                <a:t>User</a:t>
              </a:r>
            </a:p>
          </p:txBody>
        </p:sp>
      </p:grpSp>
      <p:sp>
        <p:nvSpPr>
          <p:cNvPr id="14" name="Rectangle 13"/>
          <p:cNvSpPr/>
          <p:nvPr/>
        </p:nvSpPr>
        <p:spPr>
          <a:xfrm>
            <a:off x="11402749" y="1926158"/>
            <a:ext cx="459738" cy="533636"/>
          </a:xfrm>
          <a:prstGeom prst="rect">
            <a:avLst/>
          </a:prstGeom>
        </p:spPr>
        <p:txBody>
          <a:bodyPr wrap="none">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rPr>
              <a:t>IT</a:t>
            </a:r>
            <a:endParaRPr kumimoji="0" lang="en-US" sz="1836" b="0" i="0" u="none" strike="noStrike" kern="0" cap="none" spc="0" normalizeH="0" baseline="0" noProof="0" dirty="0">
              <a:ln>
                <a:noFill/>
              </a:ln>
              <a:solidFill>
                <a:srgbClr val="FFFFFF"/>
              </a:solidFill>
              <a:effectLst/>
              <a:uLnTx/>
              <a:uFillTx/>
            </a:endParaRPr>
          </a:p>
        </p:txBody>
      </p:sp>
      <p:sp>
        <p:nvSpPr>
          <p:cNvPr id="16" name="Rectangle 15"/>
          <p:cNvSpPr/>
          <p:nvPr/>
        </p:nvSpPr>
        <p:spPr>
          <a:xfrm>
            <a:off x="596264" y="1926158"/>
            <a:ext cx="873372" cy="533636"/>
          </a:xfrm>
          <a:prstGeom prst="rect">
            <a:avLst/>
          </a:prstGeom>
        </p:spPr>
        <p:txBody>
          <a:bodyPr wrap="none">
            <a:spAutoFit/>
          </a:bodyPr>
          <a:lstStyle/>
          <a:p>
            <a:pPr marL="0" marR="0" lvl="0" indent="0" defTabSz="932597"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Light"/>
              </a:rPr>
              <a:t>User</a:t>
            </a:r>
            <a:endParaRPr kumimoji="0" lang="en-US" sz="1836" b="0" i="0" u="none" strike="noStrike" kern="0" cap="none" spc="0" normalizeH="0" baseline="0" noProof="0" dirty="0">
              <a:ln>
                <a:noFill/>
              </a:ln>
              <a:solidFill>
                <a:srgbClr val="FFFFFF"/>
              </a:solidFill>
              <a:effectLst/>
              <a:uLnTx/>
              <a:uFillTx/>
            </a:endParaRPr>
          </a:p>
        </p:txBody>
      </p:sp>
      <p:sp>
        <p:nvSpPr>
          <p:cNvPr id="11" name="Title 10"/>
          <p:cNvSpPr>
            <a:spLocks noGrp="1"/>
          </p:cNvSpPr>
          <p:nvPr>
            <p:ph type="title"/>
          </p:nvPr>
        </p:nvSpPr>
        <p:spPr/>
        <p:txBody>
          <a:bodyPr/>
          <a:lstStyle/>
          <a:p>
            <a:r>
              <a:rPr lang="en-US" dirty="0"/>
              <a:t>Enterprise mobility vision</a:t>
            </a:r>
          </a:p>
        </p:txBody>
      </p:sp>
    </p:spTree>
    <p:extLst>
      <p:ext uri="{BB962C8B-B14F-4D97-AF65-F5344CB8AC3E}">
        <p14:creationId xmlns:p14="http://schemas.microsoft.com/office/powerpoint/2010/main" val="322631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a:t>
            </a:r>
          </a:p>
        </p:txBody>
      </p:sp>
      <p:sp>
        <p:nvSpPr>
          <p:cNvPr id="3" name="Text Placeholder 2"/>
          <p:cNvSpPr>
            <a:spLocks noGrp="1"/>
          </p:cNvSpPr>
          <p:nvPr>
            <p:ph type="body" sz="quarter" idx="12"/>
          </p:nvPr>
        </p:nvSpPr>
        <p:spPr/>
        <p:txBody>
          <a:bodyPr/>
          <a:lstStyle/>
          <a:p>
            <a:r>
              <a:rPr lang="en-US" dirty="0"/>
              <a:t>VPP</a:t>
            </a:r>
          </a:p>
        </p:txBody>
      </p:sp>
    </p:spTree>
    <p:extLst>
      <p:ext uri="{BB962C8B-B14F-4D97-AF65-F5344CB8AC3E}">
        <p14:creationId xmlns:p14="http://schemas.microsoft.com/office/powerpoint/2010/main" val="8431103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p:cNvSpPr txBox="1">
            <a:spLocks/>
          </p:cNvSpPr>
          <p:nvPr/>
        </p:nvSpPr>
        <p:spPr>
          <a:xfrm>
            <a:off x="216653" y="278699"/>
            <a:ext cx="9582984" cy="93256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a:pPr>
            <a:r>
              <a:rPr kumimoji="0" lang="en-US" sz="5400" b="0" i="0" u="none" strike="noStrike" kern="1200" cap="none" spc="0" normalizeH="0" baseline="0" noProof="0" dirty="0" err="1">
                <a:ln>
                  <a:noFill/>
                </a:ln>
                <a:solidFill>
                  <a:schemeClr val="tx1"/>
                </a:solidFill>
                <a:effectLst/>
                <a:uLnTx/>
                <a:uFillTx/>
                <a:latin typeface="+mj-lt"/>
                <a:ea typeface="+mn-ea"/>
                <a:cs typeface="+mn-cs"/>
              </a:rPr>
              <a:t>macOS</a:t>
            </a:r>
            <a:r>
              <a:rPr kumimoji="0" lang="en-US" sz="5400" b="0" i="0" u="none" strike="noStrike" kern="1200" cap="none" spc="0" normalizeH="0" baseline="0" noProof="0" dirty="0">
                <a:ln>
                  <a:noFill/>
                </a:ln>
                <a:solidFill>
                  <a:schemeClr val="tx1"/>
                </a:solidFill>
                <a:effectLst/>
                <a:uLnTx/>
                <a:uFillTx/>
                <a:latin typeface="+mj-lt"/>
                <a:ea typeface="+mn-ea"/>
                <a:cs typeface="+mn-cs"/>
              </a:rPr>
              <a:t> Management</a:t>
            </a:r>
            <a:endParaRPr kumimoji="0" lang="en-US" sz="3200" b="0" i="1" u="none" strike="noStrike" kern="1200" cap="none" spc="0" normalizeH="0" baseline="0" noProof="0" dirty="0">
              <a:ln>
                <a:noFill/>
              </a:ln>
              <a:solidFill>
                <a:schemeClr val="tx1"/>
              </a:solidFill>
              <a:effectLst/>
              <a:uLnTx/>
              <a:uFillTx/>
              <a:latin typeface="+mj-lt"/>
              <a:ea typeface="Segoe UI" charset="0"/>
              <a:cs typeface="Segoe UI" charset="0"/>
            </a:endParaRPr>
          </a:p>
        </p:txBody>
      </p:sp>
      <p:sp>
        <p:nvSpPr>
          <p:cNvPr id="4" name="Rectangle 3"/>
          <p:cNvSpPr/>
          <p:nvPr/>
        </p:nvSpPr>
        <p:spPr>
          <a:xfrm>
            <a:off x="8199437" y="2444040"/>
            <a:ext cx="3657081" cy="3415421"/>
          </a:xfrm>
          <a:prstGeom prst="rect">
            <a:avLst/>
          </a:prstGeom>
          <a:solidFill>
            <a:schemeClr val="accent2"/>
          </a:solidFill>
        </p:spPr>
        <p:txBody>
          <a:bodyPr wrap="square" lIns="182854" tIns="182854" rIns="182854" bIns="182854">
            <a:noAutofit/>
          </a:bodyPr>
          <a:lstStyle/>
          <a:p>
            <a:pPr marL="0" marR="0" lvl="0" indent="0" defTabSz="932487" eaLnBrk="1" fontAlgn="auto" latinLnBrk="0" hangingPunct="1">
              <a:lnSpc>
                <a:spcPct val="90000"/>
              </a:lnSpc>
              <a:spcBef>
                <a:spcPct val="20000"/>
              </a:spcBef>
              <a:spcAft>
                <a:spcPts val="0"/>
              </a:spcAft>
              <a:buClr>
                <a:srgbClr val="FFFFFF"/>
              </a:buClr>
              <a:buSzPct val="90000"/>
              <a:buFontTx/>
              <a:buNone/>
              <a:tabLst/>
              <a:defRPr/>
            </a:pPr>
            <a:r>
              <a:rPr kumimoji="0" lang="en-US" sz="3999" b="0" i="0" u="none" strike="noStrike" kern="0" cap="none" spc="0" normalizeH="0" baseline="0" noProof="0" dirty="0">
                <a:ln>
                  <a:noFill/>
                </a:ln>
                <a:solidFill>
                  <a:schemeClr val="bg1"/>
                </a:solidFill>
                <a:effectLst/>
                <a:uLnTx/>
                <a:uFillTx/>
                <a:latin typeface="Segoe UI Light"/>
              </a:rPr>
              <a:t>Audit</a:t>
            </a:r>
          </a:p>
          <a:p>
            <a:pPr marL="0" marR="0" lvl="0" indent="0" defTabSz="932487" eaLnBrk="1" fontAlgn="auto" latinLnBrk="0" hangingPunct="1">
              <a:lnSpc>
                <a:spcPct val="90000"/>
              </a:lnSpc>
              <a:spcBef>
                <a:spcPct val="20000"/>
              </a:spcBef>
              <a:spcAft>
                <a:spcPts val="0"/>
              </a:spcAft>
              <a:buClr>
                <a:srgbClr val="FFFFFF"/>
              </a:buClr>
              <a:buSzPct val="90000"/>
              <a:buFontTx/>
              <a:buNone/>
              <a:tabLst/>
              <a:defRPr/>
            </a:pPr>
            <a:r>
              <a:rPr kumimoji="0" lang="en-US" sz="2400" b="0" i="0" u="none" strike="noStrike" kern="0" cap="none" spc="0" normalizeH="0" baseline="0" noProof="0" dirty="0">
                <a:ln>
                  <a:noFill/>
                </a:ln>
                <a:solidFill>
                  <a:schemeClr val="bg1"/>
                </a:solidFill>
                <a:effectLst/>
                <a:uLnTx/>
                <a:uFillTx/>
              </a:rPr>
              <a:t>Hardware inventory</a:t>
            </a:r>
          </a:p>
          <a:p>
            <a:pPr marL="0" marR="0" lvl="0" indent="0" defTabSz="932487" eaLnBrk="1" fontAlgn="auto" latinLnBrk="0" hangingPunct="1">
              <a:lnSpc>
                <a:spcPct val="90000"/>
              </a:lnSpc>
              <a:spcBef>
                <a:spcPct val="20000"/>
              </a:spcBef>
              <a:spcAft>
                <a:spcPts val="0"/>
              </a:spcAft>
              <a:buClr>
                <a:srgbClr val="FFFFFF"/>
              </a:buClr>
              <a:buSzPct val="90000"/>
              <a:buFontTx/>
              <a:buNone/>
              <a:tabLst/>
              <a:defRPr/>
            </a:pPr>
            <a:r>
              <a:rPr kumimoji="0" lang="en-US" sz="2400" b="0" i="0" u="none" strike="noStrike" kern="0" cap="none" spc="0" normalizeH="0" baseline="0" noProof="0" dirty="0">
                <a:ln>
                  <a:noFill/>
                </a:ln>
                <a:solidFill>
                  <a:schemeClr val="bg1"/>
                </a:solidFill>
                <a:effectLst/>
                <a:uLnTx/>
                <a:uFillTx/>
              </a:rPr>
              <a:t>Software inventory</a:t>
            </a:r>
          </a:p>
          <a:p>
            <a:pPr marL="0" marR="0" lvl="0" indent="0" defTabSz="932487" eaLnBrk="1" fontAlgn="auto" latinLnBrk="0" hangingPunct="1">
              <a:lnSpc>
                <a:spcPct val="90000"/>
              </a:lnSpc>
              <a:spcBef>
                <a:spcPct val="20000"/>
              </a:spcBef>
              <a:spcAft>
                <a:spcPts val="0"/>
              </a:spcAft>
              <a:buClr>
                <a:srgbClr val="FFFFFF"/>
              </a:buClr>
              <a:buSzPct val="90000"/>
              <a:buFontTx/>
              <a:buNone/>
              <a:tabLst/>
              <a:defRPr/>
            </a:pPr>
            <a:r>
              <a:rPr kumimoji="0" lang="en-US" sz="2400" b="0" i="0" u="none" strike="noStrike" kern="0" cap="none" spc="0" normalizeH="0" baseline="0" noProof="0" dirty="0">
                <a:ln>
                  <a:noFill/>
                </a:ln>
                <a:solidFill>
                  <a:schemeClr val="bg1"/>
                </a:solidFill>
                <a:effectLst/>
                <a:uLnTx/>
                <a:uFillTx/>
              </a:rPr>
              <a:t>Device reports</a:t>
            </a:r>
            <a:endParaRPr kumimoji="0" lang="en-US" sz="2000" b="0" i="0" u="none" strike="noStrike" kern="0" cap="none" spc="0" normalizeH="0" baseline="0" noProof="0" dirty="0">
              <a:ln>
                <a:noFill/>
              </a:ln>
              <a:solidFill>
                <a:schemeClr val="bg1"/>
              </a:solidFill>
              <a:effectLst/>
              <a:uLnTx/>
              <a:uFillTx/>
            </a:endParaRPr>
          </a:p>
          <a:p>
            <a:pPr marL="0" marR="0" lvl="0" indent="0" defTabSz="932487" eaLnBrk="1" fontAlgn="auto" latinLnBrk="0" hangingPunct="1">
              <a:lnSpc>
                <a:spcPct val="90000"/>
              </a:lnSpc>
              <a:spcBef>
                <a:spcPct val="20000"/>
              </a:spcBef>
              <a:spcAft>
                <a:spcPts val="0"/>
              </a:spcAft>
              <a:buClr>
                <a:srgbClr val="FFFFFF"/>
              </a:buClr>
              <a:buSzPct val="90000"/>
              <a:buFontTx/>
              <a:buNone/>
              <a:tabLst/>
              <a:defRPr/>
            </a:pPr>
            <a:endParaRPr kumimoji="0" lang="en-US" sz="3999" b="0" i="0" u="none" strike="noStrike" kern="0" cap="none" spc="0" normalizeH="0" baseline="0" noProof="0" dirty="0">
              <a:ln>
                <a:noFill/>
              </a:ln>
              <a:solidFill>
                <a:schemeClr val="bg2">
                  <a:lumMod val="50000"/>
                </a:schemeClr>
              </a:solidFill>
              <a:effectLst/>
              <a:uLnTx/>
              <a:uFillTx/>
              <a:latin typeface="Segoe UI Light"/>
            </a:endParaRPr>
          </a:p>
        </p:txBody>
      </p:sp>
      <p:grpSp>
        <p:nvGrpSpPr>
          <p:cNvPr id="5" name="Group 4"/>
          <p:cNvGrpSpPr/>
          <p:nvPr/>
        </p:nvGrpSpPr>
        <p:grpSpPr>
          <a:xfrm>
            <a:off x="4359469" y="2444041"/>
            <a:ext cx="3611368" cy="3415421"/>
            <a:chOff x="4054669" y="2063041"/>
            <a:chExt cx="3611368" cy="3415421"/>
          </a:xfrm>
          <a:solidFill>
            <a:schemeClr val="accent2"/>
          </a:solidFill>
        </p:grpSpPr>
        <p:sp>
          <p:nvSpPr>
            <p:cNvPr id="6" name="Rectangle 5"/>
            <p:cNvSpPr/>
            <p:nvPr/>
          </p:nvSpPr>
          <p:spPr>
            <a:xfrm>
              <a:off x="4054669" y="2063041"/>
              <a:ext cx="3611368" cy="3415421"/>
            </a:xfrm>
            <a:prstGeom prst="rect">
              <a:avLst/>
            </a:prstGeom>
            <a:solidFill>
              <a:schemeClr val="accent2"/>
            </a:solidFill>
          </p:spPr>
          <p:txBody>
            <a:bodyPr wrap="square" lIns="182854" tIns="182854" rIns="182854" bIns="182854">
              <a:noAutofit/>
            </a:bodyPr>
            <a:lstStyle/>
            <a:p>
              <a:pPr marL="0" marR="0" lvl="0" indent="0" defTabSz="932487" eaLnBrk="1" fontAlgn="auto" latinLnBrk="0" hangingPunct="1">
                <a:lnSpc>
                  <a:spcPct val="90000"/>
                </a:lnSpc>
                <a:spcBef>
                  <a:spcPct val="20000"/>
                </a:spcBef>
                <a:spcAft>
                  <a:spcPts val="0"/>
                </a:spcAft>
                <a:buClr>
                  <a:srgbClr val="FFFFFF"/>
                </a:buClr>
                <a:buSzPct val="90000"/>
                <a:buFontTx/>
                <a:buNone/>
                <a:tabLst/>
                <a:defRPr/>
              </a:pPr>
              <a:r>
                <a:rPr kumimoji="0" lang="en-US" sz="3999" b="0" i="0" u="none" strike="noStrike" kern="0" cap="none" spc="0" normalizeH="0" baseline="0" noProof="0" dirty="0">
                  <a:ln>
                    <a:noFill/>
                  </a:ln>
                  <a:solidFill>
                    <a:schemeClr val="bg1"/>
                  </a:solidFill>
                  <a:effectLst/>
                  <a:uLnTx/>
                  <a:uFillTx/>
                  <a:latin typeface="Segoe UI Light"/>
                </a:rPr>
                <a:t>Configure</a:t>
              </a:r>
            </a:p>
            <a:p>
              <a:pPr marL="0" marR="0" lvl="0" indent="0" defTabSz="932487" eaLnBrk="1" fontAlgn="auto" latinLnBrk="0" hangingPunct="1">
                <a:lnSpc>
                  <a:spcPct val="90000"/>
                </a:lnSpc>
                <a:spcBef>
                  <a:spcPct val="20000"/>
                </a:spcBef>
                <a:spcAft>
                  <a:spcPts val="0"/>
                </a:spcAft>
                <a:buClr>
                  <a:srgbClr val="FFFFFF"/>
                </a:buClr>
                <a:buSzPct val="90000"/>
                <a:buFontTx/>
                <a:buNone/>
                <a:tabLst/>
                <a:defRPr/>
              </a:pPr>
              <a:r>
                <a:rPr kumimoji="0" lang="en-US" sz="2400" b="0" i="0" u="none" strike="noStrike" kern="0" cap="none" spc="0" normalizeH="0" baseline="0" noProof="0" dirty="0">
                  <a:ln>
                    <a:noFill/>
                  </a:ln>
                  <a:solidFill>
                    <a:schemeClr val="bg1"/>
                  </a:solidFill>
                  <a:effectLst/>
                  <a:uLnTx/>
                  <a:uFillTx/>
                </a:rPr>
                <a:t>Push Wi-Fi/VPN profiles</a:t>
              </a:r>
            </a:p>
            <a:p>
              <a:pPr marL="0" marR="0" lvl="0" indent="0" defTabSz="932487" eaLnBrk="1" fontAlgn="auto" latinLnBrk="0" hangingPunct="1">
                <a:lnSpc>
                  <a:spcPct val="90000"/>
                </a:lnSpc>
                <a:spcBef>
                  <a:spcPct val="20000"/>
                </a:spcBef>
                <a:spcAft>
                  <a:spcPts val="0"/>
                </a:spcAft>
                <a:buClr>
                  <a:srgbClr val="FFFFFF"/>
                </a:buClr>
                <a:buSzPct val="90000"/>
                <a:buFontTx/>
                <a:buNone/>
                <a:tabLst/>
                <a:defRPr/>
              </a:pPr>
              <a:r>
                <a:rPr kumimoji="0" lang="en-US" sz="2400" b="0" i="0" u="none" strike="noStrike" kern="0" cap="none" spc="0" normalizeH="0" baseline="0" noProof="0" dirty="0">
                  <a:ln>
                    <a:noFill/>
                  </a:ln>
                  <a:solidFill>
                    <a:schemeClr val="bg1"/>
                  </a:solidFill>
                  <a:effectLst/>
                  <a:uLnTx/>
                  <a:uFillTx/>
                </a:rPr>
                <a:t>Push custom policies</a:t>
              </a:r>
            </a:p>
            <a:p>
              <a:pPr marL="0" marR="0" lvl="0" indent="0" defTabSz="932487" eaLnBrk="1" fontAlgn="auto" latinLnBrk="0" hangingPunct="1">
                <a:lnSpc>
                  <a:spcPct val="90000"/>
                </a:lnSpc>
                <a:spcBef>
                  <a:spcPct val="20000"/>
                </a:spcBef>
                <a:spcAft>
                  <a:spcPts val="0"/>
                </a:spcAft>
                <a:buClr>
                  <a:srgbClr val="FFFFFF"/>
                </a:buClr>
                <a:buSzPct val="90000"/>
                <a:buFontTx/>
                <a:buNone/>
                <a:tabLst/>
                <a:defRPr/>
              </a:pPr>
              <a:r>
                <a:rPr kumimoji="0" lang="en-US" sz="2400" b="0" i="0" u="none" strike="noStrike" kern="0" cap="none" spc="0" normalizeH="0" baseline="0" noProof="0" dirty="0">
                  <a:ln>
                    <a:noFill/>
                  </a:ln>
                  <a:solidFill>
                    <a:schemeClr val="bg1"/>
                  </a:solidFill>
                  <a:effectLst/>
                  <a:uLnTx/>
                  <a:uFillTx/>
                </a:rPr>
                <a:t>Push certificates</a:t>
              </a:r>
            </a:p>
            <a:p>
              <a:pPr marL="0" marR="0" lvl="0" indent="0" defTabSz="932487" eaLnBrk="1" fontAlgn="auto" latinLnBrk="0" hangingPunct="1">
                <a:lnSpc>
                  <a:spcPct val="90000"/>
                </a:lnSpc>
                <a:spcBef>
                  <a:spcPct val="20000"/>
                </a:spcBef>
                <a:spcAft>
                  <a:spcPts val="0"/>
                </a:spcAft>
                <a:buClr>
                  <a:srgbClr val="FFFFFF"/>
                </a:buClr>
                <a:buSzPct val="90000"/>
                <a:buFontTx/>
                <a:buNone/>
                <a:tabLst/>
                <a:defRPr/>
              </a:pPr>
              <a:endParaRPr kumimoji="0" lang="en-US" sz="3999" b="0" i="0" u="none" strike="noStrike" kern="0" cap="none" spc="0" normalizeH="0" baseline="0" noProof="0" dirty="0">
                <a:ln>
                  <a:noFill/>
                </a:ln>
                <a:solidFill>
                  <a:schemeClr val="bg2">
                    <a:lumMod val="50000"/>
                  </a:schemeClr>
                </a:solidFill>
                <a:effectLst/>
                <a:uLnTx/>
                <a:uFillTx/>
                <a:latin typeface="Segoe UI Light"/>
              </a:endParaRPr>
            </a:p>
          </p:txBody>
        </p:sp>
        <p:grpSp>
          <p:nvGrpSpPr>
            <p:cNvPr id="7" name="Group 6"/>
            <p:cNvGrpSpPr/>
            <p:nvPr/>
          </p:nvGrpSpPr>
          <p:grpSpPr>
            <a:xfrm>
              <a:off x="5370201" y="4281587"/>
              <a:ext cx="934861" cy="848838"/>
              <a:chOff x="1565762" y="2190488"/>
              <a:chExt cx="1405043" cy="1275755"/>
            </a:xfrm>
            <a:grpFill/>
          </p:grpSpPr>
          <p:sp>
            <p:nvSpPr>
              <p:cNvPr id="8" name="Freeform 8"/>
              <p:cNvSpPr>
                <a:spLocks/>
              </p:cNvSpPr>
              <p:nvPr/>
            </p:nvSpPr>
            <p:spPr bwMode="auto">
              <a:xfrm>
                <a:off x="1565762" y="2190488"/>
                <a:ext cx="1218935" cy="1275755"/>
              </a:xfrm>
              <a:custGeom>
                <a:avLst/>
                <a:gdLst>
                  <a:gd name="T0" fmla="*/ 235 w 235"/>
                  <a:gd name="T1" fmla="*/ 0 h 244"/>
                  <a:gd name="T2" fmla="*/ 205 w 235"/>
                  <a:gd name="T3" fmla="*/ 0 h 244"/>
                  <a:gd name="T4" fmla="*/ 0 w 235"/>
                  <a:gd name="T5" fmla="*/ 0 h 244"/>
                  <a:gd name="T6" fmla="*/ 0 w 235"/>
                  <a:gd name="T7" fmla="*/ 244 h 244"/>
                  <a:gd name="T8" fmla="*/ 0 w 235"/>
                  <a:gd name="T9" fmla="*/ 0 h 244"/>
                  <a:gd name="T10" fmla="*/ 235 w 235"/>
                  <a:gd name="T11" fmla="*/ 0 h 244"/>
                  <a:gd name="T12" fmla="*/ 235 w 235"/>
                  <a:gd name="T13" fmla="*/ 0 h 244"/>
                </a:gdLst>
                <a:ahLst/>
                <a:cxnLst>
                  <a:cxn ang="0">
                    <a:pos x="T0" y="T1"/>
                  </a:cxn>
                  <a:cxn ang="0">
                    <a:pos x="T2" y="T3"/>
                  </a:cxn>
                  <a:cxn ang="0">
                    <a:pos x="T4" y="T5"/>
                  </a:cxn>
                  <a:cxn ang="0">
                    <a:pos x="T6" y="T7"/>
                  </a:cxn>
                  <a:cxn ang="0">
                    <a:pos x="T8" y="T9"/>
                  </a:cxn>
                  <a:cxn ang="0">
                    <a:pos x="T10" y="T11"/>
                  </a:cxn>
                  <a:cxn ang="0">
                    <a:pos x="T12" y="T13"/>
                  </a:cxn>
                </a:cxnLst>
                <a:rect l="0" t="0" r="r" b="b"/>
                <a:pathLst>
                  <a:path w="235" h="244">
                    <a:moveTo>
                      <a:pt x="235" y="0"/>
                    </a:moveTo>
                    <a:cubicBezTo>
                      <a:pt x="205" y="0"/>
                      <a:pt x="205" y="0"/>
                      <a:pt x="205" y="0"/>
                    </a:cubicBezTo>
                    <a:cubicBezTo>
                      <a:pt x="0" y="0"/>
                      <a:pt x="0" y="0"/>
                      <a:pt x="0" y="0"/>
                    </a:cubicBezTo>
                    <a:cubicBezTo>
                      <a:pt x="0" y="244"/>
                      <a:pt x="0" y="244"/>
                      <a:pt x="0" y="244"/>
                    </a:cubicBezTo>
                    <a:cubicBezTo>
                      <a:pt x="0" y="0"/>
                      <a:pt x="0" y="0"/>
                      <a:pt x="0" y="0"/>
                    </a:cubicBezTo>
                    <a:cubicBezTo>
                      <a:pt x="103" y="0"/>
                      <a:pt x="179" y="0"/>
                      <a:pt x="235" y="0"/>
                    </a:cubicBezTo>
                    <a:cubicBezTo>
                      <a:pt x="235" y="0"/>
                      <a:pt x="235" y="0"/>
                      <a:pt x="23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25" tIns="44812" rIns="89625" bIns="44812" numCol="1" anchor="t" anchorCtr="0" compatLnSpc="1">
                <a:prstTxWarp prst="textNoShape">
                  <a:avLst/>
                </a:prstTxWarp>
              </a:bodyPr>
              <a:lstStyle/>
              <a:p>
                <a:pPr marL="0" marR="0" lvl="0" indent="0" defTabSz="913244" eaLnBrk="1" fontAlgn="base" latinLnBrk="0" hangingPunct="1">
                  <a:lnSpc>
                    <a:spcPct val="100000"/>
                  </a:lnSpc>
                  <a:spcBef>
                    <a:spcPct val="0"/>
                  </a:spcBef>
                  <a:spcAft>
                    <a:spcPct val="0"/>
                  </a:spcAft>
                  <a:buClrTx/>
                  <a:buSzTx/>
                  <a:buFontTx/>
                  <a:buNone/>
                  <a:tabLst/>
                  <a:defRPr/>
                </a:pPr>
                <a:endParaRPr kumimoji="0" lang="en-US" sz="1764" b="0" i="0" u="none" strike="noStrike" kern="0" cap="none" spc="0" normalizeH="0" baseline="0" noProof="0" dirty="0">
                  <a:ln>
                    <a:noFill/>
                  </a:ln>
                  <a:solidFill>
                    <a:srgbClr val="505050"/>
                  </a:solidFill>
                  <a:effectLst/>
                  <a:uLnTx/>
                  <a:uFillTx/>
                  <a:ea typeface="ＭＳ Ｐゴシック" charset="0"/>
                </a:endParaRPr>
              </a:p>
            </p:txBody>
          </p:sp>
          <p:grpSp>
            <p:nvGrpSpPr>
              <p:cNvPr id="9" name="Group 4"/>
              <p:cNvGrpSpPr>
                <a:grpSpLocks noChangeAspect="1"/>
              </p:cNvGrpSpPr>
              <p:nvPr/>
            </p:nvGrpSpPr>
            <p:grpSpPr bwMode="auto">
              <a:xfrm>
                <a:off x="2036419" y="2369849"/>
                <a:ext cx="934386" cy="715445"/>
                <a:chOff x="2573" y="1543"/>
                <a:chExt cx="781" cy="598"/>
              </a:xfrm>
              <a:grpFill/>
            </p:grpSpPr>
            <p:sp>
              <p:nvSpPr>
                <p:cNvPr id="10" name="Freeform 7"/>
                <p:cNvSpPr>
                  <a:spLocks noEditPoints="1"/>
                </p:cNvSpPr>
                <p:nvPr/>
              </p:nvSpPr>
              <p:spPr bwMode="auto">
                <a:xfrm>
                  <a:off x="2573" y="1543"/>
                  <a:ext cx="307" cy="272"/>
                </a:xfrm>
                <a:custGeom>
                  <a:avLst/>
                  <a:gdLst>
                    <a:gd name="T0" fmla="*/ 36 w 129"/>
                    <a:gd name="T1" fmla="*/ 100 h 114"/>
                    <a:gd name="T2" fmla="*/ 46 w 129"/>
                    <a:gd name="T3" fmla="*/ 114 h 114"/>
                    <a:gd name="T4" fmla="*/ 46 w 129"/>
                    <a:gd name="T5" fmla="*/ 114 h 114"/>
                    <a:gd name="T6" fmla="*/ 36 w 129"/>
                    <a:gd name="T7" fmla="*/ 100 h 114"/>
                    <a:gd name="T8" fmla="*/ 36 w 129"/>
                    <a:gd name="T9" fmla="*/ 100 h 114"/>
                    <a:gd name="T10" fmla="*/ 36 w 129"/>
                    <a:gd name="T11" fmla="*/ 100 h 114"/>
                    <a:gd name="T12" fmla="*/ 36 w 129"/>
                    <a:gd name="T13" fmla="*/ 100 h 114"/>
                    <a:gd name="T14" fmla="*/ 36 w 129"/>
                    <a:gd name="T15" fmla="*/ 99 h 114"/>
                    <a:gd name="T16" fmla="*/ 36 w 129"/>
                    <a:gd name="T17" fmla="*/ 99 h 114"/>
                    <a:gd name="T18" fmla="*/ 36 w 129"/>
                    <a:gd name="T19" fmla="*/ 99 h 114"/>
                    <a:gd name="T20" fmla="*/ 36 w 129"/>
                    <a:gd name="T21" fmla="*/ 99 h 114"/>
                    <a:gd name="T22" fmla="*/ 36 w 129"/>
                    <a:gd name="T23" fmla="*/ 99 h 114"/>
                    <a:gd name="T24" fmla="*/ 36 w 129"/>
                    <a:gd name="T25" fmla="*/ 99 h 114"/>
                    <a:gd name="T26" fmla="*/ 36 w 129"/>
                    <a:gd name="T27" fmla="*/ 99 h 114"/>
                    <a:gd name="T28" fmla="*/ 36 w 129"/>
                    <a:gd name="T29" fmla="*/ 99 h 114"/>
                    <a:gd name="T30" fmla="*/ 36 w 129"/>
                    <a:gd name="T31" fmla="*/ 99 h 114"/>
                    <a:gd name="T32" fmla="*/ 36 w 129"/>
                    <a:gd name="T33" fmla="*/ 99 h 114"/>
                    <a:gd name="T34" fmla="*/ 36 w 129"/>
                    <a:gd name="T35" fmla="*/ 99 h 114"/>
                    <a:gd name="T36" fmla="*/ 36 w 129"/>
                    <a:gd name="T37" fmla="*/ 99 h 114"/>
                    <a:gd name="T38" fmla="*/ 36 w 129"/>
                    <a:gd name="T39" fmla="*/ 98 h 114"/>
                    <a:gd name="T40" fmla="*/ 36 w 129"/>
                    <a:gd name="T41" fmla="*/ 99 h 114"/>
                    <a:gd name="T42" fmla="*/ 36 w 129"/>
                    <a:gd name="T43" fmla="*/ 98 h 114"/>
                    <a:gd name="T44" fmla="*/ 22 w 129"/>
                    <a:gd name="T45" fmla="*/ 46 h 114"/>
                    <a:gd name="T46" fmla="*/ 20 w 129"/>
                    <a:gd name="T47" fmla="*/ 55 h 114"/>
                    <a:gd name="T48" fmla="*/ 1 w 129"/>
                    <a:gd name="T49" fmla="*/ 69 h 114"/>
                    <a:gd name="T50" fmla="*/ 0 w 129"/>
                    <a:gd name="T51" fmla="*/ 80 h 114"/>
                    <a:gd name="T52" fmla="*/ 1 w 129"/>
                    <a:gd name="T53" fmla="*/ 69 h 114"/>
                    <a:gd name="T54" fmla="*/ 20 w 129"/>
                    <a:gd name="T55" fmla="*/ 55 h 114"/>
                    <a:gd name="T56" fmla="*/ 22 w 129"/>
                    <a:gd name="T57" fmla="*/ 46 h 114"/>
                    <a:gd name="T58" fmla="*/ 80 w 129"/>
                    <a:gd name="T59" fmla="*/ 32 h 114"/>
                    <a:gd name="T60" fmla="*/ 62 w 129"/>
                    <a:gd name="T61" fmla="*/ 35 h 114"/>
                    <a:gd name="T62" fmla="*/ 80 w 129"/>
                    <a:gd name="T63" fmla="*/ 32 h 114"/>
                    <a:gd name="T64" fmla="*/ 114 w 129"/>
                    <a:gd name="T65" fmla="*/ 45 h 114"/>
                    <a:gd name="T66" fmla="*/ 114 w 129"/>
                    <a:gd name="T67" fmla="*/ 45 h 114"/>
                    <a:gd name="T68" fmla="*/ 80 w 129"/>
                    <a:gd name="T69" fmla="*/ 32 h 114"/>
                    <a:gd name="T70" fmla="*/ 80 w 129"/>
                    <a:gd name="T71" fmla="*/ 0 h 114"/>
                    <a:gd name="T72" fmla="*/ 69 w 129"/>
                    <a:gd name="T73" fmla="*/ 1 h 114"/>
                    <a:gd name="T74" fmla="*/ 55 w 129"/>
                    <a:gd name="T75" fmla="*/ 20 h 114"/>
                    <a:gd name="T76" fmla="*/ 46 w 129"/>
                    <a:gd name="T77" fmla="*/ 22 h 114"/>
                    <a:gd name="T78" fmla="*/ 32 w 129"/>
                    <a:gd name="T79" fmla="*/ 17 h 114"/>
                    <a:gd name="T80" fmla="*/ 17 w 129"/>
                    <a:gd name="T81" fmla="*/ 31 h 114"/>
                    <a:gd name="T82" fmla="*/ 17 w 129"/>
                    <a:gd name="T83" fmla="*/ 31 h 114"/>
                    <a:gd name="T84" fmla="*/ 32 w 129"/>
                    <a:gd name="T85" fmla="*/ 17 h 114"/>
                    <a:gd name="T86" fmla="*/ 46 w 129"/>
                    <a:gd name="T87" fmla="*/ 22 h 114"/>
                    <a:gd name="T88" fmla="*/ 55 w 129"/>
                    <a:gd name="T89" fmla="*/ 20 h 114"/>
                    <a:gd name="T90" fmla="*/ 69 w 129"/>
                    <a:gd name="T91" fmla="*/ 1 h 114"/>
                    <a:gd name="T92" fmla="*/ 80 w 129"/>
                    <a:gd name="T93" fmla="*/ 0 h 114"/>
                    <a:gd name="T94" fmla="*/ 91 w 129"/>
                    <a:gd name="T95" fmla="*/ 1 h 114"/>
                    <a:gd name="T96" fmla="*/ 105 w 129"/>
                    <a:gd name="T97" fmla="*/ 20 h 114"/>
                    <a:gd name="T98" fmla="*/ 114 w 129"/>
                    <a:gd name="T99" fmla="*/ 21 h 114"/>
                    <a:gd name="T100" fmla="*/ 128 w 129"/>
                    <a:gd name="T101" fmla="*/ 16 h 114"/>
                    <a:gd name="T102" fmla="*/ 129 w 129"/>
                    <a:gd name="T103" fmla="*/ 16 h 114"/>
                    <a:gd name="T104" fmla="*/ 128 w 129"/>
                    <a:gd name="T105" fmla="*/ 16 h 114"/>
                    <a:gd name="T106" fmla="*/ 114 w 129"/>
                    <a:gd name="T107" fmla="*/ 21 h 114"/>
                    <a:gd name="T108" fmla="*/ 105 w 129"/>
                    <a:gd name="T109" fmla="*/ 20 h 114"/>
                    <a:gd name="T110" fmla="*/ 91 w 129"/>
                    <a:gd name="T111" fmla="*/ 1 h 114"/>
                    <a:gd name="T112" fmla="*/ 80 w 129"/>
                    <a:gd name="T11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 h="114">
                      <a:moveTo>
                        <a:pt x="36" y="100"/>
                      </a:moveTo>
                      <a:cubicBezTo>
                        <a:pt x="38" y="105"/>
                        <a:pt x="42" y="110"/>
                        <a:pt x="46" y="114"/>
                      </a:cubicBezTo>
                      <a:cubicBezTo>
                        <a:pt x="46" y="114"/>
                        <a:pt x="46" y="114"/>
                        <a:pt x="46" y="114"/>
                      </a:cubicBezTo>
                      <a:cubicBezTo>
                        <a:pt x="42" y="110"/>
                        <a:pt x="38" y="105"/>
                        <a:pt x="36" y="100"/>
                      </a:cubicBezTo>
                      <a:moveTo>
                        <a:pt x="36" y="100"/>
                      </a:moveTo>
                      <a:cubicBezTo>
                        <a:pt x="36" y="100"/>
                        <a:pt x="36" y="100"/>
                        <a:pt x="36" y="100"/>
                      </a:cubicBezTo>
                      <a:cubicBezTo>
                        <a:pt x="36" y="100"/>
                        <a:pt x="36" y="100"/>
                        <a:pt x="36" y="100"/>
                      </a:cubicBezTo>
                      <a:moveTo>
                        <a:pt x="36" y="99"/>
                      </a:moveTo>
                      <a:cubicBezTo>
                        <a:pt x="36" y="99"/>
                        <a:pt x="36" y="99"/>
                        <a:pt x="36" y="99"/>
                      </a:cubicBezTo>
                      <a:cubicBezTo>
                        <a:pt x="36" y="99"/>
                        <a:pt x="36" y="99"/>
                        <a:pt x="36" y="99"/>
                      </a:cubicBezTo>
                      <a:moveTo>
                        <a:pt x="36" y="99"/>
                      </a:moveTo>
                      <a:cubicBezTo>
                        <a:pt x="36" y="99"/>
                        <a:pt x="36" y="99"/>
                        <a:pt x="36" y="99"/>
                      </a:cubicBezTo>
                      <a:cubicBezTo>
                        <a:pt x="36" y="99"/>
                        <a:pt x="36" y="99"/>
                        <a:pt x="36" y="99"/>
                      </a:cubicBezTo>
                      <a:moveTo>
                        <a:pt x="36" y="99"/>
                      </a:moveTo>
                      <a:cubicBezTo>
                        <a:pt x="36" y="99"/>
                        <a:pt x="36" y="99"/>
                        <a:pt x="36" y="99"/>
                      </a:cubicBezTo>
                      <a:cubicBezTo>
                        <a:pt x="36" y="99"/>
                        <a:pt x="36" y="99"/>
                        <a:pt x="36" y="99"/>
                      </a:cubicBezTo>
                      <a:moveTo>
                        <a:pt x="36" y="99"/>
                      </a:moveTo>
                      <a:cubicBezTo>
                        <a:pt x="36" y="99"/>
                        <a:pt x="36" y="99"/>
                        <a:pt x="36" y="99"/>
                      </a:cubicBezTo>
                      <a:cubicBezTo>
                        <a:pt x="36" y="99"/>
                        <a:pt x="36" y="99"/>
                        <a:pt x="36" y="99"/>
                      </a:cubicBezTo>
                      <a:moveTo>
                        <a:pt x="36" y="98"/>
                      </a:moveTo>
                      <a:cubicBezTo>
                        <a:pt x="36" y="99"/>
                        <a:pt x="36" y="99"/>
                        <a:pt x="36" y="99"/>
                      </a:cubicBezTo>
                      <a:cubicBezTo>
                        <a:pt x="36" y="99"/>
                        <a:pt x="36" y="99"/>
                        <a:pt x="36" y="98"/>
                      </a:cubicBezTo>
                      <a:moveTo>
                        <a:pt x="22" y="46"/>
                      </a:moveTo>
                      <a:cubicBezTo>
                        <a:pt x="22" y="49"/>
                        <a:pt x="22" y="52"/>
                        <a:pt x="20" y="55"/>
                      </a:cubicBezTo>
                      <a:cubicBezTo>
                        <a:pt x="17" y="63"/>
                        <a:pt x="9" y="68"/>
                        <a:pt x="1" y="69"/>
                      </a:cubicBezTo>
                      <a:cubicBezTo>
                        <a:pt x="1" y="73"/>
                        <a:pt x="0" y="76"/>
                        <a:pt x="0" y="80"/>
                      </a:cubicBezTo>
                      <a:cubicBezTo>
                        <a:pt x="0" y="76"/>
                        <a:pt x="1" y="73"/>
                        <a:pt x="1" y="69"/>
                      </a:cubicBezTo>
                      <a:cubicBezTo>
                        <a:pt x="9" y="68"/>
                        <a:pt x="17" y="63"/>
                        <a:pt x="20" y="55"/>
                      </a:cubicBezTo>
                      <a:cubicBezTo>
                        <a:pt x="22" y="52"/>
                        <a:pt x="22" y="49"/>
                        <a:pt x="22" y="46"/>
                      </a:cubicBezTo>
                      <a:moveTo>
                        <a:pt x="80" y="32"/>
                      </a:moveTo>
                      <a:cubicBezTo>
                        <a:pt x="74" y="32"/>
                        <a:pt x="68" y="33"/>
                        <a:pt x="62" y="35"/>
                      </a:cubicBezTo>
                      <a:cubicBezTo>
                        <a:pt x="68" y="33"/>
                        <a:pt x="74" y="32"/>
                        <a:pt x="80" y="32"/>
                      </a:cubicBezTo>
                      <a:cubicBezTo>
                        <a:pt x="93" y="32"/>
                        <a:pt x="105" y="36"/>
                        <a:pt x="114" y="45"/>
                      </a:cubicBezTo>
                      <a:cubicBezTo>
                        <a:pt x="114" y="45"/>
                        <a:pt x="114" y="45"/>
                        <a:pt x="114" y="45"/>
                      </a:cubicBezTo>
                      <a:cubicBezTo>
                        <a:pt x="105" y="36"/>
                        <a:pt x="93" y="32"/>
                        <a:pt x="80" y="32"/>
                      </a:cubicBezTo>
                      <a:moveTo>
                        <a:pt x="80" y="0"/>
                      </a:moveTo>
                      <a:cubicBezTo>
                        <a:pt x="77" y="0"/>
                        <a:pt x="73" y="0"/>
                        <a:pt x="69" y="1"/>
                      </a:cubicBezTo>
                      <a:cubicBezTo>
                        <a:pt x="69" y="9"/>
                        <a:pt x="63" y="16"/>
                        <a:pt x="55" y="20"/>
                      </a:cubicBezTo>
                      <a:cubicBezTo>
                        <a:pt x="52" y="21"/>
                        <a:pt x="49" y="22"/>
                        <a:pt x="46" y="22"/>
                      </a:cubicBezTo>
                      <a:cubicBezTo>
                        <a:pt x="41" y="22"/>
                        <a:pt x="36" y="20"/>
                        <a:pt x="32" y="17"/>
                      </a:cubicBezTo>
                      <a:cubicBezTo>
                        <a:pt x="26" y="21"/>
                        <a:pt x="21" y="26"/>
                        <a:pt x="17" y="31"/>
                      </a:cubicBezTo>
                      <a:cubicBezTo>
                        <a:pt x="17" y="31"/>
                        <a:pt x="17" y="31"/>
                        <a:pt x="17" y="31"/>
                      </a:cubicBezTo>
                      <a:cubicBezTo>
                        <a:pt x="21" y="26"/>
                        <a:pt x="26" y="21"/>
                        <a:pt x="32" y="17"/>
                      </a:cubicBezTo>
                      <a:cubicBezTo>
                        <a:pt x="36" y="20"/>
                        <a:pt x="41" y="22"/>
                        <a:pt x="46" y="22"/>
                      </a:cubicBezTo>
                      <a:cubicBezTo>
                        <a:pt x="49" y="22"/>
                        <a:pt x="52" y="21"/>
                        <a:pt x="55" y="20"/>
                      </a:cubicBezTo>
                      <a:cubicBezTo>
                        <a:pt x="63" y="16"/>
                        <a:pt x="69" y="9"/>
                        <a:pt x="69" y="1"/>
                      </a:cubicBezTo>
                      <a:cubicBezTo>
                        <a:pt x="73" y="0"/>
                        <a:pt x="77" y="0"/>
                        <a:pt x="80" y="0"/>
                      </a:cubicBezTo>
                      <a:cubicBezTo>
                        <a:pt x="84" y="0"/>
                        <a:pt x="87" y="0"/>
                        <a:pt x="91" y="1"/>
                      </a:cubicBezTo>
                      <a:cubicBezTo>
                        <a:pt x="92" y="9"/>
                        <a:pt x="97" y="16"/>
                        <a:pt x="105" y="20"/>
                      </a:cubicBezTo>
                      <a:cubicBezTo>
                        <a:pt x="108" y="21"/>
                        <a:pt x="111" y="21"/>
                        <a:pt x="114" y="21"/>
                      </a:cubicBezTo>
                      <a:cubicBezTo>
                        <a:pt x="119" y="21"/>
                        <a:pt x="124" y="19"/>
                        <a:pt x="128" y="16"/>
                      </a:cubicBezTo>
                      <a:cubicBezTo>
                        <a:pt x="128" y="16"/>
                        <a:pt x="129" y="16"/>
                        <a:pt x="129" y="16"/>
                      </a:cubicBezTo>
                      <a:cubicBezTo>
                        <a:pt x="129" y="16"/>
                        <a:pt x="128" y="16"/>
                        <a:pt x="128" y="16"/>
                      </a:cubicBezTo>
                      <a:cubicBezTo>
                        <a:pt x="124" y="19"/>
                        <a:pt x="119" y="21"/>
                        <a:pt x="114" y="21"/>
                      </a:cubicBezTo>
                      <a:cubicBezTo>
                        <a:pt x="111" y="21"/>
                        <a:pt x="108" y="21"/>
                        <a:pt x="105" y="20"/>
                      </a:cubicBezTo>
                      <a:cubicBezTo>
                        <a:pt x="97" y="16"/>
                        <a:pt x="92" y="9"/>
                        <a:pt x="91" y="1"/>
                      </a:cubicBezTo>
                      <a:cubicBezTo>
                        <a:pt x="87" y="0"/>
                        <a:pt x="84" y="0"/>
                        <a:pt x="8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sp>
              <p:nvSpPr>
                <p:cNvPr id="11" name="Freeform 9"/>
                <p:cNvSpPr>
                  <a:spLocks noEditPoints="1"/>
                </p:cNvSpPr>
                <p:nvPr/>
              </p:nvSpPr>
              <p:spPr bwMode="auto">
                <a:xfrm>
                  <a:off x="2685" y="1694"/>
                  <a:ext cx="107" cy="71"/>
                </a:xfrm>
                <a:custGeom>
                  <a:avLst/>
                  <a:gdLst>
                    <a:gd name="T0" fmla="*/ 3 w 45"/>
                    <a:gd name="T1" fmla="*/ 30 h 30"/>
                    <a:gd name="T2" fmla="*/ 3 w 45"/>
                    <a:gd name="T3" fmla="*/ 30 h 30"/>
                    <a:gd name="T4" fmla="*/ 3 w 45"/>
                    <a:gd name="T5" fmla="*/ 30 h 30"/>
                    <a:gd name="T6" fmla="*/ 3 w 45"/>
                    <a:gd name="T7" fmla="*/ 30 h 30"/>
                    <a:gd name="T8" fmla="*/ 3 w 45"/>
                    <a:gd name="T9" fmla="*/ 30 h 30"/>
                    <a:gd name="T10" fmla="*/ 3 w 45"/>
                    <a:gd name="T11" fmla="*/ 30 h 30"/>
                    <a:gd name="T12" fmla="*/ 0 w 45"/>
                    <a:gd name="T13" fmla="*/ 17 h 30"/>
                    <a:gd name="T14" fmla="*/ 1 w 45"/>
                    <a:gd name="T15" fmla="*/ 25 h 30"/>
                    <a:gd name="T16" fmla="*/ 0 w 45"/>
                    <a:gd name="T17" fmla="*/ 17 h 30"/>
                    <a:gd name="T18" fmla="*/ 16 w 45"/>
                    <a:gd name="T19" fmla="*/ 17 h 30"/>
                    <a:gd name="T20" fmla="*/ 20 w 45"/>
                    <a:gd name="T21" fmla="*/ 27 h 30"/>
                    <a:gd name="T22" fmla="*/ 21 w 45"/>
                    <a:gd name="T23" fmla="*/ 29 h 30"/>
                    <a:gd name="T24" fmla="*/ 21 w 45"/>
                    <a:gd name="T25" fmla="*/ 29 h 30"/>
                    <a:gd name="T26" fmla="*/ 20 w 45"/>
                    <a:gd name="T27" fmla="*/ 27 h 30"/>
                    <a:gd name="T28" fmla="*/ 16 w 45"/>
                    <a:gd name="T29" fmla="*/ 17 h 30"/>
                    <a:gd name="T30" fmla="*/ 34 w 45"/>
                    <a:gd name="T31" fmla="*/ 0 h 30"/>
                    <a:gd name="T32" fmla="*/ 24 w 45"/>
                    <a:gd name="T33" fmla="*/ 3 h 30"/>
                    <a:gd name="T34" fmla="*/ 33 w 45"/>
                    <a:gd name="T35" fmla="*/ 0 h 30"/>
                    <a:gd name="T36" fmla="*/ 45 w 45"/>
                    <a:gd name="T37" fmla="*/ 4 h 30"/>
                    <a:gd name="T38" fmla="*/ 45 w 45"/>
                    <a:gd name="T39" fmla="*/ 4 h 30"/>
                    <a:gd name="T40" fmla="*/ 34 w 45"/>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30">
                      <a:moveTo>
                        <a:pt x="3" y="30"/>
                      </a:moveTo>
                      <a:cubicBezTo>
                        <a:pt x="3" y="30"/>
                        <a:pt x="3" y="30"/>
                        <a:pt x="3" y="30"/>
                      </a:cubicBezTo>
                      <a:cubicBezTo>
                        <a:pt x="3" y="30"/>
                        <a:pt x="3" y="30"/>
                        <a:pt x="3" y="30"/>
                      </a:cubicBezTo>
                      <a:moveTo>
                        <a:pt x="3" y="30"/>
                      </a:moveTo>
                      <a:cubicBezTo>
                        <a:pt x="3" y="30"/>
                        <a:pt x="3" y="30"/>
                        <a:pt x="3" y="30"/>
                      </a:cubicBezTo>
                      <a:cubicBezTo>
                        <a:pt x="3" y="30"/>
                        <a:pt x="3" y="30"/>
                        <a:pt x="3" y="30"/>
                      </a:cubicBezTo>
                      <a:moveTo>
                        <a:pt x="0" y="17"/>
                      </a:moveTo>
                      <a:cubicBezTo>
                        <a:pt x="0" y="20"/>
                        <a:pt x="1" y="22"/>
                        <a:pt x="1" y="25"/>
                      </a:cubicBezTo>
                      <a:cubicBezTo>
                        <a:pt x="1" y="22"/>
                        <a:pt x="0" y="20"/>
                        <a:pt x="0" y="17"/>
                      </a:cubicBezTo>
                      <a:moveTo>
                        <a:pt x="16" y="17"/>
                      </a:moveTo>
                      <a:cubicBezTo>
                        <a:pt x="16" y="21"/>
                        <a:pt x="17" y="24"/>
                        <a:pt x="20" y="27"/>
                      </a:cubicBezTo>
                      <a:cubicBezTo>
                        <a:pt x="20" y="28"/>
                        <a:pt x="20" y="28"/>
                        <a:pt x="21" y="29"/>
                      </a:cubicBezTo>
                      <a:cubicBezTo>
                        <a:pt x="21" y="29"/>
                        <a:pt x="21" y="29"/>
                        <a:pt x="21" y="29"/>
                      </a:cubicBezTo>
                      <a:cubicBezTo>
                        <a:pt x="20" y="28"/>
                        <a:pt x="20" y="28"/>
                        <a:pt x="20" y="27"/>
                      </a:cubicBezTo>
                      <a:cubicBezTo>
                        <a:pt x="17" y="24"/>
                        <a:pt x="16" y="21"/>
                        <a:pt x="16" y="17"/>
                      </a:cubicBezTo>
                      <a:moveTo>
                        <a:pt x="34" y="0"/>
                      </a:moveTo>
                      <a:cubicBezTo>
                        <a:pt x="30" y="0"/>
                        <a:pt x="27" y="1"/>
                        <a:pt x="24" y="3"/>
                      </a:cubicBezTo>
                      <a:cubicBezTo>
                        <a:pt x="27" y="1"/>
                        <a:pt x="30" y="0"/>
                        <a:pt x="33" y="0"/>
                      </a:cubicBezTo>
                      <a:cubicBezTo>
                        <a:pt x="38" y="0"/>
                        <a:pt x="42" y="2"/>
                        <a:pt x="45" y="4"/>
                      </a:cubicBezTo>
                      <a:cubicBezTo>
                        <a:pt x="45" y="4"/>
                        <a:pt x="45" y="4"/>
                        <a:pt x="45" y="4"/>
                      </a:cubicBezTo>
                      <a:cubicBezTo>
                        <a:pt x="42" y="2"/>
                        <a:pt x="38" y="0"/>
                        <a:pt x="3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sp>
              <p:nvSpPr>
                <p:cNvPr id="12" name="Freeform 13"/>
                <p:cNvSpPr>
                  <a:spLocks noEditPoints="1"/>
                </p:cNvSpPr>
                <p:nvPr/>
              </p:nvSpPr>
              <p:spPr bwMode="auto">
                <a:xfrm>
                  <a:off x="2927" y="1708"/>
                  <a:ext cx="427" cy="433"/>
                </a:xfrm>
                <a:custGeom>
                  <a:avLst/>
                  <a:gdLst>
                    <a:gd name="T0" fmla="*/ 30 w 179"/>
                    <a:gd name="T1" fmla="*/ 158 h 182"/>
                    <a:gd name="T2" fmla="*/ 46 w 179"/>
                    <a:gd name="T3" fmla="*/ 182 h 182"/>
                    <a:gd name="T4" fmla="*/ 46 w 179"/>
                    <a:gd name="T5" fmla="*/ 182 h 182"/>
                    <a:gd name="T6" fmla="*/ 30 w 179"/>
                    <a:gd name="T7" fmla="*/ 158 h 182"/>
                    <a:gd name="T8" fmla="*/ 30 w 179"/>
                    <a:gd name="T9" fmla="*/ 158 h 182"/>
                    <a:gd name="T10" fmla="*/ 30 w 179"/>
                    <a:gd name="T11" fmla="*/ 158 h 182"/>
                    <a:gd name="T12" fmla="*/ 30 w 179"/>
                    <a:gd name="T13" fmla="*/ 158 h 182"/>
                    <a:gd name="T14" fmla="*/ 30 w 179"/>
                    <a:gd name="T15" fmla="*/ 157 h 182"/>
                    <a:gd name="T16" fmla="*/ 30 w 179"/>
                    <a:gd name="T17" fmla="*/ 158 h 182"/>
                    <a:gd name="T18" fmla="*/ 30 w 179"/>
                    <a:gd name="T19" fmla="*/ 157 h 182"/>
                    <a:gd name="T20" fmla="*/ 24 w 179"/>
                    <a:gd name="T21" fmla="*/ 128 h 182"/>
                    <a:gd name="T22" fmla="*/ 30 w 179"/>
                    <a:gd name="T23" fmla="*/ 157 h 182"/>
                    <a:gd name="T24" fmla="*/ 30 w 179"/>
                    <a:gd name="T25" fmla="*/ 157 h 182"/>
                    <a:gd name="T26" fmla="*/ 30 w 179"/>
                    <a:gd name="T27" fmla="*/ 157 h 182"/>
                    <a:gd name="T28" fmla="*/ 24 w 179"/>
                    <a:gd name="T29" fmla="*/ 128 h 182"/>
                    <a:gd name="T30" fmla="*/ 102 w 179"/>
                    <a:gd name="T31" fmla="*/ 50 h 182"/>
                    <a:gd name="T32" fmla="*/ 73 w 179"/>
                    <a:gd name="T33" fmla="*/ 56 h 182"/>
                    <a:gd name="T34" fmla="*/ 102 w 179"/>
                    <a:gd name="T35" fmla="*/ 50 h 182"/>
                    <a:gd name="T36" fmla="*/ 156 w 179"/>
                    <a:gd name="T37" fmla="*/ 72 h 182"/>
                    <a:gd name="T38" fmla="*/ 156 w 179"/>
                    <a:gd name="T39" fmla="*/ 72 h 182"/>
                    <a:gd name="T40" fmla="*/ 102 w 179"/>
                    <a:gd name="T41" fmla="*/ 50 h 182"/>
                    <a:gd name="T42" fmla="*/ 178 w 179"/>
                    <a:gd name="T43" fmla="*/ 25 h 182"/>
                    <a:gd name="T44" fmla="*/ 155 w 179"/>
                    <a:gd name="T45" fmla="*/ 34 h 182"/>
                    <a:gd name="T46" fmla="*/ 155 w 179"/>
                    <a:gd name="T47" fmla="*/ 34 h 182"/>
                    <a:gd name="T48" fmla="*/ 178 w 179"/>
                    <a:gd name="T49" fmla="*/ 25 h 182"/>
                    <a:gd name="T50" fmla="*/ 179 w 179"/>
                    <a:gd name="T51" fmla="*/ 25 h 182"/>
                    <a:gd name="T52" fmla="*/ 178 w 179"/>
                    <a:gd name="T53" fmla="*/ 25 h 182"/>
                    <a:gd name="T54" fmla="*/ 102 w 179"/>
                    <a:gd name="T55" fmla="*/ 0 h 182"/>
                    <a:gd name="T56" fmla="*/ 84 w 179"/>
                    <a:gd name="T57" fmla="*/ 1 h 182"/>
                    <a:gd name="T58" fmla="*/ 61 w 179"/>
                    <a:gd name="T59" fmla="*/ 31 h 182"/>
                    <a:gd name="T60" fmla="*/ 47 w 179"/>
                    <a:gd name="T61" fmla="*/ 34 h 182"/>
                    <a:gd name="T62" fmla="*/ 24 w 179"/>
                    <a:gd name="T63" fmla="*/ 26 h 182"/>
                    <a:gd name="T64" fmla="*/ 0 w 179"/>
                    <a:gd name="T65" fmla="*/ 50 h 182"/>
                    <a:gd name="T66" fmla="*/ 0 w 179"/>
                    <a:gd name="T67" fmla="*/ 50 h 182"/>
                    <a:gd name="T68" fmla="*/ 24 w 179"/>
                    <a:gd name="T69" fmla="*/ 26 h 182"/>
                    <a:gd name="T70" fmla="*/ 47 w 179"/>
                    <a:gd name="T71" fmla="*/ 34 h 182"/>
                    <a:gd name="T72" fmla="*/ 61 w 179"/>
                    <a:gd name="T73" fmla="*/ 31 h 182"/>
                    <a:gd name="T74" fmla="*/ 84 w 179"/>
                    <a:gd name="T75" fmla="*/ 1 h 182"/>
                    <a:gd name="T76" fmla="*/ 102 w 179"/>
                    <a:gd name="T77" fmla="*/ 0 h 182"/>
                    <a:gd name="T78" fmla="*/ 118 w 179"/>
                    <a:gd name="T79" fmla="*/ 1 h 182"/>
                    <a:gd name="T80" fmla="*/ 141 w 179"/>
                    <a:gd name="T81" fmla="*/ 31 h 182"/>
                    <a:gd name="T82" fmla="*/ 141 w 179"/>
                    <a:gd name="T83" fmla="*/ 31 h 182"/>
                    <a:gd name="T84" fmla="*/ 141 w 179"/>
                    <a:gd name="T85" fmla="*/ 31 h 182"/>
                    <a:gd name="T86" fmla="*/ 118 w 179"/>
                    <a:gd name="T87" fmla="*/ 1 h 182"/>
                    <a:gd name="T88" fmla="*/ 102 w 179"/>
                    <a:gd name="T8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9" h="182">
                      <a:moveTo>
                        <a:pt x="30" y="158"/>
                      </a:moveTo>
                      <a:cubicBezTo>
                        <a:pt x="34" y="167"/>
                        <a:pt x="39" y="175"/>
                        <a:pt x="46" y="182"/>
                      </a:cubicBezTo>
                      <a:cubicBezTo>
                        <a:pt x="46" y="182"/>
                        <a:pt x="46" y="182"/>
                        <a:pt x="46" y="182"/>
                      </a:cubicBezTo>
                      <a:cubicBezTo>
                        <a:pt x="39" y="175"/>
                        <a:pt x="34" y="167"/>
                        <a:pt x="30" y="158"/>
                      </a:cubicBezTo>
                      <a:moveTo>
                        <a:pt x="30" y="158"/>
                      </a:moveTo>
                      <a:cubicBezTo>
                        <a:pt x="30" y="158"/>
                        <a:pt x="30" y="158"/>
                        <a:pt x="30" y="158"/>
                      </a:cubicBezTo>
                      <a:cubicBezTo>
                        <a:pt x="30" y="158"/>
                        <a:pt x="30" y="158"/>
                        <a:pt x="30" y="158"/>
                      </a:cubicBezTo>
                      <a:moveTo>
                        <a:pt x="30" y="157"/>
                      </a:moveTo>
                      <a:cubicBezTo>
                        <a:pt x="30" y="157"/>
                        <a:pt x="30" y="158"/>
                        <a:pt x="30" y="158"/>
                      </a:cubicBezTo>
                      <a:cubicBezTo>
                        <a:pt x="30" y="158"/>
                        <a:pt x="30" y="157"/>
                        <a:pt x="30" y="157"/>
                      </a:cubicBezTo>
                      <a:moveTo>
                        <a:pt x="24" y="128"/>
                      </a:moveTo>
                      <a:cubicBezTo>
                        <a:pt x="24" y="138"/>
                        <a:pt x="26" y="148"/>
                        <a:pt x="30" y="157"/>
                      </a:cubicBezTo>
                      <a:cubicBezTo>
                        <a:pt x="30" y="157"/>
                        <a:pt x="30" y="157"/>
                        <a:pt x="30" y="157"/>
                      </a:cubicBezTo>
                      <a:cubicBezTo>
                        <a:pt x="30" y="157"/>
                        <a:pt x="30" y="157"/>
                        <a:pt x="30" y="157"/>
                      </a:cubicBezTo>
                      <a:cubicBezTo>
                        <a:pt x="26" y="148"/>
                        <a:pt x="24" y="138"/>
                        <a:pt x="24" y="128"/>
                      </a:cubicBezTo>
                      <a:moveTo>
                        <a:pt x="102" y="50"/>
                      </a:moveTo>
                      <a:cubicBezTo>
                        <a:pt x="92" y="50"/>
                        <a:pt x="82" y="52"/>
                        <a:pt x="73" y="56"/>
                      </a:cubicBezTo>
                      <a:cubicBezTo>
                        <a:pt x="82" y="52"/>
                        <a:pt x="92" y="50"/>
                        <a:pt x="102" y="50"/>
                      </a:cubicBezTo>
                      <a:cubicBezTo>
                        <a:pt x="122" y="50"/>
                        <a:pt x="141" y="58"/>
                        <a:pt x="156" y="72"/>
                      </a:cubicBezTo>
                      <a:cubicBezTo>
                        <a:pt x="156" y="72"/>
                        <a:pt x="156" y="72"/>
                        <a:pt x="156" y="72"/>
                      </a:cubicBezTo>
                      <a:cubicBezTo>
                        <a:pt x="141" y="58"/>
                        <a:pt x="122" y="50"/>
                        <a:pt x="102" y="50"/>
                      </a:cubicBezTo>
                      <a:moveTo>
                        <a:pt x="178" y="25"/>
                      </a:moveTo>
                      <a:cubicBezTo>
                        <a:pt x="172" y="30"/>
                        <a:pt x="163" y="34"/>
                        <a:pt x="155" y="34"/>
                      </a:cubicBezTo>
                      <a:cubicBezTo>
                        <a:pt x="155" y="34"/>
                        <a:pt x="155" y="34"/>
                        <a:pt x="155" y="34"/>
                      </a:cubicBezTo>
                      <a:cubicBezTo>
                        <a:pt x="163" y="34"/>
                        <a:pt x="172" y="30"/>
                        <a:pt x="178" y="25"/>
                      </a:cubicBezTo>
                      <a:cubicBezTo>
                        <a:pt x="179" y="25"/>
                        <a:pt x="179" y="25"/>
                        <a:pt x="179" y="25"/>
                      </a:cubicBezTo>
                      <a:cubicBezTo>
                        <a:pt x="179" y="25"/>
                        <a:pt x="179" y="25"/>
                        <a:pt x="178" y="25"/>
                      </a:cubicBezTo>
                      <a:moveTo>
                        <a:pt x="102" y="0"/>
                      </a:moveTo>
                      <a:cubicBezTo>
                        <a:pt x="96" y="0"/>
                        <a:pt x="90" y="0"/>
                        <a:pt x="84" y="1"/>
                      </a:cubicBezTo>
                      <a:cubicBezTo>
                        <a:pt x="82" y="14"/>
                        <a:pt x="74" y="26"/>
                        <a:pt x="61" y="31"/>
                      </a:cubicBezTo>
                      <a:cubicBezTo>
                        <a:pt x="57" y="33"/>
                        <a:pt x="52" y="34"/>
                        <a:pt x="47" y="34"/>
                      </a:cubicBezTo>
                      <a:cubicBezTo>
                        <a:pt x="39" y="34"/>
                        <a:pt x="30" y="31"/>
                        <a:pt x="24" y="26"/>
                      </a:cubicBezTo>
                      <a:cubicBezTo>
                        <a:pt x="15" y="33"/>
                        <a:pt x="7" y="41"/>
                        <a:pt x="0" y="50"/>
                      </a:cubicBezTo>
                      <a:cubicBezTo>
                        <a:pt x="0" y="50"/>
                        <a:pt x="0" y="50"/>
                        <a:pt x="0" y="50"/>
                      </a:cubicBezTo>
                      <a:cubicBezTo>
                        <a:pt x="7" y="41"/>
                        <a:pt x="15" y="33"/>
                        <a:pt x="24" y="26"/>
                      </a:cubicBezTo>
                      <a:cubicBezTo>
                        <a:pt x="30" y="31"/>
                        <a:pt x="39" y="34"/>
                        <a:pt x="47" y="34"/>
                      </a:cubicBezTo>
                      <a:cubicBezTo>
                        <a:pt x="52" y="34"/>
                        <a:pt x="57" y="33"/>
                        <a:pt x="61" y="31"/>
                      </a:cubicBezTo>
                      <a:cubicBezTo>
                        <a:pt x="74" y="26"/>
                        <a:pt x="82" y="14"/>
                        <a:pt x="84" y="1"/>
                      </a:cubicBezTo>
                      <a:cubicBezTo>
                        <a:pt x="90" y="0"/>
                        <a:pt x="96" y="0"/>
                        <a:pt x="102" y="0"/>
                      </a:cubicBezTo>
                      <a:cubicBezTo>
                        <a:pt x="107" y="0"/>
                        <a:pt x="113" y="0"/>
                        <a:pt x="118" y="1"/>
                      </a:cubicBezTo>
                      <a:cubicBezTo>
                        <a:pt x="119" y="14"/>
                        <a:pt x="128" y="26"/>
                        <a:pt x="141" y="31"/>
                      </a:cubicBezTo>
                      <a:cubicBezTo>
                        <a:pt x="141" y="31"/>
                        <a:pt x="141" y="31"/>
                        <a:pt x="141" y="31"/>
                      </a:cubicBezTo>
                      <a:cubicBezTo>
                        <a:pt x="141" y="31"/>
                        <a:pt x="141" y="31"/>
                        <a:pt x="141" y="31"/>
                      </a:cubicBezTo>
                      <a:cubicBezTo>
                        <a:pt x="128" y="26"/>
                        <a:pt x="119" y="14"/>
                        <a:pt x="118" y="1"/>
                      </a:cubicBezTo>
                      <a:cubicBezTo>
                        <a:pt x="113" y="0"/>
                        <a:pt x="107" y="0"/>
                        <a:pt x="10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sp>
              <p:nvSpPr>
                <p:cNvPr id="13" name="Freeform 15"/>
                <p:cNvSpPr>
                  <a:spLocks noEditPoints="1"/>
                </p:cNvSpPr>
                <p:nvPr/>
              </p:nvSpPr>
              <p:spPr bwMode="auto">
                <a:xfrm>
                  <a:off x="3051" y="1894"/>
                  <a:ext cx="162" cy="169"/>
                </a:xfrm>
                <a:custGeom>
                  <a:avLst/>
                  <a:gdLst>
                    <a:gd name="T0" fmla="*/ 1 w 68"/>
                    <a:gd name="T1" fmla="*/ 71 h 71"/>
                    <a:gd name="T2" fmla="*/ 1 w 68"/>
                    <a:gd name="T3" fmla="*/ 71 h 71"/>
                    <a:gd name="T4" fmla="*/ 1 w 68"/>
                    <a:gd name="T5" fmla="*/ 71 h 71"/>
                    <a:gd name="T6" fmla="*/ 0 w 68"/>
                    <a:gd name="T7" fmla="*/ 70 h 71"/>
                    <a:gd name="T8" fmla="*/ 1 w 68"/>
                    <a:gd name="T9" fmla="*/ 70 h 71"/>
                    <a:gd name="T10" fmla="*/ 0 w 68"/>
                    <a:gd name="T11" fmla="*/ 70 h 71"/>
                    <a:gd name="T12" fmla="*/ 0 w 68"/>
                    <a:gd name="T13" fmla="*/ 70 h 71"/>
                    <a:gd name="T14" fmla="*/ 0 w 68"/>
                    <a:gd name="T15" fmla="*/ 70 h 71"/>
                    <a:gd name="T16" fmla="*/ 0 w 68"/>
                    <a:gd name="T17" fmla="*/ 70 h 71"/>
                    <a:gd name="T18" fmla="*/ 27 w 68"/>
                    <a:gd name="T19" fmla="*/ 66 h 71"/>
                    <a:gd name="T20" fmla="*/ 29 w 68"/>
                    <a:gd name="T21" fmla="*/ 68 h 71"/>
                    <a:gd name="T22" fmla="*/ 29 w 68"/>
                    <a:gd name="T23" fmla="*/ 68 h 71"/>
                    <a:gd name="T24" fmla="*/ 27 w 68"/>
                    <a:gd name="T25" fmla="*/ 66 h 71"/>
                    <a:gd name="T26" fmla="*/ 50 w 68"/>
                    <a:gd name="T27" fmla="*/ 23 h 71"/>
                    <a:gd name="T28" fmla="*/ 34 w 68"/>
                    <a:gd name="T29" fmla="*/ 28 h 71"/>
                    <a:gd name="T30" fmla="*/ 50 w 68"/>
                    <a:gd name="T31" fmla="*/ 23 h 71"/>
                    <a:gd name="T32" fmla="*/ 68 w 68"/>
                    <a:gd name="T33" fmla="*/ 30 h 71"/>
                    <a:gd name="T34" fmla="*/ 68 w 68"/>
                    <a:gd name="T35" fmla="*/ 30 h 71"/>
                    <a:gd name="T36" fmla="*/ 50 w 68"/>
                    <a:gd name="T37" fmla="*/ 23 h 71"/>
                    <a:gd name="T38" fmla="*/ 30 w 68"/>
                    <a:gd name="T39" fmla="*/ 0 h 71"/>
                    <a:gd name="T40" fmla="*/ 30 w 68"/>
                    <a:gd name="T41" fmla="*/ 1 h 71"/>
                    <a:gd name="T42" fmla="*/ 1 w 68"/>
                    <a:gd name="T43" fmla="*/ 29 h 71"/>
                    <a:gd name="T44" fmla="*/ 30 w 68"/>
                    <a:gd name="T45" fmla="*/ 1 h 71"/>
                    <a:gd name="T46" fmla="*/ 30 w 68"/>
                    <a:gd name="T47" fmla="*/ 0 h 71"/>
                    <a:gd name="T48" fmla="*/ 31 w 68"/>
                    <a:gd name="T49" fmla="*/ 0 h 71"/>
                    <a:gd name="T50" fmla="*/ 31 w 68"/>
                    <a:gd name="T51" fmla="*/ 0 h 71"/>
                    <a:gd name="T52" fmla="*/ 31 w 68"/>
                    <a:gd name="T5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1">
                      <a:moveTo>
                        <a:pt x="1" y="71"/>
                      </a:moveTo>
                      <a:cubicBezTo>
                        <a:pt x="1" y="71"/>
                        <a:pt x="1" y="71"/>
                        <a:pt x="1" y="71"/>
                      </a:cubicBezTo>
                      <a:cubicBezTo>
                        <a:pt x="1" y="71"/>
                        <a:pt x="1" y="71"/>
                        <a:pt x="1" y="71"/>
                      </a:cubicBezTo>
                      <a:moveTo>
                        <a:pt x="0" y="70"/>
                      </a:moveTo>
                      <a:cubicBezTo>
                        <a:pt x="0" y="70"/>
                        <a:pt x="0" y="70"/>
                        <a:pt x="1" y="70"/>
                      </a:cubicBezTo>
                      <a:cubicBezTo>
                        <a:pt x="0" y="70"/>
                        <a:pt x="0" y="70"/>
                        <a:pt x="0" y="70"/>
                      </a:cubicBezTo>
                      <a:moveTo>
                        <a:pt x="0" y="70"/>
                      </a:moveTo>
                      <a:cubicBezTo>
                        <a:pt x="0" y="70"/>
                        <a:pt x="0" y="70"/>
                        <a:pt x="0" y="70"/>
                      </a:cubicBezTo>
                      <a:cubicBezTo>
                        <a:pt x="0" y="70"/>
                        <a:pt x="0" y="70"/>
                        <a:pt x="0" y="70"/>
                      </a:cubicBezTo>
                      <a:moveTo>
                        <a:pt x="27" y="66"/>
                      </a:moveTo>
                      <a:cubicBezTo>
                        <a:pt x="28" y="67"/>
                        <a:pt x="29" y="68"/>
                        <a:pt x="29" y="68"/>
                      </a:cubicBezTo>
                      <a:cubicBezTo>
                        <a:pt x="29" y="68"/>
                        <a:pt x="29" y="68"/>
                        <a:pt x="29" y="68"/>
                      </a:cubicBezTo>
                      <a:cubicBezTo>
                        <a:pt x="29" y="68"/>
                        <a:pt x="28" y="67"/>
                        <a:pt x="27" y="66"/>
                      </a:cubicBezTo>
                      <a:moveTo>
                        <a:pt x="50" y="23"/>
                      </a:moveTo>
                      <a:cubicBezTo>
                        <a:pt x="44" y="23"/>
                        <a:pt x="39" y="24"/>
                        <a:pt x="34" y="28"/>
                      </a:cubicBezTo>
                      <a:cubicBezTo>
                        <a:pt x="39" y="24"/>
                        <a:pt x="44" y="23"/>
                        <a:pt x="50" y="23"/>
                      </a:cubicBezTo>
                      <a:cubicBezTo>
                        <a:pt x="56" y="23"/>
                        <a:pt x="63" y="25"/>
                        <a:pt x="68" y="30"/>
                      </a:cubicBezTo>
                      <a:cubicBezTo>
                        <a:pt x="68" y="30"/>
                        <a:pt x="68" y="30"/>
                        <a:pt x="68" y="30"/>
                      </a:cubicBezTo>
                      <a:cubicBezTo>
                        <a:pt x="63" y="25"/>
                        <a:pt x="56" y="23"/>
                        <a:pt x="50" y="23"/>
                      </a:cubicBezTo>
                      <a:moveTo>
                        <a:pt x="30" y="0"/>
                      </a:moveTo>
                      <a:cubicBezTo>
                        <a:pt x="30" y="0"/>
                        <a:pt x="30" y="1"/>
                        <a:pt x="30" y="1"/>
                      </a:cubicBezTo>
                      <a:cubicBezTo>
                        <a:pt x="16" y="6"/>
                        <a:pt x="6" y="17"/>
                        <a:pt x="1" y="29"/>
                      </a:cubicBezTo>
                      <a:cubicBezTo>
                        <a:pt x="6" y="17"/>
                        <a:pt x="16" y="6"/>
                        <a:pt x="30" y="1"/>
                      </a:cubicBezTo>
                      <a:cubicBezTo>
                        <a:pt x="30" y="1"/>
                        <a:pt x="30" y="0"/>
                        <a:pt x="30" y="0"/>
                      </a:cubicBezTo>
                      <a:moveTo>
                        <a:pt x="31" y="0"/>
                      </a:moveTo>
                      <a:cubicBezTo>
                        <a:pt x="31" y="0"/>
                        <a:pt x="31" y="0"/>
                        <a:pt x="31" y="0"/>
                      </a:cubicBezTo>
                      <a:cubicBezTo>
                        <a:pt x="31" y="0"/>
                        <a:pt x="31" y="0"/>
                        <a:pt x="3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grpSp>
        </p:grpSp>
      </p:grpSp>
      <p:sp>
        <p:nvSpPr>
          <p:cNvPr id="14" name="Rectangle 13"/>
          <p:cNvSpPr/>
          <p:nvPr/>
        </p:nvSpPr>
        <p:spPr>
          <a:xfrm>
            <a:off x="503237" y="2444041"/>
            <a:ext cx="3611368" cy="3415421"/>
          </a:xfrm>
          <a:prstGeom prst="rect">
            <a:avLst/>
          </a:prstGeom>
          <a:solidFill>
            <a:schemeClr val="accent2"/>
          </a:solidFill>
        </p:spPr>
        <p:txBody>
          <a:bodyPr wrap="square" lIns="182854" tIns="182854" rIns="182854" bIns="182854">
            <a:noAutofit/>
          </a:bodyPr>
          <a:lstStyle/>
          <a:p>
            <a:pPr marL="0" marR="0" lvl="0" indent="0" defTabSz="932487" eaLnBrk="1" fontAlgn="auto" latinLnBrk="0" hangingPunct="1">
              <a:lnSpc>
                <a:spcPct val="90000"/>
              </a:lnSpc>
              <a:spcBef>
                <a:spcPct val="20000"/>
              </a:spcBef>
              <a:spcAft>
                <a:spcPts val="0"/>
              </a:spcAft>
              <a:buClr>
                <a:srgbClr val="FFFFFF"/>
              </a:buClr>
              <a:buSzPct val="90000"/>
              <a:buFontTx/>
              <a:buNone/>
              <a:tabLst/>
              <a:defRPr/>
            </a:pPr>
            <a:r>
              <a:rPr kumimoji="0" lang="en-US" sz="3999" b="0" i="0" u="none" strike="noStrike" kern="0" cap="none" spc="0" normalizeH="0" baseline="0" noProof="0" dirty="0">
                <a:ln>
                  <a:noFill/>
                </a:ln>
                <a:solidFill>
                  <a:schemeClr val="bg1"/>
                </a:solidFill>
                <a:effectLst/>
                <a:uLnTx/>
                <a:uFillTx/>
                <a:latin typeface="Segoe UI Light"/>
              </a:rPr>
              <a:t>Secure</a:t>
            </a:r>
          </a:p>
          <a:p>
            <a:pPr marL="0" marR="0" lvl="0" indent="0" defTabSz="932487" eaLnBrk="1" fontAlgn="auto" latinLnBrk="0" hangingPunct="1">
              <a:lnSpc>
                <a:spcPct val="90000"/>
              </a:lnSpc>
              <a:spcBef>
                <a:spcPct val="20000"/>
              </a:spcBef>
              <a:spcAft>
                <a:spcPts val="0"/>
              </a:spcAft>
              <a:buClr>
                <a:srgbClr val="FFFFFF"/>
              </a:buClr>
              <a:buSzPct val="90000"/>
              <a:buFontTx/>
              <a:buNone/>
              <a:tabLst/>
              <a:defRPr/>
            </a:pPr>
            <a:r>
              <a:rPr kumimoji="0" lang="en-US" sz="2400" b="0" i="0" u="none" strike="noStrike" kern="0" cap="none" spc="0" normalizeH="0" baseline="0" noProof="0" dirty="0">
                <a:ln>
                  <a:noFill/>
                </a:ln>
                <a:solidFill>
                  <a:schemeClr val="bg1"/>
                </a:solidFill>
                <a:effectLst/>
                <a:uLnTx/>
                <a:uFillTx/>
              </a:rPr>
              <a:t>Web-based enrollment</a:t>
            </a:r>
          </a:p>
          <a:p>
            <a:pPr marL="0" marR="0" lvl="0" indent="0" defTabSz="932487" eaLnBrk="1" fontAlgn="auto" latinLnBrk="0" hangingPunct="1">
              <a:lnSpc>
                <a:spcPct val="90000"/>
              </a:lnSpc>
              <a:spcBef>
                <a:spcPct val="20000"/>
              </a:spcBef>
              <a:spcAft>
                <a:spcPts val="0"/>
              </a:spcAft>
              <a:buClr>
                <a:srgbClr val="FFFFFF"/>
              </a:buClr>
              <a:buSzPct val="90000"/>
              <a:buFontTx/>
              <a:buNone/>
              <a:tabLst/>
              <a:defRPr/>
            </a:pPr>
            <a:r>
              <a:rPr kumimoji="0" lang="en-US" sz="2400" b="0" i="0" u="none" strike="noStrike" kern="0" cap="none" spc="0" normalizeH="0" baseline="0" noProof="0" dirty="0">
                <a:ln>
                  <a:noFill/>
                </a:ln>
                <a:solidFill>
                  <a:schemeClr val="bg1"/>
                </a:solidFill>
                <a:effectLst/>
                <a:uLnTx/>
                <a:uFillTx/>
              </a:rPr>
              <a:t>Passcode policies</a:t>
            </a:r>
          </a:p>
          <a:p>
            <a:pPr marL="0" marR="0" lvl="0" indent="0" defTabSz="932487" eaLnBrk="1" fontAlgn="auto" latinLnBrk="0" hangingPunct="1">
              <a:lnSpc>
                <a:spcPct val="90000"/>
              </a:lnSpc>
              <a:spcBef>
                <a:spcPct val="20000"/>
              </a:spcBef>
              <a:spcAft>
                <a:spcPts val="0"/>
              </a:spcAft>
              <a:buClr>
                <a:srgbClr val="FFFFFF"/>
              </a:buClr>
              <a:buSzPct val="90000"/>
              <a:buFontTx/>
              <a:buNone/>
              <a:tabLst/>
              <a:defRPr/>
            </a:pPr>
            <a:r>
              <a:rPr kumimoji="0" lang="en-US" sz="2400" b="0" i="0" u="none" strike="noStrike" kern="0" cap="none" spc="0" normalizeH="0" baseline="0" noProof="0" dirty="0">
                <a:ln>
                  <a:noFill/>
                </a:ln>
                <a:solidFill>
                  <a:schemeClr val="bg1"/>
                </a:solidFill>
                <a:effectLst/>
                <a:uLnTx/>
                <a:uFillTx/>
              </a:rPr>
              <a:t>Disk encryption</a:t>
            </a:r>
            <a:br>
              <a:rPr kumimoji="0" lang="en-US" sz="2400" b="0" i="0" u="none" strike="noStrike" kern="0" cap="none" spc="0" normalizeH="0" baseline="0" noProof="0" dirty="0">
                <a:ln>
                  <a:noFill/>
                </a:ln>
                <a:solidFill>
                  <a:sysClr val="windowText" lastClr="000000"/>
                </a:solidFill>
                <a:effectLst/>
                <a:uLnTx/>
                <a:uFillTx/>
              </a:rPr>
            </a:br>
            <a:endParaRPr kumimoji="0" lang="en-US" sz="2400" b="0" i="0" u="none" strike="noStrike" kern="0" cap="none" spc="0" normalizeH="0" baseline="0" noProof="0" dirty="0">
              <a:ln>
                <a:noFill/>
              </a:ln>
              <a:solidFill>
                <a:sysClr val="windowText" lastClr="000000"/>
              </a:solidFill>
              <a:effectLst/>
              <a:uLnTx/>
              <a:uFillTx/>
            </a:endParaRPr>
          </a:p>
        </p:txBody>
      </p:sp>
      <p:sp>
        <p:nvSpPr>
          <p:cNvPr id="15" name="Text Placeholder 5"/>
          <p:cNvSpPr txBox="1">
            <a:spLocks/>
          </p:cNvSpPr>
          <p:nvPr/>
        </p:nvSpPr>
        <p:spPr>
          <a:xfrm>
            <a:off x="327645" y="1287462"/>
            <a:ext cx="11889564" cy="998378"/>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a:pPr>
            <a:endParaRPr kumimoji="0" lang="en-US" sz="2000" b="0" i="0" u="none" strike="noStrike" kern="1200" cap="none" spc="0" normalizeH="0" baseline="0" noProof="0" dirty="0">
              <a:ln>
                <a:noFill/>
              </a:ln>
              <a:gradFill>
                <a:gsLst>
                  <a:gs pos="1250">
                    <a:schemeClr val="tx1"/>
                  </a:gs>
                  <a:gs pos="100000">
                    <a:schemeClr val="tx1"/>
                  </a:gs>
                </a:gsLst>
                <a:lin ang="5400000" scaled="0"/>
              </a:gradFill>
              <a:effectLst/>
              <a:uLnTx/>
              <a:uFillTx/>
              <a:latin typeface="+mn-lt"/>
              <a:ea typeface="+mn-ea"/>
              <a:cs typeface="+mn-cs"/>
            </a:endParaRPr>
          </a:p>
        </p:txBody>
      </p:sp>
      <p:sp>
        <p:nvSpPr>
          <p:cNvPr id="2" name="Rectangle 1"/>
          <p:cNvSpPr/>
          <p:nvPr/>
        </p:nvSpPr>
        <p:spPr bwMode="auto">
          <a:xfrm>
            <a:off x="2075880" y="4863806"/>
            <a:ext cx="381000" cy="44361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6" name="Freeform 15"/>
          <p:cNvSpPr>
            <a:spLocks noChangeAspect="1"/>
          </p:cNvSpPr>
          <p:nvPr/>
        </p:nvSpPr>
        <p:spPr bwMode="black">
          <a:xfrm>
            <a:off x="1947031" y="4762840"/>
            <a:ext cx="644228" cy="731520"/>
          </a:xfrm>
          <a:custGeom>
            <a:avLst/>
            <a:gdLst>
              <a:gd name="connsiteX0" fmla="*/ 671962 w 1342613"/>
              <a:gd name="connsiteY0" fmla="*/ 451283 h 1524532"/>
              <a:gd name="connsiteX1" fmla="*/ 485615 w 1342613"/>
              <a:gd name="connsiteY1" fmla="*/ 637630 h 1524532"/>
              <a:gd name="connsiteX2" fmla="*/ 540195 w 1342613"/>
              <a:gd name="connsiteY2" fmla="*/ 769397 h 1524532"/>
              <a:gd name="connsiteX3" fmla="*/ 580648 w 1342613"/>
              <a:gd name="connsiteY3" fmla="*/ 796671 h 1524532"/>
              <a:gd name="connsiteX4" fmla="*/ 525619 w 1342613"/>
              <a:gd name="connsiteY4" fmla="*/ 1087555 h 1524532"/>
              <a:gd name="connsiteX5" fmla="*/ 818303 w 1342613"/>
              <a:gd name="connsiteY5" fmla="*/ 1087555 h 1524532"/>
              <a:gd name="connsiteX6" fmla="*/ 763275 w 1342613"/>
              <a:gd name="connsiteY6" fmla="*/ 796673 h 1524532"/>
              <a:gd name="connsiteX7" fmla="*/ 803729 w 1342613"/>
              <a:gd name="connsiteY7" fmla="*/ 769397 h 1524532"/>
              <a:gd name="connsiteX8" fmla="*/ 858309 w 1342613"/>
              <a:gd name="connsiteY8" fmla="*/ 637630 h 1524532"/>
              <a:gd name="connsiteX9" fmla="*/ 671962 w 1342613"/>
              <a:gd name="connsiteY9" fmla="*/ 451283 h 1524532"/>
              <a:gd name="connsiteX10" fmla="*/ 665941 w 1342613"/>
              <a:gd name="connsiteY10" fmla="*/ 0 h 1524532"/>
              <a:gd name="connsiteX11" fmla="*/ 677983 w 1342613"/>
              <a:gd name="connsiteY11" fmla="*/ 12004 h 1524532"/>
              <a:gd name="connsiteX12" fmla="*/ 1015160 w 1342613"/>
              <a:gd name="connsiteY12" fmla="*/ 156055 h 1524532"/>
              <a:gd name="connsiteX13" fmla="*/ 1292127 w 1342613"/>
              <a:gd name="connsiteY13" fmla="*/ 84029 h 1524532"/>
              <a:gd name="connsiteX14" fmla="*/ 665941 w 1342613"/>
              <a:gd name="connsiteY14" fmla="*/ 1524532 h 1524532"/>
              <a:gd name="connsiteX15" fmla="*/ 51797 w 1342613"/>
              <a:gd name="connsiteY15" fmla="*/ 84029 h 1524532"/>
              <a:gd name="connsiteX16" fmla="*/ 328763 w 1342613"/>
              <a:gd name="connsiteY16" fmla="*/ 156055 h 1524532"/>
              <a:gd name="connsiteX17" fmla="*/ 665941 w 1342613"/>
              <a:gd name="connsiteY17" fmla="*/ 12004 h 1524532"/>
              <a:gd name="connsiteX18" fmla="*/ 665941 w 1342613"/>
              <a:gd name="connsiteY18" fmla="*/ 0 h 152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42613" h="1524532">
                <a:moveTo>
                  <a:pt x="671962" y="451283"/>
                </a:moveTo>
                <a:cubicBezTo>
                  <a:pt x="569045" y="451283"/>
                  <a:pt x="485615" y="534713"/>
                  <a:pt x="485615" y="637630"/>
                </a:cubicBezTo>
                <a:cubicBezTo>
                  <a:pt x="485615" y="689089"/>
                  <a:pt x="506472" y="735675"/>
                  <a:pt x="540195" y="769397"/>
                </a:cubicBezTo>
                <a:lnTo>
                  <a:pt x="580648" y="796671"/>
                </a:lnTo>
                <a:lnTo>
                  <a:pt x="525619" y="1087555"/>
                </a:lnTo>
                <a:lnTo>
                  <a:pt x="818303" y="1087555"/>
                </a:lnTo>
                <a:lnTo>
                  <a:pt x="763275" y="796673"/>
                </a:lnTo>
                <a:lnTo>
                  <a:pt x="803729" y="769397"/>
                </a:lnTo>
                <a:cubicBezTo>
                  <a:pt x="837452" y="735675"/>
                  <a:pt x="858309" y="689089"/>
                  <a:pt x="858309" y="637630"/>
                </a:cubicBezTo>
                <a:cubicBezTo>
                  <a:pt x="858309" y="534713"/>
                  <a:pt x="774879" y="451283"/>
                  <a:pt x="671962" y="451283"/>
                </a:cubicBezTo>
                <a:close/>
                <a:moveTo>
                  <a:pt x="665941" y="0"/>
                </a:moveTo>
                <a:cubicBezTo>
                  <a:pt x="677983" y="0"/>
                  <a:pt x="677983" y="0"/>
                  <a:pt x="677983" y="12004"/>
                </a:cubicBezTo>
                <a:cubicBezTo>
                  <a:pt x="750235" y="72025"/>
                  <a:pt x="858613" y="156055"/>
                  <a:pt x="1015160" y="156055"/>
                </a:cubicBezTo>
                <a:cubicBezTo>
                  <a:pt x="1099454" y="156055"/>
                  <a:pt x="1195790" y="132046"/>
                  <a:pt x="1292127" y="84029"/>
                </a:cubicBezTo>
                <a:cubicBezTo>
                  <a:pt x="1460715" y="624218"/>
                  <a:pt x="1195790" y="1248436"/>
                  <a:pt x="665941" y="1524532"/>
                </a:cubicBezTo>
                <a:cubicBezTo>
                  <a:pt x="136091" y="1248436"/>
                  <a:pt x="-116792" y="624218"/>
                  <a:pt x="51797" y="84029"/>
                </a:cubicBezTo>
                <a:cubicBezTo>
                  <a:pt x="148133" y="132046"/>
                  <a:pt x="244469" y="156055"/>
                  <a:pt x="328763" y="156055"/>
                </a:cubicBezTo>
                <a:cubicBezTo>
                  <a:pt x="485310" y="156055"/>
                  <a:pt x="593688" y="72025"/>
                  <a:pt x="665941" y="12004"/>
                </a:cubicBezTo>
                <a:cubicBezTo>
                  <a:pt x="665941" y="0"/>
                  <a:pt x="665941" y="0"/>
                  <a:pt x="665941"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4911" tIns="75929" rIns="94911" bIns="75929" numCol="1" spcCol="0" rtlCol="0" fromWordArt="0" anchor="t" anchorCtr="0" forceAA="0" compatLnSpc="1">
            <a:prstTxWarp prst="textNoShape">
              <a:avLst/>
            </a:prstTxWarp>
            <a:noAutofit/>
          </a:bodyPr>
          <a:lstStyle/>
          <a:p>
            <a:pPr marL="0" marR="0" lvl="0" indent="0" algn="ctr" defTabSz="483924" eaLnBrk="1" fontAlgn="base" latinLnBrk="0" hangingPunct="1">
              <a:lnSpc>
                <a:spcPct val="90000"/>
              </a:lnSpc>
              <a:spcBef>
                <a:spcPct val="0"/>
              </a:spcBef>
              <a:spcAft>
                <a:spcPct val="0"/>
              </a:spcAft>
              <a:buClrTx/>
              <a:buSzTx/>
              <a:buFontTx/>
              <a:buNone/>
              <a:tabLst/>
              <a:defRPr/>
            </a:pPr>
            <a:endParaRPr kumimoji="0" lang="en-US" sz="1246" b="0" i="0" u="none" strike="noStrike" kern="0" cap="none" spc="0" normalizeH="0" baseline="0" noProof="0" dirty="0">
              <a:ln>
                <a:noFill/>
              </a:ln>
              <a:solidFill>
                <a:schemeClr val="bg1"/>
              </a:solidFill>
              <a:effectLst/>
              <a:uLnTx/>
              <a:uFillTx/>
              <a:ea typeface="Segoe UI" pitchFamily="34" charset="0"/>
              <a:cs typeface="Segoe UI" pitchFamily="34" charset="0"/>
            </a:endParaRPr>
          </a:p>
        </p:txBody>
      </p:sp>
      <p:sp>
        <p:nvSpPr>
          <p:cNvPr id="17" name="Freeform 9"/>
          <p:cNvSpPr>
            <a:spLocks noChangeAspect="1" noEditPoints="1"/>
          </p:cNvSpPr>
          <p:nvPr/>
        </p:nvSpPr>
        <p:spPr bwMode="black">
          <a:xfrm>
            <a:off x="5580808" y="4788350"/>
            <a:ext cx="902185" cy="731520"/>
          </a:xfrm>
          <a:custGeom>
            <a:avLst/>
            <a:gdLst>
              <a:gd name="T0" fmla="*/ 600 w 1107"/>
              <a:gd name="T1" fmla="*/ 625 h 897"/>
              <a:gd name="T2" fmla="*/ 649 w 1107"/>
              <a:gd name="T3" fmla="*/ 567 h 897"/>
              <a:gd name="T4" fmla="*/ 727 w 1107"/>
              <a:gd name="T5" fmla="*/ 482 h 897"/>
              <a:gd name="T6" fmla="*/ 601 w 1107"/>
              <a:gd name="T7" fmla="*/ 434 h 897"/>
              <a:gd name="T8" fmla="*/ 628 w 1107"/>
              <a:gd name="T9" fmla="*/ 305 h 897"/>
              <a:gd name="T10" fmla="*/ 547 w 1107"/>
              <a:gd name="T11" fmla="*/ 240 h 897"/>
              <a:gd name="T12" fmla="*/ 427 w 1107"/>
              <a:gd name="T13" fmla="*/ 287 h 897"/>
              <a:gd name="T14" fmla="*/ 368 w 1107"/>
              <a:gd name="T15" fmla="*/ 170 h 897"/>
              <a:gd name="T16" fmla="*/ 285 w 1107"/>
              <a:gd name="T17" fmla="*/ 263 h 897"/>
              <a:gd name="T18" fmla="*/ 241 w 1107"/>
              <a:gd name="T19" fmla="*/ 313 h 897"/>
              <a:gd name="T20" fmla="*/ 139 w 1107"/>
              <a:gd name="T21" fmla="*/ 281 h 897"/>
              <a:gd name="T22" fmla="*/ 79 w 1107"/>
              <a:gd name="T23" fmla="*/ 355 h 897"/>
              <a:gd name="T24" fmla="*/ 132 w 1107"/>
              <a:gd name="T25" fmla="*/ 446 h 897"/>
              <a:gd name="T26" fmla="*/ 83 w 1107"/>
              <a:gd name="T27" fmla="*/ 505 h 897"/>
              <a:gd name="T28" fmla="*/ 5 w 1107"/>
              <a:gd name="T29" fmla="*/ 590 h 897"/>
              <a:gd name="T30" fmla="*/ 132 w 1107"/>
              <a:gd name="T31" fmla="*/ 638 h 897"/>
              <a:gd name="T32" fmla="*/ 145 w 1107"/>
              <a:gd name="T33" fmla="*/ 669 h 897"/>
              <a:gd name="T34" fmla="*/ 110 w 1107"/>
              <a:gd name="T35" fmla="*/ 793 h 897"/>
              <a:gd name="T36" fmla="*/ 230 w 1107"/>
              <a:gd name="T37" fmla="*/ 781 h 897"/>
              <a:gd name="T38" fmla="*/ 306 w 1107"/>
              <a:gd name="T39" fmla="*/ 785 h 897"/>
              <a:gd name="T40" fmla="*/ 346 w 1107"/>
              <a:gd name="T41" fmla="*/ 878 h 897"/>
              <a:gd name="T42" fmla="*/ 440 w 1107"/>
              <a:gd name="T43" fmla="*/ 872 h 897"/>
              <a:gd name="T44" fmla="*/ 466 w 1107"/>
              <a:gd name="T45" fmla="*/ 764 h 897"/>
              <a:gd name="T46" fmla="*/ 539 w 1107"/>
              <a:gd name="T47" fmla="*/ 755 h 897"/>
              <a:gd name="T48" fmla="*/ 659 w 1107"/>
              <a:gd name="T49" fmla="*/ 743 h 897"/>
              <a:gd name="T50" fmla="*/ 263 w 1107"/>
              <a:gd name="T51" fmla="*/ 452 h 897"/>
              <a:gd name="T52" fmla="*/ 281 w 1107"/>
              <a:gd name="T53" fmla="*/ 633 h 897"/>
              <a:gd name="T54" fmla="*/ 1002 w 1107"/>
              <a:gd name="T55" fmla="*/ 332 h 897"/>
              <a:gd name="T56" fmla="*/ 1043 w 1107"/>
              <a:gd name="T57" fmla="*/ 304 h 897"/>
              <a:gd name="T58" fmla="*/ 1107 w 1107"/>
              <a:gd name="T59" fmla="*/ 266 h 897"/>
              <a:gd name="T60" fmla="*/ 1037 w 1107"/>
              <a:gd name="T61" fmla="*/ 213 h 897"/>
              <a:gd name="T62" fmla="*/ 1077 w 1107"/>
              <a:gd name="T63" fmla="*/ 138 h 897"/>
              <a:gd name="T64" fmla="*/ 1038 w 1107"/>
              <a:gd name="T65" fmla="*/ 83 h 897"/>
              <a:gd name="T66" fmla="*/ 956 w 1107"/>
              <a:gd name="T67" fmla="*/ 91 h 897"/>
              <a:gd name="T68" fmla="*/ 940 w 1107"/>
              <a:gd name="T69" fmla="*/ 7 h 897"/>
              <a:gd name="T70" fmla="*/ 872 w 1107"/>
              <a:gd name="T71" fmla="*/ 50 h 897"/>
              <a:gd name="T72" fmla="*/ 836 w 1107"/>
              <a:gd name="T73" fmla="*/ 74 h 897"/>
              <a:gd name="T74" fmla="*/ 778 w 1107"/>
              <a:gd name="T75" fmla="*/ 35 h 897"/>
              <a:gd name="T76" fmla="*/ 728 w 1107"/>
              <a:gd name="T77" fmla="*/ 70 h 897"/>
              <a:gd name="T78" fmla="*/ 744 w 1107"/>
              <a:gd name="T79" fmla="*/ 136 h 897"/>
              <a:gd name="T80" fmla="*/ 703 w 1107"/>
              <a:gd name="T81" fmla="*/ 164 h 897"/>
              <a:gd name="T82" fmla="*/ 640 w 1107"/>
              <a:gd name="T83" fmla="*/ 203 h 897"/>
              <a:gd name="T84" fmla="*/ 710 w 1107"/>
              <a:gd name="T85" fmla="*/ 255 h 897"/>
              <a:gd name="T86" fmla="*/ 712 w 1107"/>
              <a:gd name="T87" fmla="*/ 277 h 897"/>
              <a:gd name="T88" fmla="*/ 668 w 1107"/>
              <a:gd name="T89" fmla="*/ 347 h 897"/>
              <a:gd name="T90" fmla="*/ 745 w 1107"/>
              <a:gd name="T91" fmla="*/ 361 h 897"/>
              <a:gd name="T92" fmla="*/ 791 w 1107"/>
              <a:gd name="T93" fmla="*/ 377 h 897"/>
              <a:gd name="T94" fmla="*/ 799 w 1107"/>
              <a:gd name="T95" fmla="*/ 443 h 897"/>
              <a:gd name="T96" fmla="*/ 859 w 1107"/>
              <a:gd name="T97" fmla="*/ 456 h 897"/>
              <a:gd name="T98" fmla="*/ 894 w 1107"/>
              <a:gd name="T99" fmla="*/ 393 h 897"/>
              <a:gd name="T100" fmla="*/ 941 w 1107"/>
              <a:gd name="T101" fmla="*/ 401 h 897"/>
              <a:gd name="T102" fmla="*/ 1018 w 1107"/>
              <a:gd name="T103" fmla="*/ 415 h 897"/>
              <a:gd name="T104" fmla="*/ 825 w 1107"/>
              <a:gd name="T105" fmla="*/ 164 h 897"/>
              <a:gd name="T106" fmla="*/ 803 w 1107"/>
              <a:gd name="T107" fmla="*/ 279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7" h="897">
                <a:moveTo>
                  <a:pt x="654" y="716"/>
                </a:moveTo>
                <a:cubicBezTo>
                  <a:pt x="616" y="670"/>
                  <a:pt x="616" y="670"/>
                  <a:pt x="616" y="670"/>
                </a:cubicBezTo>
                <a:cubicBezTo>
                  <a:pt x="593" y="654"/>
                  <a:pt x="603" y="638"/>
                  <a:pt x="600" y="625"/>
                </a:cubicBezTo>
                <a:cubicBezTo>
                  <a:pt x="600" y="625"/>
                  <a:pt x="600" y="625"/>
                  <a:pt x="600" y="625"/>
                </a:cubicBezTo>
                <a:cubicBezTo>
                  <a:pt x="605" y="617"/>
                  <a:pt x="611" y="609"/>
                  <a:pt x="608" y="596"/>
                </a:cubicBezTo>
                <a:cubicBezTo>
                  <a:pt x="618" y="580"/>
                  <a:pt x="623" y="572"/>
                  <a:pt x="649" y="567"/>
                </a:cubicBezTo>
                <a:cubicBezTo>
                  <a:pt x="715" y="553"/>
                  <a:pt x="715" y="553"/>
                  <a:pt x="715" y="553"/>
                </a:cubicBezTo>
                <a:cubicBezTo>
                  <a:pt x="728" y="550"/>
                  <a:pt x="733" y="542"/>
                  <a:pt x="730" y="529"/>
                </a:cubicBezTo>
                <a:cubicBezTo>
                  <a:pt x="727" y="482"/>
                  <a:pt x="727" y="482"/>
                  <a:pt x="727" y="482"/>
                </a:cubicBezTo>
                <a:cubicBezTo>
                  <a:pt x="724" y="469"/>
                  <a:pt x="717" y="463"/>
                  <a:pt x="701" y="453"/>
                </a:cubicBezTo>
                <a:cubicBezTo>
                  <a:pt x="641" y="459"/>
                  <a:pt x="641" y="459"/>
                  <a:pt x="641" y="459"/>
                </a:cubicBezTo>
                <a:cubicBezTo>
                  <a:pt x="620" y="457"/>
                  <a:pt x="604" y="447"/>
                  <a:pt x="601" y="434"/>
                </a:cubicBezTo>
                <a:cubicBezTo>
                  <a:pt x="598" y="421"/>
                  <a:pt x="590" y="416"/>
                  <a:pt x="580" y="397"/>
                </a:cubicBezTo>
                <a:cubicBezTo>
                  <a:pt x="577" y="384"/>
                  <a:pt x="574" y="371"/>
                  <a:pt x="584" y="355"/>
                </a:cubicBezTo>
                <a:cubicBezTo>
                  <a:pt x="628" y="305"/>
                  <a:pt x="628" y="305"/>
                  <a:pt x="628" y="305"/>
                </a:cubicBezTo>
                <a:cubicBezTo>
                  <a:pt x="634" y="297"/>
                  <a:pt x="631" y="284"/>
                  <a:pt x="623" y="279"/>
                </a:cubicBezTo>
                <a:cubicBezTo>
                  <a:pt x="581" y="240"/>
                  <a:pt x="581" y="240"/>
                  <a:pt x="581" y="240"/>
                </a:cubicBezTo>
                <a:cubicBezTo>
                  <a:pt x="573" y="235"/>
                  <a:pt x="560" y="238"/>
                  <a:pt x="547" y="240"/>
                </a:cubicBezTo>
                <a:cubicBezTo>
                  <a:pt x="503" y="291"/>
                  <a:pt x="503" y="291"/>
                  <a:pt x="503" y="291"/>
                </a:cubicBezTo>
                <a:cubicBezTo>
                  <a:pt x="484" y="302"/>
                  <a:pt x="471" y="304"/>
                  <a:pt x="463" y="299"/>
                </a:cubicBezTo>
                <a:cubicBezTo>
                  <a:pt x="456" y="294"/>
                  <a:pt x="435" y="292"/>
                  <a:pt x="427" y="287"/>
                </a:cubicBezTo>
                <a:cubicBezTo>
                  <a:pt x="419" y="282"/>
                  <a:pt x="403" y="271"/>
                  <a:pt x="400" y="258"/>
                </a:cubicBezTo>
                <a:cubicBezTo>
                  <a:pt x="386" y="193"/>
                  <a:pt x="386" y="193"/>
                  <a:pt x="386" y="193"/>
                </a:cubicBezTo>
                <a:cubicBezTo>
                  <a:pt x="384" y="180"/>
                  <a:pt x="368" y="170"/>
                  <a:pt x="368" y="170"/>
                </a:cubicBezTo>
                <a:cubicBezTo>
                  <a:pt x="308" y="176"/>
                  <a:pt x="308" y="176"/>
                  <a:pt x="308" y="176"/>
                </a:cubicBezTo>
                <a:cubicBezTo>
                  <a:pt x="308" y="176"/>
                  <a:pt x="289" y="187"/>
                  <a:pt x="292" y="200"/>
                </a:cubicBezTo>
                <a:cubicBezTo>
                  <a:pt x="285" y="263"/>
                  <a:pt x="285" y="263"/>
                  <a:pt x="285" y="263"/>
                </a:cubicBezTo>
                <a:cubicBezTo>
                  <a:pt x="291" y="289"/>
                  <a:pt x="277" y="292"/>
                  <a:pt x="272" y="300"/>
                </a:cubicBezTo>
                <a:cubicBezTo>
                  <a:pt x="272" y="300"/>
                  <a:pt x="272" y="300"/>
                  <a:pt x="267" y="308"/>
                </a:cubicBezTo>
                <a:cubicBezTo>
                  <a:pt x="259" y="302"/>
                  <a:pt x="246" y="305"/>
                  <a:pt x="241" y="313"/>
                </a:cubicBezTo>
                <a:cubicBezTo>
                  <a:pt x="236" y="321"/>
                  <a:pt x="236" y="321"/>
                  <a:pt x="236" y="321"/>
                </a:cubicBezTo>
                <a:cubicBezTo>
                  <a:pt x="223" y="324"/>
                  <a:pt x="210" y="327"/>
                  <a:pt x="194" y="317"/>
                </a:cubicBezTo>
                <a:cubicBezTo>
                  <a:pt x="139" y="281"/>
                  <a:pt x="139" y="281"/>
                  <a:pt x="139" y="281"/>
                </a:cubicBezTo>
                <a:cubicBezTo>
                  <a:pt x="131" y="276"/>
                  <a:pt x="110" y="273"/>
                  <a:pt x="104" y="281"/>
                </a:cubicBezTo>
                <a:cubicBezTo>
                  <a:pt x="79" y="321"/>
                  <a:pt x="79" y="321"/>
                  <a:pt x="79" y="321"/>
                </a:cubicBezTo>
                <a:cubicBezTo>
                  <a:pt x="66" y="324"/>
                  <a:pt x="68" y="337"/>
                  <a:pt x="79" y="355"/>
                </a:cubicBezTo>
                <a:cubicBezTo>
                  <a:pt x="121" y="394"/>
                  <a:pt x="121" y="394"/>
                  <a:pt x="121" y="394"/>
                </a:cubicBezTo>
                <a:cubicBezTo>
                  <a:pt x="140" y="417"/>
                  <a:pt x="135" y="425"/>
                  <a:pt x="132" y="446"/>
                </a:cubicBezTo>
                <a:cubicBezTo>
                  <a:pt x="132" y="446"/>
                  <a:pt x="132" y="446"/>
                  <a:pt x="132" y="446"/>
                </a:cubicBezTo>
                <a:cubicBezTo>
                  <a:pt x="127" y="454"/>
                  <a:pt x="122" y="462"/>
                  <a:pt x="117" y="470"/>
                </a:cubicBezTo>
                <a:cubicBezTo>
                  <a:pt x="117" y="470"/>
                  <a:pt x="117" y="470"/>
                  <a:pt x="117" y="470"/>
                </a:cubicBezTo>
                <a:cubicBezTo>
                  <a:pt x="120" y="483"/>
                  <a:pt x="109" y="499"/>
                  <a:pt x="83" y="505"/>
                </a:cubicBezTo>
                <a:cubicBezTo>
                  <a:pt x="23" y="511"/>
                  <a:pt x="23" y="511"/>
                  <a:pt x="23" y="511"/>
                </a:cubicBezTo>
                <a:cubicBezTo>
                  <a:pt x="10" y="514"/>
                  <a:pt x="0" y="529"/>
                  <a:pt x="2" y="543"/>
                </a:cubicBezTo>
                <a:cubicBezTo>
                  <a:pt x="5" y="590"/>
                  <a:pt x="5" y="590"/>
                  <a:pt x="5" y="590"/>
                </a:cubicBezTo>
                <a:cubicBezTo>
                  <a:pt x="8" y="603"/>
                  <a:pt x="16" y="608"/>
                  <a:pt x="37" y="610"/>
                </a:cubicBezTo>
                <a:cubicBezTo>
                  <a:pt x="92" y="612"/>
                  <a:pt x="92" y="612"/>
                  <a:pt x="92" y="612"/>
                </a:cubicBezTo>
                <a:cubicBezTo>
                  <a:pt x="113" y="614"/>
                  <a:pt x="129" y="625"/>
                  <a:pt x="132" y="638"/>
                </a:cubicBezTo>
                <a:cubicBezTo>
                  <a:pt x="132" y="638"/>
                  <a:pt x="132" y="638"/>
                  <a:pt x="132" y="638"/>
                </a:cubicBezTo>
                <a:cubicBezTo>
                  <a:pt x="140" y="643"/>
                  <a:pt x="142" y="656"/>
                  <a:pt x="150" y="661"/>
                </a:cubicBezTo>
                <a:cubicBezTo>
                  <a:pt x="145" y="669"/>
                  <a:pt x="145" y="669"/>
                  <a:pt x="145" y="669"/>
                </a:cubicBezTo>
                <a:cubicBezTo>
                  <a:pt x="153" y="674"/>
                  <a:pt x="156" y="687"/>
                  <a:pt x="140" y="711"/>
                </a:cubicBezTo>
                <a:cubicBezTo>
                  <a:pt x="109" y="759"/>
                  <a:pt x="109" y="759"/>
                  <a:pt x="109" y="759"/>
                </a:cubicBezTo>
                <a:cubicBezTo>
                  <a:pt x="99" y="775"/>
                  <a:pt x="102" y="788"/>
                  <a:pt x="110" y="793"/>
                </a:cubicBezTo>
                <a:cubicBezTo>
                  <a:pt x="152" y="832"/>
                  <a:pt x="152" y="832"/>
                  <a:pt x="152" y="832"/>
                </a:cubicBezTo>
                <a:cubicBezTo>
                  <a:pt x="160" y="837"/>
                  <a:pt x="173" y="834"/>
                  <a:pt x="178" y="826"/>
                </a:cubicBezTo>
                <a:cubicBezTo>
                  <a:pt x="230" y="781"/>
                  <a:pt x="230" y="781"/>
                  <a:pt x="230" y="781"/>
                </a:cubicBezTo>
                <a:cubicBezTo>
                  <a:pt x="248" y="770"/>
                  <a:pt x="261" y="767"/>
                  <a:pt x="269" y="772"/>
                </a:cubicBezTo>
                <a:cubicBezTo>
                  <a:pt x="269" y="772"/>
                  <a:pt x="269" y="772"/>
                  <a:pt x="269" y="772"/>
                </a:cubicBezTo>
                <a:cubicBezTo>
                  <a:pt x="282" y="769"/>
                  <a:pt x="298" y="779"/>
                  <a:pt x="306" y="785"/>
                </a:cubicBezTo>
                <a:cubicBezTo>
                  <a:pt x="306" y="785"/>
                  <a:pt x="306" y="785"/>
                  <a:pt x="306" y="785"/>
                </a:cubicBezTo>
                <a:cubicBezTo>
                  <a:pt x="319" y="782"/>
                  <a:pt x="327" y="787"/>
                  <a:pt x="332" y="813"/>
                </a:cubicBezTo>
                <a:cubicBezTo>
                  <a:pt x="346" y="878"/>
                  <a:pt x="346" y="878"/>
                  <a:pt x="346" y="878"/>
                </a:cubicBezTo>
                <a:cubicBezTo>
                  <a:pt x="349" y="892"/>
                  <a:pt x="357" y="897"/>
                  <a:pt x="370" y="894"/>
                </a:cubicBezTo>
                <a:cubicBezTo>
                  <a:pt x="425" y="896"/>
                  <a:pt x="425" y="896"/>
                  <a:pt x="425" y="896"/>
                </a:cubicBezTo>
                <a:cubicBezTo>
                  <a:pt x="430" y="888"/>
                  <a:pt x="443" y="885"/>
                  <a:pt x="440" y="872"/>
                </a:cubicBezTo>
                <a:cubicBezTo>
                  <a:pt x="440" y="804"/>
                  <a:pt x="440" y="804"/>
                  <a:pt x="440" y="804"/>
                </a:cubicBezTo>
                <a:cubicBezTo>
                  <a:pt x="442" y="783"/>
                  <a:pt x="460" y="772"/>
                  <a:pt x="466" y="764"/>
                </a:cubicBezTo>
                <a:cubicBezTo>
                  <a:pt x="466" y="764"/>
                  <a:pt x="466" y="764"/>
                  <a:pt x="466" y="764"/>
                </a:cubicBezTo>
                <a:cubicBezTo>
                  <a:pt x="479" y="761"/>
                  <a:pt x="492" y="758"/>
                  <a:pt x="497" y="750"/>
                </a:cubicBezTo>
                <a:cubicBezTo>
                  <a:pt x="497" y="750"/>
                  <a:pt x="497" y="750"/>
                  <a:pt x="497" y="750"/>
                </a:cubicBezTo>
                <a:cubicBezTo>
                  <a:pt x="510" y="747"/>
                  <a:pt x="523" y="745"/>
                  <a:pt x="539" y="755"/>
                </a:cubicBezTo>
                <a:cubicBezTo>
                  <a:pt x="594" y="791"/>
                  <a:pt x="594" y="791"/>
                  <a:pt x="594" y="791"/>
                </a:cubicBezTo>
                <a:cubicBezTo>
                  <a:pt x="602" y="796"/>
                  <a:pt x="623" y="798"/>
                  <a:pt x="628" y="790"/>
                </a:cubicBezTo>
                <a:cubicBezTo>
                  <a:pt x="659" y="743"/>
                  <a:pt x="659" y="743"/>
                  <a:pt x="659" y="743"/>
                </a:cubicBezTo>
                <a:cubicBezTo>
                  <a:pt x="659" y="743"/>
                  <a:pt x="669" y="727"/>
                  <a:pt x="654" y="716"/>
                </a:cubicBezTo>
                <a:close/>
                <a:moveTo>
                  <a:pt x="281" y="633"/>
                </a:moveTo>
                <a:cubicBezTo>
                  <a:pt x="223" y="584"/>
                  <a:pt x="219" y="502"/>
                  <a:pt x="263" y="452"/>
                </a:cubicBezTo>
                <a:cubicBezTo>
                  <a:pt x="313" y="393"/>
                  <a:pt x="399" y="382"/>
                  <a:pt x="457" y="431"/>
                </a:cubicBezTo>
                <a:cubicBezTo>
                  <a:pt x="507" y="475"/>
                  <a:pt x="518" y="561"/>
                  <a:pt x="469" y="619"/>
                </a:cubicBezTo>
                <a:cubicBezTo>
                  <a:pt x="420" y="678"/>
                  <a:pt x="339" y="682"/>
                  <a:pt x="281" y="633"/>
                </a:cubicBezTo>
                <a:close/>
                <a:moveTo>
                  <a:pt x="1019" y="398"/>
                </a:moveTo>
                <a:cubicBezTo>
                  <a:pt x="1004" y="362"/>
                  <a:pt x="1004" y="362"/>
                  <a:pt x="1004" y="362"/>
                </a:cubicBezTo>
                <a:cubicBezTo>
                  <a:pt x="992" y="348"/>
                  <a:pt x="1002" y="340"/>
                  <a:pt x="1002" y="332"/>
                </a:cubicBezTo>
                <a:cubicBezTo>
                  <a:pt x="1002" y="332"/>
                  <a:pt x="1002" y="332"/>
                  <a:pt x="1002" y="332"/>
                </a:cubicBezTo>
                <a:cubicBezTo>
                  <a:pt x="1007" y="328"/>
                  <a:pt x="1011" y="324"/>
                  <a:pt x="1012" y="315"/>
                </a:cubicBezTo>
                <a:cubicBezTo>
                  <a:pt x="1021" y="307"/>
                  <a:pt x="1026" y="303"/>
                  <a:pt x="1043" y="304"/>
                </a:cubicBezTo>
                <a:cubicBezTo>
                  <a:pt x="1086" y="307"/>
                  <a:pt x="1086" y="307"/>
                  <a:pt x="1086" y="307"/>
                </a:cubicBezTo>
                <a:cubicBezTo>
                  <a:pt x="1095" y="308"/>
                  <a:pt x="1099" y="304"/>
                  <a:pt x="1100" y="295"/>
                </a:cubicBezTo>
                <a:cubicBezTo>
                  <a:pt x="1107" y="266"/>
                  <a:pt x="1107" y="266"/>
                  <a:pt x="1107" y="266"/>
                </a:cubicBezTo>
                <a:cubicBezTo>
                  <a:pt x="1107" y="257"/>
                  <a:pt x="1103" y="252"/>
                  <a:pt x="1095" y="243"/>
                </a:cubicBezTo>
                <a:cubicBezTo>
                  <a:pt x="1057" y="236"/>
                  <a:pt x="1057" y="236"/>
                  <a:pt x="1057" y="236"/>
                </a:cubicBezTo>
                <a:cubicBezTo>
                  <a:pt x="1044" y="231"/>
                  <a:pt x="1036" y="222"/>
                  <a:pt x="1037" y="213"/>
                </a:cubicBezTo>
                <a:cubicBezTo>
                  <a:pt x="1038" y="205"/>
                  <a:pt x="1034" y="200"/>
                  <a:pt x="1030" y="187"/>
                </a:cubicBezTo>
                <a:cubicBezTo>
                  <a:pt x="1031" y="178"/>
                  <a:pt x="1032" y="170"/>
                  <a:pt x="1041" y="162"/>
                </a:cubicBezTo>
                <a:cubicBezTo>
                  <a:pt x="1077" y="138"/>
                  <a:pt x="1077" y="138"/>
                  <a:pt x="1077" y="138"/>
                </a:cubicBezTo>
                <a:cubicBezTo>
                  <a:pt x="1082" y="134"/>
                  <a:pt x="1083" y="126"/>
                  <a:pt x="1079" y="121"/>
                </a:cubicBezTo>
                <a:cubicBezTo>
                  <a:pt x="1059" y="89"/>
                  <a:pt x="1059" y="89"/>
                  <a:pt x="1059" y="89"/>
                </a:cubicBezTo>
                <a:cubicBezTo>
                  <a:pt x="1055" y="85"/>
                  <a:pt x="1047" y="84"/>
                  <a:pt x="1038" y="83"/>
                </a:cubicBezTo>
                <a:cubicBezTo>
                  <a:pt x="1002" y="107"/>
                  <a:pt x="1002" y="107"/>
                  <a:pt x="1002" y="107"/>
                </a:cubicBezTo>
                <a:cubicBezTo>
                  <a:pt x="989" y="110"/>
                  <a:pt x="980" y="110"/>
                  <a:pt x="976" y="105"/>
                </a:cubicBezTo>
                <a:cubicBezTo>
                  <a:pt x="972" y="100"/>
                  <a:pt x="960" y="95"/>
                  <a:pt x="956" y="91"/>
                </a:cubicBezTo>
                <a:cubicBezTo>
                  <a:pt x="952" y="86"/>
                  <a:pt x="944" y="77"/>
                  <a:pt x="944" y="68"/>
                </a:cubicBezTo>
                <a:cubicBezTo>
                  <a:pt x="948" y="25"/>
                  <a:pt x="948" y="25"/>
                  <a:pt x="948" y="25"/>
                </a:cubicBezTo>
                <a:cubicBezTo>
                  <a:pt x="948" y="17"/>
                  <a:pt x="940" y="7"/>
                  <a:pt x="940" y="7"/>
                </a:cubicBezTo>
                <a:cubicBezTo>
                  <a:pt x="902" y="0"/>
                  <a:pt x="902" y="0"/>
                  <a:pt x="902" y="0"/>
                </a:cubicBezTo>
                <a:cubicBezTo>
                  <a:pt x="902" y="0"/>
                  <a:pt x="889" y="4"/>
                  <a:pt x="888" y="12"/>
                </a:cubicBezTo>
                <a:cubicBezTo>
                  <a:pt x="872" y="50"/>
                  <a:pt x="872" y="50"/>
                  <a:pt x="872" y="50"/>
                </a:cubicBezTo>
                <a:cubicBezTo>
                  <a:pt x="871" y="67"/>
                  <a:pt x="862" y="67"/>
                  <a:pt x="858" y="71"/>
                </a:cubicBezTo>
                <a:cubicBezTo>
                  <a:pt x="858" y="71"/>
                  <a:pt x="858" y="71"/>
                  <a:pt x="853" y="75"/>
                </a:cubicBezTo>
                <a:cubicBezTo>
                  <a:pt x="849" y="70"/>
                  <a:pt x="840" y="70"/>
                  <a:pt x="836" y="74"/>
                </a:cubicBezTo>
                <a:cubicBezTo>
                  <a:pt x="831" y="78"/>
                  <a:pt x="831" y="78"/>
                  <a:pt x="831" y="78"/>
                </a:cubicBezTo>
                <a:cubicBezTo>
                  <a:pt x="822" y="77"/>
                  <a:pt x="814" y="76"/>
                  <a:pt x="806" y="67"/>
                </a:cubicBezTo>
                <a:cubicBezTo>
                  <a:pt x="778" y="35"/>
                  <a:pt x="778" y="35"/>
                  <a:pt x="778" y="35"/>
                </a:cubicBezTo>
                <a:cubicBezTo>
                  <a:pt x="774" y="30"/>
                  <a:pt x="762" y="25"/>
                  <a:pt x="757" y="29"/>
                </a:cubicBezTo>
                <a:cubicBezTo>
                  <a:pt x="734" y="49"/>
                  <a:pt x="734" y="49"/>
                  <a:pt x="734" y="49"/>
                </a:cubicBezTo>
                <a:cubicBezTo>
                  <a:pt x="725" y="49"/>
                  <a:pt x="725" y="57"/>
                  <a:pt x="728" y="70"/>
                </a:cubicBezTo>
                <a:cubicBezTo>
                  <a:pt x="747" y="102"/>
                  <a:pt x="747" y="102"/>
                  <a:pt x="747" y="102"/>
                </a:cubicBezTo>
                <a:cubicBezTo>
                  <a:pt x="754" y="120"/>
                  <a:pt x="750" y="124"/>
                  <a:pt x="744" y="136"/>
                </a:cubicBezTo>
                <a:cubicBezTo>
                  <a:pt x="744" y="136"/>
                  <a:pt x="744" y="136"/>
                  <a:pt x="744" y="136"/>
                </a:cubicBezTo>
                <a:cubicBezTo>
                  <a:pt x="740" y="140"/>
                  <a:pt x="735" y="144"/>
                  <a:pt x="731" y="148"/>
                </a:cubicBezTo>
                <a:cubicBezTo>
                  <a:pt x="731" y="148"/>
                  <a:pt x="731" y="148"/>
                  <a:pt x="731" y="148"/>
                </a:cubicBezTo>
                <a:cubicBezTo>
                  <a:pt x="730" y="157"/>
                  <a:pt x="721" y="165"/>
                  <a:pt x="703" y="164"/>
                </a:cubicBezTo>
                <a:cubicBezTo>
                  <a:pt x="665" y="157"/>
                  <a:pt x="665" y="157"/>
                  <a:pt x="665" y="157"/>
                </a:cubicBezTo>
                <a:cubicBezTo>
                  <a:pt x="656" y="156"/>
                  <a:pt x="647" y="164"/>
                  <a:pt x="647" y="173"/>
                </a:cubicBezTo>
                <a:cubicBezTo>
                  <a:pt x="640" y="203"/>
                  <a:pt x="640" y="203"/>
                  <a:pt x="640" y="203"/>
                </a:cubicBezTo>
                <a:cubicBezTo>
                  <a:pt x="639" y="211"/>
                  <a:pt x="643" y="216"/>
                  <a:pt x="656" y="221"/>
                </a:cubicBezTo>
                <a:cubicBezTo>
                  <a:pt x="690" y="232"/>
                  <a:pt x="690" y="232"/>
                  <a:pt x="690" y="232"/>
                </a:cubicBezTo>
                <a:cubicBezTo>
                  <a:pt x="702" y="237"/>
                  <a:pt x="710" y="246"/>
                  <a:pt x="710" y="255"/>
                </a:cubicBezTo>
                <a:cubicBezTo>
                  <a:pt x="710" y="255"/>
                  <a:pt x="710" y="255"/>
                  <a:pt x="710" y="255"/>
                </a:cubicBezTo>
                <a:cubicBezTo>
                  <a:pt x="714" y="260"/>
                  <a:pt x="713" y="268"/>
                  <a:pt x="717" y="273"/>
                </a:cubicBezTo>
                <a:cubicBezTo>
                  <a:pt x="712" y="277"/>
                  <a:pt x="712" y="277"/>
                  <a:pt x="712" y="277"/>
                </a:cubicBezTo>
                <a:cubicBezTo>
                  <a:pt x="716" y="281"/>
                  <a:pt x="716" y="290"/>
                  <a:pt x="702" y="302"/>
                </a:cubicBezTo>
                <a:cubicBezTo>
                  <a:pt x="674" y="326"/>
                  <a:pt x="674" y="326"/>
                  <a:pt x="674" y="326"/>
                </a:cubicBezTo>
                <a:cubicBezTo>
                  <a:pt x="665" y="334"/>
                  <a:pt x="664" y="343"/>
                  <a:pt x="668" y="347"/>
                </a:cubicBezTo>
                <a:cubicBezTo>
                  <a:pt x="687" y="379"/>
                  <a:pt x="687" y="379"/>
                  <a:pt x="687" y="379"/>
                </a:cubicBezTo>
                <a:cubicBezTo>
                  <a:pt x="691" y="383"/>
                  <a:pt x="700" y="384"/>
                  <a:pt x="704" y="380"/>
                </a:cubicBezTo>
                <a:cubicBezTo>
                  <a:pt x="745" y="361"/>
                  <a:pt x="745" y="361"/>
                  <a:pt x="745" y="361"/>
                </a:cubicBezTo>
                <a:cubicBezTo>
                  <a:pt x="758" y="358"/>
                  <a:pt x="767" y="358"/>
                  <a:pt x="771" y="363"/>
                </a:cubicBezTo>
                <a:cubicBezTo>
                  <a:pt x="771" y="363"/>
                  <a:pt x="771" y="363"/>
                  <a:pt x="771" y="363"/>
                </a:cubicBezTo>
                <a:cubicBezTo>
                  <a:pt x="779" y="364"/>
                  <a:pt x="787" y="373"/>
                  <a:pt x="791" y="377"/>
                </a:cubicBezTo>
                <a:cubicBezTo>
                  <a:pt x="791" y="377"/>
                  <a:pt x="791" y="377"/>
                  <a:pt x="791" y="377"/>
                </a:cubicBezTo>
                <a:cubicBezTo>
                  <a:pt x="800" y="378"/>
                  <a:pt x="804" y="383"/>
                  <a:pt x="802" y="400"/>
                </a:cubicBezTo>
                <a:cubicBezTo>
                  <a:pt x="799" y="443"/>
                  <a:pt x="799" y="443"/>
                  <a:pt x="799" y="443"/>
                </a:cubicBezTo>
                <a:cubicBezTo>
                  <a:pt x="798" y="451"/>
                  <a:pt x="802" y="456"/>
                  <a:pt x="811" y="457"/>
                </a:cubicBezTo>
                <a:cubicBezTo>
                  <a:pt x="845" y="468"/>
                  <a:pt x="845" y="468"/>
                  <a:pt x="845" y="468"/>
                </a:cubicBezTo>
                <a:cubicBezTo>
                  <a:pt x="849" y="464"/>
                  <a:pt x="858" y="464"/>
                  <a:pt x="859" y="456"/>
                </a:cubicBezTo>
                <a:cubicBezTo>
                  <a:pt x="871" y="413"/>
                  <a:pt x="871" y="413"/>
                  <a:pt x="871" y="413"/>
                </a:cubicBezTo>
                <a:cubicBezTo>
                  <a:pt x="876" y="401"/>
                  <a:pt x="889" y="397"/>
                  <a:pt x="894" y="393"/>
                </a:cubicBezTo>
                <a:cubicBezTo>
                  <a:pt x="894" y="393"/>
                  <a:pt x="894" y="393"/>
                  <a:pt x="894" y="393"/>
                </a:cubicBezTo>
                <a:cubicBezTo>
                  <a:pt x="902" y="394"/>
                  <a:pt x="911" y="395"/>
                  <a:pt x="916" y="391"/>
                </a:cubicBezTo>
                <a:cubicBezTo>
                  <a:pt x="916" y="391"/>
                  <a:pt x="916" y="391"/>
                  <a:pt x="916" y="391"/>
                </a:cubicBezTo>
                <a:cubicBezTo>
                  <a:pt x="924" y="391"/>
                  <a:pt x="933" y="392"/>
                  <a:pt x="941" y="401"/>
                </a:cubicBezTo>
                <a:cubicBezTo>
                  <a:pt x="969" y="433"/>
                  <a:pt x="969" y="433"/>
                  <a:pt x="969" y="433"/>
                </a:cubicBezTo>
                <a:cubicBezTo>
                  <a:pt x="973" y="438"/>
                  <a:pt x="985" y="443"/>
                  <a:pt x="990" y="439"/>
                </a:cubicBezTo>
                <a:cubicBezTo>
                  <a:pt x="1018" y="415"/>
                  <a:pt x="1018" y="415"/>
                  <a:pt x="1018" y="415"/>
                </a:cubicBezTo>
                <a:cubicBezTo>
                  <a:pt x="1018" y="415"/>
                  <a:pt x="1027" y="407"/>
                  <a:pt x="1019" y="398"/>
                </a:cubicBezTo>
                <a:close/>
                <a:moveTo>
                  <a:pt x="803" y="279"/>
                </a:moveTo>
                <a:cubicBezTo>
                  <a:pt x="776" y="238"/>
                  <a:pt x="788" y="187"/>
                  <a:pt x="825" y="164"/>
                </a:cubicBezTo>
                <a:cubicBezTo>
                  <a:pt x="866" y="136"/>
                  <a:pt x="921" y="144"/>
                  <a:pt x="948" y="185"/>
                </a:cubicBezTo>
                <a:cubicBezTo>
                  <a:pt x="972" y="221"/>
                  <a:pt x="963" y="277"/>
                  <a:pt x="922" y="304"/>
                </a:cubicBezTo>
                <a:cubicBezTo>
                  <a:pt x="881" y="332"/>
                  <a:pt x="830" y="320"/>
                  <a:pt x="803" y="279"/>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18" name="Freeform 128"/>
          <p:cNvSpPr>
            <a:spLocks noChangeAspect="1" noEditPoints="1"/>
          </p:cNvSpPr>
          <p:nvPr/>
        </p:nvSpPr>
        <p:spPr bwMode="black">
          <a:xfrm>
            <a:off x="9612497" y="4762840"/>
            <a:ext cx="830959" cy="731520"/>
          </a:xfrm>
          <a:custGeom>
            <a:avLst/>
            <a:gdLst>
              <a:gd name="T0" fmla="*/ 49 w 71"/>
              <a:gd name="T1" fmla="*/ 21 h 62"/>
              <a:gd name="T2" fmla="*/ 49 w 71"/>
              <a:gd name="T3" fmla="*/ 19 h 62"/>
              <a:gd name="T4" fmla="*/ 49 w 71"/>
              <a:gd name="T5" fmla="*/ 19 h 62"/>
              <a:gd name="T6" fmla="*/ 48 w 71"/>
              <a:gd name="T7" fmla="*/ 17 h 62"/>
              <a:gd name="T8" fmla="*/ 32 w 71"/>
              <a:gd name="T9" fmla="*/ 2 h 62"/>
              <a:gd name="T10" fmla="*/ 28 w 71"/>
              <a:gd name="T11" fmla="*/ 0 h 62"/>
              <a:gd name="T12" fmla="*/ 28 w 71"/>
              <a:gd name="T13" fmla="*/ 0 h 62"/>
              <a:gd name="T14" fmla="*/ 28 w 71"/>
              <a:gd name="T15" fmla="*/ 0 h 62"/>
              <a:gd name="T16" fmla="*/ 6 w 71"/>
              <a:gd name="T17" fmla="*/ 0 h 62"/>
              <a:gd name="T18" fmla="*/ 0 w 71"/>
              <a:gd name="T19" fmla="*/ 5 h 62"/>
              <a:gd name="T20" fmla="*/ 0 w 71"/>
              <a:gd name="T21" fmla="*/ 56 h 62"/>
              <a:gd name="T22" fmla="*/ 6 w 71"/>
              <a:gd name="T23" fmla="*/ 62 h 62"/>
              <a:gd name="T24" fmla="*/ 44 w 71"/>
              <a:gd name="T25" fmla="*/ 62 h 62"/>
              <a:gd name="T26" fmla="*/ 50 w 71"/>
              <a:gd name="T27" fmla="*/ 56 h 62"/>
              <a:gd name="T28" fmla="*/ 50 w 71"/>
              <a:gd name="T29" fmla="*/ 21 h 62"/>
              <a:gd name="T30" fmla="*/ 49 w 71"/>
              <a:gd name="T31" fmla="*/ 21 h 62"/>
              <a:gd name="T32" fmla="*/ 28 w 71"/>
              <a:gd name="T33" fmla="*/ 5 h 62"/>
              <a:gd name="T34" fmla="*/ 44 w 71"/>
              <a:gd name="T35" fmla="*/ 21 h 62"/>
              <a:gd name="T36" fmla="*/ 28 w 71"/>
              <a:gd name="T37" fmla="*/ 21 h 62"/>
              <a:gd name="T38" fmla="*/ 28 w 71"/>
              <a:gd name="T39" fmla="*/ 5 h 62"/>
              <a:gd name="T40" fmla="*/ 44 w 71"/>
              <a:gd name="T41" fmla="*/ 56 h 62"/>
              <a:gd name="T42" fmla="*/ 6 w 71"/>
              <a:gd name="T43" fmla="*/ 56 h 62"/>
              <a:gd name="T44" fmla="*/ 6 w 71"/>
              <a:gd name="T45" fmla="*/ 5 h 62"/>
              <a:gd name="T46" fmla="*/ 23 w 71"/>
              <a:gd name="T47" fmla="*/ 5 h 62"/>
              <a:gd name="T48" fmla="*/ 23 w 71"/>
              <a:gd name="T49" fmla="*/ 21 h 62"/>
              <a:gd name="T50" fmla="*/ 28 w 71"/>
              <a:gd name="T51" fmla="*/ 27 h 62"/>
              <a:gd name="T52" fmla="*/ 44 w 71"/>
              <a:gd name="T53" fmla="*/ 27 h 62"/>
              <a:gd name="T54" fmla="*/ 44 w 71"/>
              <a:gd name="T55" fmla="*/ 56 h 62"/>
              <a:gd name="T56" fmla="*/ 58 w 71"/>
              <a:gd name="T57" fmla="*/ 14 h 62"/>
              <a:gd name="T58" fmla="*/ 60 w 71"/>
              <a:gd name="T59" fmla="*/ 19 h 62"/>
              <a:gd name="T60" fmla="*/ 60 w 71"/>
              <a:gd name="T61" fmla="*/ 56 h 62"/>
              <a:gd name="T62" fmla="*/ 55 w 71"/>
              <a:gd name="T63" fmla="*/ 62 h 62"/>
              <a:gd name="T64" fmla="*/ 53 w 71"/>
              <a:gd name="T65" fmla="*/ 62 h 62"/>
              <a:gd name="T66" fmla="*/ 55 w 71"/>
              <a:gd name="T67" fmla="*/ 57 h 62"/>
              <a:gd name="T68" fmla="*/ 55 w 71"/>
              <a:gd name="T69" fmla="*/ 21 h 62"/>
              <a:gd name="T70" fmla="*/ 53 w 71"/>
              <a:gd name="T71" fmla="*/ 15 h 62"/>
              <a:gd name="T72" fmla="*/ 37 w 71"/>
              <a:gd name="T73" fmla="*/ 0 h 62"/>
              <a:gd name="T74" fmla="*/ 37 w 71"/>
              <a:gd name="T75" fmla="*/ 0 h 62"/>
              <a:gd name="T76" fmla="*/ 39 w 71"/>
              <a:gd name="T77" fmla="*/ 0 h 62"/>
              <a:gd name="T78" fmla="*/ 40 w 71"/>
              <a:gd name="T79" fmla="*/ 0 h 62"/>
              <a:gd name="T80" fmla="*/ 47 w 71"/>
              <a:gd name="T81" fmla="*/ 3 h 62"/>
              <a:gd name="T82" fmla="*/ 58 w 71"/>
              <a:gd name="T83" fmla="*/ 14 h 62"/>
              <a:gd name="T84" fmla="*/ 69 w 71"/>
              <a:gd name="T85" fmla="*/ 13 h 62"/>
              <a:gd name="T86" fmla="*/ 71 w 71"/>
              <a:gd name="T87" fmla="*/ 17 h 62"/>
              <a:gd name="T88" fmla="*/ 71 w 71"/>
              <a:gd name="T89" fmla="*/ 56 h 62"/>
              <a:gd name="T90" fmla="*/ 65 w 71"/>
              <a:gd name="T91" fmla="*/ 62 h 62"/>
              <a:gd name="T92" fmla="*/ 64 w 71"/>
              <a:gd name="T93" fmla="*/ 62 h 62"/>
              <a:gd name="T94" fmla="*/ 65 w 71"/>
              <a:gd name="T95" fmla="*/ 57 h 62"/>
              <a:gd name="T96" fmla="*/ 65 w 71"/>
              <a:gd name="T97" fmla="*/ 18 h 62"/>
              <a:gd name="T98" fmla="*/ 64 w 71"/>
              <a:gd name="T99" fmla="*/ 14 h 62"/>
              <a:gd name="T100" fmla="*/ 50 w 71"/>
              <a:gd name="T101" fmla="*/ 0 h 62"/>
              <a:gd name="T102" fmla="*/ 50 w 71"/>
              <a:gd name="T103" fmla="*/ 0 h 62"/>
              <a:gd name="T104" fmla="*/ 51 w 71"/>
              <a:gd name="T105" fmla="*/ 0 h 62"/>
              <a:gd name="T106" fmla="*/ 52 w 71"/>
              <a:gd name="T107" fmla="*/ 0 h 62"/>
              <a:gd name="T108" fmla="*/ 59 w 71"/>
              <a:gd name="T109" fmla="*/ 3 h 62"/>
              <a:gd name="T110" fmla="*/ 69 w 71"/>
              <a:gd name="T111"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62">
                <a:moveTo>
                  <a:pt x="49" y="21"/>
                </a:moveTo>
                <a:cubicBezTo>
                  <a:pt x="49" y="20"/>
                  <a:pt x="49" y="20"/>
                  <a:pt x="49" y="19"/>
                </a:cubicBezTo>
                <a:cubicBezTo>
                  <a:pt x="49" y="19"/>
                  <a:pt x="49" y="19"/>
                  <a:pt x="49" y="19"/>
                </a:cubicBezTo>
                <a:cubicBezTo>
                  <a:pt x="49" y="18"/>
                  <a:pt x="48" y="18"/>
                  <a:pt x="48" y="17"/>
                </a:cubicBezTo>
                <a:cubicBezTo>
                  <a:pt x="32" y="2"/>
                  <a:pt x="32" y="2"/>
                  <a:pt x="32" y="2"/>
                </a:cubicBezTo>
                <a:cubicBezTo>
                  <a:pt x="31" y="0"/>
                  <a:pt x="30" y="0"/>
                  <a:pt x="28" y="0"/>
                </a:cubicBezTo>
                <a:cubicBezTo>
                  <a:pt x="28" y="0"/>
                  <a:pt x="28" y="0"/>
                  <a:pt x="28" y="0"/>
                </a:cubicBezTo>
                <a:cubicBezTo>
                  <a:pt x="28" y="0"/>
                  <a:pt x="28" y="0"/>
                  <a:pt x="28" y="0"/>
                </a:cubicBezTo>
                <a:cubicBezTo>
                  <a:pt x="6" y="0"/>
                  <a:pt x="6" y="0"/>
                  <a:pt x="6" y="0"/>
                </a:cubicBezTo>
                <a:cubicBezTo>
                  <a:pt x="3" y="0"/>
                  <a:pt x="0" y="2"/>
                  <a:pt x="0" y="5"/>
                </a:cubicBezTo>
                <a:cubicBezTo>
                  <a:pt x="0" y="56"/>
                  <a:pt x="0" y="56"/>
                  <a:pt x="0" y="56"/>
                </a:cubicBezTo>
                <a:cubicBezTo>
                  <a:pt x="0" y="59"/>
                  <a:pt x="3" y="62"/>
                  <a:pt x="6" y="62"/>
                </a:cubicBezTo>
                <a:cubicBezTo>
                  <a:pt x="44" y="62"/>
                  <a:pt x="44" y="62"/>
                  <a:pt x="44" y="62"/>
                </a:cubicBezTo>
                <a:cubicBezTo>
                  <a:pt x="47" y="62"/>
                  <a:pt x="50" y="59"/>
                  <a:pt x="50" y="56"/>
                </a:cubicBezTo>
                <a:cubicBezTo>
                  <a:pt x="50" y="21"/>
                  <a:pt x="50" y="21"/>
                  <a:pt x="50" y="21"/>
                </a:cubicBezTo>
                <a:cubicBezTo>
                  <a:pt x="50" y="21"/>
                  <a:pt x="49" y="21"/>
                  <a:pt x="49" y="21"/>
                </a:cubicBezTo>
                <a:close/>
                <a:moveTo>
                  <a:pt x="28" y="5"/>
                </a:moveTo>
                <a:cubicBezTo>
                  <a:pt x="44" y="21"/>
                  <a:pt x="44" y="21"/>
                  <a:pt x="44" y="21"/>
                </a:cubicBezTo>
                <a:cubicBezTo>
                  <a:pt x="28" y="21"/>
                  <a:pt x="28" y="21"/>
                  <a:pt x="28" y="21"/>
                </a:cubicBezTo>
                <a:lnTo>
                  <a:pt x="28" y="5"/>
                </a:lnTo>
                <a:close/>
                <a:moveTo>
                  <a:pt x="44" y="56"/>
                </a:moveTo>
                <a:cubicBezTo>
                  <a:pt x="6" y="56"/>
                  <a:pt x="6" y="56"/>
                  <a:pt x="6" y="56"/>
                </a:cubicBezTo>
                <a:cubicBezTo>
                  <a:pt x="6" y="5"/>
                  <a:pt x="6" y="5"/>
                  <a:pt x="6" y="5"/>
                </a:cubicBezTo>
                <a:cubicBezTo>
                  <a:pt x="23" y="5"/>
                  <a:pt x="23" y="5"/>
                  <a:pt x="23" y="5"/>
                </a:cubicBezTo>
                <a:cubicBezTo>
                  <a:pt x="23" y="21"/>
                  <a:pt x="23" y="21"/>
                  <a:pt x="23" y="21"/>
                </a:cubicBezTo>
                <a:cubicBezTo>
                  <a:pt x="23" y="24"/>
                  <a:pt x="25" y="27"/>
                  <a:pt x="28" y="27"/>
                </a:cubicBezTo>
                <a:cubicBezTo>
                  <a:pt x="44" y="27"/>
                  <a:pt x="44" y="27"/>
                  <a:pt x="44" y="27"/>
                </a:cubicBezTo>
                <a:lnTo>
                  <a:pt x="44" y="56"/>
                </a:lnTo>
                <a:close/>
                <a:moveTo>
                  <a:pt x="58" y="14"/>
                </a:moveTo>
                <a:cubicBezTo>
                  <a:pt x="59" y="15"/>
                  <a:pt x="60" y="17"/>
                  <a:pt x="60" y="19"/>
                </a:cubicBezTo>
                <a:cubicBezTo>
                  <a:pt x="60" y="56"/>
                  <a:pt x="60" y="56"/>
                  <a:pt x="60" y="56"/>
                </a:cubicBezTo>
                <a:cubicBezTo>
                  <a:pt x="60" y="59"/>
                  <a:pt x="58" y="62"/>
                  <a:pt x="55" y="62"/>
                </a:cubicBezTo>
                <a:cubicBezTo>
                  <a:pt x="53" y="62"/>
                  <a:pt x="53" y="62"/>
                  <a:pt x="53" y="62"/>
                </a:cubicBezTo>
                <a:cubicBezTo>
                  <a:pt x="54" y="60"/>
                  <a:pt x="55" y="59"/>
                  <a:pt x="55" y="57"/>
                </a:cubicBezTo>
                <a:cubicBezTo>
                  <a:pt x="55" y="21"/>
                  <a:pt x="55" y="21"/>
                  <a:pt x="55" y="21"/>
                </a:cubicBezTo>
                <a:cubicBezTo>
                  <a:pt x="55" y="19"/>
                  <a:pt x="54" y="17"/>
                  <a:pt x="53" y="15"/>
                </a:cubicBezTo>
                <a:cubicBezTo>
                  <a:pt x="37" y="0"/>
                  <a:pt x="37" y="0"/>
                  <a:pt x="37" y="0"/>
                </a:cubicBezTo>
                <a:cubicBezTo>
                  <a:pt x="37" y="0"/>
                  <a:pt x="37" y="0"/>
                  <a:pt x="37" y="0"/>
                </a:cubicBezTo>
                <a:cubicBezTo>
                  <a:pt x="39" y="0"/>
                  <a:pt x="39" y="0"/>
                  <a:pt x="39" y="0"/>
                </a:cubicBezTo>
                <a:cubicBezTo>
                  <a:pt x="40" y="0"/>
                  <a:pt x="40" y="0"/>
                  <a:pt x="40" y="0"/>
                </a:cubicBezTo>
                <a:cubicBezTo>
                  <a:pt x="41" y="0"/>
                  <a:pt x="44" y="0"/>
                  <a:pt x="47" y="3"/>
                </a:cubicBezTo>
                <a:cubicBezTo>
                  <a:pt x="58" y="14"/>
                  <a:pt x="58" y="14"/>
                  <a:pt x="58" y="14"/>
                </a:cubicBezTo>
                <a:moveTo>
                  <a:pt x="69" y="13"/>
                </a:moveTo>
                <a:cubicBezTo>
                  <a:pt x="70" y="14"/>
                  <a:pt x="71" y="16"/>
                  <a:pt x="71" y="17"/>
                </a:cubicBezTo>
                <a:cubicBezTo>
                  <a:pt x="71" y="56"/>
                  <a:pt x="71" y="56"/>
                  <a:pt x="71" y="56"/>
                </a:cubicBezTo>
                <a:cubicBezTo>
                  <a:pt x="71" y="59"/>
                  <a:pt x="68" y="62"/>
                  <a:pt x="65" y="62"/>
                </a:cubicBezTo>
                <a:cubicBezTo>
                  <a:pt x="64" y="62"/>
                  <a:pt x="64" y="62"/>
                  <a:pt x="64" y="62"/>
                </a:cubicBezTo>
                <a:cubicBezTo>
                  <a:pt x="65" y="60"/>
                  <a:pt x="65" y="59"/>
                  <a:pt x="65" y="57"/>
                </a:cubicBezTo>
                <a:cubicBezTo>
                  <a:pt x="65" y="18"/>
                  <a:pt x="65" y="18"/>
                  <a:pt x="65" y="18"/>
                </a:cubicBezTo>
                <a:cubicBezTo>
                  <a:pt x="65" y="17"/>
                  <a:pt x="65" y="15"/>
                  <a:pt x="64" y="14"/>
                </a:cubicBezTo>
                <a:cubicBezTo>
                  <a:pt x="50" y="0"/>
                  <a:pt x="50" y="0"/>
                  <a:pt x="50" y="0"/>
                </a:cubicBezTo>
                <a:cubicBezTo>
                  <a:pt x="50" y="0"/>
                  <a:pt x="50" y="0"/>
                  <a:pt x="50" y="0"/>
                </a:cubicBezTo>
                <a:cubicBezTo>
                  <a:pt x="51" y="0"/>
                  <a:pt x="51" y="0"/>
                  <a:pt x="51" y="0"/>
                </a:cubicBezTo>
                <a:cubicBezTo>
                  <a:pt x="52" y="0"/>
                  <a:pt x="52" y="0"/>
                  <a:pt x="52" y="0"/>
                </a:cubicBezTo>
                <a:cubicBezTo>
                  <a:pt x="54" y="0"/>
                  <a:pt x="56" y="0"/>
                  <a:pt x="59" y="3"/>
                </a:cubicBezTo>
                <a:cubicBezTo>
                  <a:pt x="69" y="13"/>
                  <a:pt x="69" y="13"/>
                  <a:pt x="69" y="13"/>
                </a:cubicBezTo>
              </a:path>
            </a:pathLst>
          </a:custGeom>
          <a:solidFill>
            <a:schemeClr val="accent5"/>
          </a:solidFill>
          <a:ln>
            <a:noFill/>
          </a:ln>
          <a:extLst/>
        </p:spPr>
        <p:txBody>
          <a:bodyPr vert="horz" wrap="square" lIns="93278" tIns="46639" rIns="93278" bIns="46639"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pic>
        <p:nvPicPr>
          <p:cNvPr id="19" name="Picture 18"/>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9840021" y="256908"/>
            <a:ext cx="2016497" cy="1030554"/>
          </a:xfrm>
          <a:prstGeom prst="rect">
            <a:avLst/>
          </a:prstGeom>
          <a:noFill/>
          <a:effectLst/>
        </p:spPr>
      </p:pic>
    </p:spTree>
    <p:extLst>
      <p:ext uri="{BB962C8B-B14F-4D97-AF65-F5344CB8AC3E}">
        <p14:creationId xmlns:p14="http://schemas.microsoft.com/office/powerpoint/2010/main" val="251306002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765573" y="2125662"/>
            <a:ext cx="2743200" cy="2743200"/>
          </a:xfrm>
          <a:prstGeom prst="rect">
            <a:avLst/>
          </a:prstGeom>
          <a:solidFill>
            <a:schemeClr val="tx2"/>
          </a:solidFill>
        </p:spPr>
        <p:txBody>
          <a:bodyPr wrap="square" lIns="182854" tIns="182854" rIns="182854" bIns="182854">
            <a:noAutofit/>
          </a:bodyPr>
          <a:lstStyle/>
          <a:p>
            <a:pPr marL="0" marR="0" lvl="0" indent="0" algn="ctr" defTabSz="932487" eaLnBrk="1" fontAlgn="auto" latinLnBrk="0" hangingPunct="1">
              <a:lnSpc>
                <a:spcPct val="90000"/>
              </a:lnSpc>
              <a:spcBef>
                <a:spcPct val="20000"/>
              </a:spcBef>
              <a:spcAft>
                <a:spcPts val="0"/>
              </a:spcAft>
              <a:buClr>
                <a:srgbClr val="FFFFFF"/>
              </a:buClr>
              <a:buSzPct val="90000"/>
              <a:buFontTx/>
              <a:buNone/>
              <a:tabLst/>
              <a:defRPr/>
            </a:pPr>
            <a:r>
              <a:rPr kumimoji="0" lang="en-US" sz="2200" b="0" i="0" u="none" strike="noStrike" kern="0" cap="none" spc="0" normalizeH="0" baseline="0" noProof="0" dirty="0">
                <a:ln>
                  <a:noFill/>
                </a:ln>
                <a:solidFill>
                  <a:schemeClr val="bg1">
                    <a:lumMod val="60000"/>
                    <a:lumOff val="40000"/>
                  </a:schemeClr>
                </a:solidFill>
                <a:effectLst/>
                <a:uLnTx/>
                <a:uFillTx/>
                <a:latin typeface="Segoe UI Light"/>
              </a:rPr>
              <a:t>App Management</a:t>
            </a:r>
          </a:p>
          <a:p>
            <a:pPr marL="0" marR="0" lvl="0" indent="0" defTabSz="932487" eaLnBrk="1" fontAlgn="auto" latinLnBrk="0" hangingPunct="1">
              <a:lnSpc>
                <a:spcPct val="90000"/>
              </a:lnSpc>
              <a:spcBef>
                <a:spcPct val="20000"/>
              </a:spcBef>
              <a:spcAft>
                <a:spcPts val="0"/>
              </a:spcAft>
              <a:buClr>
                <a:srgbClr val="FFFFFF"/>
              </a:buClr>
              <a:buSzPct val="90000"/>
              <a:buFontTx/>
              <a:buNone/>
              <a:tabLst/>
              <a:defRPr/>
            </a:pPr>
            <a:endParaRPr kumimoji="0" lang="en-US" sz="3999" b="0" i="0" u="none" strike="noStrike" kern="0" cap="none" spc="0" normalizeH="0" baseline="0" noProof="0" dirty="0">
              <a:ln>
                <a:noFill/>
              </a:ln>
              <a:solidFill>
                <a:schemeClr val="bg2">
                  <a:lumMod val="50000"/>
                </a:schemeClr>
              </a:solidFill>
              <a:effectLst/>
              <a:uLnTx/>
              <a:uFillTx/>
              <a:latin typeface="Segoe UI Light"/>
            </a:endParaRPr>
          </a:p>
        </p:txBody>
      </p:sp>
      <p:grpSp>
        <p:nvGrpSpPr>
          <p:cNvPr id="50" name="Group 49"/>
          <p:cNvGrpSpPr/>
          <p:nvPr/>
        </p:nvGrpSpPr>
        <p:grpSpPr>
          <a:xfrm>
            <a:off x="8771386" y="2995754"/>
            <a:ext cx="731574" cy="1347637"/>
            <a:chOff x="9471283" y="3083934"/>
            <a:chExt cx="731574" cy="1347637"/>
          </a:xfrm>
          <a:solidFill>
            <a:schemeClr val="tx2"/>
          </a:solidFill>
        </p:grpSpPr>
        <p:pic>
          <p:nvPicPr>
            <p:cNvPr id="35" name="Picture 34"/>
            <p:cNvPicPr>
              <a:picLocks noChangeAspect="1"/>
            </p:cNvPicPr>
            <p:nvPr/>
          </p:nvPicPr>
          <p:blipFill>
            <a:blip r:embed="rId3">
              <a:lum bright="70000" contrast="-70000"/>
              <a:extLst>
                <a:ext uri="{28A0092B-C50C-407E-A947-70E740481C1C}">
                  <a14:useLocalDpi xmlns:a14="http://schemas.microsoft.com/office/drawing/2010/main"/>
                </a:ext>
              </a:extLst>
            </a:blip>
            <a:stretch>
              <a:fillRect/>
            </a:stretch>
          </p:blipFill>
          <p:spPr>
            <a:xfrm>
              <a:off x="9471283" y="3083934"/>
              <a:ext cx="731574" cy="1347637"/>
            </a:xfrm>
            <a:prstGeom prst="rect">
              <a:avLst/>
            </a:prstGeom>
            <a:grpFill/>
            <a:effectLst/>
          </p:spPr>
        </p:pic>
        <p:pic>
          <p:nvPicPr>
            <p:cNvPr id="46" name="Picture 45"/>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l="41941" t="7825" r="30068" b="13932"/>
            <a:stretch/>
          </p:blipFill>
          <p:spPr>
            <a:xfrm>
              <a:off x="9524567" y="3269629"/>
              <a:ext cx="626005" cy="985885"/>
            </a:xfrm>
            <a:prstGeom prst="rect">
              <a:avLst/>
            </a:prstGeom>
            <a:grpFill/>
            <a:effectLst/>
          </p:spPr>
        </p:pic>
        <p:grpSp>
          <p:nvGrpSpPr>
            <p:cNvPr id="49" name="Group 48"/>
            <p:cNvGrpSpPr/>
            <p:nvPr/>
          </p:nvGrpSpPr>
          <p:grpSpPr>
            <a:xfrm>
              <a:off x="9569176" y="3329958"/>
              <a:ext cx="530541" cy="512706"/>
              <a:chOff x="9569176" y="3329958"/>
              <a:chExt cx="530541" cy="512706"/>
            </a:xfrm>
            <a:grpFill/>
          </p:grpSpPr>
          <p:sp>
            <p:nvSpPr>
              <p:cNvPr id="37" name="Rounded Rectangle 36"/>
              <p:cNvSpPr/>
              <p:nvPr/>
            </p:nvSpPr>
            <p:spPr bwMode="auto">
              <a:xfrm>
                <a:off x="9569176" y="3329958"/>
                <a:ext cx="152400" cy="152400"/>
              </a:xfrm>
              <a:prstGeom prst="round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38" name="Rounded Rectangle 37"/>
              <p:cNvSpPr/>
              <p:nvPr/>
            </p:nvSpPr>
            <p:spPr bwMode="auto">
              <a:xfrm>
                <a:off x="9759044" y="3329958"/>
                <a:ext cx="152400" cy="152400"/>
              </a:xfrm>
              <a:prstGeom prst="round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39" name="Rounded Rectangle 38"/>
              <p:cNvSpPr/>
              <p:nvPr/>
            </p:nvSpPr>
            <p:spPr bwMode="auto">
              <a:xfrm>
                <a:off x="9947317" y="3329958"/>
                <a:ext cx="152400" cy="152400"/>
              </a:xfrm>
              <a:prstGeom prst="round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0" name="Rounded Rectangle 39"/>
              <p:cNvSpPr/>
              <p:nvPr/>
            </p:nvSpPr>
            <p:spPr bwMode="auto">
              <a:xfrm>
                <a:off x="9569176" y="3510833"/>
                <a:ext cx="152400" cy="152400"/>
              </a:xfrm>
              <a:prstGeom prst="round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1" name="Rounded Rectangle 40"/>
              <p:cNvSpPr/>
              <p:nvPr/>
            </p:nvSpPr>
            <p:spPr bwMode="auto">
              <a:xfrm>
                <a:off x="9759044" y="3510833"/>
                <a:ext cx="152400" cy="152400"/>
              </a:xfrm>
              <a:prstGeom prst="round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2" name="Rounded Rectangle 41"/>
              <p:cNvSpPr/>
              <p:nvPr/>
            </p:nvSpPr>
            <p:spPr bwMode="auto">
              <a:xfrm>
                <a:off x="9947317" y="3510833"/>
                <a:ext cx="152400" cy="152400"/>
              </a:xfrm>
              <a:prstGeom prst="round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3" name="Rounded Rectangle 42"/>
              <p:cNvSpPr/>
              <p:nvPr/>
            </p:nvSpPr>
            <p:spPr bwMode="auto">
              <a:xfrm>
                <a:off x="9569176" y="3690264"/>
                <a:ext cx="152400" cy="152400"/>
              </a:xfrm>
              <a:prstGeom prst="round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4" name="Rounded Rectangle 43"/>
              <p:cNvSpPr/>
              <p:nvPr/>
            </p:nvSpPr>
            <p:spPr bwMode="auto">
              <a:xfrm>
                <a:off x="9759044" y="3690264"/>
                <a:ext cx="152400" cy="152400"/>
              </a:xfrm>
              <a:prstGeom prst="round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grpSp>
      </p:grpSp>
      <p:sp>
        <p:nvSpPr>
          <p:cNvPr id="15" name="Rectangle 14"/>
          <p:cNvSpPr/>
          <p:nvPr/>
        </p:nvSpPr>
        <p:spPr>
          <a:xfrm>
            <a:off x="1927701" y="2125662"/>
            <a:ext cx="2743200" cy="2743200"/>
          </a:xfrm>
          <a:prstGeom prst="rect">
            <a:avLst/>
          </a:prstGeom>
          <a:solidFill>
            <a:schemeClr val="tx2"/>
          </a:solidFill>
          <a:effectLst/>
        </p:spPr>
        <p:txBody>
          <a:bodyPr wrap="square" lIns="182854" tIns="182854" rIns="182854" bIns="182854">
            <a:noAutofit/>
          </a:bodyPr>
          <a:lstStyle/>
          <a:p>
            <a:pPr marL="0" marR="0" lvl="0" indent="0" algn="ctr" defTabSz="932487" eaLnBrk="1" fontAlgn="auto" latinLnBrk="0" hangingPunct="1">
              <a:lnSpc>
                <a:spcPct val="90000"/>
              </a:lnSpc>
              <a:spcBef>
                <a:spcPct val="20000"/>
              </a:spcBef>
              <a:spcAft>
                <a:spcPts val="0"/>
              </a:spcAft>
              <a:buClr>
                <a:srgbClr val="FFFFFF"/>
              </a:buClr>
              <a:buSzPct val="90000"/>
              <a:buFontTx/>
              <a:buNone/>
              <a:tabLst/>
              <a:defRPr/>
            </a:pPr>
            <a:r>
              <a:rPr kumimoji="0" lang="en-US" sz="2400" b="0" i="0" u="none" strike="noStrike" kern="0" cap="none" spc="0" normalizeH="0" baseline="0" noProof="0" dirty="0">
                <a:ln>
                  <a:noFill/>
                </a:ln>
                <a:solidFill>
                  <a:schemeClr val="bg1">
                    <a:lumMod val="60000"/>
                    <a:lumOff val="40000"/>
                  </a:schemeClr>
                </a:solidFill>
                <a:effectLst/>
                <a:uLnTx/>
                <a:uFillTx/>
                <a:latin typeface="Segoe UI Light"/>
              </a:rPr>
              <a:t>Intune + Apple</a:t>
            </a:r>
          </a:p>
        </p:txBody>
      </p:sp>
      <p:pic>
        <p:nvPicPr>
          <p:cNvPr id="34" name="Picture 33"/>
          <p:cNvPicPr>
            <a:picLocks noChangeAspect="1"/>
          </p:cNvPicPr>
          <p:nvPr/>
        </p:nvPicPr>
        <p:blipFill>
          <a:blip r:embed="rId6">
            <a:lum bright="70000" contras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2862181" y="3168855"/>
            <a:ext cx="875918" cy="953147"/>
          </a:xfrm>
          <a:prstGeom prst="rect">
            <a:avLst/>
          </a:prstGeom>
          <a:solidFill>
            <a:schemeClr val="tx2"/>
          </a:solidFill>
          <a:effectLst/>
        </p:spPr>
      </p:pic>
      <p:sp>
        <p:nvSpPr>
          <p:cNvPr id="27" name="Rectangle 26"/>
          <p:cNvSpPr/>
          <p:nvPr/>
        </p:nvSpPr>
        <p:spPr>
          <a:xfrm>
            <a:off x="4846637" y="2125662"/>
            <a:ext cx="2743200" cy="2743200"/>
          </a:xfrm>
          <a:prstGeom prst="rect">
            <a:avLst/>
          </a:prstGeom>
          <a:solidFill>
            <a:schemeClr val="tx2"/>
          </a:solidFill>
          <a:effectLst>
            <a:glow rad="228600">
              <a:schemeClr val="accent2">
                <a:lumMod val="20000"/>
                <a:lumOff val="80000"/>
                <a:alpha val="40000"/>
              </a:schemeClr>
            </a:glow>
          </a:effectLst>
        </p:spPr>
        <p:txBody>
          <a:bodyPr wrap="square" lIns="182854" tIns="182854" rIns="182854" bIns="182854">
            <a:noAutofit/>
          </a:bodyPr>
          <a:lstStyle/>
          <a:p>
            <a:pPr marL="0" marR="0" lvl="0" indent="0" algn="ctr" defTabSz="932487" eaLnBrk="1" fontAlgn="auto" latinLnBrk="0" hangingPunct="1">
              <a:lnSpc>
                <a:spcPct val="90000"/>
              </a:lnSpc>
              <a:spcBef>
                <a:spcPct val="20000"/>
              </a:spcBef>
              <a:spcAft>
                <a:spcPts val="0"/>
              </a:spcAft>
              <a:buClr>
                <a:srgbClr val="FFFFFF"/>
              </a:buClr>
              <a:buSzPct val="90000"/>
              <a:buFontTx/>
              <a:buNone/>
              <a:tabLst/>
              <a:defRPr/>
            </a:pPr>
            <a:r>
              <a:rPr kumimoji="0" lang="en-US" sz="2200" b="0" i="0" u="none" strike="noStrike" kern="0" cap="none" spc="0" normalizeH="0" baseline="0" noProof="0" dirty="0">
                <a:ln>
                  <a:noFill/>
                </a:ln>
                <a:solidFill>
                  <a:schemeClr val="bg2">
                    <a:lumMod val="50000"/>
                  </a:schemeClr>
                </a:solidFill>
                <a:effectLst/>
                <a:uLnTx/>
                <a:uFillTx/>
                <a:latin typeface="Segoe UI Light"/>
              </a:rPr>
              <a:t>Recent + Upcoming</a:t>
            </a:r>
          </a:p>
          <a:p>
            <a:pPr marL="0" marR="0" lvl="0" indent="0" defTabSz="932487" eaLnBrk="1" fontAlgn="auto" latinLnBrk="0" hangingPunct="1">
              <a:lnSpc>
                <a:spcPct val="90000"/>
              </a:lnSpc>
              <a:spcBef>
                <a:spcPct val="20000"/>
              </a:spcBef>
              <a:spcAft>
                <a:spcPts val="0"/>
              </a:spcAft>
              <a:buClr>
                <a:srgbClr val="FFFFFF"/>
              </a:buClr>
              <a:buSzPct val="90000"/>
              <a:buFontTx/>
              <a:buNone/>
              <a:tabLst/>
              <a:defRPr/>
            </a:pPr>
            <a:endParaRPr kumimoji="0" lang="en-US" sz="3999" b="0" i="0" u="none" strike="noStrike" kern="0" cap="none" spc="0" normalizeH="0" baseline="0" noProof="0" dirty="0">
              <a:ln>
                <a:noFill/>
              </a:ln>
              <a:solidFill>
                <a:schemeClr val="bg2">
                  <a:lumMod val="50000"/>
                </a:schemeClr>
              </a:solidFill>
              <a:effectLst/>
              <a:uLnTx/>
              <a:uFillTx/>
              <a:latin typeface="Segoe UI Light"/>
            </a:endParaRPr>
          </a:p>
        </p:txBody>
      </p:sp>
      <p:pic>
        <p:nvPicPr>
          <p:cNvPr id="28" name="Picture 2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54090" y="2998771"/>
            <a:ext cx="728295" cy="1341601"/>
          </a:xfrm>
          <a:prstGeom prst="rect">
            <a:avLst/>
          </a:prstGeom>
          <a:solidFill>
            <a:schemeClr val="tx2"/>
          </a:solidFill>
          <a:effectLst/>
        </p:spPr>
      </p:pic>
      <p:pic>
        <p:nvPicPr>
          <p:cNvPr id="21" name="Picture 2" descr="http://cdn.osxdaily.com/wp-content/uploads/2010/10/giant-apple-logo-bw.png"/>
          <p:cNvPicPr>
            <a:picLocks noChangeAspect="1" noChangeArrowheads="1"/>
          </p:cNvPicPr>
          <p:nvPr/>
        </p:nvPicPr>
        <p:blipFill>
          <a:blip r:embed="rId8">
            <a:lum bright="70000" contrast="-70000"/>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34021" y="3683415"/>
            <a:ext cx="507648" cy="656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94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p:cNvSpPr txBox="1">
            <a:spLocks/>
          </p:cNvSpPr>
          <p:nvPr/>
        </p:nvSpPr>
        <p:spPr>
          <a:xfrm>
            <a:off x="216653" y="278699"/>
            <a:ext cx="9582984" cy="93256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a:pPr>
            <a:r>
              <a:rPr kumimoji="0" lang="en-US" sz="5400" b="0" i="0" u="none" strike="noStrike" kern="1200" cap="none" spc="0" normalizeH="0" baseline="0" noProof="0" dirty="0" err="1">
                <a:ln>
                  <a:noFill/>
                </a:ln>
                <a:solidFill>
                  <a:schemeClr val="tx1"/>
                </a:solidFill>
                <a:effectLst/>
                <a:uLnTx/>
                <a:uFillTx/>
                <a:latin typeface="+mj-lt"/>
                <a:ea typeface="+mn-ea"/>
                <a:cs typeface="+mn-cs"/>
              </a:rPr>
              <a:t>macOS</a:t>
            </a:r>
            <a:endParaRPr kumimoji="0" lang="en-US" sz="3200" b="0" i="1" u="none" strike="noStrike" kern="1200" cap="none" spc="0" normalizeH="0" baseline="0" noProof="0" dirty="0">
              <a:ln>
                <a:noFill/>
              </a:ln>
              <a:solidFill>
                <a:schemeClr val="tx1"/>
              </a:solidFill>
              <a:effectLst/>
              <a:uLnTx/>
              <a:uFillTx/>
              <a:latin typeface="+mj-lt"/>
              <a:ea typeface="Segoe UI" charset="0"/>
              <a:cs typeface="Segoe UI" charset="0"/>
            </a:endParaRPr>
          </a:p>
        </p:txBody>
      </p:sp>
      <p:grpSp>
        <p:nvGrpSpPr>
          <p:cNvPr id="7" name="Group 6"/>
          <p:cNvGrpSpPr/>
          <p:nvPr/>
        </p:nvGrpSpPr>
        <p:grpSpPr>
          <a:xfrm>
            <a:off x="5675001" y="4662587"/>
            <a:ext cx="934861" cy="848838"/>
            <a:chOff x="1565762" y="2190488"/>
            <a:chExt cx="1405043" cy="1275755"/>
          </a:xfrm>
          <a:solidFill>
            <a:schemeClr val="tx2">
              <a:lumMod val="20000"/>
              <a:lumOff val="80000"/>
            </a:schemeClr>
          </a:solidFill>
        </p:grpSpPr>
        <p:sp>
          <p:nvSpPr>
            <p:cNvPr id="8" name="Freeform 8"/>
            <p:cNvSpPr>
              <a:spLocks/>
            </p:cNvSpPr>
            <p:nvPr/>
          </p:nvSpPr>
          <p:spPr bwMode="auto">
            <a:xfrm>
              <a:off x="1565762" y="2190488"/>
              <a:ext cx="1218935" cy="1275755"/>
            </a:xfrm>
            <a:custGeom>
              <a:avLst/>
              <a:gdLst>
                <a:gd name="T0" fmla="*/ 235 w 235"/>
                <a:gd name="T1" fmla="*/ 0 h 244"/>
                <a:gd name="T2" fmla="*/ 205 w 235"/>
                <a:gd name="T3" fmla="*/ 0 h 244"/>
                <a:gd name="T4" fmla="*/ 0 w 235"/>
                <a:gd name="T5" fmla="*/ 0 h 244"/>
                <a:gd name="T6" fmla="*/ 0 w 235"/>
                <a:gd name="T7" fmla="*/ 244 h 244"/>
                <a:gd name="T8" fmla="*/ 0 w 235"/>
                <a:gd name="T9" fmla="*/ 0 h 244"/>
                <a:gd name="T10" fmla="*/ 235 w 235"/>
                <a:gd name="T11" fmla="*/ 0 h 244"/>
                <a:gd name="T12" fmla="*/ 235 w 235"/>
                <a:gd name="T13" fmla="*/ 0 h 244"/>
              </a:gdLst>
              <a:ahLst/>
              <a:cxnLst>
                <a:cxn ang="0">
                  <a:pos x="T0" y="T1"/>
                </a:cxn>
                <a:cxn ang="0">
                  <a:pos x="T2" y="T3"/>
                </a:cxn>
                <a:cxn ang="0">
                  <a:pos x="T4" y="T5"/>
                </a:cxn>
                <a:cxn ang="0">
                  <a:pos x="T6" y="T7"/>
                </a:cxn>
                <a:cxn ang="0">
                  <a:pos x="T8" y="T9"/>
                </a:cxn>
                <a:cxn ang="0">
                  <a:pos x="T10" y="T11"/>
                </a:cxn>
                <a:cxn ang="0">
                  <a:pos x="T12" y="T13"/>
                </a:cxn>
              </a:cxnLst>
              <a:rect l="0" t="0" r="r" b="b"/>
              <a:pathLst>
                <a:path w="235" h="244">
                  <a:moveTo>
                    <a:pt x="235" y="0"/>
                  </a:moveTo>
                  <a:cubicBezTo>
                    <a:pt x="205" y="0"/>
                    <a:pt x="205" y="0"/>
                    <a:pt x="205" y="0"/>
                  </a:cubicBezTo>
                  <a:cubicBezTo>
                    <a:pt x="0" y="0"/>
                    <a:pt x="0" y="0"/>
                    <a:pt x="0" y="0"/>
                  </a:cubicBezTo>
                  <a:cubicBezTo>
                    <a:pt x="0" y="244"/>
                    <a:pt x="0" y="244"/>
                    <a:pt x="0" y="244"/>
                  </a:cubicBezTo>
                  <a:cubicBezTo>
                    <a:pt x="0" y="0"/>
                    <a:pt x="0" y="0"/>
                    <a:pt x="0" y="0"/>
                  </a:cubicBezTo>
                  <a:cubicBezTo>
                    <a:pt x="103" y="0"/>
                    <a:pt x="179" y="0"/>
                    <a:pt x="235" y="0"/>
                  </a:cubicBezTo>
                  <a:cubicBezTo>
                    <a:pt x="235" y="0"/>
                    <a:pt x="235" y="0"/>
                    <a:pt x="235"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625" tIns="44812" rIns="89625" bIns="44812" numCol="1" anchor="t" anchorCtr="0" compatLnSpc="1">
              <a:prstTxWarp prst="textNoShape">
                <a:avLst/>
              </a:prstTxWarp>
            </a:bodyPr>
            <a:lstStyle/>
            <a:p>
              <a:pPr marL="0" marR="0" lvl="0" indent="0" defTabSz="913244" eaLnBrk="1" fontAlgn="base" latinLnBrk="0" hangingPunct="1">
                <a:lnSpc>
                  <a:spcPct val="100000"/>
                </a:lnSpc>
                <a:spcBef>
                  <a:spcPct val="0"/>
                </a:spcBef>
                <a:spcAft>
                  <a:spcPct val="0"/>
                </a:spcAft>
                <a:buClrTx/>
                <a:buSzTx/>
                <a:buFontTx/>
                <a:buNone/>
                <a:tabLst/>
                <a:defRPr/>
              </a:pPr>
              <a:endParaRPr kumimoji="0" lang="en-US" sz="1764" b="0" i="0" u="none" strike="noStrike" kern="0" cap="none" spc="0" normalizeH="0" baseline="0" noProof="0" dirty="0">
                <a:ln>
                  <a:noFill/>
                </a:ln>
                <a:solidFill>
                  <a:srgbClr val="505050"/>
                </a:solidFill>
                <a:effectLst/>
                <a:uLnTx/>
                <a:uFillTx/>
                <a:ea typeface="ＭＳ Ｐゴシック" charset="0"/>
              </a:endParaRPr>
            </a:p>
          </p:txBody>
        </p:sp>
        <p:grpSp>
          <p:nvGrpSpPr>
            <p:cNvPr id="9" name="Group 4"/>
            <p:cNvGrpSpPr>
              <a:grpSpLocks noChangeAspect="1"/>
            </p:cNvGrpSpPr>
            <p:nvPr/>
          </p:nvGrpSpPr>
          <p:grpSpPr bwMode="auto">
            <a:xfrm>
              <a:off x="2036419" y="2369849"/>
              <a:ext cx="934386" cy="715445"/>
              <a:chOff x="2573" y="1543"/>
              <a:chExt cx="781" cy="598"/>
            </a:xfrm>
            <a:grpFill/>
          </p:grpSpPr>
          <p:sp>
            <p:nvSpPr>
              <p:cNvPr id="10" name="Freeform 7"/>
              <p:cNvSpPr>
                <a:spLocks noEditPoints="1"/>
              </p:cNvSpPr>
              <p:nvPr/>
            </p:nvSpPr>
            <p:spPr bwMode="auto">
              <a:xfrm>
                <a:off x="2573" y="1543"/>
                <a:ext cx="307" cy="272"/>
              </a:xfrm>
              <a:custGeom>
                <a:avLst/>
                <a:gdLst>
                  <a:gd name="T0" fmla="*/ 36 w 129"/>
                  <a:gd name="T1" fmla="*/ 100 h 114"/>
                  <a:gd name="T2" fmla="*/ 46 w 129"/>
                  <a:gd name="T3" fmla="*/ 114 h 114"/>
                  <a:gd name="T4" fmla="*/ 46 w 129"/>
                  <a:gd name="T5" fmla="*/ 114 h 114"/>
                  <a:gd name="T6" fmla="*/ 36 w 129"/>
                  <a:gd name="T7" fmla="*/ 100 h 114"/>
                  <a:gd name="T8" fmla="*/ 36 w 129"/>
                  <a:gd name="T9" fmla="*/ 100 h 114"/>
                  <a:gd name="T10" fmla="*/ 36 w 129"/>
                  <a:gd name="T11" fmla="*/ 100 h 114"/>
                  <a:gd name="T12" fmla="*/ 36 w 129"/>
                  <a:gd name="T13" fmla="*/ 100 h 114"/>
                  <a:gd name="T14" fmla="*/ 36 w 129"/>
                  <a:gd name="T15" fmla="*/ 99 h 114"/>
                  <a:gd name="T16" fmla="*/ 36 w 129"/>
                  <a:gd name="T17" fmla="*/ 99 h 114"/>
                  <a:gd name="T18" fmla="*/ 36 w 129"/>
                  <a:gd name="T19" fmla="*/ 99 h 114"/>
                  <a:gd name="T20" fmla="*/ 36 w 129"/>
                  <a:gd name="T21" fmla="*/ 99 h 114"/>
                  <a:gd name="T22" fmla="*/ 36 w 129"/>
                  <a:gd name="T23" fmla="*/ 99 h 114"/>
                  <a:gd name="T24" fmla="*/ 36 w 129"/>
                  <a:gd name="T25" fmla="*/ 99 h 114"/>
                  <a:gd name="T26" fmla="*/ 36 w 129"/>
                  <a:gd name="T27" fmla="*/ 99 h 114"/>
                  <a:gd name="T28" fmla="*/ 36 w 129"/>
                  <a:gd name="T29" fmla="*/ 99 h 114"/>
                  <a:gd name="T30" fmla="*/ 36 w 129"/>
                  <a:gd name="T31" fmla="*/ 99 h 114"/>
                  <a:gd name="T32" fmla="*/ 36 w 129"/>
                  <a:gd name="T33" fmla="*/ 99 h 114"/>
                  <a:gd name="T34" fmla="*/ 36 w 129"/>
                  <a:gd name="T35" fmla="*/ 99 h 114"/>
                  <a:gd name="T36" fmla="*/ 36 w 129"/>
                  <a:gd name="T37" fmla="*/ 99 h 114"/>
                  <a:gd name="T38" fmla="*/ 36 w 129"/>
                  <a:gd name="T39" fmla="*/ 98 h 114"/>
                  <a:gd name="T40" fmla="*/ 36 w 129"/>
                  <a:gd name="T41" fmla="*/ 99 h 114"/>
                  <a:gd name="T42" fmla="*/ 36 w 129"/>
                  <a:gd name="T43" fmla="*/ 98 h 114"/>
                  <a:gd name="T44" fmla="*/ 22 w 129"/>
                  <a:gd name="T45" fmla="*/ 46 h 114"/>
                  <a:gd name="T46" fmla="*/ 20 w 129"/>
                  <a:gd name="T47" fmla="*/ 55 h 114"/>
                  <a:gd name="T48" fmla="*/ 1 w 129"/>
                  <a:gd name="T49" fmla="*/ 69 h 114"/>
                  <a:gd name="T50" fmla="*/ 0 w 129"/>
                  <a:gd name="T51" fmla="*/ 80 h 114"/>
                  <a:gd name="T52" fmla="*/ 1 w 129"/>
                  <a:gd name="T53" fmla="*/ 69 h 114"/>
                  <a:gd name="T54" fmla="*/ 20 w 129"/>
                  <a:gd name="T55" fmla="*/ 55 h 114"/>
                  <a:gd name="T56" fmla="*/ 22 w 129"/>
                  <a:gd name="T57" fmla="*/ 46 h 114"/>
                  <a:gd name="T58" fmla="*/ 80 w 129"/>
                  <a:gd name="T59" fmla="*/ 32 h 114"/>
                  <a:gd name="T60" fmla="*/ 62 w 129"/>
                  <a:gd name="T61" fmla="*/ 35 h 114"/>
                  <a:gd name="T62" fmla="*/ 80 w 129"/>
                  <a:gd name="T63" fmla="*/ 32 h 114"/>
                  <a:gd name="T64" fmla="*/ 114 w 129"/>
                  <a:gd name="T65" fmla="*/ 45 h 114"/>
                  <a:gd name="T66" fmla="*/ 114 w 129"/>
                  <a:gd name="T67" fmla="*/ 45 h 114"/>
                  <a:gd name="T68" fmla="*/ 80 w 129"/>
                  <a:gd name="T69" fmla="*/ 32 h 114"/>
                  <a:gd name="T70" fmla="*/ 80 w 129"/>
                  <a:gd name="T71" fmla="*/ 0 h 114"/>
                  <a:gd name="T72" fmla="*/ 69 w 129"/>
                  <a:gd name="T73" fmla="*/ 1 h 114"/>
                  <a:gd name="T74" fmla="*/ 55 w 129"/>
                  <a:gd name="T75" fmla="*/ 20 h 114"/>
                  <a:gd name="T76" fmla="*/ 46 w 129"/>
                  <a:gd name="T77" fmla="*/ 22 h 114"/>
                  <a:gd name="T78" fmla="*/ 32 w 129"/>
                  <a:gd name="T79" fmla="*/ 17 h 114"/>
                  <a:gd name="T80" fmla="*/ 17 w 129"/>
                  <a:gd name="T81" fmla="*/ 31 h 114"/>
                  <a:gd name="T82" fmla="*/ 17 w 129"/>
                  <a:gd name="T83" fmla="*/ 31 h 114"/>
                  <a:gd name="T84" fmla="*/ 32 w 129"/>
                  <a:gd name="T85" fmla="*/ 17 h 114"/>
                  <a:gd name="T86" fmla="*/ 46 w 129"/>
                  <a:gd name="T87" fmla="*/ 22 h 114"/>
                  <a:gd name="T88" fmla="*/ 55 w 129"/>
                  <a:gd name="T89" fmla="*/ 20 h 114"/>
                  <a:gd name="T90" fmla="*/ 69 w 129"/>
                  <a:gd name="T91" fmla="*/ 1 h 114"/>
                  <a:gd name="T92" fmla="*/ 80 w 129"/>
                  <a:gd name="T93" fmla="*/ 0 h 114"/>
                  <a:gd name="T94" fmla="*/ 91 w 129"/>
                  <a:gd name="T95" fmla="*/ 1 h 114"/>
                  <a:gd name="T96" fmla="*/ 105 w 129"/>
                  <a:gd name="T97" fmla="*/ 20 h 114"/>
                  <a:gd name="T98" fmla="*/ 114 w 129"/>
                  <a:gd name="T99" fmla="*/ 21 h 114"/>
                  <a:gd name="T100" fmla="*/ 128 w 129"/>
                  <a:gd name="T101" fmla="*/ 16 h 114"/>
                  <a:gd name="T102" fmla="*/ 129 w 129"/>
                  <a:gd name="T103" fmla="*/ 16 h 114"/>
                  <a:gd name="T104" fmla="*/ 128 w 129"/>
                  <a:gd name="T105" fmla="*/ 16 h 114"/>
                  <a:gd name="T106" fmla="*/ 114 w 129"/>
                  <a:gd name="T107" fmla="*/ 21 h 114"/>
                  <a:gd name="T108" fmla="*/ 105 w 129"/>
                  <a:gd name="T109" fmla="*/ 20 h 114"/>
                  <a:gd name="T110" fmla="*/ 91 w 129"/>
                  <a:gd name="T111" fmla="*/ 1 h 114"/>
                  <a:gd name="T112" fmla="*/ 80 w 129"/>
                  <a:gd name="T11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 h="114">
                    <a:moveTo>
                      <a:pt x="36" y="100"/>
                    </a:moveTo>
                    <a:cubicBezTo>
                      <a:pt x="38" y="105"/>
                      <a:pt x="42" y="110"/>
                      <a:pt x="46" y="114"/>
                    </a:cubicBezTo>
                    <a:cubicBezTo>
                      <a:pt x="46" y="114"/>
                      <a:pt x="46" y="114"/>
                      <a:pt x="46" y="114"/>
                    </a:cubicBezTo>
                    <a:cubicBezTo>
                      <a:pt x="42" y="110"/>
                      <a:pt x="38" y="105"/>
                      <a:pt x="36" y="100"/>
                    </a:cubicBezTo>
                    <a:moveTo>
                      <a:pt x="36" y="100"/>
                    </a:moveTo>
                    <a:cubicBezTo>
                      <a:pt x="36" y="100"/>
                      <a:pt x="36" y="100"/>
                      <a:pt x="36" y="100"/>
                    </a:cubicBezTo>
                    <a:cubicBezTo>
                      <a:pt x="36" y="100"/>
                      <a:pt x="36" y="100"/>
                      <a:pt x="36" y="100"/>
                    </a:cubicBezTo>
                    <a:moveTo>
                      <a:pt x="36" y="99"/>
                    </a:moveTo>
                    <a:cubicBezTo>
                      <a:pt x="36" y="99"/>
                      <a:pt x="36" y="99"/>
                      <a:pt x="36" y="99"/>
                    </a:cubicBezTo>
                    <a:cubicBezTo>
                      <a:pt x="36" y="99"/>
                      <a:pt x="36" y="99"/>
                      <a:pt x="36" y="99"/>
                    </a:cubicBezTo>
                    <a:moveTo>
                      <a:pt x="36" y="99"/>
                    </a:moveTo>
                    <a:cubicBezTo>
                      <a:pt x="36" y="99"/>
                      <a:pt x="36" y="99"/>
                      <a:pt x="36" y="99"/>
                    </a:cubicBezTo>
                    <a:cubicBezTo>
                      <a:pt x="36" y="99"/>
                      <a:pt x="36" y="99"/>
                      <a:pt x="36" y="99"/>
                    </a:cubicBezTo>
                    <a:moveTo>
                      <a:pt x="36" y="99"/>
                    </a:moveTo>
                    <a:cubicBezTo>
                      <a:pt x="36" y="99"/>
                      <a:pt x="36" y="99"/>
                      <a:pt x="36" y="99"/>
                    </a:cubicBezTo>
                    <a:cubicBezTo>
                      <a:pt x="36" y="99"/>
                      <a:pt x="36" y="99"/>
                      <a:pt x="36" y="99"/>
                    </a:cubicBezTo>
                    <a:moveTo>
                      <a:pt x="36" y="99"/>
                    </a:moveTo>
                    <a:cubicBezTo>
                      <a:pt x="36" y="99"/>
                      <a:pt x="36" y="99"/>
                      <a:pt x="36" y="99"/>
                    </a:cubicBezTo>
                    <a:cubicBezTo>
                      <a:pt x="36" y="99"/>
                      <a:pt x="36" y="99"/>
                      <a:pt x="36" y="99"/>
                    </a:cubicBezTo>
                    <a:moveTo>
                      <a:pt x="36" y="98"/>
                    </a:moveTo>
                    <a:cubicBezTo>
                      <a:pt x="36" y="99"/>
                      <a:pt x="36" y="99"/>
                      <a:pt x="36" y="99"/>
                    </a:cubicBezTo>
                    <a:cubicBezTo>
                      <a:pt x="36" y="99"/>
                      <a:pt x="36" y="99"/>
                      <a:pt x="36" y="98"/>
                    </a:cubicBezTo>
                    <a:moveTo>
                      <a:pt x="22" y="46"/>
                    </a:moveTo>
                    <a:cubicBezTo>
                      <a:pt x="22" y="49"/>
                      <a:pt x="22" y="52"/>
                      <a:pt x="20" y="55"/>
                    </a:cubicBezTo>
                    <a:cubicBezTo>
                      <a:pt x="17" y="63"/>
                      <a:pt x="9" y="68"/>
                      <a:pt x="1" y="69"/>
                    </a:cubicBezTo>
                    <a:cubicBezTo>
                      <a:pt x="1" y="73"/>
                      <a:pt x="0" y="76"/>
                      <a:pt x="0" y="80"/>
                    </a:cubicBezTo>
                    <a:cubicBezTo>
                      <a:pt x="0" y="76"/>
                      <a:pt x="1" y="73"/>
                      <a:pt x="1" y="69"/>
                    </a:cubicBezTo>
                    <a:cubicBezTo>
                      <a:pt x="9" y="68"/>
                      <a:pt x="17" y="63"/>
                      <a:pt x="20" y="55"/>
                    </a:cubicBezTo>
                    <a:cubicBezTo>
                      <a:pt x="22" y="52"/>
                      <a:pt x="22" y="49"/>
                      <a:pt x="22" y="46"/>
                    </a:cubicBezTo>
                    <a:moveTo>
                      <a:pt x="80" y="32"/>
                    </a:moveTo>
                    <a:cubicBezTo>
                      <a:pt x="74" y="32"/>
                      <a:pt x="68" y="33"/>
                      <a:pt x="62" y="35"/>
                    </a:cubicBezTo>
                    <a:cubicBezTo>
                      <a:pt x="68" y="33"/>
                      <a:pt x="74" y="32"/>
                      <a:pt x="80" y="32"/>
                    </a:cubicBezTo>
                    <a:cubicBezTo>
                      <a:pt x="93" y="32"/>
                      <a:pt x="105" y="36"/>
                      <a:pt x="114" y="45"/>
                    </a:cubicBezTo>
                    <a:cubicBezTo>
                      <a:pt x="114" y="45"/>
                      <a:pt x="114" y="45"/>
                      <a:pt x="114" y="45"/>
                    </a:cubicBezTo>
                    <a:cubicBezTo>
                      <a:pt x="105" y="36"/>
                      <a:pt x="93" y="32"/>
                      <a:pt x="80" y="32"/>
                    </a:cubicBezTo>
                    <a:moveTo>
                      <a:pt x="80" y="0"/>
                    </a:moveTo>
                    <a:cubicBezTo>
                      <a:pt x="77" y="0"/>
                      <a:pt x="73" y="0"/>
                      <a:pt x="69" y="1"/>
                    </a:cubicBezTo>
                    <a:cubicBezTo>
                      <a:pt x="69" y="9"/>
                      <a:pt x="63" y="16"/>
                      <a:pt x="55" y="20"/>
                    </a:cubicBezTo>
                    <a:cubicBezTo>
                      <a:pt x="52" y="21"/>
                      <a:pt x="49" y="22"/>
                      <a:pt x="46" y="22"/>
                    </a:cubicBezTo>
                    <a:cubicBezTo>
                      <a:pt x="41" y="22"/>
                      <a:pt x="36" y="20"/>
                      <a:pt x="32" y="17"/>
                    </a:cubicBezTo>
                    <a:cubicBezTo>
                      <a:pt x="26" y="21"/>
                      <a:pt x="21" y="26"/>
                      <a:pt x="17" y="31"/>
                    </a:cubicBezTo>
                    <a:cubicBezTo>
                      <a:pt x="17" y="31"/>
                      <a:pt x="17" y="31"/>
                      <a:pt x="17" y="31"/>
                    </a:cubicBezTo>
                    <a:cubicBezTo>
                      <a:pt x="21" y="26"/>
                      <a:pt x="26" y="21"/>
                      <a:pt x="32" y="17"/>
                    </a:cubicBezTo>
                    <a:cubicBezTo>
                      <a:pt x="36" y="20"/>
                      <a:pt x="41" y="22"/>
                      <a:pt x="46" y="22"/>
                    </a:cubicBezTo>
                    <a:cubicBezTo>
                      <a:pt x="49" y="22"/>
                      <a:pt x="52" y="21"/>
                      <a:pt x="55" y="20"/>
                    </a:cubicBezTo>
                    <a:cubicBezTo>
                      <a:pt x="63" y="16"/>
                      <a:pt x="69" y="9"/>
                      <a:pt x="69" y="1"/>
                    </a:cubicBezTo>
                    <a:cubicBezTo>
                      <a:pt x="73" y="0"/>
                      <a:pt x="77" y="0"/>
                      <a:pt x="80" y="0"/>
                    </a:cubicBezTo>
                    <a:cubicBezTo>
                      <a:pt x="84" y="0"/>
                      <a:pt x="87" y="0"/>
                      <a:pt x="91" y="1"/>
                    </a:cubicBezTo>
                    <a:cubicBezTo>
                      <a:pt x="92" y="9"/>
                      <a:pt x="97" y="16"/>
                      <a:pt x="105" y="20"/>
                    </a:cubicBezTo>
                    <a:cubicBezTo>
                      <a:pt x="108" y="21"/>
                      <a:pt x="111" y="21"/>
                      <a:pt x="114" y="21"/>
                    </a:cubicBezTo>
                    <a:cubicBezTo>
                      <a:pt x="119" y="21"/>
                      <a:pt x="124" y="19"/>
                      <a:pt x="128" y="16"/>
                    </a:cubicBezTo>
                    <a:cubicBezTo>
                      <a:pt x="128" y="16"/>
                      <a:pt x="129" y="16"/>
                      <a:pt x="129" y="16"/>
                    </a:cubicBezTo>
                    <a:cubicBezTo>
                      <a:pt x="129" y="16"/>
                      <a:pt x="128" y="16"/>
                      <a:pt x="128" y="16"/>
                    </a:cubicBezTo>
                    <a:cubicBezTo>
                      <a:pt x="124" y="19"/>
                      <a:pt x="119" y="21"/>
                      <a:pt x="114" y="21"/>
                    </a:cubicBezTo>
                    <a:cubicBezTo>
                      <a:pt x="111" y="21"/>
                      <a:pt x="108" y="21"/>
                      <a:pt x="105" y="20"/>
                    </a:cubicBezTo>
                    <a:cubicBezTo>
                      <a:pt x="97" y="16"/>
                      <a:pt x="92" y="9"/>
                      <a:pt x="91" y="1"/>
                    </a:cubicBezTo>
                    <a:cubicBezTo>
                      <a:pt x="87" y="0"/>
                      <a:pt x="84" y="0"/>
                      <a:pt x="8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sp>
            <p:nvSpPr>
              <p:cNvPr id="11" name="Freeform 9"/>
              <p:cNvSpPr>
                <a:spLocks noEditPoints="1"/>
              </p:cNvSpPr>
              <p:nvPr/>
            </p:nvSpPr>
            <p:spPr bwMode="auto">
              <a:xfrm>
                <a:off x="2685" y="1694"/>
                <a:ext cx="107" cy="71"/>
              </a:xfrm>
              <a:custGeom>
                <a:avLst/>
                <a:gdLst>
                  <a:gd name="T0" fmla="*/ 3 w 45"/>
                  <a:gd name="T1" fmla="*/ 30 h 30"/>
                  <a:gd name="T2" fmla="*/ 3 w 45"/>
                  <a:gd name="T3" fmla="*/ 30 h 30"/>
                  <a:gd name="T4" fmla="*/ 3 w 45"/>
                  <a:gd name="T5" fmla="*/ 30 h 30"/>
                  <a:gd name="T6" fmla="*/ 3 w 45"/>
                  <a:gd name="T7" fmla="*/ 30 h 30"/>
                  <a:gd name="T8" fmla="*/ 3 w 45"/>
                  <a:gd name="T9" fmla="*/ 30 h 30"/>
                  <a:gd name="T10" fmla="*/ 3 w 45"/>
                  <a:gd name="T11" fmla="*/ 30 h 30"/>
                  <a:gd name="T12" fmla="*/ 0 w 45"/>
                  <a:gd name="T13" fmla="*/ 17 h 30"/>
                  <a:gd name="T14" fmla="*/ 1 w 45"/>
                  <a:gd name="T15" fmla="*/ 25 h 30"/>
                  <a:gd name="T16" fmla="*/ 0 w 45"/>
                  <a:gd name="T17" fmla="*/ 17 h 30"/>
                  <a:gd name="T18" fmla="*/ 16 w 45"/>
                  <a:gd name="T19" fmla="*/ 17 h 30"/>
                  <a:gd name="T20" fmla="*/ 20 w 45"/>
                  <a:gd name="T21" fmla="*/ 27 h 30"/>
                  <a:gd name="T22" fmla="*/ 21 w 45"/>
                  <a:gd name="T23" fmla="*/ 29 h 30"/>
                  <a:gd name="T24" fmla="*/ 21 w 45"/>
                  <a:gd name="T25" fmla="*/ 29 h 30"/>
                  <a:gd name="T26" fmla="*/ 20 w 45"/>
                  <a:gd name="T27" fmla="*/ 27 h 30"/>
                  <a:gd name="T28" fmla="*/ 16 w 45"/>
                  <a:gd name="T29" fmla="*/ 17 h 30"/>
                  <a:gd name="T30" fmla="*/ 34 w 45"/>
                  <a:gd name="T31" fmla="*/ 0 h 30"/>
                  <a:gd name="T32" fmla="*/ 24 w 45"/>
                  <a:gd name="T33" fmla="*/ 3 h 30"/>
                  <a:gd name="T34" fmla="*/ 33 w 45"/>
                  <a:gd name="T35" fmla="*/ 0 h 30"/>
                  <a:gd name="T36" fmla="*/ 45 w 45"/>
                  <a:gd name="T37" fmla="*/ 4 h 30"/>
                  <a:gd name="T38" fmla="*/ 45 w 45"/>
                  <a:gd name="T39" fmla="*/ 4 h 30"/>
                  <a:gd name="T40" fmla="*/ 34 w 45"/>
                  <a:gd name="T41"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30">
                    <a:moveTo>
                      <a:pt x="3" y="30"/>
                    </a:moveTo>
                    <a:cubicBezTo>
                      <a:pt x="3" y="30"/>
                      <a:pt x="3" y="30"/>
                      <a:pt x="3" y="30"/>
                    </a:cubicBezTo>
                    <a:cubicBezTo>
                      <a:pt x="3" y="30"/>
                      <a:pt x="3" y="30"/>
                      <a:pt x="3" y="30"/>
                    </a:cubicBezTo>
                    <a:moveTo>
                      <a:pt x="3" y="30"/>
                    </a:moveTo>
                    <a:cubicBezTo>
                      <a:pt x="3" y="30"/>
                      <a:pt x="3" y="30"/>
                      <a:pt x="3" y="30"/>
                    </a:cubicBezTo>
                    <a:cubicBezTo>
                      <a:pt x="3" y="30"/>
                      <a:pt x="3" y="30"/>
                      <a:pt x="3" y="30"/>
                    </a:cubicBezTo>
                    <a:moveTo>
                      <a:pt x="0" y="17"/>
                    </a:moveTo>
                    <a:cubicBezTo>
                      <a:pt x="0" y="20"/>
                      <a:pt x="1" y="22"/>
                      <a:pt x="1" y="25"/>
                    </a:cubicBezTo>
                    <a:cubicBezTo>
                      <a:pt x="1" y="22"/>
                      <a:pt x="0" y="20"/>
                      <a:pt x="0" y="17"/>
                    </a:cubicBezTo>
                    <a:moveTo>
                      <a:pt x="16" y="17"/>
                    </a:moveTo>
                    <a:cubicBezTo>
                      <a:pt x="16" y="21"/>
                      <a:pt x="17" y="24"/>
                      <a:pt x="20" y="27"/>
                    </a:cubicBezTo>
                    <a:cubicBezTo>
                      <a:pt x="20" y="28"/>
                      <a:pt x="20" y="28"/>
                      <a:pt x="21" y="29"/>
                    </a:cubicBezTo>
                    <a:cubicBezTo>
                      <a:pt x="21" y="29"/>
                      <a:pt x="21" y="29"/>
                      <a:pt x="21" y="29"/>
                    </a:cubicBezTo>
                    <a:cubicBezTo>
                      <a:pt x="20" y="28"/>
                      <a:pt x="20" y="28"/>
                      <a:pt x="20" y="27"/>
                    </a:cubicBezTo>
                    <a:cubicBezTo>
                      <a:pt x="17" y="24"/>
                      <a:pt x="16" y="21"/>
                      <a:pt x="16" y="17"/>
                    </a:cubicBezTo>
                    <a:moveTo>
                      <a:pt x="34" y="0"/>
                    </a:moveTo>
                    <a:cubicBezTo>
                      <a:pt x="30" y="0"/>
                      <a:pt x="27" y="1"/>
                      <a:pt x="24" y="3"/>
                    </a:cubicBezTo>
                    <a:cubicBezTo>
                      <a:pt x="27" y="1"/>
                      <a:pt x="30" y="0"/>
                      <a:pt x="33" y="0"/>
                    </a:cubicBezTo>
                    <a:cubicBezTo>
                      <a:pt x="38" y="0"/>
                      <a:pt x="42" y="2"/>
                      <a:pt x="45" y="4"/>
                    </a:cubicBezTo>
                    <a:cubicBezTo>
                      <a:pt x="45" y="4"/>
                      <a:pt x="45" y="4"/>
                      <a:pt x="45" y="4"/>
                    </a:cubicBezTo>
                    <a:cubicBezTo>
                      <a:pt x="42" y="2"/>
                      <a:pt x="38" y="0"/>
                      <a:pt x="3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sp>
            <p:nvSpPr>
              <p:cNvPr id="12" name="Freeform 13"/>
              <p:cNvSpPr>
                <a:spLocks noEditPoints="1"/>
              </p:cNvSpPr>
              <p:nvPr/>
            </p:nvSpPr>
            <p:spPr bwMode="auto">
              <a:xfrm>
                <a:off x="2927" y="1708"/>
                <a:ext cx="427" cy="433"/>
              </a:xfrm>
              <a:custGeom>
                <a:avLst/>
                <a:gdLst>
                  <a:gd name="T0" fmla="*/ 30 w 179"/>
                  <a:gd name="T1" fmla="*/ 158 h 182"/>
                  <a:gd name="T2" fmla="*/ 46 w 179"/>
                  <a:gd name="T3" fmla="*/ 182 h 182"/>
                  <a:gd name="T4" fmla="*/ 46 w 179"/>
                  <a:gd name="T5" fmla="*/ 182 h 182"/>
                  <a:gd name="T6" fmla="*/ 30 w 179"/>
                  <a:gd name="T7" fmla="*/ 158 h 182"/>
                  <a:gd name="T8" fmla="*/ 30 w 179"/>
                  <a:gd name="T9" fmla="*/ 158 h 182"/>
                  <a:gd name="T10" fmla="*/ 30 w 179"/>
                  <a:gd name="T11" fmla="*/ 158 h 182"/>
                  <a:gd name="T12" fmla="*/ 30 w 179"/>
                  <a:gd name="T13" fmla="*/ 158 h 182"/>
                  <a:gd name="T14" fmla="*/ 30 w 179"/>
                  <a:gd name="T15" fmla="*/ 157 h 182"/>
                  <a:gd name="T16" fmla="*/ 30 w 179"/>
                  <a:gd name="T17" fmla="*/ 158 h 182"/>
                  <a:gd name="T18" fmla="*/ 30 w 179"/>
                  <a:gd name="T19" fmla="*/ 157 h 182"/>
                  <a:gd name="T20" fmla="*/ 24 w 179"/>
                  <a:gd name="T21" fmla="*/ 128 h 182"/>
                  <a:gd name="T22" fmla="*/ 30 w 179"/>
                  <a:gd name="T23" fmla="*/ 157 h 182"/>
                  <a:gd name="T24" fmla="*/ 30 w 179"/>
                  <a:gd name="T25" fmla="*/ 157 h 182"/>
                  <a:gd name="T26" fmla="*/ 30 w 179"/>
                  <a:gd name="T27" fmla="*/ 157 h 182"/>
                  <a:gd name="T28" fmla="*/ 24 w 179"/>
                  <a:gd name="T29" fmla="*/ 128 h 182"/>
                  <a:gd name="T30" fmla="*/ 102 w 179"/>
                  <a:gd name="T31" fmla="*/ 50 h 182"/>
                  <a:gd name="T32" fmla="*/ 73 w 179"/>
                  <a:gd name="T33" fmla="*/ 56 h 182"/>
                  <a:gd name="T34" fmla="*/ 102 w 179"/>
                  <a:gd name="T35" fmla="*/ 50 h 182"/>
                  <a:gd name="T36" fmla="*/ 156 w 179"/>
                  <a:gd name="T37" fmla="*/ 72 h 182"/>
                  <a:gd name="T38" fmla="*/ 156 w 179"/>
                  <a:gd name="T39" fmla="*/ 72 h 182"/>
                  <a:gd name="T40" fmla="*/ 102 w 179"/>
                  <a:gd name="T41" fmla="*/ 50 h 182"/>
                  <a:gd name="T42" fmla="*/ 178 w 179"/>
                  <a:gd name="T43" fmla="*/ 25 h 182"/>
                  <a:gd name="T44" fmla="*/ 155 w 179"/>
                  <a:gd name="T45" fmla="*/ 34 h 182"/>
                  <a:gd name="T46" fmla="*/ 155 w 179"/>
                  <a:gd name="T47" fmla="*/ 34 h 182"/>
                  <a:gd name="T48" fmla="*/ 178 w 179"/>
                  <a:gd name="T49" fmla="*/ 25 h 182"/>
                  <a:gd name="T50" fmla="*/ 179 w 179"/>
                  <a:gd name="T51" fmla="*/ 25 h 182"/>
                  <a:gd name="T52" fmla="*/ 178 w 179"/>
                  <a:gd name="T53" fmla="*/ 25 h 182"/>
                  <a:gd name="T54" fmla="*/ 102 w 179"/>
                  <a:gd name="T55" fmla="*/ 0 h 182"/>
                  <a:gd name="T56" fmla="*/ 84 w 179"/>
                  <a:gd name="T57" fmla="*/ 1 h 182"/>
                  <a:gd name="T58" fmla="*/ 61 w 179"/>
                  <a:gd name="T59" fmla="*/ 31 h 182"/>
                  <a:gd name="T60" fmla="*/ 47 w 179"/>
                  <a:gd name="T61" fmla="*/ 34 h 182"/>
                  <a:gd name="T62" fmla="*/ 24 w 179"/>
                  <a:gd name="T63" fmla="*/ 26 h 182"/>
                  <a:gd name="T64" fmla="*/ 0 w 179"/>
                  <a:gd name="T65" fmla="*/ 50 h 182"/>
                  <a:gd name="T66" fmla="*/ 0 w 179"/>
                  <a:gd name="T67" fmla="*/ 50 h 182"/>
                  <a:gd name="T68" fmla="*/ 24 w 179"/>
                  <a:gd name="T69" fmla="*/ 26 h 182"/>
                  <a:gd name="T70" fmla="*/ 47 w 179"/>
                  <a:gd name="T71" fmla="*/ 34 h 182"/>
                  <a:gd name="T72" fmla="*/ 61 w 179"/>
                  <a:gd name="T73" fmla="*/ 31 h 182"/>
                  <a:gd name="T74" fmla="*/ 84 w 179"/>
                  <a:gd name="T75" fmla="*/ 1 h 182"/>
                  <a:gd name="T76" fmla="*/ 102 w 179"/>
                  <a:gd name="T77" fmla="*/ 0 h 182"/>
                  <a:gd name="T78" fmla="*/ 118 w 179"/>
                  <a:gd name="T79" fmla="*/ 1 h 182"/>
                  <a:gd name="T80" fmla="*/ 141 w 179"/>
                  <a:gd name="T81" fmla="*/ 31 h 182"/>
                  <a:gd name="T82" fmla="*/ 141 w 179"/>
                  <a:gd name="T83" fmla="*/ 31 h 182"/>
                  <a:gd name="T84" fmla="*/ 141 w 179"/>
                  <a:gd name="T85" fmla="*/ 31 h 182"/>
                  <a:gd name="T86" fmla="*/ 118 w 179"/>
                  <a:gd name="T87" fmla="*/ 1 h 182"/>
                  <a:gd name="T88" fmla="*/ 102 w 179"/>
                  <a:gd name="T89"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9" h="182">
                    <a:moveTo>
                      <a:pt x="30" y="158"/>
                    </a:moveTo>
                    <a:cubicBezTo>
                      <a:pt x="34" y="167"/>
                      <a:pt x="39" y="175"/>
                      <a:pt x="46" y="182"/>
                    </a:cubicBezTo>
                    <a:cubicBezTo>
                      <a:pt x="46" y="182"/>
                      <a:pt x="46" y="182"/>
                      <a:pt x="46" y="182"/>
                    </a:cubicBezTo>
                    <a:cubicBezTo>
                      <a:pt x="39" y="175"/>
                      <a:pt x="34" y="167"/>
                      <a:pt x="30" y="158"/>
                    </a:cubicBezTo>
                    <a:moveTo>
                      <a:pt x="30" y="158"/>
                    </a:moveTo>
                    <a:cubicBezTo>
                      <a:pt x="30" y="158"/>
                      <a:pt x="30" y="158"/>
                      <a:pt x="30" y="158"/>
                    </a:cubicBezTo>
                    <a:cubicBezTo>
                      <a:pt x="30" y="158"/>
                      <a:pt x="30" y="158"/>
                      <a:pt x="30" y="158"/>
                    </a:cubicBezTo>
                    <a:moveTo>
                      <a:pt x="30" y="157"/>
                    </a:moveTo>
                    <a:cubicBezTo>
                      <a:pt x="30" y="157"/>
                      <a:pt x="30" y="158"/>
                      <a:pt x="30" y="158"/>
                    </a:cubicBezTo>
                    <a:cubicBezTo>
                      <a:pt x="30" y="158"/>
                      <a:pt x="30" y="157"/>
                      <a:pt x="30" y="157"/>
                    </a:cubicBezTo>
                    <a:moveTo>
                      <a:pt x="24" y="128"/>
                    </a:moveTo>
                    <a:cubicBezTo>
                      <a:pt x="24" y="138"/>
                      <a:pt x="26" y="148"/>
                      <a:pt x="30" y="157"/>
                    </a:cubicBezTo>
                    <a:cubicBezTo>
                      <a:pt x="30" y="157"/>
                      <a:pt x="30" y="157"/>
                      <a:pt x="30" y="157"/>
                    </a:cubicBezTo>
                    <a:cubicBezTo>
                      <a:pt x="30" y="157"/>
                      <a:pt x="30" y="157"/>
                      <a:pt x="30" y="157"/>
                    </a:cubicBezTo>
                    <a:cubicBezTo>
                      <a:pt x="26" y="148"/>
                      <a:pt x="24" y="138"/>
                      <a:pt x="24" y="128"/>
                    </a:cubicBezTo>
                    <a:moveTo>
                      <a:pt x="102" y="50"/>
                    </a:moveTo>
                    <a:cubicBezTo>
                      <a:pt x="92" y="50"/>
                      <a:pt x="82" y="52"/>
                      <a:pt x="73" y="56"/>
                    </a:cubicBezTo>
                    <a:cubicBezTo>
                      <a:pt x="82" y="52"/>
                      <a:pt x="92" y="50"/>
                      <a:pt x="102" y="50"/>
                    </a:cubicBezTo>
                    <a:cubicBezTo>
                      <a:pt x="122" y="50"/>
                      <a:pt x="141" y="58"/>
                      <a:pt x="156" y="72"/>
                    </a:cubicBezTo>
                    <a:cubicBezTo>
                      <a:pt x="156" y="72"/>
                      <a:pt x="156" y="72"/>
                      <a:pt x="156" y="72"/>
                    </a:cubicBezTo>
                    <a:cubicBezTo>
                      <a:pt x="141" y="58"/>
                      <a:pt x="122" y="50"/>
                      <a:pt x="102" y="50"/>
                    </a:cubicBezTo>
                    <a:moveTo>
                      <a:pt x="178" y="25"/>
                    </a:moveTo>
                    <a:cubicBezTo>
                      <a:pt x="172" y="30"/>
                      <a:pt x="163" y="34"/>
                      <a:pt x="155" y="34"/>
                    </a:cubicBezTo>
                    <a:cubicBezTo>
                      <a:pt x="155" y="34"/>
                      <a:pt x="155" y="34"/>
                      <a:pt x="155" y="34"/>
                    </a:cubicBezTo>
                    <a:cubicBezTo>
                      <a:pt x="163" y="34"/>
                      <a:pt x="172" y="30"/>
                      <a:pt x="178" y="25"/>
                    </a:cubicBezTo>
                    <a:cubicBezTo>
                      <a:pt x="179" y="25"/>
                      <a:pt x="179" y="25"/>
                      <a:pt x="179" y="25"/>
                    </a:cubicBezTo>
                    <a:cubicBezTo>
                      <a:pt x="179" y="25"/>
                      <a:pt x="179" y="25"/>
                      <a:pt x="178" y="25"/>
                    </a:cubicBezTo>
                    <a:moveTo>
                      <a:pt x="102" y="0"/>
                    </a:moveTo>
                    <a:cubicBezTo>
                      <a:pt x="96" y="0"/>
                      <a:pt x="90" y="0"/>
                      <a:pt x="84" y="1"/>
                    </a:cubicBezTo>
                    <a:cubicBezTo>
                      <a:pt x="82" y="14"/>
                      <a:pt x="74" y="26"/>
                      <a:pt x="61" y="31"/>
                    </a:cubicBezTo>
                    <a:cubicBezTo>
                      <a:pt x="57" y="33"/>
                      <a:pt x="52" y="34"/>
                      <a:pt x="47" y="34"/>
                    </a:cubicBezTo>
                    <a:cubicBezTo>
                      <a:pt x="39" y="34"/>
                      <a:pt x="30" y="31"/>
                      <a:pt x="24" y="26"/>
                    </a:cubicBezTo>
                    <a:cubicBezTo>
                      <a:pt x="15" y="33"/>
                      <a:pt x="7" y="41"/>
                      <a:pt x="0" y="50"/>
                    </a:cubicBezTo>
                    <a:cubicBezTo>
                      <a:pt x="0" y="50"/>
                      <a:pt x="0" y="50"/>
                      <a:pt x="0" y="50"/>
                    </a:cubicBezTo>
                    <a:cubicBezTo>
                      <a:pt x="7" y="41"/>
                      <a:pt x="15" y="33"/>
                      <a:pt x="24" y="26"/>
                    </a:cubicBezTo>
                    <a:cubicBezTo>
                      <a:pt x="30" y="31"/>
                      <a:pt x="39" y="34"/>
                      <a:pt x="47" y="34"/>
                    </a:cubicBezTo>
                    <a:cubicBezTo>
                      <a:pt x="52" y="34"/>
                      <a:pt x="57" y="33"/>
                      <a:pt x="61" y="31"/>
                    </a:cubicBezTo>
                    <a:cubicBezTo>
                      <a:pt x="74" y="26"/>
                      <a:pt x="82" y="14"/>
                      <a:pt x="84" y="1"/>
                    </a:cubicBezTo>
                    <a:cubicBezTo>
                      <a:pt x="90" y="0"/>
                      <a:pt x="96" y="0"/>
                      <a:pt x="102" y="0"/>
                    </a:cubicBezTo>
                    <a:cubicBezTo>
                      <a:pt x="107" y="0"/>
                      <a:pt x="113" y="0"/>
                      <a:pt x="118" y="1"/>
                    </a:cubicBezTo>
                    <a:cubicBezTo>
                      <a:pt x="119" y="14"/>
                      <a:pt x="128" y="26"/>
                      <a:pt x="141" y="31"/>
                    </a:cubicBezTo>
                    <a:cubicBezTo>
                      <a:pt x="141" y="31"/>
                      <a:pt x="141" y="31"/>
                      <a:pt x="141" y="31"/>
                    </a:cubicBezTo>
                    <a:cubicBezTo>
                      <a:pt x="141" y="31"/>
                      <a:pt x="141" y="31"/>
                      <a:pt x="141" y="31"/>
                    </a:cubicBezTo>
                    <a:cubicBezTo>
                      <a:pt x="128" y="26"/>
                      <a:pt x="119" y="14"/>
                      <a:pt x="118" y="1"/>
                    </a:cubicBezTo>
                    <a:cubicBezTo>
                      <a:pt x="113" y="0"/>
                      <a:pt x="107" y="0"/>
                      <a:pt x="10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sp>
            <p:nvSpPr>
              <p:cNvPr id="13" name="Freeform 15"/>
              <p:cNvSpPr>
                <a:spLocks noEditPoints="1"/>
              </p:cNvSpPr>
              <p:nvPr/>
            </p:nvSpPr>
            <p:spPr bwMode="auto">
              <a:xfrm>
                <a:off x="3051" y="1894"/>
                <a:ext cx="162" cy="169"/>
              </a:xfrm>
              <a:custGeom>
                <a:avLst/>
                <a:gdLst>
                  <a:gd name="T0" fmla="*/ 1 w 68"/>
                  <a:gd name="T1" fmla="*/ 71 h 71"/>
                  <a:gd name="T2" fmla="*/ 1 w 68"/>
                  <a:gd name="T3" fmla="*/ 71 h 71"/>
                  <a:gd name="T4" fmla="*/ 1 w 68"/>
                  <a:gd name="T5" fmla="*/ 71 h 71"/>
                  <a:gd name="T6" fmla="*/ 0 w 68"/>
                  <a:gd name="T7" fmla="*/ 70 h 71"/>
                  <a:gd name="T8" fmla="*/ 1 w 68"/>
                  <a:gd name="T9" fmla="*/ 70 h 71"/>
                  <a:gd name="T10" fmla="*/ 0 w 68"/>
                  <a:gd name="T11" fmla="*/ 70 h 71"/>
                  <a:gd name="T12" fmla="*/ 0 w 68"/>
                  <a:gd name="T13" fmla="*/ 70 h 71"/>
                  <a:gd name="T14" fmla="*/ 0 w 68"/>
                  <a:gd name="T15" fmla="*/ 70 h 71"/>
                  <a:gd name="T16" fmla="*/ 0 w 68"/>
                  <a:gd name="T17" fmla="*/ 70 h 71"/>
                  <a:gd name="T18" fmla="*/ 27 w 68"/>
                  <a:gd name="T19" fmla="*/ 66 h 71"/>
                  <a:gd name="T20" fmla="*/ 29 w 68"/>
                  <a:gd name="T21" fmla="*/ 68 h 71"/>
                  <a:gd name="T22" fmla="*/ 29 w 68"/>
                  <a:gd name="T23" fmla="*/ 68 h 71"/>
                  <a:gd name="T24" fmla="*/ 27 w 68"/>
                  <a:gd name="T25" fmla="*/ 66 h 71"/>
                  <a:gd name="T26" fmla="*/ 50 w 68"/>
                  <a:gd name="T27" fmla="*/ 23 h 71"/>
                  <a:gd name="T28" fmla="*/ 34 w 68"/>
                  <a:gd name="T29" fmla="*/ 28 h 71"/>
                  <a:gd name="T30" fmla="*/ 50 w 68"/>
                  <a:gd name="T31" fmla="*/ 23 h 71"/>
                  <a:gd name="T32" fmla="*/ 68 w 68"/>
                  <a:gd name="T33" fmla="*/ 30 h 71"/>
                  <a:gd name="T34" fmla="*/ 68 w 68"/>
                  <a:gd name="T35" fmla="*/ 30 h 71"/>
                  <a:gd name="T36" fmla="*/ 50 w 68"/>
                  <a:gd name="T37" fmla="*/ 23 h 71"/>
                  <a:gd name="T38" fmla="*/ 30 w 68"/>
                  <a:gd name="T39" fmla="*/ 0 h 71"/>
                  <a:gd name="T40" fmla="*/ 30 w 68"/>
                  <a:gd name="T41" fmla="*/ 1 h 71"/>
                  <a:gd name="T42" fmla="*/ 1 w 68"/>
                  <a:gd name="T43" fmla="*/ 29 h 71"/>
                  <a:gd name="T44" fmla="*/ 30 w 68"/>
                  <a:gd name="T45" fmla="*/ 1 h 71"/>
                  <a:gd name="T46" fmla="*/ 30 w 68"/>
                  <a:gd name="T47" fmla="*/ 0 h 71"/>
                  <a:gd name="T48" fmla="*/ 31 w 68"/>
                  <a:gd name="T49" fmla="*/ 0 h 71"/>
                  <a:gd name="T50" fmla="*/ 31 w 68"/>
                  <a:gd name="T51" fmla="*/ 0 h 71"/>
                  <a:gd name="T52" fmla="*/ 31 w 68"/>
                  <a:gd name="T53"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1">
                    <a:moveTo>
                      <a:pt x="1" y="71"/>
                    </a:moveTo>
                    <a:cubicBezTo>
                      <a:pt x="1" y="71"/>
                      <a:pt x="1" y="71"/>
                      <a:pt x="1" y="71"/>
                    </a:cubicBezTo>
                    <a:cubicBezTo>
                      <a:pt x="1" y="71"/>
                      <a:pt x="1" y="71"/>
                      <a:pt x="1" y="71"/>
                    </a:cubicBezTo>
                    <a:moveTo>
                      <a:pt x="0" y="70"/>
                    </a:moveTo>
                    <a:cubicBezTo>
                      <a:pt x="0" y="70"/>
                      <a:pt x="0" y="70"/>
                      <a:pt x="1" y="70"/>
                    </a:cubicBezTo>
                    <a:cubicBezTo>
                      <a:pt x="0" y="70"/>
                      <a:pt x="0" y="70"/>
                      <a:pt x="0" y="70"/>
                    </a:cubicBezTo>
                    <a:moveTo>
                      <a:pt x="0" y="70"/>
                    </a:moveTo>
                    <a:cubicBezTo>
                      <a:pt x="0" y="70"/>
                      <a:pt x="0" y="70"/>
                      <a:pt x="0" y="70"/>
                    </a:cubicBezTo>
                    <a:cubicBezTo>
                      <a:pt x="0" y="70"/>
                      <a:pt x="0" y="70"/>
                      <a:pt x="0" y="70"/>
                    </a:cubicBezTo>
                    <a:moveTo>
                      <a:pt x="27" y="66"/>
                    </a:moveTo>
                    <a:cubicBezTo>
                      <a:pt x="28" y="67"/>
                      <a:pt x="29" y="68"/>
                      <a:pt x="29" y="68"/>
                    </a:cubicBezTo>
                    <a:cubicBezTo>
                      <a:pt x="29" y="68"/>
                      <a:pt x="29" y="68"/>
                      <a:pt x="29" y="68"/>
                    </a:cubicBezTo>
                    <a:cubicBezTo>
                      <a:pt x="29" y="68"/>
                      <a:pt x="28" y="67"/>
                      <a:pt x="27" y="66"/>
                    </a:cubicBezTo>
                    <a:moveTo>
                      <a:pt x="50" y="23"/>
                    </a:moveTo>
                    <a:cubicBezTo>
                      <a:pt x="44" y="23"/>
                      <a:pt x="39" y="24"/>
                      <a:pt x="34" y="28"/>
                    </a:cubicBezTo>
                    <a:cubicBezTo>
                      <a:pt x="39" y="24"/>
                      <a:pt x="44" y="23"/>
                      <a:pt x="50" y="23"/>
                    </a:cubicBezTo>
                    <a:cubicBezTo>
                      <a:pt x="56" y="23"/>
                      <a:pt x="63" y="25"/>
                      <a:pt x="68" y="30"/>
                    </a:cubicBezTo>
                    <a:cubicBezTo>
                      <a:pt x="68" y="30"/>
                      <a:pt x="68" y="30"/>
                      <a:pt x="68" y="30"/>
                    </a:cubicBezTo>
                    <a:cubicBezTo>
                      <a:pt x="63" y="25"/>
                      <a:pt x="56" y="23"/>
                      <a:pt x="50" y="23"/>
                    </a:cubicBezTo>
                    <a:moveTo>
                      <a:pt x="30" y="0"/>
                    </a:moveTo>
                    <a:cubicBezTo>
                      <a:pt x="30" y="0"/>
                      <a:pt x="30" y="1"/>
                      <a:pt x="30" y="1"/>
                    </a:cubicBezTo>
                    <a:cubicBezTo>
                      <a:pt x="16" y="6"/>
                      <a:pt x="6" y="17"/>
                      <a:pt x="1" y="29"/>
                    </a:cubicBezTo>
                    <a:cubicBezTo>
                      <a:pt x="6" y="17"/>
                      <a:pt x="16" y="6"/>
                      <a:pt x="30" y="1"/>
                    </a:cubicBezTo>
                    <a:cubicBezTo>
                      <a:pt x="30" y="1"/>
                      <a:pt x="30" y="0"/>
                      <a:pt x="30" y="0"/>
                    </a:cubicBezTo>
                    <a:moveTo>
                      <a:pt x="31" y="0"/>
                    </a:moveTo>
                    <a:cubicBezTo>
                      <a:pt x="31" y="0"/>
                      <a:pt x="31" y="0"/>
                      <a:pt x="31" y="0"/>
                    </a:cubicBezTo>
                    <a:cubicBezTo>
                      <a:pt x="31" y="0"/>
                      <a:pt x="31" y="0"/>
                      <a:pt x="3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9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endParaRPr>
              </a:p>
            </p:txBody>
          </p:sp>
        </p:grpSp>
      </p:grpSp>
      <p:sp>
        <p:nvSpPr>
          <p:cNvPr id="14" name="Rectangle 13"/>
          <p:cNvSpPr/>
          <p:nvPr/>
        </p:nvSpPr>
        <p:spPr>
          <a:xfrm>
            <a:off x="362785" y="2096004"/>
            <a:ext cx="3611368" cy="3415421"/>
          </a:xfrm>
          <a:prstGeom prst="rect">
            <a:avLst/>
          </a:prstGeom>
          <a:solidFill>
            <a:schemeClr val="accent2"/>
          </a:solidFill>
        </p:spPr>
        <p:txBody>
          <a:bodyPr wrap="square" lIns="182854" tIns="182854" rIns="182854" bIns="182854">
            <a:noAutofit/>
          </a:bodyPr>
          <a:lstStyle/>
          <a:p>
            <a:pPr marL="0" marR="0" lvl="0" indent="0" defTabSz="932487" eaLnBrk="1" fontAlgn="auto" latinLnBrk="0" hangingPunct="1">
              <a:lnSpc>
                <a:spcPct val="90000"/>
              </a:lnSpc>
              <a:spcBef>
                <a:spcPct val="20000"/>
              </a:spcBef>
              <a:spcAft>
                <a:spcPts val="0"/>
              </a:spcAft>
              <a:buClr>
                <a:srgbClr val="FFFFFF"/>
              </a:buClr>
              <a:buSzPct val="90000"/>
              <a:buFontTx/>
              <a:buNone/>
              <a:tabLst/>
              <a:defRPr/>
            </a:pPr>
            <a:r>
              <a:rPr kumimoji="0" lang="en-US" sz="3999" b="0" i="0" u="none" strike="noStrike" kern="0" cap="none" spc="0" normalizeH="0" baseline="0" noProof="0" dirty="0">
                <a:ln>
                  <a:noFill/>
                </a:ln>
                <a:solidFill>
                  <a:schemeClr val="bg1"/>
                </a:solidFill>
                <a:effectLst/>
                <a:uLnTx/>
                <a:uFillTx/>
                <a:latin typeface="Segoe UI Light"/>
              </a:rPr>
              <a:t>Secure</a:t>
            </a:r>
          </a:p>
          <a:p>
            <a:pPr marL="0" marR="0" lvl="0" indent="0" defTabSz="932487" eaLnBrk="1" fontAlgn="auto" latinLnBrk="0" hangingPunct="1">
              <a:lnSpc>
                <a:spcPct val="90000"/>
              </a:lnSpc>
              <a:spcBef>
                <a:spcPct val="20000"/>
              </a:spcBef>
              <a:spcAft>
                <a:spcPts val="0"/>
              </a:spcAft>
              <a:buClr>
                <a:srgbClr val="FFFFFF"/>
              </a:buClr>
              <a:buSzPct val="90000"/>
              <a:buFontTx/>
              <a:buNone/>
              <a:tabLst/>
              <a:defRPr/>
            </a:pPr>
            <a:r>
              <a:rPr kumimoji="0" lang="en-US" sz="2400" b="0" i="0" u="none" strike="noStrike" kern="0" cap="none" spc="0" normalizeH="0" baseline="0" noProof="0" dirty="0">
                <a:ln>
                  <a:noFill/>
                </a:ln>
                <a:solidFill>
                  <a:schemeClr val="bg1"/>
                </a:solidFill>
                <a:effectLst/>
                <a:uLnTx/>
                <a:uFillTx/>
              </a:rPr>
              <a:t>Web-based enrollment</a:t>
            </a:r>
          </a:p>
          <a:p>
            <a:pPr marL="0" marR="0" lvl="0" indent="0" defTabSz="932487" eaLnBrk="1" fontAlgn="auto" latinLnBrk="0" hangingPunct="1">
              <a:lnSpc>
                <a:spcPct val="90000"/>
              </a:lnSpc>
              <a:spcBef>
                <a:spcPct val="20000"/>
              </a:spcBef>
              <a:spcAft>
                <a:spcPts val="0"/>
              </a:spcAft>
              <a:buClr>
                <a:srgbClr val="FFFFFF"/>
              </a:buClr>
              <a:buSzPct val="90000"/>
              <a:buFontTx/>
              <a:buNone/>
              <a:tabLst/>
              <a:defRPr/>
            </a:pPr>
            <a:r>
              <a:rPr kumimoji="0" lang="en-US" sz="2400" b="0" i="0" u="none" strike="noStrike" kern="0" cap="none" spc="0" normalizeH="0" baseline="0" noProof="0" dirty="0">
                <a:ln>
                  <a:noFill/>
                </a:ln>
                <a:solidFill>
                  <a:schemeClr val="bg1"/>
                </a:solidFill>
                <a:effectLst/>
                <a:uLnTx/>
                <a:uFillTx/>
              </a:rPr>
              <a:t>Passcode policies</a:t>
            </a:r>
          </a:p>
          <a:p>
            <a:pPr marL="0" marR="0" lvl="0" indent="0" defTabSz="932487" eaLnBrk="1" fontAlgn="auto" latinLnBrk="0" hangingPunct="1">
              <a:lnSpc>
                <a:spcPct val="90000"/>
              </a:lnSpc>
              <a:spcBef>
                <a:spcPct val="20000"/>
              </a:spcBef>
              <a:spcAft>
                <a:spcPts val="0"/>
              </a:spcAft>
              <a:buClr>
                <a:srgbClr val="FFFFFF"/>
              </a:buClr>
              <a:buSzPct val="90000"/>
              <a:buFontTx/>
              <a:buNone/>
              <a:tabLst/>
              <a:defRPr/>
            </a:pPr>
            <a:r>
              <a:rPr kumimoji="0" lang="en-US" sz="2400" b="0" i="0" u="none" strike="noStrike" kern="0" cap="none" spc="0" normalizeH="0" baseline="0" noProof="0" dirty="0">
                <a:ln>
                  <a:noFill/>
                </a:ln>
                <a:solidFill>
                  <a:schemeClr val="bg1"/>
                </a:solidFill>
                <a:effectLst/>
                <a:uLnTx/>
                <a:uFillTx/>
              </a:rPr>
              <a:t>Disk encryption</a:t>
            </a:r>
          </a:p>
          <a:p>
            <a:pPr marL="0" marR="0" lvl="0" indent="0" defTabSz="932487" eaLnBrk="1" fontAlgn="auto" latinLnBrk="0" hangingPunct="1">
              <a:lnSpc>
                <a:spcPct val="90000"/>
              </a:lnSpc>
              <a:spcBef>
                <a:spcPct val="20000"/>
              </a:spcBef>
              <a:spcAft>
                <a:spcPts val="0"/>
              </a:spcAft>
              <a:buClr>
                <a:srgbClr val="FFFFFF"/>
              </a:buClr>
              <a:buSzPct val="90000"/>
              <a:buFontTx/>
              <a:buNone/>
              <a:tabLst/>
              <a:defRPr/>
            </a:pPr>
            <a:r>
              <a:rPr kumimoji="0" lang="en-US" sz="2400" b="1" i="0" u="none" strike="noStrike" kern="0" cap="none" spc="0" normalizeH="0" baseline="0" noProof="0" dirty="0">
                <a:ln>
                  <a:noFill/>
                </a:ln>
                <a:solidFill>
                  <a:schemeClr val="bg1"/>
                </a:solidFill>
                <a:effectLst/>
                <a:uLnTx/>
                <a:uFillTx/>
              </a:rPr>
              <a:t>Conditional Access</a:t>
            </a:r>
            <a:br>
              <a:rPr kumimoji="0" lang="en-US" sz="2400" b="0" i="0" u="none" strike="noStrike" kern="0" cap="none" spc="0" normalizeH="0" baseline="0" noProof="0" dirty="0">
                <a:ln>
                  <a:noFill/>
                </a:ln>
                <a:solidFill>
                  <a:sysClr val="windowText" lastClr="000000"/>
                </a:solidFill>
                <a:effectLst/>
                <a:uLnTx/>
                <a:uFillTx/>
              </a:rPr>
            </a:br>
            <a:endParaRPr kumimoji="0" lang="en-US" sz="2400" b="0" i="0" u="none" strike="noStrike" kern="0" cap="none" spc="0" normalizeH="0" baseline="0" noProof="0" dirty="0">
              <a:ln>
                <a:noFill/>
              </a:ln>
              <a:solidFill>
                <a:sysClr val="windowText" lastClr="000000"/>
              </a:solidFill>
              <a:effectLst/>
              <a:uLnTx/>
              <a:uFillTx/>
            </a:endParaRPr>
          </a:p>
        </p:txBody>
      </p:sp>
      <p:sp>
        <p:nvSpPr>
          <p:cNvPr id="15" name="Text Placeholder 5"/>
          <p:cNvSpPr txBox="1">
            <a:spLocks/>
          </p:cNvSpPr>
          <p:nvPr/>
        </p:nvSpPr>
        <p:spPr>
          <a:xfrm>
            <a:off x="327645" y="1287462"/>
            <a:ext cx="11889564" cy="998378"/>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a:pPr>
            <a:endParaRPr kumimoji="0" lang="en-US" sz="2000" b="0" i="0" u="none" strike="noStrike" kern="1200" cap="none" spc="0" normalizeH="0" baseline="0" noProof="0" dirty="0">
              <a:ln>
                <a:noFill/>
              </a:ln>
              <a:gradFill>
                <a:gsLst>
                  <a:gs pos="1250">
                    <a:schemeClr val="tx1"/>
                  </a:gs>
                  <a:gs pos="100000">
                    <a:schemeClr val="tx1"/>
                  </a:gs>
                </a:gsLst>
                <a:lin ang="5400000" scaled="0"/>
              </a:gradFill>
              <a:effectLst/>
              <a:uLnTx/>
              <a:uFillTx/>
              <a:latin typeface="+mn-lt"/>
              <a:ea typeface="+mn-ea"/>
              <a:cs typeface="+mn-cs"/>
            </a:endParaRPr>
          </a:p>
        </p:txBody>
      </p:sp>
      <p:sp>
        <p:nvSpPr>
          <p:cNvPr id="17" name="Rectangle 16"/>
          <p:cNvSpPr/>
          <p:nvPr/>
        </p:nvSpPr>
        <p:spPr bwMode="auto">
          <a:xfrm>
            <a:off x="1975204" y="4752249"/>
            <a:ext cx="381000" cy="443616"/>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16" name="Freeform 15"/>
          <p:cNvSpPr>
            <a:spLocks noChangeAspect="1"/>
          </p:cNvSpPr>
          <p:nvPr/>
        </p:nvSpPr>
        <p:spPr bwMode="black">
          <a:xfrm>
            <a:off x="1846355" y="4632689"/>
            <a:ext cx="644228" cy="731520"/>
          </a:xfrm>
          <a:custGeom>
            <a:avLst/>
            <a:gdLst>
              <a:gd name="connsiteX0" fmla="*/ 671962 w 1342613"/>
              <a:gd name="connsiteY0" fmla="*/ 451283 h 1524532"/>
              <a:gd name="connsiteX1" fmla="*/ 485615 w 1342613"/>
              <a:gd name="connsiteY1" fmla="*/ 637630 h 1524532"/>
              <a:gd name="connsiteX2" fmla="*/ 540195 w 1342613"/>
              <a:gd name="connsiteY2" fmla="*/ 769397 h 1524532"/>
              <a:gd name="connsiteX3" fmla="*/ 580648 w 1342613"/>
              <a:gd name="connsiteY3" fmla="*/ 796671 h 1524532"/>
              <a:gd name="connsiteX4" fmla="*/ 525619 w 1342613"/>
              <a:gd name="connsiteY4" fmla="*/ 1087555 h 1524532"/>
              <a:gd name="connsiteX5" fmla="*/ 818303 w 1342613"/>
              <a:gd name="connsiteY5" fmla="*/ 1087555 h 1524532"/>
              <a:gd name="connsiteX6" fmla="*/ 763275 w 1342613"/>
              <a:gd name="connsiteY6" fmla="*/ 796673 h 1524532"/>
              <a:gd name="connsiteX7" fmla="*/ 803729 w 1342613"/>
              <a:gd name="connsiteY7" fmla="*/ 769397 h 1524532"/>
              <a:gd name="connsiteX8" fmla="*/ 858309 w 1342613"/>
              <a:gd name="connsiteY8" fmla="*/ 637630 h 1524532"/>
              <a:gd name="connsiteX9" fmla="*/ 671962 w 1342613"/>
              <a:gd name="connsiteY9" fmla="*/ 451283 h 1524532"/>
              <a:gd name="connsiteX10" fmla="*/ 665941 w 1342613"/>
              <a:gd name="connsiteY10" fmla="*/ 0 h 1524532"/>
              <a:gd name="connsiteX11" fmla="*/ 677983 w 1342613"/>
              <a:gd name="connsiteY11" fmla="*/ 12004 h 1524532"/>
              <a:gd name="connsiteX12" fmla="*/ 1015160 w 1342613"/>
              <a:gd name="connsiteY12" fmla="*/ 156055 h 1524532"/>
              <a:gd name="connsiteX13" fmla="*/ 1292127 w 1342613"/>
              <a:gd name="connsiteY13" fmla="*/ 84029 h 1524532"/>
              <a:gd name="connsiteX14" fmla="*/ 665941 w 1342613"/>
              <a:gd name="connsiteY14" fmla="*/ 1524532 h 1524532"/>
              <a:gd name="connsiteX15" fmla="*/ 51797 w 1342613"/>
              <a:gd name="connsiteY15" fmla="*/ 84029 h 1524532"/>
              <a:gd name="connsiteX16" fmla="*/ 328763 w 1342613"/>
              <a:gd name="connsiteY16" fmla="*/ 156055 h 1524532"/>
              <a:gd name="connsiteX17" fmla="*/ 665941 w 1342613"/>
              <a:gd name="connsiteY17" fmla="*/ 12004 h 1524532"/>
              <a:gd name="connsiteX18" fmla="*/ 665941 w 1342613"/>
              <a:gd name="connsiteY18" fmla="*/ 0 h 1524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42613" h="1524532">
                <a:moveTo>
                  <a:pt x="671962" y="451283"/>
                </a:moveTo>
                <a:cubicBezTo>
                  <a:pt x="569045" y="451283"/>
                  <a:pt x="485615" y="534713"/>
                  <a:pt x="485615" y="637630"/>
                </a:cubicBezTo>
                <a:cubicBezTo>
                  <a:pt x="485615" y="689089"/>
                  <a:pt x="506472" y="735675"/>
                  <a:pt x="540195" y="769397"/>
                </a:cubicBezTo>
                <a:lnTo>
                  <a:pt x="580648" y="796671"/>
                </a:lnTo>
                <a:lnTo>
                  <a:pt x="525619" y="1087555"/>
                </a:lnTo>
                <a:lnTo>
                  <a:pt x="818303" y="1087555"/>
                </a:lnTo>
                <a:lnTo>
                  <a:pt x="763275" y="796673"/>
                </a:lnTo>
                <a:lnTo>
                  <a:pt x="803729" y="769397"/>
                </a:lnTo>
                <a:cubicBezTo>
                  <a:pt x="837452" y="735675"/>
                  <a:pt x="858309" y="689089"/>
                  <a:pt x="858309" y="637630"/>
                </a:cubicBezTo>
                <a:cubicBezTo>
                  <a:pt x="858309" y="534713"/>
                  <a:pt x="774879" y="451283"/>
                  <a:pt x="671962" y="451283"/>
                </a:cubicBezTo>
                <a:close/>
                <a:moveTo>
                  <a:pt x="665941" y="0"/>
                </a:moveTo>
                <a:cubicBezTo>
                  <a:pt x="677983" y="0"/>
                  <a:pt x="677983" y="0"/>
                  <a:pt x="677983" y="12004"/>
                </a:cubicBezTo>
                <a:cubicBezTo>
                  <a:pt x="750235" y="72025"/>
                  <a:pt x="858613" y="156055"/>
                  <a:pt x="1015160" y="156055"/>
                </a:cubicBezTo>
                <a:cubicBezTo>
                  <a:pt x="1099454" y="156055"/>
                  <a:pt x="1195790" y="132046"/>
                  <a:pt x="1292127" y="84029"/>
                </a:cubicBezTo>
                <a:cubicBezTo>
                  <a:pt x="1460715" y="624218"/>
                  <a:pt x="1195790" y="1248436"/>
                  <a:pt x="665941" y="1524532"/>
                </a:cubicBezTo>
                <a:cubicBezTo>
                  <a:pt x="136091" y="1248436"/>
                  <a:pt x="-116792" y="624218"/>
                  <a:pt x="51797" y="84029"/>
                </a:cubicBezTo>
                <a:cubicBezTo>
                  <a:pt x="148133" y="132046"/>
                  <a:pt x="244469" y="156055"/>
                  <a:pt x="328763" y="156055"/>
                </a:cubicBezTo>
                <a:cubicBezTo>
                  <a:pt x="485310" y="156055"/>
                  <a:pt x="593688" y="72025"/>
                  <a:pt x="665941" y="12004"/>
                </a:cubicBezTo>
                <a:cubicBezTo>
                  <a:pt x="665941" y="0"/>
                  <a:pt x="665941" y="0"/>
                  <a:pt x="665941"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4911" tIns="75929" rIns="94911" bIns="75929" numCol="1" spcCol="0" rtlCol="0" fromWordArt="0" anchor="t" anchorCtr="0" forceAA="0" compatLnSpc="1">
            <a:prstTxWarp prst="textNoShape">
              <a:avLst/>
            </a:prstTxWarp>
            <a:noAutofit/>
          </a:bodyPr>
          <a:lstStyle/>
          <a:p>
            <a:pPr marL="0" marR="0" lvl="0" indent="0" algn="ctr" defTabSz="483924" eaLnBrk="1" fontAlgn="base" latinLnBrk="0" hangingPunct="1">
              <a:lnSpc>
                <a:spcPct val="90000"/>
              </a:lnSpc>
              <a:spcBef>
                <a:spcPct val="0"/>
              </a:spcBef>
              <a:spcAft>
                <a:spcPct val="0"/>
              </a:spcAft>
              <a:buClrTx/>
              <a:buSzTx/>
              <a:buFontTx/>
              <a:buNone/>
              <a:tabLst/>
              <a:defRPr/>
            </a:pPr>
            <a:endParaRPr kumimoji="0" lang="en-US" sz="1246" b="0" i="0" u="none" strike="noStrike" kern="0" cap="none" spc="0" normalizeH="0" baseline="0" noProof="0" dirty="0">
              <a:ln>
                <a:noFill/>
              </a:ln>
              <a:solidFill>
                <a:schemeClr val="bg1"/>
              </a:solidFill>
              <a:effectLst/>
              <a:uLnTx/>
              <a:uFillTx/>
              <a:ea typeface="Segoe UI" pitchFamily="34" charset="0"/>
              <a:cs typeface="Segoe UI" pitchFamily="34" charset="0"/>
            </a:endParaRPr>
          </a:p>
        </p:txBody>
      </p:sp>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4156099" y="1604927"/>
            <a:ext cx="8096250" cy="4552950"/>
          </a:xfrm>
          <a:prstGeom prst="rect">
            <a:avLst/>
          </a:prstGeom>
        </p:spPr>
      </p:pic>
    </p:spTree>
    <p:extLst>
      <p:ext uri="{BB962C8B-B14F-4D97-AF65-F5344CB8AC3E}">
        <p14:creationId xmlns:p14="http://schemas.microsoft.com/office/powerpoint/2010/main" val="334467265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Device Restrictions</a:t>
            </a:r>
          </a:p>
        </p:txBody>
      </p:sp>
      <p:sp>
        <p:nvSpPr>
          <p:cNvPr id="6" name="Text Placeholder 5"/>
          <p:cNvSpPr>
            <a:spLocks noGrp="1"/>
          </p:cNvSpPr>
          <p:nvPr>
            <p:ph type="body" sz="quarter" idx="10"/>
          </p:nvPr>
        </p:nvSpPr>
        <p:spPr>
          <a:xfrm>
            <a:off x="274638" y="1212850"/>
            <a:ext cx="4267199" cy="2708434"/>
          </a:xfrm>
        </p:spPr>
        <p:txBody>
          <a:bodyPr/>
          <a:lstStyle/>
          <a:p>
            <a:r>
              <a:rPr lang="en-US" dirty="0"/>
              <a:t>Functionality</a:t>
            </a:r>
          </a:p>
          <a:p>
            <a:pPr lvl="1"/>
            <a:r>
              <a:rPr lang="en-US" dirty="0"/>
              <a:t>Added restrictions settings (general and supervised)</a:t>
            </a:r>
          </a:p>
          <a:p>
            <a:r>
              <a:rPr lang="en-US" dirty="0"/>
              <a:t>Requirements</a:t>
            </a:r>
          </a:p>
          <a:p>
            <a:pPr lvl="1"/>
            <a:r>
              <a:rPr lang="en-US" dirty="0"/>
              <a:t>iOS version varies</a:t>
            </a:r>
          </a:p>
          <a:p>
            <a:pPr lvl="1"/>
            <a:r>
              <a:rPr lang="en-US" dirty="0"/>
              <a:t>Some settings require supervision</a:t>
            </a:r>
          </a:p>
        </p:txBody>
      </p:sp>
      <p:pic>
        <p:nvPicPr>
          <p:cNvPr id="2" name="Picture 1"/>
          <p:cNvPicPr>
            <a:picLocks noChangeAspect="1"/>
          </p:cNvPicPr>
          <p:nvPr/>
        </p:nvPicPr>
        <p:blipFill>
          <a:blip r:embed="rId3"/>
          <a:stretch>
            <a:fillRect/>
          </a:stretch>
        </p:blipFill>
        <p:spPr>
          <a:xfrm>
            <a:off x="4618037" y="1363662"/>
            <a:ext cx="7391400" cy="399420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5040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Added restrictions in configuration profile</a:t>
            </a:r>
          </a:p>
        </p:txBody>
      </p:sp>
      <p:sp>
        <p:nvSpPr>
          <p:cNvPr id="6" name="Text Placeholder 5"/>
          <p:cNvSpPr>
            <a:spLocks noGrp="1"/>
          </p:cNvSpPr>
          <p:nvPr>
            <p:ph type="body" sz="quarter" idx="10"/>
          </p:nvPr>
        </p:nvSpPr>
        <p:spPr>
          <a:xfrm>
            <a:off x="274637" y="1212851"/>
            <a:ext cx="12039599" cy="5561011"/>
          </a:xfrm>
        </p:spPr>
        <p:txBody>
          <a:bodyPr numCol="2"/>
          <a:lstStyle/>
          <a:p>
            <a:r>
              <a:rPr lang="en-US" dirty="0"/>
              <a:t>General</a:t>
            </a:r>
          </a:p>
          <a:p>
            <a:pPr lvl="1"/>
            <a:r>
              <a:rPr lang="en-US" b="1" dirty="0"/>
              <a:t>Airplay passwords</a:t>
            </a:r>
          </a:p>
          <a:p>
            <a:pPr lvl="1"/>
            <a:r>
              <a:rPr lang="en-US" dirty="0"/>
              <a:t>Shared photo stream</a:t>
            </a:r>
          </a:p>
          <a:p>
            <a:pPr lvl="1"/>
            <a:r>
              <a:rPr lang="en-US" dirty="0"/>
              <a:t>Managed apps cloud sync</a:t>
            </a:r>
          </a:p>
          <a:p>
            <a:pPr lvl="1"/>
            <a:r>
              <a:rPr lang="en-US" dirty="0"/>
              <a:t>Activity continuation</a:t>
            </a:r>
          </a:p>
          <a:p>
            <a:pPr lvl="1"/>
            <a:r>
              <a:rPr lang="en-US" dirty="0"/>
              <a:t>Siri filter</a:t>
            </a:r>
          </a:p>
          <a:p>
            <a:pPr lvl="1"/>
            <a:r>
              <a:rPr lang="en-US" dirty="0" err="1"/>
              <a:t>TouchID</a:t>
            </a:r>
            <a:r>
              <a:rPr lang="en-US" dirty="0"/>
              <a:t> unlock</a:t>
            </a:r>
          </a:p>
          <a:p>
            <a:pPr lvl="1"/>
            <a:r>
              <a:rPr lang="en-US" dirty="0"/>
              <a:t>iBook store adult content</a:t>
            </a:r>
          </a:p>
          <a:p>
            <a:pPr lvl="1"/>
            <a:r>
              <a:rPr lang="en-US" b="1" dirty="0"/>
              <a:t>iCloud Photo sharing</a:t>
            </a:r>
          </a:p>
          <a:p>
            <a:pPr lvl="1"/>
            <a:r>
              <a:rPr lang="en-US" dirty="0"/>
              <a:t>iCloud Photo Library</a:t>
            </a:r>
          </a:p>
          <a:p>
            <a:pPr lvl="1"/>
            <a:r>
              <a:rPr lang="en-US" dirty="0"/>
              <a:t>Trust enterprise apps</a:t>
            </a:r>
          </a:p>
          <a:p>
            <a:pPr lvl="1"/>
            <a:r>
              <a:rPr lang="en-US" b="1" dirty="0"/>
              <a:t>Media Content Controls on device for 9 regions</a:t>
            </a:r>
          </a:p>
          <a:p>
            <a:pPr lvl="1"/>
            <a:r>
              <a:rPr lang="en-US" dirty="0"/>
              <a:t>Apple Watch wrist detection</a:t>
            </a:r>
          </a:p>
          <a:p>
            <a:pPr lvl="1"/>
            <a:r>
              <a:rPr lang="en-US" b="1" dirty="0"/>
              <a:t>Airdrop from managed apps</a:t>
            </a:r>
          </a:p>
          <a:p>
            <a:pPr lvl="1"/>
            <a:endParaRPr lang="en-US" dirty="0"/>
          </a:p>
          <a:p>
            <a:r>
              <a:rPr lang="en-US" dirty="0"/>
              <a:t>Supervised</a:t>
            </a:r>
          </a:p>
          <a:p>
            <a:pPr lvl="1"/>
            <a:r>
              <a:rPr lang="en-US" dirty="0"/>
              <a:t>Account modification</a:t>
            </a:r>
          </a:p>
          <a:p>
            <a:pPr lvl="1"/>
            <a:r>
              <a:rPr lang="en-US" b="1" dirty="0"/>
              <a:t>Airdrop</a:t>
            </a:r>
          </a:p>
          <a:p>
            <a:pPr lvl="1"/>
            <a:r>
              <a:rPr lang="en-US" dirty="0"/>
              <a:t>Cellular data modification</a:t>
            </a:r>
          </a:p>
          <a:p>
            <a:pPr lvl="1"/>
            <a:r>
              <a:rPr lang="en-US" dirty="0"/>
              <a:t>Siri querying user generated content</a:t>
            </a:r>
          </a:p>
          <a:p>
            <a:pPr lvl="1"/>
            <a:r>
              <a:rPr lang="en-US" dirty="0"/>
              <a:t>iBook store</a:t>
            </a:r>
          </a:p>
          <a:p>
            <a:pPr lvl="1"/>
            <a:r>
              <a:rPr lang="en-US" dirty="0"/>
              <a:t>Find my friends settings modification</a:t>
            </a:r>
          </a:p>
          <a:p>
            <a:pPr lvl="1"/>
            <a:r>
              <a:rPr lang="en-US" b="1" dirty="0"/>
              <a:t>Erase all content and settings option</a:t>
            </a:r>
          </a:p>
          <a:p>
            <a:pPr lvl="1"/>
            <a:r>
              <a:rPr lang="en-US" dirty="0"/>
              <a:t>Enable restrictions option</a:t>
            </a:r>
          </a:p>
          <a:p>
            <a:pPr lvl="1"/>
            <a:r>
              <a:rPr lang="en-US" dirty="0"/>
              <a:t>Spotlight internet search results</a:t>
            </a:r>
          </a:p>
          <a:p>
            <a:pPr lvl="1"/>
            <a:r>
              <a:rPr lang="en-US" dirty="0"/>
              <a:t>Game Center</a:t>
            </a:r>
          </a:p>
          <a:p>
            <a:pPr lvl="1"/>
            <a:r>
              <a:rPr lang="en-US" dirty="0"/>
              <a:t>Host pairing</a:t>
            </a:r>
          </a:p>
          <a:p>
            <a:pPr lvl="1"/>
            <a:r>
              <a:rPr lang="en-US" dirty="0"/>
              <a:t>User interactive Configuration profile installation</a:t>
            </a:r>
          </a:p>
          <a:p>
            <a:pPr lvl="1"/>
            <a:r>
              <a:rPr lang="en-US" dirty="0"/>
              <a:t>Chat</a:t>
            </a:r>
          </a:p>
        </p:txBody>
      </p:sp>
    </p:spTree>
    <p:extLst>
      <p:ext uri="{BB962C8B-B14F-4D97-AF65-F5344CB8AC3E}">
        <p14:creationId xmlns:p14="http://schemas.microsoft.com/office/powerpoint/2010/main" val="113995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a:t>Added Restrictions in configuration profile</a:t>
            </a:r>
            <a:endParaRPr lang="en-US" dirty="0"/>
          </a:p>
        </p:txBody>
      </p:sp>
      <p:sp>
        <p:nvSpPr>
          <p:cNvPr id="6" name="Text Placeholder 5"/>
          <p:cNvSpPr>
            <a:spLocks noGrp="1"/>
          </p:cNvSpPr>
          <p:nvPr>
            <p:ph type="body" sz="quarter" idx="10"/>
          </p:nvPr>
        </p:nvSpPr>
        <p:spPr>
          <a:xfrm>
            <a:off x="274638" y="1212851"/>
            <a:ext cx="11887200" cy="4124206"/>
          </a:xfrm>
        </p:spPr>
        <p:txBody>
          <a:bodyPr numCol="2"/>
          <a:lstStyle/>
          <a:p>
            <a:r>
              <a:rPr lang="en-US" dirty="0"/>
              <a:t>Supervised</a:t>
            </a:r>
          </a:p>
          <a:p>
            <a:pPr lvl="1"/>
            <a:r>
              <a:rPr lang="en-US" dirty="0"/>
              <a:t>Device name modification</a:t>
            </a:r>
          </a:p>
          <a:p>
            <a:pPr lvl="1"/>
            <a:r>
              <a:rPr lang="en-US" dirty="0"/>
              <a:t>Passcode modification</a:t>
            </a:r>
          </a:p>
          <a:p>
            <a:pPr lvl="1"/>
            <a:r>
              <a:rPr lang="en-US" dirty="0"/>
              <a:t>Podcasts</a:t>
            </a:r>
          </a:p>
          <a:p>
            <a:pPr lvl="1"/>
            <a:r>
              <a:rPr lang="en-US" dirty="0"/>
              <a:t>Wallpaper modification</a:t>
            </a:r>
          </a:p>
          <a:p>
            <a:pPr lvl="1"/>
            <a:r>
              <a:rPr lang="en-US" dirty="0"/>
              <a:t>Siri Profanity filter</a:t>
            </a:r>
          </a:p>
          <a:p>
            <a:pPr lvl="1"/>
            <a:r>
              <a:rPr lang="en-US" dirty="0"/>
              <a:t>Word definition lookup</a:t>
            </a:r>
          </a:p>
          <a:p>
            <a:pPr lvl="1"/>
            <a:r>
              <a:rPr lang="en-US" dirty="0"/>
              <a:t>Predictive keyboards</a:t>
            </a:r>
          </a:p>
          <a:p>
            <a:pPr lvl="1"/>
            <a:r>
              <a:rPr lang="en-US" dirty="0"/>
              <a:t>Auto-correction</a:t>
            </a:r>
          </a:p>
          <a:p>
            <a:pPr lvl="1"/>
            <a:r>
              <a:rPr lang="en-US" dirty="0"/>
              <a:t>Keyboard spell-check</a:t>
            </a:r>
          </a:p>
          <a:p>
            <a:pPr lvl="1"/>
            <a:endParaRPr lang="en-US" dirty="0"/>
          </a:p>
          <a:p>
            <a:pPr lvl="1"/>
            <a:endParaRPr lang="en-US" dirty="0"/>
          </a:p>
          <a:p>
            <a:pPr lvl="1"/>
            <a:r>
              <a:rPr lang="en-US" dirty="0"/>
              <a:t>Keyboard shortcuts</a:t>
            </a:r>
          </a:p>
          <a:p>
            <a:pPr lvl="1"/>
            <a:r>
              <a:rPr lang="en-US" dirty="0"/>
              <a:t>Enterprise app trust settings modification</a:t>
            </a:r>
          </a:p>
          <a:p>
            <a:pPr lvl="1"/>
            <a:r>
              <a:rPr lang="en-US" dirty="0"/>
              <a:t>Install apps using AC2 or iTunes only</a:t>
            </a:r>
          </a:p>
          <a:p>
            <a:pPr lvl="1"/>
            <a:r>
              <a:rPr lang="en-US" dirty="0"/>
              <a:t>Automatic app downloads</a:t>
            </a:r>
          </a:p>
          <a:p>
            <a:pPr lvl="1"/>
            <a:r>
              <a:rPr lang="en-US" dirty="0"/>
              <a:t>Apple watch pairing</a:t>
            </a:r>
          </a:p>
          <a:p>
            <a:pPr lvl="1"/>
            <a:r>
              <a:rPr lang="en-US" dirty="0"/>
              <a:t>Apple News</a:t>
            </a:r>
          </a:p>
          <a:p>
            <a:pPr lvl="1"/>
            <a:r>
              <a:rPr lang="en-US" dirty="0"/>
              <a:t>Music Service</a:t>
            </a:r>
          </a:p>
          <a:p>
            <a:pPr lvl="1"/>
            <a:r>
              <a:rPr lang="en-US" dirty="0"/>
              <a:t>iTunes Radio</a:t>
            </a:r>
          </a:p>
          <a:p>
            <a:pPr lvl="1"/>
            <a:r>
              <a:rPr lang="en-US" dirty="0"/>
              <a:t>Notification settings modification</a:t>
            </a:r>
          </a:p>
          <a:p>
            <a:pPr lvl="1"/>
            <a:r>
              <a:rPr lang="en-US" b="1" dirty="0"/>
              <a:t>Hide/Show apps</a:t>
            </a:r>
          </a:p>
        </p:txBody>
      </p:sp>
    </p:spTree>
    <p:extLst>
      <p:ext uri="{BB962C8B-B14F-4D97-AF65-F5344CB8AC3E}">
        <p14:creationId xmlns:p14="http://schemas.microsoft.com/office/powerpoint/2010/main" val="291296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Hide and Show Apps</a:t>
            </a:r>
          </a:p>
        </p:txBody>
      </p:sp>
      <p:sp>
        <p:nvSpPr>
          <p:cNvPr id="6" name="Text Placeholder 5"/>
          <p:cNvSpPr>
            <a:spLocks noGrp="1"/>
          </p:cNvSpPr>
          <p:nvPr>
            <p:ph type="body" sz="quarter" idx="10"/>
          </p:nvPr>
        </p:nvSpPr>
        <p:spPr>
          <a:xfrm>
            <a:off x="274638" y="1212850"/>
            <a:ext cx="3733799" cy="4216539"/>
          </a:xfrm>
        </p:spPr>
        <p:txBody>
          <a:bodyPr/>
          <a:lstStyle/>
          <a:p>
            <a:r>
              <a:rPr lang="en-US" dirty="0"/>
              <a:t>Functionality</a:t>
            </a:r>
          </a:p>
          <a:p>
            <a:pPr lvl="1"/>
            <a:r>
              <a:rPr lang="en-US" dirty="0"/>
              <a:t>Hide list: Hide specific apps (all apps, except Settings app)</a:t>
            </a:r>
          </a:p>
          <a:p>
            <a:pPr lvl="1"/>
            <a:endParaRPr lang="en-US" dirty="0"/>
          </a:p>
          <a:p>
            <a:pPr lvl="1"/>
            <a:r>
              <a:rPr lang="en-US" dirty="0"/>
              <a:t>Show list: Shows only apps specified and hides all others (except Settings app)</a:t>
            </a:r>
          </a:p>
          <a:p>
            <a:r>
              <a:rPr lang="en-US" dirty="0"/>
              <a:t>Requirements</a:t>
            </a:r>
          </a:p>
          <a:p>
            <a:pPr lvl="1"/>
            <a:r>
              <a:rPr lang="en-US" dirty="0"/>
              <a:t>iOS 9.3 or later</a:t>
            </a:r>
          </a:p>
          <a:p>
            <a:pPr lvl="1"/>
            <a:r>
              <a:rPr lang="en-US" dirty="0"/>
              <a:t>Supervised</a:t>
            </a:r>
          </a:p>
        </p:txBody>
      </p:sp>
      <p:pic>
        <p:nvPicPr>
          <p:cNvPr id="1026" name="Picture 1" descr="image003"/>
          <p:cNvPicPr>
            <a:picLocks noChangeAspect="1" noChangeArrowheads="1"/>
          </p:cNvPicPr>
          <p:nvPr/>
        </p:nvPicPr>
        <p:blipFill rotWithShape="1">
          <a:blip r:embed="rId3">
            <a:extLst>
              <a:ext uri="{28A0092B-C50C-407E-A947-70E740481C1C}">
                <a14:useLocalDpi xmlns:a14="http://schemas.microsoft.com/office/drawing/2010/main" val="0"/>
              </a:ext>
            </a:extLst>
          </a:blip>
          <a:srcRect l="26767"/>
          <a:stretch/>
        </p:blipFill>
        <p:spPr bwMode="auto">
          <a:xfrm>
            <a:off x="4465637" y="1391837"/>
            <a:ext cx="7467600" cy="43746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762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a:t>
            </a:r>
          </a:p>
        </p:txBody>
      </p:sp>
      <p:sp>
        <p:nvSpPr>
          <p:cNvPr id="3" name="Text Placeholder 2"/>
          <p:cNvSpPr>
            <a:spLocks noGrp="1"/>
          </p:cNvSpPr>
          <p:nvPr>
            <p:ph type="body" sz="quarter" idx="12"/>
          </p:nvPr>
        </p:nvSpPr>
        <p:spPr/>
        <p:txBody>
          <a:bodyPr/>
          <a:lstStyle/>
          <a:p>
            <a:r>
              <a:rPr lang="en-US" dirty="0"/>
              <a:t>Hide and Show Apps</a:t>
            </a:r>
          </a:p>
        </p:txBody>
      </p:sp>
    </p:spTree>
    <p:extLst>
      <p:ext uri="{BB962C8B-B14F-4D97-AF65-F5344CB8AC3E}">
        <p14:creationId xmlns:p14="http://schemas.microsoft.com/office/powerpoint/2010/main" val="36890015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28" y="508610"/>
            <a:ext cx="11887200" cy="2339102"/>
          </a:xfrm>
        </p:spPr>
        <p:txBody>
          <a:bodyPr/>
          <a:lstStyle/>
          <a:p>
            <a:r>
              <a:rPr lang="en-US" dirty="0"/>
              <a:t>iOS 10</a:t>
            </a:r>
          </a:p>
          <a:p>
            <a:pPr lvl="1">
              <a:lnSpc>
                <a:spcPct val="100000"/>
              </a:lnSpc>
            </a:pPr>
            <a:r>
              <a:rPr lang="en-US" dirty="0"/>
              <a:t>VPN: PPTP has been removed from iOS 10</a:t>
            </a:r>
          </a:p>
          <a:p>
            <a:pPr lvl="1">
              <a:lnSpc>
                <a:spcPct val="100000"/>
              </a:lnSpc>
            </a:pPr>
            <a:r>
              <a:rPr lang="en-US" dirty="0"/>
              <a:t>Added Restrictions e.g. Modify Bluetooth (Supervised)</a:t>
            </a:r>
          </a:p>
          <a:p>
            <a:pPr lvl="1">
              <a:lnSpc>
                <a:spcPct val="150000"/>
              </a:lnSpc>
            </a:pPr>
            <a:endParaRPr lang="en-US" dirty="0"/>
          </a:p>
          <a:p>
            <a:pPr lvl="1"/>
            <a:endParaRPr lang="en-US" dirty="0"/>
          </a:p>
        </p:txBody>
      </p:sp>
      <p:sp>
        <p:nvSpPr>
          <p:cNvPr id="4" name="Text Placeholder 2"/>
          <p:cNvSpPr txBox="1">
            <a:spLocks/>
          </p:cNvSpPr>
          <p:nvPr/>
        </p:nvSpPr>
        <p:spPr>
          <a:xfrm>
            <a:off x="274638" y="2881073"/>
            <a:ext cx="11887200" cy="2954655"/>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gradFill>
                  <a:gsLst>
                    <a:gs pos="1250">
                      <a:schemeClr val="tx2"/>
                    </a:gs>
                    <a:gs pos="99000">
                      <a:schemeClr val="tx2"/>
                    </a:gs>
                  </a:gsLst>
                  <a:lin ang="5400000" scaled="0"/>
                </a:gra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chemeClr val="tx1"/>
                    </a:gs>
                    <a:gs pos="100000">
                      <a:schemeClr val="tx1"/>
                    </a:gs>
                  </a:gsLst>
                  <a:lin ang="5400000" scaled="0"/>
                </a:gra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defRPr/>
            </a:pPr>
            <a:r>
              <a:rPr kumimoji="0" lang="en-US" sz="4000" b="0" i="0" u="none" strike="noStrike" kern="1200" cap="none" spc="0" normalizeH="0" baseline="0" noProof="0" dirty="0">
                <a:ln>
                  <a:noFill/>
                </a:ln>
                <a:gradFill>
                  <a:gsLst>
                    <a:gs pos="1250">
                      <a:schemeClr val="tx2"/>
                    </a:gs>
                    <a:gs pos="99000">
                      <a:schemeClr val="tx2"/>
                    </a:gs>
                  </a:gsLst>
                  <a:lin ang="5400000" scaled="0"/>
                </a:gradFill>
                <a:effectLst/>
                <a:uLnTx/>
                <a:uFillTx/>
                <a:latin typeface="+mj-lt"/>
                <a:ea typeface="+mn-ea"/>
                <a:cs typeface="+mn-cs"/>
              </a:rPr>
              <a:t>Coming Up…</a:t>
            </a:r>
          </a:p>
          <a:p>
            <a:pPr marL="0" marR="0" lvl="1" indent="0" algn="l" defTabSz="932742" rtl="0" eaLnBrk="1" fontAlgn="auto" latinLnBrk="0" hangingPunct="1">
              <a:lnSpc>
                <a:spcPct val="100000"/>
              </a:lnSpc>
              <a:spcBef>
                <a:spcPct val="20000"/>
              </a:spcBef>
              <a:spcAft>
                <a:spcPts val="0"/>
              </a:spcAft>
              <a:buClrTx/>
              <a:buSzPct val="90000"/>
              <a:buFontTx/>
              <a:buNone/>
              <a:tabLst/>
              <a:defRPr/>
            </a:pPr>
            <a:r>
              <a:rPr kumimoji="0" lang="en-US" sz="2000" b="0" i="0" u="none" strike="noStrike" kern="1200" cap="none" spc="0" normalizeH="0" baseline="0" noProof="0" dirty="0">
                <a:ln>
                  <a:noFill/>
                </a:ln>
                <a:gradFill>
                  <a:gsLst>
                    <a:gs pos="1250">
                      <a:schemeClr val="tx1"/>
                    </a:gs>
                    <a:gs pos="100000">
                      <a:schemeClr val="tx1"/>
                    </a:gs>
                  </a:gsLst>
                  <a:lin ang="5400000" scaled="0"/>
                </a:gradFill>
                <a:effectLst/>
                <a:uLnTx/>
                <a:uFillTx/>
                <a:latin typeface="+mn-lt"/>
                <a:ea typeface="+mn-ea"/>
                <a:cs typeface="+mn-cs"/>
              </a:rPr>
              <a:t>Azure based console</a:t>
            </a:r>
          </a:p>
          <a:p>
            <a:pPr marL="0" marR="0" lvl="1" indent="0" algn="l" defTabSz="932742" rtl="0" eaLnBrk="1" fontAlgn="auto" latinLnBrk="0" hangingPunct="1">
              <a:lnSpc>
                <a:spcPct val="100000"/>
              </a:lnSpc>
              <a:spcBef>
                <a:spcPct val="20000"/>
              </a:spcBef>
              <a:spcAft>
                <a:spcPts val="0"/>
              </a:spcAft>
              <a:buClrTx/>
              <a:buSzPct val="90000"/>
              <a:buFontTx/>
              <a:buNone/>
              <a:tabLst/>
              <a:defRPr/>
            </a:pPr>
            <a:r>
              <a:rPr kumimoji="0" lang="en-US" sz="2000" b="0" i="0" u="none" strike="noStrike" kern="1200" cap="none" spc="0" normalizeH="0" baseline="0" noProof="0" dirty="0">
                <a:ln>
                  <a:noFill/>
                </a:ln>
                <a:gradFill>
                  <a:gsLst>
                    <a:gs pos="1250">
                      <a:schemeClr val="tx1"/>
                    </a:gs>
                    <a:gs pos="100000">
                      <a:schemeClr val="tx1"/>
                    </a:gs>
                  </a:gsLst>
                  <a:lin ang="5400000" scaled="0"/>
                </a:gradFill>
                <a:effectLst/>
                <a:uLnTx/>
                <a:uFillTx/>
                <a:latin typeface="+mn-lt"/>
                <a:ea typeface="+mn-ea"/>
                <a:cs typeface="+mn-cs"/>
              </a:rPr>
              <a:t>Device based VPP</a:t>
            </a:r>
          </a:p>
          <a:p>
            <a:pPr marL="0" marR="0" lvl="1" indent="0" algn="l" defTabSz="932742" rtl="0" eaLnBrk="1" fontAlgn="auto" latinLnBrk="0" hangingPunct="1">
              <a:lnSpc>
                <a:spcPct val="100000"/>
              </a:lnSpc>
              <a:spcBef>
                <a:spcPct val="20000"/>
              </a:spcBef>
              <a:spcAft>
                <a:spcPts val="0"/>
              </a:spcAft>
              <a:buClrTx/>
              <a:buSzPct val="90000"/>
              <a:buFontTx/>
              <a:buNone/>
              <a:tabLst/>
              <a:defRPr/>
            </a:pPr>
            <a:r>
              <a:rPr kumimoji="0" lang="en-US" sz="2000" b="0" i="0" u="none" strike="noStrike" kern="1200" cap="none" spc="0" normalizeH="0" baseline="0" noProof="0" dirty="0">
                <a:ln>
                  <a:noFill/>
                </a:ln>
                <a:gradFill>
                  <a:gsLst>
                    <a:gs pos="1250">
                      <a:schemeClr val="tx1"/>
                    </a:gs>
                    <a:gs pos="100000">
                      <a:schemeClr val="tx1"/>
                    </a:gs>
                  </a:gsLst>
                  <a:lin ang="5400000" scaled="0"/>
                </a:gradFill>
                <a:effectLst/>
                <a:uLnTx/>
                <a:uFillTx/>
                <a:latin typeface="+mn-lt"/>
                <a:ea typeface="+mn-ea"/>
                <a:cs typeface="+mn-cs"/>
              </a:rPr>
              <a:t>Multi-token support</a:t>
            </a:r>
          </a:p>
          <a:p>
            <a:pPr marL="0" marR="0" lvl="1" indent="0" algn="l" defTabSz="932742" rtl="0" eaLnBrk="1" fontAlgn="auto" latinLnBrk="0" hangingPunct="1">
              <a:lnSpc>
                <a:spcPct val="100000"/>
              </a:lnSpc>
              <a:spcBef>
                <a:spcPct val="20000"/>
              </a:spcBef>
              <a:spcAft>
                <a:spcPts val="0"/>
              </a:spcAft>
              <a:buClrTx/>
              <a:buSzPct val="90000"/>
              <a:buFontTx/>
              <a:buNone/>
              <a:tabLst/>
              <a:defRPr/>
            </a:pPr>
            <a:r>
              <a:rPr kumimoji="0" lang="en-US" sz="2000" b="0" i="0" u="none" strike="noStrike" kern="1200" cap="none" spc="0" normalizeH="0" baseline="0" noProof="0" dirty="0">
                <a:ln>
                  <a:noFill/>
                </a:ln>
                <a:gradFill>
                  <a:gsLst>
                    <a:gs pos="1250">
                      <a:schemeClr val="tx1"/>
                    </a:gs>
                    <a:gs pos="100000">
                      <a:schemeClr val="tx1"/>
                    </a:gs>
                  </a:gsLst>
                  <a:lin ang="5400000" scaled="0"/>
                </a:gradFill>
                <a:effectLst/>
                <a:uLnTx/>
                <a:uFillTx/>
                <a:latin typeface="+mn-lt"/>
                <a:ea typeface="+mn-ea"/>
                <a:cs typeface="+mn-cs"/>
              </a:rPr>
              <a:t>iOS education features</a:t>
            </a:r>
          </a:p>
          <a:p>
            <a:pPr marL="0" marR="0" lvl="1" indent="0" algn="l" defTabSz="932742" rtl="0" eaLnBrk="1" fontAlgn="auto" latinLnBrk="0" hangingPunct="1">
              <a:lnSpc>
                <a:spcPct val="100000"/>
              </a:lnSpc>
              <a:spcBef>
                <a:spcPct val="20000"/>
              </a:spcBef>
              <a:spcAft>
                <a:spcPts val="0"/>
              </a:spcAft>
              <a:buClrTx/>
              <a:buSzPct val="90000"/>
              <a:buFontTx/>
              <a:buNone/>
              <a:tabLst/>
              <a:defRPr/>
            </a:pPr>
            <a:r>
              <a:rPr kumimoji="0" lang="en-US" sz="2000" b="0" i="0" u="none" strike="noStrike" kern="1200" cap="none" spc="0" normalizeH="0" baseline="0" noProof="0" dirty="0">
                <a:ln>
                  <a:noFill/>
                </a:ln>
                <a:gradFill>
                  <a:gsLst>
                    <a:gs pos="1250">
                      <a:schemeClr val="tx1"/>
                    </a:gs>
                    <a:gs pos="100000">
                      <a:schemeClr val="tx1"/>
                    </a:gs>
                  </a:gsLst>
                  <a:lin ang="5400000" scaled="0"/>
                </a:gradFill>
                <a:effectLst/>
                <a:uLnTx/>
                <a:uFillTx/>
                <a:latin typeface="+mn-lt"/>
                <a:ea typeface="+mn-ea"/>
                <a:cs typeface="+mn-cs"/>
              </a:rPr>
              <a:t>Lost mode</a:t>
            </a:r>
          </a:p>
          <a:p>
            <a:pPr marL="0" marR="0" lvl="1" indent="0" algn="l" defTabSz="932742" rtl="0" eaLnBrk="1" fontAlgn="auto" latinLnBrk="0" hangingPunct="1">
              <a:lnSpc>
                <a:spcPct val="100000"/>
              </a:lnSpc>
              <a:spcBef>
                <a:spcPct val="20000"/>
              </a:spcBef>
              <a:spcAft>
                <a:spcPts val="0"/>
              </a:spcAft>
              <a:buClrTx/>
              <a:buSzPct val="90000"/>
              <a:buFontTx/>
              <a:buNone/>
              <a:tabLst/>
              <a:defRPr/>
            </a:pPr>
            <a:r>
              <a:rPr kumimoji="0" lang="en-US" sz="2000" b="0" i="0" u="none" strike="noStrike" kern="1200" cap="none" spc="0" normalizeH="0" baseline="0" noProof="0" dirty="0">
                <a:ln>
                  <a:noFill/>
                </a:ln>
                <a:gradFill>
                  <a:gsLst>
                    <a:gs pos="1250">
                      <a:schemeClr val="tx1"/>
                    </a:gs>
                    <a:gs pos="100000">
                      <a:schemeClr val="tx1"/>
                    </a:gs>
                  </a:gsLst>
                  <a:lin ang="5400000" scaled="0"/>
                </a:gradFill>
                <a:effectLst/>
                <a:uLnTx/>
                <a:uFillTx/>
                <a:latin typeface="+mn-lt"/>
                <a:ea typeface="+mn-ea"/>
                <a:cs typeface="+mn-cs"/>
              </a:rPr>
              <a:t>More restrictions</a:t>
            </a:r>
          </a:p>
        </p:txBody>
      </p:sp>
      <p:grpSp>
        <p:nvGrpSpPr>
          <p:cNvPr id="5" name="Group 80"/>
          <p:cNvGrpSpPr>
            <a:grpSpLocks noChangeAspect="1"/>
          </p:cNvGrpSpPr>
          <p:nvPr/>
        </p:nvGrpSpPr>
        <p:grpSpPr bwMode="auto">
          <a:xfrm>
            <a:off x="3993798" y="3725862"/>
            <a:ext cx="8442678" cy="3268663"/>
            <a:chOff x="13708067" y="7750176"/>
            <a:chExt cx="17978434" cy="6962779"/>
          </a:xfrm>
        </p:grpSpPr>
        <p:sp>
          <p:nvSpPr>
            <p:cNvPr id="6" name="Freeform 5"/>
            <p:cNvSpPr>
              <a:spLocks/>
            </p:cNvSpPr>
            <p:nvPr/>
          </p:nvSpPr>
          <p:spPr bwMode="auto">
            <a:xfrm>
              <a:off x="21027614" y="10279638"/>
              <a:ext cx="3783310" cy="3263196"/>
            </a:xfrm>
            <a:custGeom>
              <a:avLst/>
              <a:gdLst>
                <a:gd name="T0" fmla="*/ 992 w 1008"/>
                <a:gd name="T1" fmla="*/ 0 h 869"/>
                <a:gd name="T2" fmla="*/ 185 w 1008"/>
                <a:gd name="T3" fmla="*/ 0 h 869"/>
                <a:gd name="T4" fmla="*/ 169 w 1008"/>
                <a:gd name="T5" fmla="*/ 16 h 869"/>
                <a:gd name="T6" fmla="*/ 169 w 1008"/>
                <a:gd name="T7" fmla="*/ 452 h 869"/>
                <a:gd name="T8" fmla="*/ 138 w 1008"/>
                <a:gd name="T9" fmla="*/ 444 h 869"/>
                <a:gd name="T10" fmla="*/ 125 w 1008"/>
                <a:gd name="T11" fmla="*/ 441 h 869"/>
                <a:gd name="T12" fmla="*/ 115 w 1008"/>
                <a:gd name="T13" fmla="*/ 447 h 869"/>
                <a:gd name="T14" fmla="*/ 41 w 1008"/>
                <a:gd name="T15" fmla="*/ 766 h 869"/>
                <a:gd name="T16" fmla="*/ 88 w 1008"/>
                <a:gd name="T17" fmla="*/ 561 h 869"/>
                <a:gd name="T18" fmla="*/ 57 w 1008"/>
                <a:gd name="T19" fmla="*/ 511 h 869"/>
                <a:gd name="T20" fmla="*/ 3 w 1008"/>
                <a:gd name="T21" fmla="*/ 744 h 869"/>
                <a:gd name="T22" fmla="*/ 2 w 1008"/>
                <a:gd name="T23" fmla="*/ 744 h 869"/>
                <a:gd name="T24" fmla="*/ 2 w 1008"/>
                <a:gd name="T25" fmla="*/ 745 h 869"/>
                <a:gd name="T26" fmla="*/ 2 w 1008"/>
                <a:gd name="T27" fmla="*/ 745 h 869"/>
                <a:gd name="T28" fmla="*/ 2 w 1008"/>
                <a:gd name="T29" fmla="*/ 745 h 869"/>
                <a:gd name="T30" fmla="*/ 15 w 1008"/>
                <a:gd name="T31" fmla="*/ 802 h 869"/>
                <a:gd name="T32" fmla="*/ 6 w 1008"/>
                <a:gd name="T33" fmla="*/ 800 h 869"/>
                <a:gd name="T34" fmla="*/ 0 w 1008"/>
                <a:gd name="T35" fmla="*/ 825 h 869"/>
                <a:gd name="T36" fmla="*/ 188 w 1008"/>
                <a:gd name="T37" fmla="*/ 869 h 869"/>
                <a:gd name="T38" fmla="*/ 194 w 1008"/>
                <a:gd name="T39" fmla="*/ 844 h 869"/>
                <a:gd name="T40" fmla="*/ 188 w 1008"/>
                <a:gd name="T41" fmla="*/ 843 h 869"/>
                <a:gd name="T42" fmla="*/ 200 w 1008"/>
                <a:gd name="T43" fmla="*/ 826 h 869"/>
                <a:gd name="T44" fmla="*/ 201 w 1008"/>
                <a:gd name="T45" fmla="*/ 826 h 869"/>
                <a:gd name="T46" fmla="*/ 211 w 1008"/>
                <a:gd name="T47" fmla="*/ 820 h 869"/>
                <a:gd name="T48" fmla="*/ 262 w 1008"/>
                <a:gd name="T49" fmla="*/ 601 h 869"/>
                <a:gd name="T50" fmla="*/ 364 w 1008"/>
                <a:gd name="T51" fmla="*/ 634 h 869"/>
                <a:gd name="T52" fmla="*/ 364 w 1008"/>
                <a:gd name="T53" fmla="*/ 676 h 869"/>
                <a:gd name="T54" fmla="*/ 481 w 1008"/>
                <a:gd name="T55" fmla="*/ 676 h 869"/>
                <a:gd name="T56" fmla="*/ 481 w 1008"/>
                <a:gd name="T57" fmla="*/ 605 h 869"/>
                <a:gd name="T58" fmla="*/ 514 w 1008"/>
                <a:gd name="T59" fmla="*/ 582 h 869"/>
                <a:gd name="T60" fmla="*/ 673 w 1008"/>
                <a:gd name="T61" fmla="*/ 582 h 869"/>
                <a:gd name="T62" fmla="*/ 707 w 1008"/>
                <a:gd name="T63" fmla="*/ 605 h 869"/>
                <a:gd name="T64" fmla="*/ 706 w 1008"/>
                <a:gd name="T65" fmla="*/ 676 h 869"/>
                <a:gd name="T66" fmla="*/ 824 w 1008"/>
                <a:gd name="T67" fmla="*/ 676 h 869"/>
                <a:gd name="T68" fmla="*/ 824 w 1008"/>
                <a:gd name="T69" fmla="*/ 634 h 869"/>
                <a:gd name="T70" fmla="*/ 949 w 1008"/>
                <a:gd name="T71" fmla="*/ 594 h 869"/>
                <a:gd name="T72" fmla="*/ 967 w 1008"/>
                <a:gd name="T73" fmla="*/ 582 h 869"/>
                <a:gd name="T74" fmla="*/ 992 w 1008"/>
                <a:gd name="T75" fmla="*/ 582 h 869"/>
                <a:gd name="T76" fmla="*/ 1008 w 1008"/>
                <a:gd name="T77" fmla="*/ 565 h 869"/>
                <a:gd name="T78" fmla="*/ 1008 w 1008"/>
                <a:gd name="T79" fmla="*/ 16 h 869"/>
                <a:gd name="T80" fmla="*/ 992 w 1008"/>
                <a:gd name="T81" fmla="*/ 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8" h="869">
                  <a:moveTo>
                    <a:pt x="992" y="0"/>
                  </a:moveTo>
                  <a:cubicBezTo>
                    <a:pt x="185" y="0"/>
                    <a:pt x="185" y="0"/>
                    <a:pt x="185" y="0"/>
                  </a:cubicBezTo>
                  <a:cubicBezTo>
                    <a:pt x="176" y="0"/>
                    <a:pt x="169" y="7"/>
                    <a:pt x="169" y="16"/>
                  </a:cubicBezTo>
                  <a:cubicBezTo>
                    <a:pt x="169" y="452"/>
                    <a:pt x="169" y="452"/>
                    <a:pt x="169" y="452"/>
                  </a:cubicBezTo>
                  <a:cubicBezTo>
                    <a:pt x="138" y="444"/>
                    <a:pt x="138" y="444"/>
                    <a:pt x="138" y="444"/>
                  </a:cubicBezTo>
                  <a:cubicBezTo>
                    <a:pt x="125" y="441"/>
                    <a:pt x="125" y="441"/>
                    <a:pt x="125" y="441"/>
                  </a:cubicBezTo>
                  <a:cubicBezTo>
                    <a:pt x="125" y="441"/>
                    <a:pt x="117" y="439"/>
                    <a:pt x="115" y="447"/>
                  </a:cubicBezTo>
                  <a:cubicBezTo>
                    <a:pt x="41" y="766"/>
                    <a:pt x="41" y="766"/>
                    <a:pt x="41" y="766"/>
                  </a:cubicBezTo>
                  <a:cubicBezTo>
                    <a:pt x="88" y="561"/>
                    <a:pt x="88" y="561"/>
                    <a:pt x="88" y="561"/>
                  </a:cubicBezTo>
                  <a:cubicBezTo>
                    <a:pt x="94" y="539"/>
                    <a:pt x="80" y="516"/>
                    <a:pt x="57" y="511"/>
                  </a:cubicBezTo>
                  <a:cubicBezTo>
                    <a:pt x="3" y="744"/>
                    <a:pt x="3" y="744"/>
                    <a:pt x="3" y="744"/>
                  </a:cubicBezTo>
                  <a:cubicBezTo>
                    <a:pt x="2" y="744"/>
                    <a:pt x="2" y="744"/>
                    <a:pt x="2" y="744"/>
                  </a:cubicBezTo>
                  <a:cubicBezTo>
                    <a:pt x="2" y="745"/>
                    <a:pt x="2" y="745"/>
                    <a:pt x="2" y="745"/>
                  </a:cubicBezTo>
                  <a:cubicBezTo>
                    <a:pt x="2" y="745"/>
                    <a:pt x="2" y="745"/>
                    <a:pt x="2" y="745"/>
                  </a:cubicBezTo>
                  <a:cubicBezTo>
                    <a:pt x="2" y="745"/>
                    <a:pt x="2" y="745"/>
                    <a:pt x="2" y="745"/>
                  </a:cubicBezTo>
                  <a:cubicBezTo>
                    <a:pt x="15" y="802"/>
                    <a:pt x="15" y="802"/>
                    <a:pt x="15" y="802"/>
                  </a:cubicBezTo>
                  <a:cubicBezTo>
                    <a:pt x="6" y="800"/>
                    <a:pt x="6" y="800"/>
                    <a:pt x="6" y="800"/>
                  </a:cubicBezTo>
                  <a:cubicBezTo>
                    <a:pt x="0" y="825"/>
                    <a:pt x="0" y="825"/>
                    <a:pt x="0" y="825"/>
                  </a:cubicBezTo>
                  <a:cubicBezTo>
                    <a:pt x="188" y="869"/>
                    <a:pt x="188" y="869"/>
                    <a:pt x="188" y="869"/>
                  </a:cubicBezTo>
                  <a:cubicBezTo>
                    <a:pt x="194" y="844"/>
                    <a:pt x="194" y="844"/>
                    <a:pt x="194" y="844"/>
                  </a:cubicBezTo>
                  <a:cubicBezTo>
                    <a:pt x="188" y="843"/>
                    <a:pt x="188" y="843"/>
                    <a:pt x="188" y="843"/>
                  </a:cubicBezTo>
                  <a:cubicBezTo>
                    <a:pt x="200" y="826"/>
                    <a:pt x="200" y="826"/>
                    <a:pt x="200" y="826"/>
                  </a:cubicBezTo>
                  <a:cubicBezTo>
                    <a:pt x="201" y="826"/>
                    <a:pt x="201" y="826"/>
                    <a:pt x="201" y="826"/>
                  </a:cubicBezTo>
                  <a:cubicBezTo>
                    <a:pt x="201" y="826"/>
                    <a:pt x="209" y="828"/>
                    <a:pt x="211" y="820"/>
                  </a:cubicBezTo>
                  <a:cubicBezTo>
                    <a:pt x="262" y="601"/>
                    <a:pt x="262" y="601"/>
                    <a:pt x="262" y="601"/>
                  </a:cubicBezTo>
                  <a:cubicBezTo>
                    <a:pt x="364" y="634"/>
                    <a:pt x="364" y="634"/>
                    <a:pt x="364" y="634"/>
                  </a:cubicBezTo>
                  <a:cubicBezTo>
                    <a:pt x="364" y="676"/>
                    <a:pt x="364" y="676"/>
                    <a:pt x="364" y="676"/>
                  </a:cubicBezTo>
                  <a:cubicBezTo>
                    <a:pt x="481" y="676"/>
                    <a:pt x="481" y="676"/>
                    <a:pt x="481" y="676"/>
                  </a:cubicBezTo>
                  <a:cubicBezTo>
                    <a:pt x="481" y="605"/>
                    <a:pt x="481" y="605"/>
                    <a:pt x="481" y="605"/>
                  </a:cubicBezTo>
                  <a:cubicBezTo>
                    <a:pt x="514" y="582"/>
                    <a:pt x="514" y="582"/>
                    <a:pt x="514" y="582"/>
                  </a:cubicBezTo>
                  <a:cubicBezTo>
                    <a:pt x="673" y="582"/>
                    <a:pt x="673" y="582"/>
                    <a:pt x="673" y="582"/>
                  </a:cubicBezTo>
                  <a:cubicBezTo>
                    <a:pt x="707" y="605"/>
                    <a:pt x="707" y="605"/>
                    <a:pt x="707" y="605"/>
                  </a:cubicBezTo>
                  <a:cubicBezTo>
                    <a:pt x="706" y="676"/>
                    <a:pt x="706" y="676"/>
                    <a:pt x="706" y="676"/>
                  </a:cubicBezTo>
                  <a:cubicBezTo>
                    <a:pt x="824" y="676"/>
                    <a:pt x="824" y="676"/>
                    <a:pt x="824" y="676"/>
                  </a:cubicBezTo>
                  <a:cubicBezTo>
                    <a:pt x="824" y="634"/>
                    <a:pt x="824" y="634"/>
                    <a:pt x="824" y="634"/>
                  </a:cubicBezTo>
                  <a:cubicBezTo>
                    <a:pt x="949" y="594"/>
                    <a:pt x="949" y="594"/>
                    <a:pt x="949" y="594"/>
                  </a:cubicBezTo>
                  <a:cubicBezTo>
                    <a:pt x="967" y="582"/>
                    <a:pt x="967" y="582"/>
                    <a:pt x="967" y="582"/>
                  </a:cubicBezTo>
                  <a:cubicBezTo>
                    <a:pt x="992" y="582"/>
                    <a:pt x="992" y="582"/>
                    <a:pt x="992" y="582"/>
                  </a:cubicBezTo>
                  <a:cubicBezTo>
                    <a:pt x="1001" y="582"/>
                    <a:pt x="1008" y="575"/>
                    <a:pt x="1008" y="565"/>
                  </a:cubicBezTo>
                  <a:cubicBezTo>
                    <a:pt x="1008" y="16"/>
                    <a:pt x="1008" y="16"/>
                    <a:pt x="1008" y="16"/>
                  </a:cubicBezTo>
                  <a:cubicBezTo>
                    <a:pt x="1008" y="7"/>
                    <a:pt x="1001" y="0"/>
                    <a:pt x="992" y="0"/>
                  </a:cubicBez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7" name="Freeform 6"/>
            <p:cNvSpPr>
              <a:spLocks/>
            </p:cNvSpPr>
            <p:nvPr/>
          </p:nvSpPr>
          <p:spPr bwMode="auto">
            <a:xfrm>
              <a:off x="21853766" y="13056251"/>
              <a:ext cx="108095" cy="166057"/>
            </a:xfrm>
            <a:custGeom>
              <a:avLst/>
              <a:gdLst>
                <a:gd name="T0" fmla="*/ 26 w 29"/>
                <a:gd name="T1" fmla="*/ 26 h 44"/>
                <a:gd name="T2" fmla="*/ 10 w 29"/>
                <a:gd name="T3" fmla="*/ 0 h 44"/>
                <a:gd name="T4" fmla="*/ 0 w 29"/>
                <a:gd name="T5" fmla="*/ 42 h 44"/>
                <a:gd name="T6" fmla="*/ 26 w 29"/>
                <a:gd name="T7" fmla="*/ 26 h 44"/>
              </a:gdLst>
              <a:ahLst/>
              <a:cxnLst>
                <a:cxn ang="0">
                  <a:pos x="T0" y="T1"/>
                </a:cxn>
                <a:cxn ang="0">
                  <a:pos x="T2" y="T3"/>
                </a:cxn>
                <a:cxn ang="0">
                  <a:pos x="T4" y="T5"/>
                </a:cxn>
                <a:cxn ang="0">
                  <a:pos x="T6" y="T7"/>
                </a:cxn>
              </a:cxnLst>
              <a:rect l="0" t="0" r="r" b="b"/>
              <a:pathLst>
                <a:path w="29" h="44">
                  <a:moveTo>
                    <a:pt x="26" y="26"/>
                  </a:moveTo>
                  <a:cubicBezTo>
                    <a:pt x="29" y="14"/>
                    <a:pt x="22" y="3"/>
                    <a:pt x="10" y="0"/>
                  </a:cubicBezTo>
                  <a:cubicBezTo>
                    <a:pt x="0" y="42"/>
                    <a:pt x="0" y="42"/>
                    <a:pt x="0" y="42"/>
                  </a:cubicBezTo>
                  <a:cubicBezTo>
                    <a:pt x="12" y="44"/>
                    <a:pt x="23" y="37"/>
                    <a:pt x="26" y="26"/>
                  </a:cubicBez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8" name="Freeform 7"/>
            <p:cNvSpPr>
              <a:spLocks/>
            </p:cNvSpPr>
            <p:nvPr/>
          </p:nvSpPr>
          <p:spPr bwMode="auto">
            <a:xfrm>
              <a:off x="21892371" y="12897920"/>
              <a:ext cx="108095" cy="169918"/>
            </a:xfrm>
            <a:custGeom>
              <a:avLst/>
              <a:gdLst>
                <a:gd name="T0" fmla="*/ 26 w 29"/>
                <a:gd name="T1" fmla="*/ 26 h 45"/>
                <a:gd name="T2" fmla="*/ 10 w 29"/>
                <a:gd name="T3" fmla="*/ 0 h 45"/>
                <a:gd name="T4" fmla="*/ 0 w 29"/>
                <a:gd name="T5" fmla="*/ 42 h 45"/>
                <a:gd name="T6" fmla="*/ 26 w 29"/>
                <a:gd name="T7" fmla="*/ 26 h 45"/>
              </a:gdLst>
              <a:ahLst/>
              <a:cxnLst>
                <a:cxn ang="0">
                  <a:pos x="T0" y="T1"/>
                </a:cxn>
                <a:cxn ang="0">
                  <a:pos x="T2" y="T3"/>
                </a:cxn>
                <a:cxn ang="0">
                  <a:pos x="T4" y="T5"/>
                </a:cxn>
                <a:cxn ang="0">
                  <a:pos x="T6" y="T7"/>
                </a:cxn>
              </a:cxnLst>
              <a:rect l="0" t="0" r="r" b="b"/>
              <a:pathLst>
                <a:path w="29" h="45">
                  <a:moveTo>
                    <a:pt x="26" y="26"/>
                  </a:moveTo>
                  <a:cubicBezTo>
                    <a:pt x="29" y="14"/>
                    <a:pt x="21" y="3"/>
                    <a:pt x="10" y="0"/>
                  </a:cubicBezTo>
                  <a:cubicBezTo>
                    <a:pt x="0" y="42"/>
                    <a:pt x="0" y="42"/>
                    <a:pt x="0" y="42"/>
                  </a:cubicBezTo>
                  <a:cubicBezTo>
                    <a:pt x="12" y="45"/>
                    <a:pt x="23" y="37"/>
                    <a:pt x="26" y="26"/>
                  </a:cubicBez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9" name="Freeform 8"/>
            <p:cNvSpPr>
              <a:spLocks/>
            </p:cNvSpPr>
            <p:nvPr/>
          </p:nvSpPr>
          <p:spPr bwMode="auto">
            <a:xfrm>
              <a:off x="21927114" y="12739586"/>
              <a:ext cx="104235" cy="169918"/>
            </a:xfrm>
            <a:custGeom>
              <a:avLst/>
              <a:gdLst>
                <a:gd name="T0" fmla="*/ 26 w 28"/>
                <a:gd name="T1" fmla="*/ 26 h 45"/>
                <a:gd name="T2" fmla="*/ 10 w 28"/>
                <a:gd name="T3" fmla="*/ 0 h 45"/>
                <a:gd name="T4" fmla="*/ 0 w 28"/>
                <a:gd name="T5" fmla="*/ 42 h 45"/>
                <a:gd name="T6" fmla="*/ 26 w 28"/>
                <a:gd name="T7" fmla="*/ 26 h 45"/>
              </a:gdLst>
              <a:ahLst/>
              <a:cxnLst>
                <a:cxn ang="0">
                  <a:pos x="T0" y="T1"/>
                </a:cxn>
                <a:cxn ang="0">
                  <a:pos x="T2" y="T3"/>
                </a:cxn>
                <a:cxn ang="0">
                  <a:pos x="T4" y="T5"/>
                </a:cxn>
                <a:cxn ang="0">
                  <a:pos x="T6" y="T7"/>
                </a:cxn>
              </a:cxnLst>
              <a:rect l="0" t="0" r="r" b="b"/>
              <a:pathLst>
                <a:path w="28" h="45">
                  <a:moveTo>
                    <a:pt x="26" y="26"/>
                  </a:moveTo>
                  <a:cubicBezTo>
                    <a:pt x="28" y="15"/>
                    <a:pt x="21" y="3"/>
                    <a:pt x="10" y="0"/>
                  </a:cubicBezTo>
                  <a:cubicBezTo>
                    <a:pt x="0" y="42"/>
                    <a:pt x="0" y="42"/>
                    <a:pt x="0" y="42"/>
                  </a:cubicBezTo>
                  <a:cubicBezTo>
                    <a:pt x="11" y="45"/>
                    <a:pt x="23" y="38"/>
                    <a:pt x="26" y="26"/>
                  </a:cubicBez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0" name="Freeform 9"/>
            <p:cNvSpPr>
              <a:spLocks/>
            </p:cNvSpPr>
            <p:nvPr/>
          </p:nvSpPr>
          <p:spPr bwMode="auto">
            <a:xfrm>
              <a:off x="21965720" y="12588978"/>
              <a:ext cx="104235" cy="162194"/>
            </a:xfrm>
            <a:custGeom>
              <a:avLst/>
              <a:gdLst>
                <a:gd name="T0" fmla="*/ 9 w 28"/>
                <a:gd name="T1" fmla="*/ 0 h 44"/>
                <a:gd name="T2" fmla="*/ 0 w 28"/>
                <a:gd name="T3" fmla="*/ 41 h 44"/>
                <a:gd name="T4" fmla="*/ 25 w 28"/>
                <a:gd name="T5" fmla="*/ 25 h 44"/>
                <a:gd name="T6" fmla="*/ 9 w 28"/>
                <a:gd name="T7" fmla="*/ 0 h 44"/>
              </a:gdLst>
              <a:ahLst/>
              <a:cxnLst>
                <a:cxn ang="0">
                  <a:pos x="T0" y="T1"/>
                </a:cxn>
                <a:cxn ang="0">
                  <a:pos x="T2" y="T3"/>
                </a:cxn>
                <a:cxn ang="0">
                  <a:pos x="T4" y="T5"/>
                </a:cxn>
                <a:cxn ang="0">
                  <a:pos x="T6" y="T7"/>
                </a:cxn>
              </a:cxnLst>
              <a:rect l="0" t="0" r="r" b="b"/>
              <a:pathLst>
                <a:path w="28" h="44">
                  <a:moveTo>
                    <a:pt x="9" y="0"/>
                  </a:moveTo>
                  <a:cubicBezTo>
                    <a:pt x="0" y="41"/>
                    <a:pt x="0" y="41"/>
                    <a:pt x="0" y="41"/>
                  </a:cubicBezTo>
                  <a:cubicBezTo>
                    <a:pt x="11" y="44"/>
                    <a:pt x="23" y="37"/>
                    <a:pt x="25" y="25"/>
                  </a:cubicBezTo>
                  <a:cubicBezTo>
                    <a:pt x="28" y="14"/>
                    <a:pt x="21" y="2"/>
                    <a:pt x="9" y="0"/>
                  </a:cubicBez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1" name="Freeform 10"/>
            <p:cNvSpPr>
              <a:spLocks/>
            </p:cNvSpPr>
            <p:nvPr/>
          </p:nvSpPr>
          <p:spPr bwMode="auto">
            <a:xfrm>
              <a:off x="22243677" y="12913367"/>
              <a:ext cx="617683" cy="1799586"/>
            </a:xfrm>
            <a:custGeom>
              <a:avLst/>
              <a:gdLst>
                <a:gd name="T0" fmla="*/ 0 w 390"/>
                <a:gd name="T1" fmla="*/ 1133 h 1133"/>
                <a:gd name="T2" fmla="*/ 309 w 390"/>
                <a:gd name="T3" fmla="*/ 1133 h 1133"/>
                <a:gd name="T4" fmla="*/ 390 w 390"/>
                <a:gd name="T5" fmla="*/ 0 h 1133"/>
                <a:gd name="T6" fmla="*/ 80 w 390"/>
                <a:gd name="T7" fmla="*/ 0 h 1133"/>
                <a:gd name="T8" fmla="*/ 0 w 390"/>
                <a:gd name="T9" fmla="*/ 1133 h 1133"/>
              </a:gdLst>
              <a:ahLst/>
              <a:cxnLst>
                <a:cxn ang="0">
                  <a:pos x="T0" y="T1"/>
                </a:cxn>
                <a:cxn ang="0">
                  <a:pos x="T2" y="T3"/>
                </a:cxn>
                <a:cxn ang="0">
                  <a:pos x="T4" y="T5"/>
                </a:cxn>
                <a:cxn ang="0">
                  <a:pos x="T6" y="T7"/>
                </a:cxn>
                <a:cxn ang="0">
                  <a:pos x="T8" y="T9"/>
                </a:cxn>
              </a:cxnLst>
              <a:rect l="0" t="0" r="r" b="b"/>
              <a:pathLst>
                <a:path w="390" h="1133">
                  <a:moveTo>
                    <a:pt x="0" y="1133"/>
                  </a:moveTo>
                  <a:lnTo>
                    <a:pt x="309" y="1133"/>
                  </a:lnTo>
                  <a:lnTo>
                    <a:pt x="390" y="0"/>
                  </a:lnTo>
                  <a:lnTo>
                    <a:pt x="80" y="0"/>
                  </a:lnTo>
                  <a:lnTo>
                    <a:pt x="0" y="1133"/>
                  </a:ln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2" name="Freeform 11"/>
            <p:cNvSpPr>
              <a:spLocks/>
            </p:cNvSpPr>
            <p:nvPr/>
          </p:nvSpPr>
          <p:spPr bwMode="auto">
            <a:xfrm>
              <a:off x="23648907" y="12913367"/>
              <a:ext cx="617683" cy="1799586"/>
            </a:xfrm>
            <a:custGeom>
              <a:avLst/>
              <a:gdLst>
                <a:gd name="T0" fmla="*/ 0 w 390"/>
                <a:gd name="T1" fmla="*/ 0 h 1133"/>
                <a:gd name="T2" fmla="*/ 80 w 390"/>
                <a:gd name="T3" fmla="*/ 1133 h 1133"/>
                <a:gd name="T4" fmla="*/ 390 w 390"/>
                <a:gd name="T5" fmla="*/ 1133 h 1133"/>
                <a:gd name="T6" fmla="*/ 312 w 390"/>
                <a:gd name="T7" fmla="*/ 0 h 1133"/>
                <a:gd name="T8" fmla="*/ 0 w 390"/>
                <a:gd name="T9" fmla="*/ 0 h 1133"/>
              </a:gdLst>
              <a:ahLst/>
              <a:cxnLst>
                <a:cxn ang="0">
                  <a:pos x="T0" y="T1"/>
                </a:cxn>
                <a:cxn ang="0">
                  <a:pos x="T2" y="T3"/>
                </a:cxn>
                <a:cxn ang="0">
                  <a:pos x="T4" y="T5"/>
                </a:cxn>
                <a:cxn ang="0">
                  <a:pos x="T6" y="T7"/>
                </a:cxn>
                <a:cxn ang="0">
                  <a:pos x="T8" y="T9"/>
                </a:cxn>
              </a:cxnLst>
              <a:rect l="0" t="0" r="r" b="b"/>
              <a:pathLst>
                <a:path w="390" h="1133">
                  <a:moveTo>
                    <a:pt x="0" y="0"/>
                  </a:moveTo>
                  <a:lnTo>
                    <a:pt x="80" y="1133"/>
                  </a:lnTo>
                  <a:lnTo>
                    <a:pt x="390" y="1133"/>
                  </a:lnTo>
                  <a:lnTo>
                    <a:pt x="312" y="0"/>
                  </a:lnTo>
                  <a:lnTo>
                    <a:pt x="0" y="0"/>
                  </a:ln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3" name="Freeform 12"/>
            <p:cNvSpPr>
              <a:spLocks/>
            </p:cNvSpPr>
            <p:nvPr/>
          </p:nvSpPr>
          <p:spPr bwMode="auto">
            <a:xfrm>
              <a:off x="20741936" y="13372916"/>
              <a:ext cx="1026899" cy="1340036"/>
            </a:xfrm>
            <a:custGeom>
              <a:avLst/>
              <a:gdLst>
                <a:gd name="T0" fmla="*/ 0 w 646"/>
                <a:gd name="T1" fmla="*/ 844 h 844"/>
                <a:gd name="T2" fmla="*/ 501 w 646"/>
                <a:gd name="T3" fmla="*/ 844 h 844"/>
                <a:gd name="T4" fmla="*/ 646 w 646"/>
                <a:gd name="T5" fmla="*/ 113 h 844"/>
                <a:gd name="T6" fmla="*/ 159 w 646"/>
                <a:gd name="T7" fmla="*/ 0 h 844"/>
                <a:gd name="T8" fmla="*/ 0 w 646"/>
                <a:gd name="T9" fmla="*/ 844 h 844"/>
              </a:gdLst>
              <a:ahLst/>
              <a:cxnLst>
                <a:cxn ang="0">
                  <a:pos x="T0" y="T1"/>
                </a:cxn>
                <a:cxn ang="0">
                  <a:pos x="T2" y="T3"/>
                </a:cxn>
                <a:cxn ang="0">
                  <a:pos x="T4" y="T5"/>
                </a:cxn>
                <a:cxn ang="0">
                  <a:pos x="T6" y="T7"/>
                </a:cxn>
                <a:cxn ang="0">
                  <a:pos x="T8" y="T9"/>
                </a:cxn>
              </a:cxnLst>
              <a:rect l="0" t="0" r="r" b="b"/>
              <a:pathLst>
                <a:path w="646" h="844">
                  <a:moveTo>
                    <a:pt x="0" y="844"/>
                  </a:moveTo>
                  <a:lnTo>
                    <a:pt x="501" y="844"/>
                  </a:lnTo>
                  <a:lnTo>
                    <a:pt x="646" y="113"/>
                  </a:lnTo>
                  <a:lnTo>
                    <a:pt x="159" y="0"/>
                  </a:lnTo>
                  <a:lnTo>
                    <a:pt x="0" y="844"/>
                  </a:ln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4" name="Freeform 13"/>
            <p:cNvSpPr>
              <a:spLocks/>
            </p:cNvSpPr>
            <p:nvPr/>
          </p:nvSpPr>
          <p:spPr bwMode="auto">
            <a:xfrm>
              <a:off x="27011421" y="10974757"/>
              <a:ext cx="1092526" cy="1757105"/>
            </a:xfrm>
            <a:custGeom>
              <a:avLst/>
              <a:gdLst>
                <a:gd name="T0" fmla="*/ 201 w 291"/>
                <a:gd name="T1" fmla="*/ 441 h 468"/>
                <a:gd name="T2" fmla="*/ 195 w 291"/>
                <a:gd name="T3" fmla="*/ 468 h 468"/>
                <a:gd name="T4" fmla="*/ 0 w 291"/>
                <a:gd name="T5" fmla="*/ 419 h 468"/>
                <a:gd name="T6" fmla="*/ 7 w 291"/>
                <a:gd name="T7" fmla="*/ 392 h 468"/>
                <a:gd name="T8" fmla="*/ 13 w 291"/>
                <a:gd name="T9" fmla="*/ 394 h 468"/>
                <a:gd name="T10" fmla="*/ 10 w 291"/>
                <a:gd name="T11" fmla="*/ 372 h 468"/>
                <a:gd name="T12" fmla="*/ 8 w 291"/>
                <a:gd name="T13" fmla="*/ 372 h 468"/>
                <a:gd name="T14" fmla="*/ 2 w 291"/>
                <a:gd name="T15" fmla="*/ 361 h 468"/>
                <a:gd name="T16" fmla="*/ 87 w 291"/>
                <a:gd name="T17" fmla="*/ 8 h 468"/>
                <a:gd name="T18" fmla="*/ 97 w 291"/>
                <a:gd name="T19" fmla="*/ 2 h 468"/>
                <a:gd name="T20" fmla="*/ 247 w 291"/>
                <a:gd name="T21" fmla="*/ 40 h 468"/>
                <a:gd name="T22" fmla="*/ 261 w 291"/>
                <a:gd name="T23" fmla="*/ 43 h 468"/>
                <a:gd name="T24" fmla="*/ 267 w 291"/>
                <a:gd name="T25" fmla="*/ 54 h 468"/>
                <a:gd name="T26" fmla="*/ 182 w 291"/>
                <a:gd name="T27" fmla="*/ 407 h 468"/>
                <a:gd name="T28" fmla="*/ 172 w 291"/>
                <a:gd name="T29" fmla="*/ 413 h 468"/>
                <a:gd name="T30" fmla="*/ 93 w 291"/>
                <a:gd name="T31" fmla="*/ 393 h 468"/>
                <a:gd name="T32" fmla="*/ 172 w 291"/>
                <a:gd name="T33" fmla="*/ 413 h 468"/>
                <a:gd name="T34" fmla="*/ 182 w 291"/>
                <a:gd name="T35" fmla="*/ 407 h 468"/>
                <a:gd name="T36" fmla="*/ 238 w 291"/>
                <a:gd name="T37" fmla="*/ 175 h 468"/>
                <a:gd name="T38" fmla="*/ 291 w 291"/>
                <a:gd name="T39" fmla="*/ 142 h 468"/>
                <a:gd name="T40" fmla="*/ 231 w 291"/>
                <a:gd name="T41" fmla="*/ 390 h 468"/>
                <a:gd name="T42" fmla="*/ 231 w 291"/>
                <a:gd name="T43" fmla="*/ 390 h 468"/>
                <a:gd name="T44" fmla="*/ 231 w 291"/>
                <a:gd name="T45" fmla="*/ 390 h 468"/>
                <a:gd name="T46" fmla="*/ 231 w 291"/>
                <a:gd name="T47" fmla="*/ 390 h 468"/>
                <a:gd name="T48" fmla="*/ 231 w 291"/>
                <a:gd name="T49" fmla="*/ 390 h 468"/>
                <a:gd name="T50" fmla="*/ 192 w 291"/>
                <a:gd name="T51" fmla="*/ 439 h 468"/>
                <a:gd name="T52" fmla="*/ 201 w 291"/>
                <a:gd name="T53" fmla="*/ 441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1" h="468">
                  <a:moveTo>
                    <a:pt x="201" y="441"/>
                  </a:moveTo>
                  <a:cubicBezTo>
                    <a:pt x="195" y="468"/>
                    <a:pt x="195" y="468"/>
                    <a:pt x="195" y="468"/>
                  </a:cubicBezTo>
                  <a:cubicBezTo>
                    <a:pt x="0" y="419"/>
                    <a:pt x="0" y="419"/>
                    <a:pt x="0" y="419"/>
                  </a:cubicBezTo>
                  <a:cubicBezTo>
                    <a:pt x="7" y="392"/>
                    <a:pt x="7" y="392"/>
                    <a:pt x="7" y="392"/>
                  </a:cubicBezTo>
                  <a:cubicBezTo>
                    <a:pt x="13" y="394"/>
                    <a:pt x="13" y="394"/>
                    <a:pt x="13" y="394"/>
                  </a:cubicBezTo>
                  <a:cubicBezTo>
                    <a:pt x="10" y="372"/>
                    <a:pt x="10" y="372"/>
                    <a:pt x="10" y="372"/>
                  </a:cubicBezTo>
                  <a:cubicBezTo>
                    <a:pt x="8" y="372"/>
                    <a:pt x="8" y="372"/>
                    <a:pt x="8" y="372"/>
                  </a:cubicBezTo>
                  <a:cubicBezTo>
                    <a:pt x="8" y="372"/>
                    <a:pt x="0" y="370"/>
                    <a:pt x="2" y="361"/>
                  </a:cubicBezTo>
                  <a:cubicBezTo>
                    <a:pt x="87" y="8"/>
                    <a:pt x="87" y="8"/>
                    <a:pt x="87" y="8"/>
                  </a:cubicBezTo>
                  <a:cubicBezTo>
                    <a:pt x="87" y="8"/>
                    <a:pt x="89" y="0"/>
                    <a:pt x="97" y="2"/>
                  </a:cubicBezTo>
                  <a:cubicBezTo>
                    <a:pt x="247" y="40"/>
                    <a:pt x="247" y="40"/>
                    <a:pt x="247" y="40"/>
                  </a:cubicBezTo>
                  <a:cubicBezTo>
                    <a:pt x="261" y="43"/>
                    <a:pt x="261" y="43"/>
                    <a:pt x="261" y="43"/>
                  </a:cubicBezTo>
                  <a:cubicBezTo>
                    <a:pt x="261" y="43"/>
                    <a:pt x="269" y="45"/>
                    <a:pt x="267" y="54"/>
                  </a:cubicBezTo>
                  <a:cubicBezTo>
                    <a:pt x="182" y="407"/>
                    <a:pt x="182" y="407"/>
                    <a:pt x="182" y="407"/>
                  </a:cubicBezTo>
                  <a:cubicBezTo>
                    <a:pt x="182" y="407"/>
                    <a:pt x="180" y="415"/>
                    <a:pt x="172" y="413"/>
                  </a:cubicBezTo>
                  <a:cubicBezTo>
                    <a:pt x="93" y="393"/>
                    <a:pt x="93" y="393"/>
                    <a:pt x="93" y="393"/>
                  </a:cubicBezTo>
                  <a:cubicBezTo>
                    <a:pt x="172" y="413"/>
                    <a:pt x="172" y="413"/>
                    <a:pt x="172" y="413"/>
                  </a:cubicBezTo>
                  <a:cubicBezTo>
                    <a:pt x="180" y="415"/>
                    <a:pt x="182" y="407"/>
                    <a:pt x="182" y="407"/>
                  </a:cubicBezTo>
                  <a:cubicBezTo>
                    <a:pt x="238" y="175"/>
                    <a:pt x="238" y="175"/>
                    <a:pt x="238" y="175"/>
                  </a:cubicBezTo>
                  <a:cubicBezTo>
                    <a:pt x="244" y="151"/>
                    <a:pt x="267" y="136"/>
                    <a:pt x="291" y="142"/>
                  </a:cubicBezTo>
                  <a:cubicBezTo>
                    <a:pt x="231" y="390"/>
                    <a:pt x="231" y="390"/>
                    <a:pt x="231" y="390"/>
                  </a:cubicBezTo>
                  <a:cubicBezTo>
                    <a:pt x="231" y="390"/>
                    <a:pt x="231" y="390"/>
                    <a:pt x="231" y="390"/>
                  </a:cubicBezTo>
                  <a:cubicBezTo>
                    <a:pt x="231" y="390"/>
                    <a:pt x="231" y="390"/>
                    <a:pt x="231" y="390"/>
                  </a:cubicBezTo>
                  <a:cubicBezTo>
                    <a:pt x="231" y="390"/>
                    <a:pt x="231" y="390"/>
                    <a:pt x="231" y="390"/>
                  </a:cubicBezTo>
                  <a:cubicBezTo>
                    <a:pt x="231" y="390"/>
                    <a:pt x="231" y="390"/>
                    <a:pt x="231" y="390"/>
                  </a:cubicBezTo>
                  <a:cubicBezTo>
                    <a:pt x="192" y="439"/>
                    <a:pt x="192" y="439"/>
                    <a:pt x="192" y="439"/>
                  </a:cubicBezTo>
                  <a:lnTo>
                    <a:pt x="201" y="441"/>
                  </a:ln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5" name="Freeform 14"/>
            <p:cNvSpPr>
              <a:spLocks/>
            </p:cNvSpPr>
            <p:nvPr/>
          </p:nvSpPr>
          <p:spPr bwMode="auto">
            <a:xfrm>
              <a:off x="26382155" y="12542637"/>
              <a:ext cx="1397508" cy="2170316"/>
            </a:xfrm>
            <a:custGeom>
              <a:avLst/>
              <a:gdLst>
                <a:gd name="T0" fmla="*/ 378 w 879"/>
                <a:gd name="T1" fmla="*/ 0 h 1367"/>
                <a:gd name="T2" fmla="*/ 879 w 879"/>
                <a:gd name="T3" fmla="*/ 125 h 1367"/>
                <a:gd name="T4" fmla="*/ 527 w 879"/>
                <a:gd name="T5" fmla="*/ 1367 h 1367"/>
                <a:gd name="T6" fmla="*/ 0 w 879"/>
                <a:gd name="T7" fmla="*/ 1367 h 1367"/>
                <a:gd name="T8" fmla="*/ 378 w 879"/>
                <a:gd name="T9" fmla="*/ 0 h 1367"/>
              </a:gdLst>
              <a:ahLst/>
              <a:cxnLst>
                <a:cxn ang="0">
                  <a:pos x="T0" y="T1"/>
                </a:cxn>
                <a:cxn ang="0">
                  <a:pos x="T2" y="T3"/>
                </a:cxn>
                <a:cxn ang="0">
                  <a:pos x="T4" y="T5"/>
                </a:cxn>
                <a:cxn ang="0">
                  <a:pos x="T6" y="T7"/>
                </a:cxn>
                <a:cxn ang="0">
                  <a:pos x="T8" y="T9"/>
                </a:cxn>
              </a:cxnLst>
              <a:rect l="0" t="0" r="r" b="b"/>
              <a:pathLst>
                <a:path w="879" h="1367">
                  <a:moveTo>
                    <a:pt x="378" y="0"/>
                  </a:moveTo>
                  <a:lnTo>
                    <a:pt x="879" y="125"/>
                  </a:lnTo>
                  <a:lnTo>
                    <a:pt x="527" y="1367"/>
                  </a:lnTo>
                  <a:lnTo>
                    <a:pt x="0" y="1367"/>
                  </a:lnTo>
                  <a:lnTo>
                    <a:pt x="378" y="0"/>
                  </a:ln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6" name="Freeform 15"/>
            <p:cNvSpPr>
              <a:spLocks/>
            </p:cNvSpPr>
            <p:nvPr/>
          </p:nvSpPr>
          <p:spPr bwMode="auto">
            <a:xfrm>
              <a:off x="24448036" y="10974757"/>
              <a:ext cx="1131131" cy="1757105"/>
            </a:xfrm>
            <a:custGeom>
              <a:avLst/>
              <a:gdLst>
                <a:gd name="T0" fmla="*/ 93 w 301"/>
                <a:gd name="T1" fmla="*/ 441 h 468"/>
                <a:gd name="T2" fmla="*/ 99 w 301"/>
                <a:gd name="T3" fmla="*/ 468 h 468"/>
                <a:gd name="T4" fmla="*/ 301 w 301"/>
                <a:gd name="T5" fmla="*/ 419 h 468"/>
                <a:gd name="T6" fmla="*/ 295 w 301"/>
                <a:gd name="T7" fmla="*/ 392 h 468"/>
                <a:gd name="T8" fmla="*/ 288 w 301"/>
                <a:gd name="T9" fmla="*/ 394 h 468"/>
                <a:gd name="T10" fmla="*/ 291 w 301"/>
                <a:gd name="T11" fmla="*/ 372 h 468"/>
                <a:gd name="T12" fmla="*/ 293 w 301"/>
                <a:gd name="T13" fmla="*/ 372 h 468"/>
                <a:gd name="T14" fmla="*/ 299 w 301"/>
                <a:gd name="T15" fmla="*/ 361 h 468"/>
                <a:gd name="T16" fmla="*/ 211 w 301"/>
                <a:gd name="T17" fmla="*/ 8 h 468"/>
                <a:gd name="T18" fmla="*/ 201 w 301"/>
                <a:gd name="T19" fmla="*/ 2 h 468"/>
                <a:gd name="T20" fmla="*/ 46 w 301"/>
                <a:gd name="T21" fmla="*/ 40 h 468"/>
                <a:gd name="T22" fmla="*/ 31 w 301"/>
                <a:gd name="T23" fmla="*/ 43 h 468"/>
                <a:gd name="T24" fmla="*/ 25 w 301"/>
                <a:gd name="T25" fmla="*/ 54 h 468"/>
                <a:gd name="T26" fmla="*/ 113 w 301"/>
                <a:gd name="T27" fmla="*/ 407 h 468"/>
                <a:gd name="T28" fmla="*/ 123 w 301"/>
                <a:gd name="T29" fmla="*/ 413 h 468"/>
                <a:gd name="T30" fmla="*/ 206 w 301"/>
                <a:gd name="T31" fmla="*/ 393 h 468"/>
                <a:gd name="T32" fmla="*/ 123 w 301"/>
                <a:gd name="T33" fmla="*/ 413 h 468"/>
                <a:gd name="T34" fmla="*/ 113 w 301"/>
                <a:gd name="T35" fmla="*/ 407 h 468"/>
                <a:gd name="T36" fmla="*/ 55 w 301"/>
                <a:gd name="T37" fmla="*/ 175 h 468"/>
                <a:gd name="T38" fmla="*/ 0 w 301"/>
                <a:gd name="T39" fmla="*/ 142 h 468"/>
                <a:gd name="T40" fmla="*/ 62 w 301"/>
                <a:gd name="T41" fmla="*/ 390 h 468"/>
                <a:gd name="T42" fmla="*/ 62 w 301"/>
                <a:gd name="T43" fmla="*/ 390 h 468"/>
                <a:gd name="T44" fmla="*/ 62 w 301"/>
                <a:gd name="T45" fmla="*/ 390 h 468"/>
                <a:gd name="T46" fmla="*/ 62 w 301"/>
                <a:gd name="T47" fmla="*/ 390 h 468"/>
                <a:gd name="T48" fmla="*/ 62 w 301"/>
                <a:gd name="T49" fmla="*/ 390 h 468"/>
                <a:gd name="T50" fmla="*/ 102 w 301"/>
                <a:gd name="T51" fmla="*/ 439 h 468"/>
                <a:gd name="T52" fmla="*/ 93 w 301"/>
                <a:gd name="T53" fmla="*/ 441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1" h="468">
                  <a:moveTo>
                    <a:pt x="93" y="441"/>
                  </a:moveTo>
                  <a:cubicBezTo>
                    <a:pt x="99" y="468"/>
                    <a:pt x="99" y="468"/>
                    <a:pt x="99" y="468"/>
                  </a:cubicBezTo>
                  <a:cubicBezTo>
                    <a:pt x="301" y="419"/>
                    <a:pt x="301" y="419"/>
                    <a:pt x="301" y="419"/>
                  </a:cubicBezTo>
                  <a:cubicBezTo>
                    <a:pt x="295" y="392"/>
                    <a:pt x="295" y="392"/>
                    <a:pt x="295" y="392"/>
                  </a:cubicBezTo>
                  <a:cubicBezTo>
                    <a:pt x="288" y="394"/>
                    <a:pt x="288" y="394"/>
                    <a:pt x="288" y="394"/>
                  </a:cubicBezTo>
                  <a:cubicBezTo>
                    <a:pt x="291" y="372"/>
                    <a:pt x="291" y="372"/>
                    <a:pt x="291" y="372"/>
                  </a:cubicBezTo>
                  <a:cubicBezTo>
                    <a:pt x="293" y="372"/>
                    <a:pt x="293" y="372"/>
                    <a:pt x="293" y="372"/>
                  </a:cubicBezTo>
                  <a:cubicBezTo>
                    <a:pt x="293" y="372"/>
                    <a:pt x="301" y="370"/>
                    <a:pt x="299" y="361"/>
                  </a:cubicBezTo>
                  <a:cubicBezTo>
                    <a:pt x="211" y="8"/>
                    <a:pt x="211" y="8"/>
                    <a:pt x="211" y="8"/>
                  </a:cubicBezTo>
                  <a:cubicBezTo>
                    <a:pt x="211" y="8"/>
                    <a:pt x="209" y="0"/>
                    <a:pt x="201" y="2"/>
                  </a:cubicBezTo>
                  <a:cubicBezTo>
                    <a:pt x="46" y="40"/>
                    <a:pt x="46" y="40"/>
                    <a:pt x="46" y="40"/>
                  </a:cubicBezTo>
                  <a:cubicBezTo>
                    <a:pt x="31" y="43"/>
                    <a:pt x="31" y="43"/>
                    <a:pt x="31" y="43"/>
                  </a:cubicBezTo>
                  <a:cubicBezTo>
                    <a:pt x="31" y="43"/>
                    <a:pt x="23" y="45"/>
                    <a:pt x="25" y="54"/>
                  </a:cubicBezTo>
                  <a:cubicBezTo>
                    <a:pt x="113" y="407"/>
                    <a:pt x="113" y="407"/>
                    <a:pt x="113" y="407"/>
                  </a:cubicBezTo>
                  <a:cubicBezTo>
                    <a:pt x="113" y="407"/>
                    <a:pt x="115" y="415"/>
                    <a:pt x="123" y="413"/>
                  </a:cubicBezTo>
                  <a:cubicBezTo>
                    <a:pt x="206" y="393"/>
                    <a:pt x="206" y="393"/>
                    <a:pt x="206" y="393"/>
                  </a:cubicBezTo>
                  <a:cubicBezTo>
                    <a:pt x="123" y="413"/>
                    <a:pt x="123" y="413"/>
                    <a:pt x="123" y="413"/>
                  </a:cubicBezTo>
                  <a:cubicBezTo>
                    <a:pt x="115" y="415"/>
                    <a:pt x="113" y="407"/>
                    <a:pt x="113" y="407"/>
                  </a:cubicBezTo>
                  <a:cubicBezTo>
                    <a:pt x="55" y="175"/>
                    <a:pt x="55" y="175"/>
                    <a:pt x="55" y="175"/>
                  </a:cubicBezTo>
                  <a:cubicBezTo>
                    <a:pt x="49" y="151"/>
                    <a:pt x="24" y="136"/>
                    <a:pt x="0" y="142"/>
                  </a:cubicBezTo>
                  <a:cubicBezTo>
                    <a:pt x="62" y="390"/>
                    <a:pt x="62" y="390"/>
                    <a:pt x="62" y="390"/>
                  </a:cubicBezTo>
                  <a:cubicBezTo>
                    <a:pt x="62" y="390"/>
                    <a:pt x="62" y="390"/>
                    <a:pt x="62" y="390"/>
                  </a:cubicBezTo>
                  <a:cubicBezTo>
                    <a:pt x="62" y="390"/>
                    <a:pt x="62" y="390"/>
                    <a:pt x="62" y="390"/>
                  </a:cubicBezTo>
                  <a:cubicBezTo>
                    <a:pt x="62" y="390"/>
                    <a:pt x="62" y="390"/>
                    <a:pt x="62" y="390"/>
                  </a:cubicBezTo>
                  <a:cubicBezTo>
                    <a:pt x="62" y="390"/>
                    <a:pt x="62" y="390"/>
                    <a:pt x="62" y="390"/>
                  </a:cubicBezTo>
                  <a:cubicBezTo>
                    <a:pt x="102" y="439"/>
                    <a:pt x="102" y="439"/>
                    <a:pt x="102" y="439"/>
                  </a:cubicBezTo>
                  <a:lnTo>
                    <a:pt x="93" y="441"/>
                  </a:ln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7" name="Freeform 16"/>
            <p:cNvSpPr>
              <a:spLocks/>
            </p:cNvSpPr>
            <p:nvPr/>
          </p:nvSpPr>
          <p:spPr bwMode="auto">
            <a:xfrm>
              <a:off x="24787761" y="12542637"/>
              <a:ext cx="1447694" cy="2170316"/>
            </a:xfrm>
            <a:custGeom>
              <a:avLst/>
              <a:gdLst>
                <a:gd name="T0" fmla="*/ 520 w 912"/>
                <a:gd name="T1" fmla="*/ 0 h 1367"/>
                <a:gd name="T2" fmla="*/ 0 w 912"/>
                <a:gd name="T3" fmla="*/ 125 h 1367"/>
                <a:gd name="T4" fmla="*/ 364 w 912"/>
                <a:gd name="T5" fmla="*/ 1367 h 1367"/>
                <a:gd name="T6" fmla="*/ 912 w 912"/>
                <a:gd name="T7" fmla="*/ 1367 h 1367"/>
                <a:gd name="T8" fmla="*/ 520 w 912"/>
                <a:gd name="T9" fmla="*/ 0 h 1367"/>
              </a:gdLst>
              <a:ahLst/>
              <a:cxnLst>
                <a:cxn ang="0">
                  <a:pos x="T0" y="T1"/>
                </a:cxn>
                <a:cxn ang="0">
                  <a:pos x="T2" y="T3"/>
                </a:cxn>
                <a:cxn ang="0">
                  <a:pos x="T4" y="T5"/>
                </a:cxn>
                <a:cxn ang="0">
                  <a:pos x="T6" y="T7"/>
                </a:cxn>
                <a:cxn ang="0">
                  <a:pos x="T8" y="T9"/>
                </a:cxn>
              </a:cxnLst>
              <a:rect l="0" t="0" r="r" b="b"/>
              <a:pathLst>
                <a:path w="912" h="1367">
                  <a:moveTo>
                    <a:pt x="520" y="0"/>
                  </a:moveTo>
                  <a:lnTo>
                    <a:pt x="0" y="125"/>
                  </a:lnTo>
                  <a:lnTo>
                    <a:pt x="364" y="1367"/>
                  </a:lnTo>
                  <a:lnTo>
                    <a:pt x="912" y="1367"/>
                  </a:lnTo>
                  <a:lnTo>
                    <a:pt x="520" y="0"/>
                  </a:ln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8" name="Freeform 17"/>
            <p:cNvSpPr>
              <a:spLocks/>
            </p:cNvSpPr>
            <p:nvPr/>
          </p:nvSpPr>
          <p:spPr bwMode="auto">
            <a:xfrm>
              <a:off x="13993746" y="10279638"/>
              <a:ext cx="3783310" cy="3263196"/>
            </a:xfrm>
            <a:custGeom>
              <a:avLst/>
              <a:gdLst>
                <a:gd name="T0" fmla="*/ 992 w 1008"/>
                <a:gd name="T1" fmla="*/ 0 h 869"/>
                <a:gd name="T2" fmla="*/ 185 w 1008"/>
                <a:gd name="T3" fmla="*/ 0 h 869"/>
                <a:gd name="T4" fmla="*/ 169 w 1008"/>
                <a:gd name="T5" fmla="*/ 16 h 869"/>
                <a:gd name="T6" fmla="*/ 169 w 1008"/>
                <a:gd name="T7" fmla="*/ 452 h 869"/>
                <a:gd name="T8" fmla="*/ 138 w 1008"/>
                <a:gd name="T9" fmla="*/ 444 h 869"/>
                <a:gd name="T10" fmla="*/ 124 w 1008"/>
                <a:gd name="T11" fmla="*/ 441 h 869"/>
                <a:gd name="T12" fmla="*/ 115 w 1008"/>
                <a:gd name="T13" fmla="*/ 447 h 869"/>
                <a:gd name="T14" fmla="*/ 40 w 1008"/>
                <a:gd name="T15" fmla="*/ 766 h 869"/>
                <a:gd name="T16" fmla="*/ 88 w 1008"/>
                <a:gd name="T17" fmla="*/ 561 h 869"/>
                <a:gd name="T18" fmla="*/ 57 w 1008"/>
                <a:gd name="T19" fmla="*/ 511 h 869"/>
                <a:gd name="T20" fmla="*/ 2 w 1008"/>
                <a:gd name="T21" fmla="*/ 744 h 869"/>
                <a:gd name="T22" fmla="*/ 2 w 1008"/>
                <a:gd name="T23" fmla="*/ 744 h 869"/>
                <a:gd name="T24" fmla="*/ 2 w 1008"/>
                <a:gd name="T25" fmla="*/ 745 h 869"/>
                <a:gd name="T26" fmla="*/ 2 w 1008"/>
                <a:gd name="T27" fmla="*/ 745 h 869"/>
                <a:gd name="T28" fmla="*/ 2 w 1008"/>
                <a:gd name="T29" fmla="*/ 745 h 869"/>
                <a:gd name="T30" fmla="*/ 15 w 1008"/>
                <a:gd name="T31" fmla="*/ 802 h 869"/>
                <a:gd name="T32" fmla="*/ 6 w 1008"/>
                <a:gd name="T33" fmla="*/ 800 h 869"/>
                <a:gd name="T34" fmla="*/ 0 w 1008"/>
                <a:gd name="T35" fmla="*/ 825 h 869"/>
                <a:gd name="T36" fmla="*/ 188 w 1008"/>
                <a:gd name="T37" fmla="*/ 869 h 869"/>
                <a:gd name="T38" fmla="*/ 194 w 1008"/>
                <a:gd name="T39" fmla="*/ 844 h 869"/>
                <a:gd name="T40" fmla="*/ 188 w 1008"/>
                <a:gd name="T41" fmla="*/ 843 h 869"/>
                <a:gd name="T42" fmla="*/ 200 w 1008"/>
                <a:gd name="T43" fmla="*/ 826 h 869"/>
                <a:gd name="T44" fmla="*/ 201 w 1008"/>
                <a:gd name="T45" fmla="*/ 826 h 869"/>
                <a:gd name="T46" fmla="*/ 211 w 1008"/>
                <a:gd name="T47" fmla="*/ 820 h 869"/>
                <a:gd name="T48" fmla="*/ 262 w 1008"/>
                <a:gd name="T49" fmla="*/ 601 h 869"/>
                <a:gd name="T50" fmla="*/ 364 w 1008"/>
                <a:gd name="T51" fmla="*/ 634 h 869"/>
                <a:gd name="T52" fmla="*/ 364 w 1008"/>
                <a:gd name="T53" fmla="*/ 676 h 869"/>
                <a:gd name="T54" fmla="*/ 481 w 1008"/>
                <a:gd name="T55" fmla="*/ 676 h 869"/>
                <a:gd name="T56" fmla="*/ 481 w 1008"/>
                <a:gd name="T57" fmla="*/ 605 h 869"/>
                <a:gd name="T58" fmla="*/ 514 w 1008"/>
                <a:gd name="T59" fmla="*/ 582 h 869"/>
                <a:gd name="T60" fmla="*/ 673 w 1008"/>
                <a:gd name="T61" fmla="*/ 582 h 869"/>
                <a:gd name="T62" fmla="*/ 706 w 1008"/>
                <a:gd name="T63" fmla="*/ 605 h 869"/>
                <a:gd name="T64" fmla="*/ 706 w 1008"/>
                <a:gd name="T65" fmla="*/ 676 h 869"/>
                <a:gd name="T66" fmla="*/ 823 w 1008"/>
                <a:gd name="T67" fmla="*/ 676 h 869"/>
                <a:gd name="T68" fmla="*/ 824 w 1008"/>
                <a:gd name="T69" fmla="*/ 634 h 869"/>
                <a:gd name="T70" fmla="*/ 949 w 1008"/>
                <a:gd name="T71" fmla="*/ 594 h 869"/>
                <a:gd name="T72" fmla="*/ 967 w 1008"/>
                <a:gd name="T73" fmla="*/ 582 h 869"/>
                <a:gd name="T74" fmla="*/ 992 w 1008"/>
                <a:gd name="T75" fmla="*/ 582 h 869"/>
                <a:gd name="T76" fmla="*/ 1008 w 1008"/>
                <a:gd name="T77" fmla="*/ 565 h 869"/>
                <a:gd name="T78" fmla="*/ 1008 w 1008"/>
                <a:gd name="T79" fmla="*/ 16 h 869"/>
                <a:gd name="T80" fmla="*/ 992 w 1008"/>
                <a:gd name="T81" fmla="*/ 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8" h="869">
                  <a:moveTo>
                    <a:pt x="992" y="0"/>
                  </a:moveTo>
                  <a:cubicBezTo>
                    <a:pt x="185" y="0"/>
                    <a:pt x="185" y="0"/>
                    <a:pt x="185" y="0"/>
                  </a:cubicBezTo>
                  <a:cubicBezTo>
                    <a:pt x="176" y="0"/>
                    <a:pt x="169" y="7"/>
                    <a:pt x="169" y="16"/>
                  </a:cubicBezTo>
                  <a:cubicBezTo>
                    <a:pt x="169" y="452"/>
                    <a:pt x="169" y="452"/>
                    <a:pt x="169" y="452"/>
                  </a:cubicBezTo>
                  <a:cubicBezTo>
                    <a:pt x="138" y="444"/>
                    <a:pt x="138" y="444"/>
                    <a:pt x="138" y="444"/>
                  </a:cubicBezTo>
                  <a:cubicBezTo>
                    <a:pt x="124" y="441"/>
                    <a:pt x="124" y="441"/>
                    <a:pt x="124" y="441"/>
                  </a:cubicBezTo>
                  <a:cubicBezTo>
                    <a:pt x="124" y="441"/>
                    <a:pt x="117" y="439"/>
                    <a:pt x="115" y="447"/>
                  </a:cubicBezTo>
                  <a:cubicBezTo>
                    <a:pt x="40" y="766"/>
                    <a:pt x="40" y="766"/>
                    <a:pt x="40" y="766"/>
                  </a:cubicBezTo>
                  <a:cubicBezTo>
                    <a:pt x="88" y="561"/>
                    <a:pt x="88" y="561"/>
                    <a:pt x="88" y="561"/>
                  </a:cubicBezTo>
                  <a:cubicBezTo>
                    <a:pt x="93" y="539"/>
                    <a:pt x="79" y="516"/>
                    <a:pt x="57" y="511"/>
                  </a:cubicBezTo>
                  <a:cubicBezTo>
                    <a:pt x="2" y="744"/>
                    <a:pt x="2" y="744"/>
                    <a:pt x="2" y="744"/>
                  </a:cubicBezTo>
                  <a:cubicBezTo>
                    <a:pt x="2" y="744"/>
                    <a:pt x="2" y="744"/>
                    <a:pt x="2" y="744"/>
                  </a:cubicBezTo>
                  <a:cubicBezTo>
                    <a:pt x="2" y="745"/>
                    <a:pt x="2" y="745"/>
                    <a:pt x="2" y="745"/>
                  </a:cubicBezTo>
                  <a:cubicBezTo>
                    <a:pt x="2" y="745"/>
                    <a:pt x="2" y="745"/>
                    <a:pt x="2" y="745"/>
                  </a:cubicBezTo>
                  <a:cubicBezTo>
                    <a:pt x="2" y="745"/>
                    <a:pt x="2" y="745"/>
                    <a:pt x="2" y="745"/>
                  </a:cubicBezTo>
                  <a:cubicBezTo>
                    <a:pt x="15" y="802"/>
                    <a:pt x="15" y="802"/>
                    <a:pt x="15" y="802"/>
                  </a:cubicBezTo>
                  <a:cubicBezTo>
                    <a:pt x="6" y="800"/>
                    <a:pt x="6" y="800"/>
                    <a:pt x="6" y="800"/>
                  </a:cubicBezTo>
                  <a:cubicBezTo>
                    <a:pt x="0" y="825"/>
                    <a:pt x="0" y="825"/>
                    <a:pt x="0" y="825"/>
                  </a:cubicBezTo>
                  <a:cubicBezTo>
                    <a:pt x="188" y="869"/>
                    <a:pt x="188" y="869"/>
                    <a:pt x="188" y="869"/>
                  </a:cubicBezTo>
                  <a:cubicBezTo>
                    <a:pt x="194" y="844"/>
                    <a:pt x="194" y="844"/>
                    <a:pt x="194" y="844"/>
                  </a:cubicBezTo>
                  <a:cubicBezTo>
                    <a:pt x="188" y="843"/>
                    <a:pt x="188" y="843"/>
                    <a:pt x="188" y="843"/>
                  </a:cubicBezTo>
                  <a:cubicBezTo>
                    <a:pt x="200" y="826"/>
                    <a:pt x="200" y="826"/>
                    <a:pt x="200" y="826"/>
                  </a:cubicBezTo>
                  <a:cubicBezTo>
                    <a:pt x="201" y="826"/>
                    <a:pt x="201" y="826"/>
                    <a:pt x="201" y="826"/>
                  </a:cubicBezTo>
                  <a:cubicBezTo>
                    <a:pt x="201" y="826"/>
                    <a:pt x="209" y="828"/>
                    <a:pt x="211" y="820"/>
                  </a:cubicBezTo>
                  <a:cubicBezTo>
                    <a:pt x="262" y="601"/>
                    <a:pt x="262" y="601"/>
                    <a:pt x="262" y="601"/>
                  </a:cubicBezTo>
                  <a:cubicBezTo>
                    <a:pt x="364" y="634"/>
                    <a:pt x="364" y="634"/>
                    <a:pt x="364" y="634"/>
                  </a:cubicBezTo>
                  <a:cubicBezTo>
                    <a:pt x="364" y="676"/>
                    <a:pt x="364" y="676"/>
                    <a:pt x="364" y="676"/>
                  </a:cubicBezTo>
                  <a:cubicBezTo>
                    <a:pt x="481" y="676"/>
                    <a:pt x="481" y="676"/>
                    <a:pt x="481" y="676"/>
                  </a:cubicBezTo>
                  <a:cubicBezTo>
                    <a:pt x="481" y="605"/>
                    <a:pt x="481" y="605"/>
                    <a:pt x="481" y="605"/>
                  </a:cubicBezTo>
                  <a:cubicBezTo>
                    <a:pt x="514" y="582"/>
                    <a:pt x="514" y="582"/>
                    <a:pt x="514" y="582"/>
                  </a:cubicBezTo>
                  <a:cubicBezTo>
                    <a:pt x="673" y="582"/>
                    <a:pt x="673" y="582"/>
                    <a:pt x="673" y="582"/>
                  </a:cubicBezTo>
                  <a:cubicBezTo>
                    <a:pt x="706" y="605"/>
                    <a:pt x="706" y="605"/>
                    <a:pt x="706" y="605"/>
                  </a:cubicBezTo>
                  <a:cubicBezTo>
                    <a:pt x="706" y="676"/>
                    <a:pt x="706" y="676"/>
                    <a:pt x="706" y="676"/>
                  </a:cubicBezTo>
                  <a:cubicBezTo>
                    <a:pt x="823" y="676"/>
                    <a:pt x="823" y="676"/>
                    <a:pt x="823" y="676"/>
                  </a:cubicBezTo>
                  <a:cubicBezTo>
                    <a:pt x="824" y="634"/>
                    <a:pt x="824" y="634"/>
                    <a:pt x="824" y="634"/>
                  </a:cubicBezTo>
                  <a:cubicBezTo>
                    <a:pt x="949" y="594"/>
                    <a:pt x="949" y="594"/>
                    <a:pt x="949" y="594"/>
                  </a:cubicBezTo>
                  <a:cubicBezTo>
                    <a:pt x="967" y="582"/>
                    <a:pt x="967" y="582"/>
                    <a:pt x="967" y="582"/>
                  </a:cubicBezTo>
                  <a:cubicBezTo>
                    <a:pt x="992" y="582"/>
                    <a:pt x="992" y="582"/>
                    <a:pt x="992" y="582"/>
                  </a:cubicBezTo>
                  <a:cubicBezTo>
                    <a:pt x="1001" y="582"/>
                    <a:pt x="1008" y="575"/>
                    <a:pt x="1008" y="565"/>
                  </a:cubicBezTo>
                  <a:cubicBezTo>
                    <a:pt x="1008" y="16"/>
                    <a:pt x="1008" y="16"/>
                    <a:pt x="1008" y="16"/>
                  </a:cubicBezTo>
                  <a:cubicBezTo>
                    <a:pt x="1008" y="7"/>
                    <a:pt x="1001" y="0"/>
                    <a:pt x="992" y="0"/>
                  </a:cubicBez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9" name="Freeform 18"/>
            <p:cNvSpPr>
              <a:spLocks/>
            </p:cNvSpPr>
            <p:nvPr/>
          </p:nvSpPr>
          <p:spPr bwMode="auto">
            <a:xfrm>
              <a:off x="14819897" y="13056251"/>
              <a:ext cx="108095" cy="166057"/>
            </a:xfrm>
            <a:custGeom>
              <a:avLst/>
              <a:gdLst>
                <a:gd name="T0" fmla="*/ 26 w 29"/>
                <a:gd name="T1" fmla="*/ 26 h 44"/>
                <a:gd name="T2" fmla="*/ 10 w 29"/>
                <a:gd name="T3" fmla="*/ 0 h 44"/>
                <a:gd name="T4" fmla="*/ 0 w 29"/>
                <a:gd name="T5" fmla="*/ 42 h 44"/>
                <a:gd name="T6" fmla="*/ 26 w 29"/>
                <a:gd name="T7" fmla="*/ 26 h 44"/>
              </a:gdLst>
              <a:ahLst/>
              <a:cxnLst>
                <a:cxn ang="0">
                  <a:pos x="T0" y="T1"/>
                </a:cxn>
                <a:cxn ang="0">
                  <a:pos x="T2" y="T3"/>
                </a:cxn>
                <a:cxn ang="0">
                  <a:pos x="T4" y="T5"/>
                </a:cxn>
                <a:cxn ang="0">
                  <a:pos x="T6" y="T7"/>
                </a:cxn>
              </a:cxnLst>
              <a:rect l="0" t="0" r="r" b="b"/>
              <a:pathLst>
                <a:path w="29" h="44">
                  <a:moveTo>
                    <a:pt x="26" y="26"/>
                  </a:moveTo>
                  <a:cubicBezTo>
                    <a:pt x="29" y="14"/>
                    <a:pt x="21" y="3"/>
                    <a:pt x="10" y="0"/>
                  </a:cubicBezTo>
                  <a:cubicBezTo>
                    <a:pt x="0" y="42"/>
                    <a:pt x="0" y="42"/>
                    <a:pt x="0" y="42"/>
                  </a:cubicBezTo>
                  <a:cubicBezTo>
                    <a:pt x="12" y="44"/>
                    <a:pt x="23" y="37"/>
                    <a:pt x="26" y="26"/>
                  </a:cubicBez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0" name="Freeform 19"/>
            <p:cNvSpPr>
              <a:spLocks/>
            </p:cNvSpPr>
            <p:nvPr/>
          </p:nvSpPr>
          <p:spPr bwMode="auto">
            <a:xfrm>
              <a:off x="14854640" y="12897920"/>
              <a:ext cx="104235" cy="169918"/>
            </a:xfrm>
            <a:custGeom>
              <a:avLst/>
              <a:gdLst>
                <a:gd name="T0" fmla="*/ 26 w 28"/>
                <a:gd name="T1" fmla="*/ 26 h 45"/>
                <a:gd name="T2" fmla="*/ 10 w 28"/>
                <a:gd name="T3" fmla="*/ 0 h 45"/>
                <a:gd name="T4" fmla="*/ 0 w 28"/>
                <a:gd name="T5" fmla="*/ 42 h 45"/>
                <a:gd name="T6" fmla="*/ 26 w 28"/>
                <a:gd name="T7" fmla="*/ 26 h 45"/>
              </a:gdLst>
              <a:ahLst/>
              <a:cxnLst>
                <a:cxn ang="0">
                  <a:pos x="T0" y="T1"/>
                </a:cxn>
                <a:cxn ang="0">
                  <a:pos x="T2" y="T3"/>
                </a:cxn>
                <a:cxn ang="0">
                  <a:pos x="T4" y="T5"/>
                </a:cxn>
                <a:cxn ang="0">
                  <a:pos x="T6" y="T7"/>
                </a:cxn>
              </a:cxnLst>
              <a:rect l="0" t="0" r="r" b="b"/>
              <a:pathLst>
                <a:path w="28" h="45">
                  <a:moveTo>
                    <a:pt x="26" y="26"/>
                  </a:moveTo>
                  <a:cubicBezTo>
                    <a:pt x="28" y="14"/>
                    <a:pt x="21" y="3"/>
                    <a:pt x="10" y="0"/>
                  </a:cubicBezTo>
                  <a:cubicBezTo>
                    <a:pt x="0" y="42"/>
                    <a:pt x="0" y="42"/>
                    <a:pt x="0" y="42"/>
                  </a:cubicBezTo>
                  <a:cubicBezTo>
                    <a:pt x="11" y="45"/>
                    <a:pt x="23" y="37"/>
                    <a:pt x="26" y="26"/>
                  </a:cubicBez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1" name="Freeform 20"/>
            <p:cNvSpPr>
              <a:spLocks/>
            </p:cNvSpPr>
            <p:nvPr/>
          </p:nvSpPr>
          <p:spPr bwMode="auto">
            <a:xfrm>
              <a:off x="14893246" y="12739586"/>
              <a:ext cx="104235" cy="169918"/>
            </a:xfrm>
            <a:custGeom>
              <a:avLst/>
              <a:gdLst>
                <a:gd name="T0" fmla="*/ 25 w 28"/>
                <a:gd name="T1" fmla="*/ 26 h 45"/>
                <a:gd name="T2" fmla="*/ 9 w 28"/>
                <a:gd name="T3" fmla="*/ 0 h 45"/>
                <a:gd name="T4" fmla="*/ 0 w 28"/>
                <a:gd name="T5" fmla="*/ 42 h 45"/>
                <a:gd name="T6" fmla="*/ 25 w 28"/>
                <a:gd name="T7" fmla="*/ 26 h 45"/>
              </a:gdLst>
              <a:ahLst/>
              <a:cxnLst>
                <a:cxn ang="0">
                  <a:pos x="T0" y="T1"/>
                </a:cxn>
                <a:cxn ang="0">
                  <a:pos x="T2" y="T3"/>
                </a:cxn>
                <a:cxn ang="0">
                  <a:pos x="T4" y="T5"/>
                </a:cxn>
                <a:cxn ang="0">
                  <a:pos x="T6" y="T7"/>
                </a:cxn>
              </a:cxnLst>
              <a:rect l="0" t="0" r="r" b="b"/>
              <a:pathLst>
                <a:path w="28" h="45">
                  <a:moveTo>
                    <a:pt x="25" y="26"/>
                  </a:moveTo>
                  <a:cubicBezTo>
                    <a:pt x="28" y="15"/>
                    <a:pt x="21" y="3"/>
                    <a:pt x="9" y="0"/>
                  </a:cubicBezTo>
                  <a:cubicBezTo>
                    <a:pt x="0" y="42"/>
                    <a:pt x="0" y="42"/>
                    <a:pt x="0" y="42"/>
                  </a:cubicBezTo>
                  <a:cubicBezTo>
                    <a:pt x="11" y="45"/>
                    <a:pt x="23" y="38"/>
                    <a:pt x="25" y="26"/>
                  </a:cubicBez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2" name="Freeform 21"/>
            <p:cNvSpPr>
              <a:spLocks/>
            </p:cNvSpPr>
            <p:nvPr/>
          </p:nvSpPr>
          <p:spPr bwMode="auto">
            <a:xfrm>
              <a:off x="14927992" y="12588978"/>
              <a:ext cx="108095" cy="162194"/>
            </a:xfrm>
            <a:custGeom>
              <a:avLst/>
              <a:gdLst>
                <a:gd name="T0" fmla="*/ 10 w 29"/>
                <a:gd name="T1" fmla="*/ 0 h 44"/>
                <a:gd name="T2" fmla="*/ 0 w 29"/>
                <a:gd name="T3" fmla="*/ 41 h 44"/>
                <a:gd name="T4" fmla="*/ 26 w 29"/>
                <a:gd name="T5" fmla="*/ 25 h 44"/>
                <a:gd name="T6" fmla="*/ 10 w 29"/>
                <a:gd name="T7" fmla="*/ 0 h 44"/>
              </a:gdLst>
              <a:ahLst/>
              <a:cxnLst>
                <a:cxn ang="0">
                  <a:pos x="T0" y="T1"/>
                </a:cxn>
                <a:cxn ang="0">
                  <a:pos x="T2" y="T3"/>
                </a:cxn>
                <a:cxn ang="0">
                  <a:pos x="T4" y="T5"/>
                </a:cxn>
                <a:cxn ang="0">
                  <a:pos x="T6" y="T7"/>
                </a:cxn>
              </a:cxnLst>
              <a:rect l="0" t="0" r="r" b="b"/>
              <a:pathLst>
                <a:path w="29" h="44">
                  <a:moveTo>
                    <a:pt x="10" y="0"/>
                  </a:moveTo>
                  <a:cubicBezTo>
                    <a:pt x="0" y="41"/>
                    <a:pt x="0" y="41"/>
                    <a:pt x="0" y="41"/>
                  </a:cubicBezTo>
                  <a:cubicBezTo>
                    <a:pt x="12" y="44"/>
                    <a:pt x="23" y="37"/>
                    <a:pt x="26" y="25"/>
                  </a:cubicBezTo>
                  <a:cubicBezTo>
                    <a:pt x="29" y="14"/>
                    <a:pt x="22" y="2"/>
                    <a:pt x="10" y="0"/>
                  </a:cubicBez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3" name="Freeform 22"/>
            <p:cNvSpPr>
              <a:spLocks/>
            </p:cNvSpPr>
            <p:nvPr/>
          </p:nvSpPr>
          <p:spPr bwMode="auto">
            <a:xfrm>
              <a:off x="15209808" y="12913367"/>
              <a:ext cx="617683" cy="1799586"/>
            </a:xfrm>
            <a:custGeom>
              <a:avLst/>
              <a:gdLst>
                <a:gd name="T0" fmla="*/ 0 w 390"/>
                <a:gd name="T1" fmla="*/ 1133 h 1133"/>
                <a:gd name="T2" fmla="*/ 310 w 390"/>
                <a:gd name="T3" fmla="*/ 1133 h 1133"/>
                <a:gd name="T4" fmla="*/ 390 w 390"/>
                <a:gd name="T5" fmla="*/ 0 h 1133"/>
                <a:gd name="T6" fmla="*/ 81 w 390"/>
                <a:gd name="T7" fmla="*/ 0 h 1133"/>
                <a:gd name="T8" fmla="*/ 0 w 390"/>
                <a:gd name="T9" fmla="*/ 1133 h 1133"/>
              </a:gdLst>
              <a:ahLst/>
              <a:cxnLst>
                <a:cxn ang="0">
                  <a:pos x="T0" y="T1"/>
                </a:cxn>
                <a:cxn ang="0">
                  <a:pos x="T2" y="T3"/>
                </a:cxn>
                <a:cxn ang="0">
                  <a:pos x="T4" y="T5"/>
                </a:cxn>
                <a:cxn ang="0">
                  <a:pos x="T6" y="T7"/>
                </a:cxn>
                <a:cxn ang="0">
                  <a:pos x="T8" y="T9"/>
                </a:cxn>
              </a:cxnLst>
              <a:rect l="0" t="0" r="r" b="b"/>
              <a:pathLst>
                <a:path w="390" h="1133">
                  <a:moveTo>
                    <a:pt x="0" y="1133"/>
                  </a:moveTo>
                  <a:lnTo>
                    <a:pt x="310" y="1133"/>
                  </a:lnTo>
                  <a:lnTo>
                    <a:pt x="390" y="0"/>
                  </a:lnTo>
                  <a:lnTo>
                    <a:pt x="81" y="0"/>
                  </a:lnTo>
                  <a:lnTo>
                    <a:pt x="0" y="1133"/>
                  </a:ln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4" name="Freeform 23"/>
            <p:cNvSpPr>
              <a:spLocks/>
            </p:cNvSpPr>
            <p:nvPr/>
          </p:nvSpPr>
          <p:spPr bwMode="auto">
            <a:xfrm>
              <a:off x="16611179" y="12913367"/>
              <a:ext cx="617683" cy="1799586"/>
            </a:xfrm>
            <a:custGeom>
              <a:avLst/>
              <a:gdLst>
                <a:gd name="T0" fmla="*/ 0 w 390"/>
                <a:gd name="T1" fmla="*/ 0 h 1133"/>
                <a:gd name="T2" fmla="*/ 81 w 390"/>
                <a:gd name="T3" fmla="*/ 1133 h 1133"/>
                <a:gd name="T4" fmla="*/ 390 w 390"/>
                <a:gd name="T5" fmla="*/ 1133 h 1133"/>
                <a:gd name="T6" fmla="*/ 312 w 390"/>
                <a:gd name="T7" fmla="*/ 0 h 1133"/>
                <a:gd name="T8" fmla="*/ 0 w 390"/>
                <a:gd name="T9" fmla="*/ 0 h 1133"/>
              </a:gdLst>
              <a:ahLst/>
              <a:cxnLst>
                <a:cxn ang="0">
                  <a:pos x="T0" y="T1"/>
                </a:cxn>
                <a:cxn ang="0">
                  <a:pos x="T2" y="T3"/>
                </a:cxn>
                <a:cxn ang="0">
                  <a:pos x="T4" y="T5"/>
                </a:cxn>
                <a:cxn ang="0">
                  <a:pos x="T6" y="T7"/>
                </a:cxn>
                <a:cxn ang="0">
                  <a:pos x="T8" y="T9"/>
                </a:cxn>
              </a:cxnLst>
              <a:rect l="0" t="0" r="r" b="b"/>
              <a:pathLst>
                <a:path w="390" h="1133">
                  <a:moveTo>
                    <a:pt x="0" y="0"/>
                  </a:moveTo>
                  <a:lnTo>
                    <a:pt x="81" y="1133"/>
                  </a:lnTo>
                  <a:lnTo>
                    <a:pt x="390" y="1133"/>
                  </a:lnTo>
                  <a:lnTo>
                    <a:pt x="312" y="0"/>
                  </a:lnTo>
                  <a:lnTo>
                    <a:pt x="0" y="0"/>
                  </a:ln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5" name="Freeform 24"/>
            <p:cNvSpPr>
              <a:spLocks/>
            </p:cNvSpPr>
            <p:nvPr/>
          </p:nvSpPr>
          <p:spPr bwMode="auto">
            <a:xfrm>
              <a:off x="13708067" y="13372916"/>
              <a:ext cx="1019177" cy="1340036"/>
            </a:xfrm>
            <a:custGeom>
              <a:avLst/>
              <a:gdLst>
                <a:gd name="T0" fmla="*/ 0 w 643"/>
                <a:gd name="T1" fmla="*/ 844 h 844"/>
                <a:gd name="T2" fmla="*/ 501 w 643"/>
                <a:gd name="T3" fmla="*/ 844 h 844"/>
                <a:gd name="T4" fmla="*/ 643 w 643"/>
                <a:gd name="T5" fmla="*/ 113 h 844"/>
                <a:gd name="T6" fmla="*/ 158 w 643"/>
                <a:gd name="T7" fmla="*/ 0 h 844"/>
                <a:gd name="T8" fmla="*/ 0 w 643"/>
                <a:gd name="T9" fmla="*/ 844 h 844"/>
              </a:gdLst>
              <a:ahLst/>
              <a:cxnLst>
                <a:cxn ang="0">
                  <a:pos x="T0" y="T1"/>
                </a:cxn>
                <a:cxn ang="0">
                  <a:pos x="T2" y="T3"/>
                </a:cxn>
                <a:cxn ang="0">
                  <a:pos x="T4" y="T5"/>
                </a:cxn>
                <a:cxn ang="0">
                  <a:pos x="T6" y="T7"/>
                </a:cxn>
                <a:cxn ang="0">
                  <a:pos x="T8" y="T9"/>
                </a:cxn>
              </a:cxnLst>
              <a:rect l="0" t="0" r="r" b="b"/>
              <a:pathLst>
                <a:path w="643" h="844">
                  <a:moveTo>
                    <a:pt x="0" y="844"/>
                  </a:moveTo>
                  <a:lnTo>
                    <a:pt x="501" y="844"/>
                  </a:lnTo>
                  <a:lnTo>
                    <a:pt x="643" y="113"/>
                  </a:lnTo>
                  <a:lnTo>
                    <a:pt x="158" y="0"/>
                  </a:lnTo>
                  <a:lnTo>
                    <a:pt x="0" y="844"/>
                  </a:ln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6" name="Freeform 25"/>
            <p:cNvSpPr>
              <a:spLocks/>
            </p:cNvSpPr>
            <p:nvPr/>
          </p:nvSpPr>
          <p:spPr bwMode="auto">
            <a:xfrm>
              <a:off x="17414167" y="10974757"/>
              <a:ext cx="1131131" cy="1757105"/>
            </a:xfrm>
            <a:custGeom>
              <a:avLst/>
              <a:gdLst>
                <a:gd name="T0" fmla="*/ 93 w 301"/>
                <a:gd name="T1" fmla="*/ 441 h 468"/>
                <a:gd name="T2" fmla="*/ 99 w 301"/>
                <a:gd name="T3" fmla="*/ 468 h 468"/>
                <a:gd name="T4" fmla="*/ 301 w 301"/>
                <a:gd name="T5" fmla="*/ 419 h 468"/>
                <a:gd name="T6" fmla="*/ 294 w 301"/>
                <a:gd name="T7" fmla="*/ 392 h 468"/>
                <a:gd name="T8" fmla="*/ 288 w 301"/>
                <a:gd name="T9" fmla="*/ 394 h 468"/>
                <a:gd name="T10" fmla="*/ 291 w 301"/>
                <a:gd name="T11" fmla="*/ 372 h 468"/>
                <a:gd name="T12" fmla="*/ 293 w 301"/>
                <a:gd name="T13" fmla="*/ 372 h 468"/>
                <a:gd name="T14" fmla="*/ 299 w 301"/>
                <a:gd name="T15" fmla="*/ 361 h 468"/>
                <a:gd name="T16" fmla="*/ 211 w 301"/>
                <a:gd name="T17" fmla="*/ 8 h 468"/>
                <a:gd name="T18" fmla="*/ 201 w 301"/>
                <a:gd name="T19" fmla="*/ 2 h 468"/>
                <a:gd name="T20" fmla="*/ 45 w 301"/>
                <a:gd name="T21" fmla="*/ 40 h 468"/>
                <a:gd name="T22" fmla="*/ 31 w 301"/>
                <a:gd name="T23" fmla="*/ 43 h 468"/>
                <a:gd name="T24" fmla="*/ 25 w 301"/>
                <a:gd name="T25" fmla="*/ 54 h 468"/>
                <a:gd name="T26" fmla="*/ 113 w 301"/>
                <a:gd name="T27" fmla="*/ 407 h 468"/>
                <a:gd name="T28" fmla="*/ 123 w 301"/>
                <a:gd name="T29" fmla="*/ 413 h 468"/>
                <a:gd name="T30" fmla="*/ 205 w 301"/>
                <a:gd name="T31" fmla="*/ 393 h 468"/>
                <a:gd name="T32" fmla="*/ 123 w 301"/>
                <a:gd name="T33" fmla="*/ 413 h 468"/>
                <a:gd name="T34" fmla="*/ 113 w 301"/>
                <a:gd name="T35" fmla="*/ 407 h 468"/>
                <a:gd name="T36" fmla="*/ 55 w 301"/>
                <a:gd name="T37" fmla="*/ 175 h 468"/>
                <a:gd name="T38" fmla="*/ 0 w 301"/>
                <a:gd name="T39" fmla="*/ 142 h 468"/>
                <a:gd name="T40" fmla="*/ 62 w 301"/>
                <a:gd name="T41" fmla="*/ 390 h 468"/>
                <a:gd name="T42" fmla="*/ 62 w 301"/>
                <a:gd name="T43" fmla="*/ 390 h 468"/>
                <a:gd name="T44" fmla="*/ 62 w 301"/>
                <a:gd name="T45" fmla="*/ 390 h 468"/>
                <a:gd name="T46" fmla="*/ 62 w 301"/>
                <a:gd name="T47" fmla="*/ 390 h 468"/>
                <a:gd name="T48" fmla="*/ 62 w 301"/>
                <a:gd name="T49" fmla="*/ 390 h 468"/>
                <a:gd name="T50" fmla="*/ 102 w 301"/>
                <a:gd name="T51" fmla="*/ 439 h 468"/>
                <a:gd name="T52" fmla="*/ 93 w 301"/>
                <a:gd name="T53" fmla="*/ 441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1" h="468">
                  <a:moveTo>
                    <a:pt x="93" y="441"/>
                  </a:moveTo>
                  <a:cubicBezTo>
                    <a:pt x="99" y="468"/>
                    <a:pt x="99" y="468"/>
                    <a:pt x="99" y="468"/>
                  </a:cubicBezTo>
                  <a:cubicBezTo>
                    <a:pt x="301" y="419"/>
                    <a:pt x="301" y="419"/>
                    <a:pt x="301" y="419"/>
                  </a:cubicBezTo>
                  <a:cubicBezTo>
                    <a:pt x="294" y="392"/>
                    <a:pt x="294" y="392"/>
                    <a:pt x="294" y="392"/>
                  </a:cubicBezTo>
                  <a:cubicBezTo>
                    <a:pt x="288" y="394"/>
                    <a:pt x="288" y="394"/>
                    <a:pt x="288" y="394"/>
                  </a:cubicBezTo>
                  <a:cubicBezTo>
                    <a:pt x="291" y="372"/>
                    <a:pt x="291" y="372"/>
                    <a:pt x="291" y="372"/>
                  </a:cubicBezTo>
                  <a:cubicBezTo>
                    <a:pt x="293" y="372"/>
                    <a:pt x="293" y="372"/>
                    <a:pt x="293" y="372"/>
                  </a:cubicBezTo>
                  <a:cubicBezTo>
                    <a:pt x="293" y="372"/>
                    <a:pt x="301" y="370"/>
                    <a:pt x="299" y="361"/>
                  </a:cubicBezTo>
                  <a:cubicBezTo>
                    <a:pt x="211" y="8"/>
                    <a:pt x="211" y="8"/>
                    <a:pt x="211" y="8"/>
                  </a:cubicBezTo>
                  <a:cubicBezTo>
                    <a:pt x="211" y="8"/>
                    <a:pt x="209" y="0"/>
                    <a:pt x="201" y="2"/>
                  </a:cubicBezTo>
                  <a:cubicBezTo>
                    <a:pt x="45" y="40"/>
                    <a:pt x="45" y="40"/>
                    <a:pt x="45" y="40"/>
                  </a:cubicBezTo>
                  <a:cubicBezTo>
                    <a:pt x="31" y="43"/>
                    <a:pt x="31" y="43"/>
                    <a:pt x="31" y="43"/>
                  </a:cubicBezTo>
                  <a:cubicBezTo>
                    <a:pt x="31" y="43"/>
                    <a:pt x="22" y="45"/>
                    <a:pt x="25" y="54"/>
                  </a:cubicBezTo>
                  <a:cubicBezTo>
                    <a:pt x="113" y="407"/>
                    <a:pt x="113" y="407"/>
                    <a:pt x="113" y="407"/>
                  </a:cubicBezTo>
                  <a:cubicBezTo>
                    <a:pt x="113" y="407"/>
                    <a:pt x="115" y="415"/>
                    <a:pt x="123" y="413"/>
                  </a:cubicBezTo>
                  <a:cubicBezTo>
                    <a:pt x="205" y="393"/>
                    <a:pt x="205" y="393"/>
                    <a:pt x="205" y="393"/>
                  </a:cubicBezTo>
                  <a:cubicBezTo>
                    <a:pt x="123" y="413"/>
                    <a:pt x="123" y="413"/>
                    <a:pt x="123" y="413"/>
                  </a:cubicBezTo>
                  <a:cubicBezTo>
                    <a:pt x="115" y="415"/>
                    <a:pt x="113" y="407"/>
                    <a:pt x="113" y="407"/>
                  </a:cubicBezTo>
                  <a:cubicBezTo>
                    <a:pt x="55" y="175"/>
                    <a:pt x="55" y="175"/>
                    <a:pt x="55" y="175"/>
                  </a:cubicBezTo>
                  <a:cubicBezTo>
                    <a:pt x="49" y="151"/>
                    <a:pt x="24" y="136"/>
                    <a:pt x="0" y="142"/>
                  </a:cubicBezTo>
                  <a:cubicBezTo>
                    <a:pt x="62" y="390"/>
                    <a:pt x="62" y="390"/>
                    <a:pt x="62" y="390"/>
                  </a:cubicBezTo>
                  <a:cubicBezTo>
                    <a:pt x="62" y="390"/>
                    <a:pt x="62" y="390"/>
                    <a:pt x="62" y="390"/>
                  </a:cubicBezTo>
                  <a:cubicBezTo>
                    <a:pt x="62" y="390"/>
                    <a:pt x="62" y="390"/>
                    <a:pt x="62" y="390"/>
                  </a:cubicBezTo>
                  <a:cubicBezTo>
                    <a:pt x="62" y="390"/>
                    <a:pt x="62" y="390"/>
                    <a:pt x="62" y="390"/>
                  </a:cubicBezTo>
                  <a:cubicBezTo>
                    <a:pt x="62" y="390"/>
                    <a:pt x="62" y="390"/>
                    <a:pt x="62" y="390"/>
                  </a:cubicBezTo>
                  <a:cubicBezTo>
                    <a:pt x="102" y="439"/>
                    <a:pt x="102" y="439"/>
                    <a:pt x="102" y="439"/>
                  </a:cubicBezTo>
                  <a:lnTo>
                    <a:pt x="93" y="441"/>
                  </a:ln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7" name="Freeform 26"/>
            <p:cNvSpPr>
              <a:spLocks/>
            </p:cNvSpPr>
            <p:nvPr/>
          </p:nvSpPr>
          <p:spPr bwMode="auto">
            <a:xfrm>
              <a:off x="17753893" y="12542637"/>
              <a:ext cx="1447694" cy="2170316"/>
            </a:xfrm>
            <a:custGeom>
              <a:avLst/>
              <a:gdLst>
                <a:gd name="T0" fmla="*/ 520 w 912"/>
                <a:gd name="T1" fmla="*/ 0 h 1367"/>
                <a:gd name="T2" fmla="*/ 0 w 912"/>
                <a:gd name="T3" fmla="*/ 125 h 1367"/>
                <a:gd name="T4" fmla="*/ 364 w 912"/>
                <a:gd name="T5" fmla="*/ 1367 h 1367"/>
                <a:gd name="T6" fmla="*/ 912 w 912"/>
                <a:gd name="T7" fmla="*/ 1367 h 1367"/>
                <a:gd name="T8" fmla="*/ 520 w 912"/>
                <a:gd name="T9" fmla="*/ 0 h 1367"/>
              </a:gdLst>
              <a:ahLst/>
              <a:cxnLst>
                <a:cxn ang="0">
                  <a:pos x="T0" y="T1"/>
                </a:cxn>
                <a:cxn ang="0">
                  <a:pos x="T2" y="T3"/>
                </a:cxn>
                <a:cxn ang="0">
                  <a:pos x="T4" y="T5"/>
                </a:cxn>
                <a:cxn ang="0">
                  <a:pos x="T6" y="T7"/>
                </a:cxn>
                <a:cxn ang="0">
                  <a:pos x="T8" y="T9"/>
                </a:cxn>
              </a:cxnLst>
              <a:rect l="0" t="0" r="r" b="b"/>
              <a:pathLst>
                <a:path w="912" h="1367">
                  <a:moveTo>
                    <a:pt x="520" y="0"/>
                  </a:moveTo>
                  <a:lnTo>
                    <a:pt x="0" y="125"/>
                  </a:lnTo>
                  <a:lnTo>
                    <a:pt x="364" y="1367"/>
                  </a:lnTo>
                  <a:lnTo>
                    <a:pt x="912" y="1367"/>
                  </a:lnTo>
                  <a:lnTo>
                    <a:pt x="520" y="0"/>
                  </a:ln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8" name="Freeform 27"/>
            <p:cNvSpPr>
              <a:spLocks/>
            </p:cNvSpPr>
            <p:nvPr/>
          </p:nvSpPr>
          <p:spPr bwMode="auto">
            <a:xfrm>
              <a:off x="20016158" y="10951586"/>
              <a:ext cx="1216063" cy="1757105"/>
            </a:xfrm>
            <a:custGeom>
              <a:avLst/>
              <a:gdLst>
                <a:gd name="T0" fmla="*/ 225 w 324"/>
                <a:gd name="T1" fmla="*/ 441 h 468"/>
                <a:gd name="T2" fmla="*/ 217 w 324"/>
                <a:gd name="T3" fmla="*/ 468 h 468"/>
                <a:gd name="T4" fmla="*/ 1 w 324"/>
                <a:gd name="T5" fmla="*/ 419 h 468"/>
                <a:gd name="T6" fmla="*/ 8 w 324"/>
                <a:gd name="T7" fmla="*/ 392 h 468"/>
                <a:gd name="T8" fmla="*/ 14 w 324"/>
                <a:gd name="T9" fmla="*/ 394 h 468"/>
                <a:gd name="T10" fmla="*/ 11 w 324"/>
                <a:gd name="T11" fmla="*/ 372 h 468"/>
                <a:gd name="T12" fmla="*/ 10 w 324"/>
                <a:gd name="T13" fmla="*/ 372 h 468"/>
                <a:gd name="T14" fmla="*/ 3 w 324"/>
                <a:gd name="T15" fmla="*/ 361 h 468"/>
                <a:gd name="T16" fmla="*/ 97 w 324"/>
                <a:gd name="T17" fmla="*/ 8 h 468"/>
                <a:gd name="T18" fmla="*/ 109 w 324"/>
                <a:gd name="T19" fmla="*/ 2 h 468"/>
                <a:gd name="T20" fmla="*/ 275 w 324"/>
                <a:gd name="T21" fmla="*/ 40 h 468"/>
                <a:gd name="T22" fmla="*/ 291 w 324"/>
                <a:gd name="T23" fmla="*/ 43 h 468"/>
                <a:gd name="T24" fmla="*/ 298 w 324"/>
                <a:gd name="T25" fmla="*/ 54 h 468"/>
                <a:gd name="T26" fmla="*/ 203 w 324"/>
                <a:gd name="T27" fmla="*/ 407 h 468"/>
                <a:gd name="T28" fmla="*/ 192 w 324"/>
                <a:gd name="T29" fmla="*/ 413 h 468"/>
                <a:gd name="T30" fmla="*/ 103 w 324"/>
                <a:gd name="T31" fmla="*/ 393 h 468"/>
                <a:gd name="T32" fmla="*/ 192 w 324"/>
                <a:gd name="T33" fmla="*/ 413 h 468"/>
                <a:gd name="T34" fmla="*/ 203 w 324"/>
                <a:gd name="T35" fmla="*/ 407 h 468"/>
                <a:gd name="T36" fmla="*/ 265 w 324"/>
                <a:gd name="T37" fmla="*/ 175 h 468"/>
                <a:gd name="T38" fmla="*/ 324 w 324"/>
                <a:gd name="T39" fmla="*/ 142 h 468"/>
                <a:gd name="T40" fmla="*/ 258 w 324"/>
                <a:gd name="T41" fmla="*/ 390 h 468"/>
                <a:gd name="T42" fmla="*/ 258 w 324"/>
                <a:gd name="T43" fmla="*/ 390 h 468"/>
                <a:gd name="T44" fmla="*/ 258 w 324"/>
                <a:gd name="T45" fmla="*/ 390 h 468"/>
                <a:gd name="T46" fmla="*/ 258 w 324"/>
                <a:gd name="T47" fmla="*/ 390 h 468"/>
                <a:gd name="T48" fmla="*/ 258 w 324"/>
                <a:gd name="T49" fmla="*/ 390 h 468"/>
                <a:gd name="T50" fmla="*/ 214 w 324"/>
                <a:gd name="T51" fmla="*/ 439 h 468"/>
                <a:gd name="T52" fmla="*/ 225 w 324"/>
                <a:gd name="T53" fmla="*/ 441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4" h="468">
                  <a:moveTo>
                    <a:pt x="225" y="441"/>
                  </a:moveTo>
                  <a:cubicBezTo>
                    <a:pt x="217" y="468"/>
                    <a:pt x="217" y="468"/>
                    <a:pt x="217" y="468"/>
                  </a:cubicBezTo>
                  <a:cubicBezTo>
                    <a:pt x="1" y="419"/>
                    <a:pt x="1" y="419"/>
                    <a:pt x="1" y="419"/>
                  </a:cubicBezTo>
                  <a:cubicBezTo>
                    <a:pt x="8" y="392"/>
                    <a:pt x="8" y="392"/>
                    <a:pt x="8" y="392"/>
                  </a:cubicBezTo>
                  <a:cubicBezTo>
                    <a:pt x="14" y="394"/>
                    <a:pt x="14" y="394"/>
                    <a:pt x="14" y="394"/>
                  </a:cubicBezTo>
                  <a:cubicBezTo>
                    <a:pt x="11" y="372"/>
                    <a:pt x="11" y="372"/>
                    <a:pt x="11" y="372"/>
                  </a:cubicBezTo>
                  <a:cubicBezTo>
                    <a:pt x="10" y="372"/>
                    <a:pt x="10" y="372"/>
                    <a:pt x="10" y="372"/>
                  </a:cubicBezTo>
                  <a:cubicBezTo>
                    <a:pt x="10" y="372"/>
                    <a:pt x="0" y="370"/>
                    <a:pt x="3" y="361"/>
                  </a:cubicBezTo>
                  <a:cubicBezTo>
                    <a:pt x="97" y="8"/>
                    <a:pt x="97" y="8"/>
                    <a:pt x="97" y="8"/>
                  </a:cubicBezTo>
                  <a:cubicBezTo>
                    <a:pt x="97" y="8"/>
                    <a:pt x="99" y="0"/>
                    <a:pt x="109" y="2"/>
                  </a:cubicBezTo>
                  <a:cubicBezTo>
                    <a:pt x="275" y="40"/>
                    <a:pt x="275" y="40"/>
                    <a:pt x="275" y="40"/>
                  </a:cubicBezTo>
                  <a:cubicBezTo>
                    <a:pt x="291" y="43"/>
                    <a:pt x="291" y="43"/>
                    <a:pt x="291" y="43"/>
                  </a:cubicBezTo>
                  <a:cubicBezTo>
                    <a:pt x="291" y="43"/>
                    <a:pt x="300" y="45"/>
                    <a:pt x="298" y="54"/>
                  </a:cubicBezTo>
                  <a:cubicBezTo>
                    <a:pt x="203" y="407"/>
                    <a:pt x="203" y="407"/>
                    <a:pt x="203" y="407"/>
                  </a:cubicBezTo>
                  <a:cubicBezTo>
                    <a:pt x="203" y="407"/>
                    <a:pt x="201" y="415"/>
                    <a:pt x="192" y="413"/>
                  </a:cubicBezTo>
                  <a:cubicBezTo>
                    <a:pt x="103" y="393"/>
                    <a:pt x="103" y="393"/>
                    <a:pt x="103" y="393"/>
                  </a:cubicBezTo>
                  <a:cubicBezTo>
                    <a:pt x="192" y="413"/>
                    <a:pt x="192" y="413"/>
                    <a:pt x="192" y="413"/>
                  </a:cubicBezTo>
                  <a:cubicBezTo>
                    <a:pt x="201" y="415"/>
                    <a:pt x="203" y="407"/>
                    <a:pt x="203" y="407"/>
                  </a:cubicBezTo>
                  <a:cubicBezTo>
                    <a:pt x="265" y="175"/>
                    <a:pt x="265" y="175"/>
                    <a:pt x="265" y="175"/>
                  </a:cubicBezTo>
                  <a:cubicBezTo>
                    <a:pt x="272" y="151"/>
                    <a:pt x="298" y="136"/>
                    <a:pt x="324" y="142"/>
                  </a:cubicBezTo>
                  <a:cubicBezTo>
                    <a:pt x="258" y="390"/>
                    <a:pt x="258" y="390"/>
                    <a:pt x="258" y="390"/>
                  </a:cubicBezTo>
                  <a:cubicBezTo>
                    <a:pt x="258" y="390"/>
                    <a:pt x="258" y="390"/>
                    <a:pt x="258" y="390"/>
                  </a:cubicBezTo>
                  <a:cubicBezTo>
                    <a:pt x="258" y="390"/>
                    <a:pt x="258" y="390"/>
                    <a:pt x="258" y="390"/>
                  </a:cubicBezTo>
                  <a:cubicBezTo>
                    <a:pt x="258" y="390"/>
                    <a:pt x="258" y="390"/>
                    <a:pt x="258" y="390"/>
                  </a:cubicBezTo>
                  <a:cubicBezTo>
                    <a:pt x="258" y="390"/>
                    <a:pt x="258" y="390"/>
                    <a:pt x="258" y="390"/>
                  </a:cubicBezTo>
                  <a:cubicBezTo>
                    <a:pt x="214" y="439"/>
                    <a:pt x="214" y="439"/>
                    <a:pt x="214" y="439"/>
                  </a:cubicBezTo>
                  <a:lnTo>
                    <a:pt x="225" y="441"/>
                  </a:ln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9" name="Freeform 28"/>
            <p:cNvSpPr>
              <a:spLocks/>
            </p:cNvSpPr>
            <p:nvPr/>
          </p:nvSpPr>
          <p:spPr bwMode="auto">
            <a:xfrm>
              <a:off x="19313543" y="12515603"/>
              <a:ext cx="1555789" cy="2170316"/>
            </a:xfrm>
            <a:custGeom>
              <a:avLst/>
              <a:gdLst>
                <a:gd name="T0" fmla="*/ 421 w 981"/>
                <a:gd name="T1" fmla="*/ 0 h 1368"/>
                <a:gd name="T2" fmla="*/ 981 w 981"/>
                <a:gd name="T3" fmla="*/ 128 h 1368"/>
                <a:gd name="T4" fmla="*/ 588 w 981"/>
                <a:gd name="T5" fmla="*/ 1368 h 1368"/>
                <a:gd name="T6" fmla="*/ 0 w 981"/>
                <a:gd name="T7" fmla="*/ 1368 h 1368"/>
                <a:gd name="T8" fmla="*/ 421 w 981"/>
                <a:gd name="T9" fmla="*/ 0 h 1368"/>
              </a:gdLst>
              <a:ahLst/>
              <a:cxnLst>
                <a:cxn ang="0">
                  <a:pos x="T0" y="T1"/>
                </a:cxn>
                <a:cxn ang="0">
                  <a:pos x="T2" y="T3"/>
                </a:cxn>
                <a:cxn ang="0">
                  <a:pos x="T4" y="T5"/>
                </a:cxn>
                <a:cxn ang="0">
                  <a:pos x="T6" y="T7"/>
                </a:cxn>
                <a:cxn ang="0">
                  <a:pos x="T8" y="T9"/>
                </a:cxn>
              </a:cxnLst>
              <a:rect l="0" t="0" r="r" b="b"/>
              <a:pathLst>
                <a:path w="981" h="1368">
                  <a:moveTo>
                    <a:pt x="421" y="0"/>
                  </a:moveTo>
                  <a:lnTo>
                    <a:pt x="981" y="128"/>
                  </a:lnTo>
                  <a:lnTo>
                    <a:pt x="588" y="1368"/>
                  </a:lnTo>
                  <a:lnTo>
                    <a:pt x="0" y="1368"/>
                  </a:lnTo>
                  <a:lnTo>
                    <a:pt x="421" y="0"/>
                  </a:ln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30" name="Freeform 30"/>
            <p:cNvSpPr>
              <a:spLocks/>
            </p:cNvSpPr>
            <p:nvPr/>
          </p:nvSpPr>
          <p:spPr bwMode="auto">
            <a:xfrm>
              <a:off x="30593985" y="13056251"/>
              <a:ext cx="108095" cy="166057"/>
            </a:xfrm>
            <a:custGeom>
              <a:avLst/>
              <a:gdLst>
                <a:gd name="T0" fmla="*/ 26 w 28"/>
                <a:gd name="T1" fmla="*/ 26 h 44"/>
                <a:gd name="T2" fmla="*/ 10 w 28"/>
                <a:gd name="T3" fmla="*/ 0 h 44"/>
                <a:gd name="T4" fmla="*/ 0 w 28"/>
                <a:gd name="T5" fmla="*/ 42 h 44"/>
                <a:gd name="T6" fmla="*/ 26 w 28"/>
                <a:gd name="T7" fmla="*/ 26 h 44"/>
              </a:gdLst>
              <a:ahLst/>
              <a:cxnLst>
                <a:cxn ang="0">
                  <a:pos x="T0" y="T1"/>
                </a:cxn>
                <a:cxn ang="0">
                  <a:pos x="T2" y="T3"/>
                </a:cxn>
                <a:cxn ang="0">
                  <a:pos x="T4" y="T5"/>
                </a:cxn>
                <a:cxn ang="0">
                  <a:pos x="T6" y="T7"/>
                </a:cxn>
              </a:cxnLst>
              <a:rect l="0" t="0" r="r" b="b"/>
              <a:pathLst>
                <a:path w="28" h="44">
                  <a:moveTo>
                    <a:pt x="26" y="26"/>
                  </a:moveTo>
                  <a:cubicBezTo>
                    <a:pt x="28" y="14"/>
                    <a:pt x="21" y="3"/>
                    <a:pt x="10" y="0"/>
                  </a:cubicBezTo>
                  <a:cubicBezTo>
                    <a:pt x="0" y="42"/>
                    <a:pt x="0" y="42"/>
                    <a:pt x="0" y="42"/>
                  </a:cubicBezTo>
                  <a:cubicBezTo>
                    <a:pt x="12" y="44"/>
                    <a:pt x="23" y="37"/>
                    <a:pt x="26" y="26"/>
                  </a:cubicBez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31" name="Freeform 31"/>
            <p:cNvSpPr>
              <a:spLocks/>
            </p:cNvSpPr>
            <p:nvPr/>
          </p:nvSpPr>
          <p:spPr bwMode="auto">
            <a:xfrm>
              <a:off x="30632590" y="12897920"/>
              <a:ext cx="104233" cy="169918"/>
            </a:xfrm>
            <a:custGeom>
              <a:avLst/>
              <a:gdLst>
                <a:gd name="T0" fmla="*/ 26 w 28"/>
                <a:gd name="T1" fmla="*/ 26 h 45"/>
                <a:gd name="T2" fmla="*/ 10 w 28"/>
                <a:gd name="T3" fmla="*/ 0 h 45"/>
                <a:gd name="T4" fmla="*/ 0 w 28"/>
                <a:gd name="T5" fmla="*/ 42 h 45"/>
                <a:gd name="T6" fmla="*/ 26 w 28"/>
                <a:gd name="T7" fmla="*/ 26 h 45"/>
              </a:gdLst>
              <a:ahLst/>
              <a:cxnLst>
                <a:cxn ang="0">
                  <a:pos x="T0" y="T1"/>
                </a:cxn>
                <a:cxn ang="0">
                  <a:pos x="T2" y="T3"/>
                </a:cxn>
                <a:cxn ang="0">
                  <a:pos x="T4" y="T5"/>
                </a:cxn>
                <a:cxn ang="0">
                  <a:pos x="T6" y="T7"/>
                </a:cxn>
              </a:cxnLst>
              <a:rect l="0" t="0" r="r" b="b"/>
              <a:pathLst>
                <a:path w="28" h="45">
                  <a:moveTo>
                    <a:pt x="26" y="26"/>
                  </a:moveTo>
                  <a:cubicBezTo>
                    <a:pt x="28" y="14"/>
                    <a:pt x="21" y="3"/>
                    <a:pt x="10" y="0"/>
                  </a:cubicBezTo>
                  <a:cubicBezTo>
                    <a:pt x="0" y="42"/>
                    <a:pt x="0" y="42"/>
                    <a:pt x="0" y="42"/>
                  </a:cubicBezTo>
                  <a:cubicBezTo>
                    <a:pt x="11" y="45"/>
                    <a:pt x="23" y="37"/>
                    <a:pt x="26" y="26"/>
                  </a:cubicBez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32" name="Freeform 32"/>
            <p:cNvSpPr>
              <a:spLocks/>
            </p:cNvSpPr>
            <p:nvPr/>
          </p:nvSpPr>
          <p:spPr bwMode="auto">
            <a:xfrm>
              <a:off x="30671195" y="12739586"/>
              <a:ext cx="104233" cy="169918"/>
            </a:xfrm>
            <a:custGeom>
              <a:avLst/>
              <a:gdLst>
                <a:gd name="T0" fmla="*/ 25 w 28"/>
                <a:gd name="T1" fmla="*/ 26 h 45"/>
                <a:gd name="T2" fmla="*/ 9 w 28"/>
                <a:gd name="T3" fmla="*/ 0 h 45"/>
                <a:gd name="T4" fmla="*/ 0 w 28"/>
                <a:gd name="T5" fmla="*/ 42 h 45"/>
                <a:gd name="T6" fmla="*/ 25 w 28"/>
                <a:gd name="T7" fmla="*/ 26 h 45"/>
              </a:gdLst>
              <a:ahLst/>
              <a:cxnLst>
                <a:cxn ang="0">
                  <a:pos x="T0" y="T1"/>
                </a:cxn>
                <a:cxn ang="0">
                  <a:pos x="T2" y="T3"/>
                </a:cxn>
                <a:cxn ang="0">
                  <a:pos x="T4" y="T5"/>
                </a:cxn>
                <a:cxn ang="0">
                  <a:pos x="T6" y="T7"/>
                </a:cxn>
              </a:cxnLst>
              <a:rect l="0" t="0" r="r" b="b"/>
              <a:pathLst>
                <a:path w="28" h="45">
                  <a:moveTo>
                    <a:pt x="25" y="26"/>
                  </a:moveTo>
                  <a:cubicBezTo>
                    <a:pt x="28" y="15"/>
                    <a:pt x="21" y="3"/>
                    <a:pt x="9" y="0"/>
                  </a:cubicBezTo>
                  <a:cubicBezTo>
                    <a:pt x="0" y="42"/>
                    <a:pt x="0" y="42"/>
                    <a:pt x="0" y="42"/>
                  </a:cubicBezTo>
                  <a:cubicBezTo>
                    <a:pt x="11" y="45"/>
                    <a:pt x="23" y="38"/>
                    <a:pt x="25" y="26"/>
                  </a:cubicBez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33" name="Freeform 33"/>
            <p:cNvSpPr>
              <a:spLocks/>
            </p:cNvSpPr>
            <p:nvPr/>
          </p:nvSpPr>
          <p:spPr bwMode="auto">
            <a:xfrm>
              <a:off x="30702079" y="12588978"/>
              <a:ext cx="111954" cy="162194"/>
            </a:xfrm>
            <a:custGeom>
              <a:avLst/>
              <a:gdLst>
                <a:gd name="T0" fmla="*/ 10 w 29"/>
                <a:gd name="T1" fmla="*/ 0 h 44"/>
                <a:gd name="T2" fmla="*/ 0 w 29"/>
                <a:gd name="T3" fmla="*/ 41 h 44"/>
                <a:gd name="T4" fmla="*/ 26 w 29"/>
                <a:gd name="T5" fmla="*/ 25 h 44"/>
                <a:gd name="T6" fmla="*/ 10 w 29"/>
                <a:gd name="T7" fmla="*/ 0 h 44"/>
              </a:gdLst>
              <a:ahLst/>
              <a:cxnLst>
                <a:cxn ang="0">
                  <a:pos x="T0" y="T1"/>
                </a:cxn>
                <a:cxn ang="0">
                  <a:pos x="T2" y="T3"/>
                </a:cxn>
                <a:cxn ang="0">
                  <a:pos x="T4" y="T5"/>
                </a:cxn>
                <a:cxn ang="0">
                  <a:pos x="T6" y="T7"/>
                </a:cxn>
              </a:cxnLst>
              <a:rect l="0" t="0" r="r" b="b"/>
              <a:pathLst>
                <a:path w="29" h="44">
                  <a:moveTo>
                    <a:pt x="10" y="0"/>
                  </a:moveTo>
                  <a:cubicBezTo>
                    <a:pt x="0" y="41"/>
                    <a:pt x="0" y="41"/>
                    <a:pt x="0" y="41"/>
                  </a:cubicBezTo>
                  <a:cubicBezTo>
                    <a:pt x="12" y="44"/>
                    <a:pt x="23" y="37"/>
                    <a:pt x="26" y="25"/>
                  </a:cubicBezTo>
                  <a:cubicBezTo>
                    <a:pt x="29" y="14"/>
                    <a:pt x="22" y="2"/>
                    <a:pt x="10" y="0"/>
                  </a:cubicBezTo>
                  <a:close/>
                </a:path>
              </a:pathLst>
            </a:custGeom>
            <a:solidFill>
              <a:srgbClr val="D2D2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34" name="Freeform 37"/>
            <p:cNvSpPr>
              <a:spLocks/>
            </p:cNvSpPr>
            <p:nvPr/>
          </p:nvSpPr>
          <p:spPr bwMode="auto">
            <a:xfrm>
              <a:off x="17796357" y="7750176"/>
              <a:ext cx="4949188" cy="3436977"/>
            </a:xfrm>
            <a:custGeom>
              <a:avLst/>
              <a:gdLst>
                <a:gd name="T0" fmla="*/ 1293 w 1319"/>
                <a:gd name="T1" fmla="*/ 915 h 915"/>
                <a:gd name="T2" fmla="*/ 1319 w 1319"/>
                <a:gd name="T3" fmla="*/ 889 h 915"/>
                <a:gd name="T4" fmla="*/ 1319 w 1319"/>
                <a:gd name="T5" fmla="*/ 26 h 915"/>
                <a:gd name="T6" fmla="*/ 1293 w 1319"/>
                <a:gd name="T7" fmla="*/ 0 h 915"/>
                <a:gd name="T8" fmla="*/ 26 w 1319"/>
                <a:gd name="T9" fmla="*/ 0 h 915"/>
                <a:gd name="T10" fmla="*/ 0 w 1319"/>
                <a:gd name="T11" fmla="*/ 26 h 915"/>
                <a:gd name="T12" fmla="*/ 0 w 1319"/>
                <a:gd name="T13" fmla="*/ 889 h 915"/>
                <a:gd name="T14" fmla="*/ 26 w 1319"/>
                <a:gd name="T15" fmla="*/ 915 h 915"/>
                <a:gd name="T16" fmla="*/ 1293 w 1319"/>
                <a:gd name="T17" fmla="*/ 915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9" h="915">
                  <a:moveTo>
                    <a:pt x="1293" y="915"/>
                  </a:moveTo>
                  <a:cubicBezTo>
                    <a:pt x="1307" y="915"/>
                    <a:pt x="1319" y="903"/>
                    <a:pt x="1319" y="889"/>
                  </a:cubicBezTo>
                  <a:cubicBezTo>
                    <a:pt x="1319" y="26"/>
                    <a:pt x="1319" y="26"/>
                    <a:pt x="1319" y="26"/>
                  </a:cubicBezTo>
                  <a:cubicBezTo>
                    <a:pt x="1319" y="12"/>
                    <a:pt x="1307" y="0"/>
                    <a:pt x="1293" y="0"/>
                  </a:cubicBezTo>
                  <a:cubicBezTo>
                    <a:pt x="26" y="0"/>
                    <a:pt x="26" y="0"/>
                    <a:pt x="26" y="0"/>
                  </a:cubicBezTo>
                  <a:cubicBezTo>
                    <a:pt x="12" y="0"/>
                    <a:pt x="0" y="12"/>
                    <a:pt x="0" y="26"/>
                  </a:cubicBezTo>
                  <a:cubicBezTo>
                    <a:pt x="0" y="889"/>
                    <a:pt x="0" y="889"/>
                    <a:pt x="0" y="889"/>
                  </a:cubicBezTo>
                  <a:cubicBezTo>
                    <a:pt x="0" y="903"/>
                    <a:pt x="12" y="915"/>
                    <a:pt x="26" y="915"/>
                  </a:cubicBezTo>
                  <a:lnTo>
                    <a:pt x="1293" y="915"/>
                  </a:lnTo>
                  <a:close/>
                </a:path>
              </a:pathLst>
            </a:custGeom>
            <a:solidFill>
              <a:srgbClr val="EB3C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35" name="Rectangle 38"/>
            <p:cNvSpPr>
              <a:spLocks noChangeArrowheads="1"/>
            </p:cNvSpPr>
            <p:nvPr/>
          </p:nvSpPr>
          <p:spPr bwMode="auto">
            <a:xfrm>
              <a:off x="17954640" y="7900786"/>
              <a:ext cx="4632625" cy="2633729"/>
            </a:xfrm>
            <a:prstGeom prst="rect">
              <a:avLst/>
            </a:prstGeom>
            <a:solidFill>
              <a:srgbClr val="00BCF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36" name="Freeform 39"/>
            <p:cNvSpPr>
              <a:spLocks/>
            </p:cNvSpPr>
            <p:nvPr/>
          </p:nvSpPr>
          <p:spPr bwMode="auto">
            <a:xfrm>
              <a:off x="24448036" y="10322116"/>
              <a:ext cx="2374219" cy="764631"/>
            </a:xfrm>
            <a:custGeom>
              <a:avLst/>
              <a:gdLst>
                <a:gd name="T0" fmla="*/ 1496 w 1496"/>
                <a:gd name="T1" fmla="*/ 0 h 480"/>
                <a:gd name="T2" fmla="*/ 0 w 1496"/>
                <a:gd name="T3" fmla="*/ 0 h 480"/>
                <a:gd name="T4" fmla="*/ 90 w 1496"/>
                <a:gd name="T5" fmla="*/ 59 h 480"/>
                <a:gd name="T6" fmla="*/ 728 w 1496"/>
                <a:gd name="T7" fmla="*/ 267 h 480"/>
                <a:gd name="T8" fmla="*/ 731 w 1496"/>
                <a:gd name="T9" fmla="*/ 480 h 480"/>
                <a:gd name="T10" fmla="*/ 1326 w 1496"/>
                <a:gd name="T11" fmla="*/ 480 h 480"/>
                <a:gd name="T12" fmla="*/ 1326 w 1496"/>
                <a:gd name="T13" fmla="*/ 118 h 480"/>
                <a:gd name="T14" fmla="*/ 1496 w 1496"/>
                <a:gd name="T15" fmla="*/ 0 h 4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6" h="480">
                  <a:moveTo>
                    <a:pt x="1496" y="0"/>
                  </a:moveTo>
                  <a:lnTo>
                    <a:pt x="0" y="0"/>
                  </a:lnTo>
                  <a:lnTo>
                    <a:pt x="90" y="59"/>
                  </a:lnTo>
                  <a:lnTo>
                    <a:pt x="728" y="267"/>
                  </a:lnTo>
                  <a:lnTo>
                    <a:pt x="731" y="480"/>
                  </a:lnTo>
                  <a:lnTo>
                    <a:pt x="1326" y="480"/>
                  </a:lnTo>
                  <a:lnTo>
                    <a:pt x="1326" y="118"/>
                  </a:lnTo>
                  <a:lnTo>
                    <a:pt x="1496" y="0"/>
                  </a:lnTo>
                  <a:close/>
                </a:path>
              </a:pathLst>
            </a:custGeom>
            <a:solidFill>
              <a:srgbClr val="77573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37" name="Freeform 40"/>
            <p:cNvSpPr>
              <a:spLocks/>
            </p:cNvSpPr>
            <p:nvPr/>
          </p:nvSpPr>
          <p:spPr bwMode="auto">
            <a:xfrm>
              <a:off x="18105199" y="11187153"/>
              <a:ext cx="1729513" cy="556095"/>
            </a:xfrm>
            <a:custGeom>
              <a:avLst/>
              <a:gdLst>
                <a:gd name="T0" fmla="*/ 1089 w 1089"/>
                <a:gd name="T1" fmla="*/ 0 h 350"/>
                <a:gd name="T2" fmla="*/ 0 w 1089"/>
                <a:gd name="T3" fmla="*/ 0 h 350"/>
                <a:gd name="T4" fmla="*/ 66 w 1089"/>
                <a:gd name="T5" fmla="*/ 42 h 350"/>
                <a:gd name="T6" fmla="*/ 532 w 1089"/>
                <a:gd name="T7" fmla="*/ 194 h 350"/>
                <a:gd name="T8" fmla="*/ 532 w 1089"/>
                <a:gd name="T9" fmla="*/ 350 h 350"/>
                <a:gd name="T10" fmla="*/ 964 w 1089"/>
                <a:gd name="T11" fmla="*/ 350 h 350"/>
                <a:gd name="T12" fmla="*/ 964 w 1089"/>
                <a:gd name="T13" fmla="*/ 85 h 350"/>
                <a:gd name="T14" fmla="*/ 1089 w 1089"/>
                <a:gd name="T15" fmla="*/ 0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9" h="350">
                  <a:moveTo>
                    <a:pt x="1089" y="0"/>
                  </a:moveTo>
                  <a:lnTo>
                    <a:pt x="0" y="0"/>
                  </a:lnTo>
                  <a:lnTo>
                    <a:pt x="66" y="42"/>
                  </a:lnTo>
                  <a:lnTo>
                    <a:pt x="532" y="194"/>
                  </a:lnTo>
                  <a:lnTo>
                    <a:pt x="532" y="350"/>
                  </a:lnTo>
                  <a:lnTo>
                    <a:pt x="964" y="350"/>
                  </a:lnTo>
                  <a:lnTo>
                    <a:pt x="964" y="85"/>
                  </a:lnTo>
                  <a:lnTo>
                    <a:pt x="1089" y="0"/>
                  </a:lnTo>
                  <a:close/>
                </a:path>
              </a:pathLst>
            </a:custGeom>
            <a:solidFill>
              <a:srgbClr val="77573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38" name="Freeform 41"/>
            <p:cNvSpPr>
              <a:spLocks/>
            </p:cNvSpPr>
            <p:nvPr/>
          </p:nvSpPr>
          <p:spPr bwMode="auto">
            <a:xfrm>
              <a:off x="20768958" y="11187153"/>
              <a:ext cx="1733375" cy="556095"/>
            </a:xfrm>
            <a:custGeom>
              <a:avLst/>
              <a:gdLst>
                <a:gd name="T0" fmla="*/ 0 w 1092"/>
                <a:gd name="T1" fmla="*/ 0 h 350"/>
                <a:gd name="T2" fmla="*/ 1092 w 1092"/>
                <a:gd name="T3" fmla="*/ 0 h 350"/>
                <a:gd name="T4" fmla="*/ 1026 w 1092"/>
                <a:gd name="T5" fmla="*/ 42 h 350"/>
                <a:gd name="T6" fmla="*/ 560 w 1092"/>
                <a:gd name="T7" fmla="*/ 194 h 350"/>
                <a:gd name="T8" fmla="*/ 560 w 1092"/>
                <a:gd name="T9" fmla="*/ 350 h 350"/>
                <a:gd name="T10" fmla="*/ 125 w 1092"/>
                <a:gd name="T11" fmla="*/ 350 h 350"/>
                <a:gd name="T12" fmla="*/ 125 w 1092"/>
                <a:gd name="T13" fmla="*/ 85 h 350"/>
                <a:gd name="T14" fmla="*/ 0 w 1092"/>
                <a:gd name="T15" fmla="*/ 0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2" h="350">
                  <a:moveTo>
                    <a:pt x="0" y="0"/>
                  </a:moveTo>
                  <a:lnTo>
                    <a:pt x="1092" y="0"/>
                  </a:lnTo>
                  <a:lnTo>
                    <a:pt x="1026" y="42"/>
                  </a:lnTo>
                  <a:lnTo>
                    <a:pt x="560" y="194"/>
                  </a:lnTo>
                  <a:lnTo>
                    <a:pt x="560" y="350"/>
                  </a:lnTo>
                  <a:lnTo>
                    <a:pt x="125" y="350"/>
                  </a:lnTo>
                  <a:lnTo>
                    <a:pt x="125" y="85"/>
                  </a:lnTo>
                  <a:lnTo>
                    <a:pt x="0" y="0"/>
                  </a:lnTo>
                  <a:close/>
                </a:path>
              </a:pathLst>
            </a:custGeom>
            <a:solidFill>
              <a:srgbClr val="77573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39" name="Rectangle 38"/>
            <p:cNvSpPr>
              <a:spLocks noChangeArrowheads="1"/>
            </p:cNvSpPr>
            <p:nvPr/>
          </p:nvSpPr>
          <p:spPr bwMode="auto">
            <a:xfrm>
              <a:off x="25590750" y="11086747"/>
              <a:ext cx="999874" cy="19695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0" name="Freeform 43"/>
            <p:cNvSpPr>
              <a:spLocks/>
            </p:cNvSpPr>
            <p:nvPr/>
          </p:nvSpPr>
          <p:spPr bwMode="auto">
            <a:xfrm>
              <a:off x="27937946" y="11333901"/>
              <a:ext cx="2308591" cy="760770"/>
            </a:xfrm>
            <a:custGeom>
              <a:avLst/>
              <a:gdLst>
                <a:gd name="T0" fmla="*/ 0 w 1454"/>
                <a:gd name="T1" fmla="*/ 0 h 480"/>
                <a:gd name="T2" fmla="*/ 1454 w 1454"/>
                <a:gd name="T3" fmla="*/ 0 h 480"/>
                <a:gd name="T4" fmla="*/ 1366 w 1454"/>
                <a:gd name="T5" fmla="*/ 59 h 480"/>
                <a:gd name="T6" fmla="*/ 747 w 1454"/>
                <a:gd name="T7" fmla="*/ 267 h 480"/>
                <a:gd name="T8" fmla="*/ 745 w 1454"/>
                <a:gd name="T9" fmla="*/ 480 h 480"/>
                <a:gd name="T10" fmla="*/ 168 w 1454"/>
                <a:gd name="T11" fmla="*/ 480 h 480"/>
                <a:gd name="T12" fmla="*/ 168 w 1454"/>
                <a:gd name="T13" fmla="*/ 116 h 480"/>
                <a:gd name="T14" fmla="*/ 0 w 1454"/>
                <a:gd name="T15" fmla="*/ 0 h 4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4" h="480">
                  <a:moveTo>
                    <a:pt x="0" y="0"/>
                  </a:moveTo>
                  <a:lnTo>
                    <a:pt x="1454" y="0"/>
                  </a:lnTo>
                  <a:lnTo>
                    <a:pt x="1366" y="59"/>
                  </a:lnTo>
                  <a:lnTo>
                    <a:pt x="747" y="267"/>
                  </a:lnTo>
                  <a:lnTo>
                    <a:pt x="745" y="480"/>
                  </a:lnTo>
                  <a:lnTo>
                    <a:pt x="168" y="480"/>
                  </a:lnTo>
                  <a:lnTo>
                    <a:pt x="168" y="116"/>
                  </a:lnTo>
                  <a:lnTo>
                    <a:pt x="0" y="0"/>
                  </a:lnTo>
                  <a:close/>
                </a:path>
              </a:pathLst>
            </a:custGeom>
            <a:solidFill>
              <a:srgbClr val="77573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1" name="Rectangle 44"/>
            <p:cNvSpPr>
              <a:spLocks noChangeArrowheads="1"/>
            </p:cNvSpPr>
            <p:nvPr/>
          </p:nvSpPr>
          <p:spPr bwMode="auto">
            <a:xfrm>
              <a:off x="28173437" y="12094671"/>
              <a:ext cx="965130" cy="2008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2" name="Freeform 45"/>
            <p:cNvSpPr>
              <a:spLocks/>
            </p:cNvSpPr>
            <p:nvPr/>
          </p:nvSpPr>
          <p:spPr bwMode="auto">
            <a:xfrm>
              <a:off x="23382532" y="10132891"/>
              <a:ext cx="4416436" cy="181502"/>
            </a:xfrm>
            <a:custGeom>
              <a:avLst/>
              <a:gdLst>
                <a:gd name="T0" fmla="*/ 0 w 1176"/>
                <a:gd name="T1" fmla="*/ 0 h 48"/>
                <a:gd name="T2" fmla="*/ 0 w 1176"/>
                <a:gd name="T3" fmla="*/ 23 h 48"/>
                <a:gd name="T4" fmla="*/ 0 w 1176"/>
                <a:gd name="T5" fmla="*/ 24 h 48"/>
                <a:gd name="T6" fmla="*/ 0 w 1176"/>
                <a:gd name="T7" fmla="*/ 25 h 48"/>
                <a:gd name="T8" fmla="*/ 0 w 1176"/>
                <a:gd name="T9" fmla="*/ 27 h 48"/>
                <a:gd name="T10" fmla="*/ 0 w 1176"/>
                <a:gd name="T11" fmla="*/ 28 h 48"/>
                <a:gd name="T12" fmla="*/ 24 w 1176"/>
                <a:gd name="T13" fmla="*/ 48 h 48"/>
                <a:gd name="T14" fmla="*/ 1152 w 1176"/>
                <a:gd name="T15" fmla="*/ 48 h 48"/>
                <a:gd name="T16" fmla="*/ 1176 w 1176"/>
                <a:gd name="T17" fmla="*/ 30 h 48"/>
                <a:gd name="T18" fmla="*/ 1176 w 1176"/>
                <a:gd name="T19" fmla="*/ 30 h 48"/>
                <a:gd name="T20" fmla="*/ 1176 w 1176"/>
                <a:gd name="T21" fmla="*/ 0 h 48"/>
                <a:gd name="T22" fmla="*/ 0 w 1176"/>
                <a:gd name="T23" fmla="*/ 0 h 48"/>
                <a:gd name="T24" fmla="*/ 0 w 1176"/>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6" h="48">
                  <a:moveTo>
                    <a:pt x="0" y="0"/>
                  </a:moveTo>
                  <a:cubicBezTo>
                    <a:pt x="0" y="23"/>
                    <a:pt x="0" y="23"/>
                    <a:pt x="0" y="23"/>
                  </a:cubicBezTo>
                  <a:cubicBezTo>
                    <a:pt x="0" y="24"/>
                    <a:pt x="0" y="24"/>
                    <a:pt x="0" y="24"/>
                  </a:cubicBezTo>
                  <a:cubicBezTo>
                    <a:pt x="0" y="24"/>
                    <a:pt x="0" y="24"/>
                    <a:pt x="0" y="25"/>
                  </a:cubicBezTo>
                  <a:cubicBezTo>
                    <a:pt x="0" y="27"/>
                    <a:pt x="0" y="27"/>
                    <a:pt x="0" y="27"/>
                  </a:cubicBezTo>
                  <a:cubicBezTo>
                    <a:pt x="0" y="28"/>
                    <a:pt x="0" y="28"/>
                    <a:pt x="0" y="28"/>
                  </a:cubicBezTo>
                  <a:cubicBezTo>
                    <a:pt x="1" y="39"/>
                    <a:pt x="12" y="48"/>
                    <a:pt x="24" y="48"/>
                  </a:cubicBezTo>
                  <a:cubicBezTo>
                    <a:pt x="1152" y="48"/>
                    <a:pt x="1152" y="48"/>
                    <a:pt x="1152" y="48"/>
                  </a:cubicBezTo>
                  <a:cubicBezTo>
                    <a:pt x="1163" y="48"/>
                    <a:pt x="1172" y="41"/>
                    <a:pt x="1176" y="30"/>
                  </a:cubicBezTo>
                  <a:cubicBezTo>
                    <a:pt x="1176" y="30"/>
                    <a:pt x="1176" y="30"/>
                    <a:pt x="1176" y="30"/>
                  </a:cubicBezTo>
                  <a:cubicBezTo>
                    <a:pt x="1176" y="0"/>
                    <a:pt x="1176" y="0"/>
                    <a:pt x="1176" y="0"/>
                  </a:cubicBezTo>
                  <a:cubicBezTo>
                    <a:pt x="0" y="0"/>
                    <a:pt x="0" y="0"/>
                    <a:pt x="0" y="0"/>
                  </a:cubicBezTo>
                  <a:cubicBezTo>
                    <a:pt x="0" y="0"/>
                    <a:pt x="0" y="0"/>
                    <a:pt x="0" y="0"/>
                  </a:cubicBezTo>
                  <a:close/>
                </a:path>
              </a:pathLst>
            </a:custGeom>
            <a:solidFill>
              <a:srgbClr val="68217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3" name="Freeform 46"/>
            <p:cNvSpPr>
              <a:spLocks/>
            </p:cNvSpPr>
            <p:nvPr/>
          </p:nvSpPr>
          <p:spPr bwMode="auto">
            <a:xfrm>
              <a:off x="23382532" y="10059516"/>
              <a:ext cx="4416436" cy="73375"/>
            </a:xfrm>
            <a:custGeom>
              <a:avLst/>
              <a:gdLst>
                <a:gd name="T0" fmla="*/ 0 w 2780"/>
                <a:gd name="T1" fmla="*/ 0 h 47"/>
                <a:gd name="T2" fmla="*/ 2780 w 2780"/>
                <a:gd name="T3" fmla="*/ 0 h 47"/>
                <a:gd name="T4" fmla="*/ 2780 w 2780"/>
                <a:gd name="T5" fmla="*/ 47 h 47"/>
                <a:gd name="T6" fmla="*/ 0 w 2780"/>
                <a:gd name="T7" fmla="*/ 47 h 47"/>
                <a:gd name="T8" fmla="*/ 0 w 2780"/>
                <a:gd name="T9" fmla="*/ 0 h 47"/>
                <a:gd name="T10" fmla="*/ 0 w 2780"/>
                <a:gd name="T11" fmla="*/ 0 h 47"/>
              </a:gdLst>
              <a:ahLst/>
              <a:cxnLst>
                <a:cxn ang="0">
                  <a:pos x="T0" y="T1"/>
                </a:cxn>
                <a:cxn ang="0">
                  <a:pos x="T2" y="T3"/>
                </a:cxn>
                <a:cxn ang="0">
                  <a:pos x="T4" y="T5"/>
                </a:cxn>
                <a:cxn ang="0">
                  <a:pos x="T6" y="T7"/>
                </a:cxn>
                <a:cxn ang="0">
                  <a:pos x="T8" y="T9"/>
                </a:cxn>
                <a:cxn ang="0">
                  <a:pos x="T10" y="T11"/>
                </a:cxn>
              </a:cxnLst>
              <a:rect l="0" t="0" r="r" b="b"/>
              <a:pathLst>
                <a:path w="2780" h="47">
                  <a:moveTo>
                    <a:pt x="0" y="0"/>
                  </a:moveTo>
                  <a:lnTo>
                    <a:pt x="2780" y="0"/>
                  </a:lnTo>
                  <a:lnTo>
                    <a:pt x="2780" y="47"/>
                  </a:lnTo>
                  <a:lnTo>
                    <a:pt x="0" y="47"/>
                  </a:lnTo>
                  <a:lnTo>
                    <a:pt x="0" y="0"/>
                  </a:lnTo>
                  <a:lnTo>
                    <a:pt x="0" y="0"/>
                  </a:lnTo>
                  <a:close/>
                </a:path>
              </a:pathLst>
            </a:custGeom>
            <a:solidFill>
              <a:srgbClr val="B957D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4" name="Freeform 47"/>
            <p:cNvSpPr>
              <a:spLocks/>
            </p:cNvSpPr>
            <p:nvPr/>
          </p:nvSpPr>
          <p:spPr bwMode="auto">
            <a:xfrm>
              <a:off x="24085147" y="8047534"/>
              <a:ext cx="3022787" cy="1892268"/>
            </a:xfrm>
            <a:custGeom>
              <a:avLst/>
              <a:gdLst>
                <a:gd name="T0" fmla="*/ 0 w 1905"/>
                <a:gd name="T1" fmla="*/ 0 h 1192"/>
                <a:gd name="T2" fmla="*/ 1905 w 1905"/>
                <a:gd name="T3" fmla="*/ 0 h 1192"/>
                <a:gd name="T4" fmla="*/ 1905 w 1905"/>
                <a:gd name="T5" fmla="*/ 1192 h 1192"/>
                <a:gd name="T6" fmla="*/ 0 w 1905"/>
                <a:gd name="T7" fmla="*/ 1192 h 1192"/>
                <a:gd name="T8" fmla="*/ 0 w 1905"/>
                <a:gd name="T9" fmla="*/ 0 h 1192"/>
                <a:gd name="T10" fmla="*/ 0 w 1905"/>
                <a:gd name="T11" fmla="*/ 0 h 1192"/>
              </a:gdLst>
              <a:ahLst/>
              <a:cxnLst>
                <a:cxn ang="0">
                  <a:pos x="T0" y="T1"/>
                </a:cxn>
                <a:cxn ang="0">
                  <a:pos x="T2" y="T3"/>
                </a:cxn>
                <a:cxn ang="0">
                  <a:pos x="T4" y="T5"/>
                </a:cxn>
                <a:cxn ang="0">
                  <a:pos x="T6" y="T7"/>
                </a:cxn>
                <a:cxn ang="0">
                  <a:pos x="T8" y="T9"/>
                </a:cxn>
                <a:cxn ang="0">
                  <a:pos x="T10" y="T11"/>
                </a:cxn>
              </a:cxnLst>
              <a:rect l="0" t="0" r="r" b="b"/>
              <a:pathLst>
                <a:path w="1905" h="1192">
                  <a:moveTo>
                    <a:pt x="0" y="0"/>
                  </a:moveTo>
                  <a:lnTo>
                    <a:pt x="1905" y="0"/>
                  </a:lnTo>
                  <a:lnTo>
                    <a:pt x="1905" y="1192"/>
                  </a:lnTo>
                  <a:lnTo>
                    <a:pt x="0" y="1192"/>
                  </a:lnTo>
                  <a:lnTo>
                    <a:pt x="0" y="0"/>
                  </a:lnTo>
                  <a:lnTo>
                    <a:pt x="0" y="0"/>
                  </a:lnTo>
                  <a:close/>
                </a:path>
              </a:pathLst>
            </a:custGeom>
            <a:solidFill>
              <a:srgbClr val="00B294"/>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5" name="Freeform 48"/>
            <p:cNvSpPr>
              <a:spLocks noEditPoints="1"/>
            </p:cNvSpPr>
            <p:nvPr/>
          </p:nvSpPr>
          <p:spPr bwMode="auto">
            <a:xfrm>
              <a:off x="23946168" y="7939404"/>
              <a:ext cx="3296885" cy="2120112"/>
            </a:xfrm>
            <a:custGeom>
              <a:avLst/>
              <a:gdLst>
                <a:gd name="T0" fmla="*/ 29 w 878"/>
                <a:gd name="T1" fmla="*/ 565 h 565"/>
                <a:gd name="T2" fmla="*/ 850 w 878"/>
                <a:gd name="T3" fmla="*/ 565 h 565"/>
                <a:gd name="T4" fmla="*/ 878 w 878"/>
                <a:gd name="T5" fmla="*/ 535 h 565"/>
                <a:gd name="T6" fmla="*/ 878 w 878"/>
                <a:gd name="T7" fmla="*/ 31 h 565"/>
                <a:gd name="T8" fmla="*/ 850 w 878"/>
                <a:gd name="T9" fmla="*/ 0 h 565"/>
                <a:gd name="T10" fmla="*/ 29 w 878"/>
                <a:gd name="T11" fmla="*/ 0 h 565"/>
                <a:gd name="T12" fmla="*/ 0 w 878"/>
                <a:gd name="T13" fmla="*/ 31 h 565"/>
                <a:gd name="T14" fmla="*/ 0 w 878"/>
                <a:gd name="T15" fmla="*/ 535 h 565"/>
                <a:gd name="T16" fmla="*/ 29 w 878"/>
                <a:gd name="T17" fmla="*/ 565 h 565"/>
                <a:gd name="T18" fmla="*/ 37 w 878"/>
                <a:gd name="T19" fmla="*/ 34 h 565"/>
                <a:gd name="T20" fmla="*/ 841 w 878"/>
                <a:gd name="T21" fmla="*/ 34 h 565"/>
                <a:gd name="T22" fmla="*/ 841 w 878"/>
                <a:gd name="T23" fmla="*/ 529 h 565"/>
                <a:gd name="T24" fmla="*/ 37 w 878"/>
                <a:gd name="T25" fmla="*/ 529 h 565"/>
                <a:gd name="T26" fmla="*/ 37 w 878"/>
                <a:gd name="T27" fmla="*/ 34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8" h="565">
                  <a:moveTo>
                    <a:pt x="29" y="565"/>
                  </a:moveTo>
                  <a:cubicBezTo>
                    <a:pt x="850" y="565"/>
                    <a:pt x="850" y="565"/>
                    <a:pt x="850" y="565"/>
                  </a:cubicBezTo>
                  <a:cubicBezTo>
                    <a:pt x="867" y="565"/>
                    <a:pt x="878" y="553"/>
                    <a:pt x="878" y="535"/>
                  </a:cubicBezTo>
                  <a:cubicBezTo>
                    <a:pt x="878" y="31"/>
                    <a:pt x="878" y="31"/>
                    <a:pt x="878" y="31"/>
                  </a:cubicBezTo>
                  <a:cubicBezTo>
                    <a:pt x="878" y="12"/>
                    <a:pt x="867" y="0"/>
                    <a:pt x="850" y="0"/>
                  </a:cubicBezTo>
                  <a:cubicBezTo>
                    <a:pt x="29" y="0"/>
                    <a:pt x="29" y="0"/>
                    <a:pt x="29" y="0"/>
                  </a:cubicBezTo>
                  <a:cubicBezTo>
                    <a:pt x="14" y="0"/>
                    <a:pt x="0" y="12"/>
                    <a:pt x="0" y="31"/>
                  </a:cubicBezTo>
                  <a:cubicBezTo>
                    <a:pt x="0" y="535"/>
                    <a:pt x="0" y="535"/>
                    <a:pt x="0" y="535"/>
                  </a:cubicBezTo>
                  <a:cubicBezTo>
                    <a:pt x="0" y="553"/>
                    <a:pt x="14" y="565"/>
                    <a:pt x="29" y="565"/>
                  </a:cubicBezTo>
                  <a:close/>
                  <a:moveTo>
                    <a:pt x="37" y="34"/>
                  </a:moveTo>
                  <a:cubicBezTo>
                    <a:pt x="841" y="34"/>
                    <a:pt x="841" y="34"/>
                    <a:pt x="841" y="34"/>
                  </a:cubicBezTo>
                  <a:cubicBezTo>
                    <a:pt x="841" y="529"/>
                    <a:pt x="841" y="529"/>
                    <a:pt x="841" y="529"/>
                  </a:cubicBezTo>
                  <a:cubicBezTo>
                    <a:pt x="37" y="529"/>
                    <a:pt x="37" y="529"/>
                    <a:pt x="37" y="529"/>
                  </a:cubicBezTo>
                  <a:cubicBezTo>
                    <a:pt x="37" y="34"/>
                    <a:pt x="37" y="34"/>
                    <a:pt x="37" y="34"/>
                  </a:cubicBezTo>
                  <a:close/>
                </a:path>
              </a:pathLst>
            </a:custGeom>
            <a:solidFill>
              <a:srgbClr val="68217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6" name="Freeform 49"/>
            <p:cNvSpPr>
              <a:spLocks/>
            </p:cNvSpPr>
            <p:nvPr/>
          </p:nvSpPr>
          <p:spPr bwMode="auto">
            <a:xfrm>
              <a:off x="27548032" y="9256267"/>
              <a:ext cx="3266001" cy="2069910"/>
            </a:xfrm>
            <a:custGeom>
              <a:avLst/>
              <a:gdLst>
                <a:gd name="T0" fmla="*/ 869 w 870"/>
                <a:gd name="T1" fmla="*/ 493 h 551"/>
                <a:gd name="T2" fmla="*/ 805 w 870"/>
                <a:gd name="T3" fmla="*/ 170 h 551"/>
                <a:gd name="T4" fmla="*/ 805 w 870"/>
                <a:gd name="T5" fmla="*/ 36 h 551"/>
                <a:gd name="T6" fmla="*/ 769 w 870"/>
                <a:gd name="T7" fmla="*/ 0 h 551"/>
                <a:gd name="T8" fmla="*/ 551 w 870"/>
                <a:gd name="T9" fmla="*/ 0 h 551"/>
                <a:gd name="T10" fmla="*/ 433 w 870"/>
                <a:gd name="T11" fmla="*/ 0 h 551"/>
                <a:gd name="T12" fmla="*/ 35 w 870"/>
                <a:gd name="T13" fmla="*/ 0 h 551"/>
                <a:gd name="T14" fmla="*/ 0 w 870"/>
                <a:gd name="T15" fmla="*/ 36 h 551"/>
                <a:gd name="T16" fmla="*/ 0 w 870"/>
                <a:gd name="T17" fmla="*/ 516 h 551"/>
                <a:gd name="T18" fmla="*/ 35 w 870"/>
                <a:gd name="T19" fmla="*/ 551 h 551"/>
                <a:gd name="T20" fmla="*/ 769 w 870"/>
                <a:gd name="T21" fmla="*/ 551 h 551"/>
                <a:gd name="T22" fmla="*/ 805 w 870"/>
                <a:gd name="T23" fmla="*/ 516 h 551"/>
                <a:gd name="T24" fmla="*/ 805 w 870"/>
                <a:gd name="T25" fmla="*/ 514 h 551"/>
                <a:gd name="T26" fmla="*/ 855 w 870"/>
                <a:gd name="T27" fmla="*/ 514 h 551"/>
                <a:gd name="T28" fmla="*/ 870 w 870"/>
                <a:gd name="T29" fmla="*/ 499 h 551"/>
                <a:gd name="T30" fmla="*/ 869 w 870"/>
                <a:gd name="T31" fmla="*/ 493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0" h="551">
                  <a:moveTo>
                    <a:pt x="869" y="493"/>
                  </a:moveTo>
                  <a:cubicBezTo>
                    <a:pt x="805" y="170"/>
                    <a:pt x="805" y="170"/>
                    <a:pt x="805" y="170"/>
                  </a:cubicBezTo>
                  <a:cubicBezTo>
                    <a:pt x="805" y="36"/>
                    <a:pt x="805" y="36"/>
                    <a:pt x="805" y="36"/>
                  </a:cubicBezTo>
                  <a:cubicBezTo>
                    <a:pt x="805" y="16"/>
                    <a:pt x="789" y="0"/>
                    <a:pt x="769" y="0"/>
                  </a:cubicBezTo>
                  <a:cubicBezTo>
                    <a:pt x="551" y="0"/>
                    <a:pt x="551" y="0"/>
                    <a:pt x="551" y="0"/>
                  </a:cubicBezTo>
                  <a:cubicBezTo>
                    <a:pt x="433" y="0"/>
                    <a:pt x="433" y="0"/>
                    <a:pt x="433" y="0"/>
                  </a:cubicBezTo>
                  <a:cubicBezTo>
                    <a:pt x="35" y="0"/>
                    <a:pt x="35" y="0"/>
                    <a:pt x="35" y="0"/>
                  </a:cubicBezTo>
                  <a:cubicBezTo>
                    <a:pt x="16" y="0"/>
                    <a:pt x="0" y="16"/>
                    <a:pt x="0" y="36"/>
                  </a:cubicBezTo>
                  <a:cubicBezTo>
                    <a:pt x="0" y="516"/>
                    <a:pt x="0" y="516"/>
                    <a:pt x="0" y="516"/>
                  </a:cubicBezTo>
                  <a:cubicBezTo>
                    <a:pt x="0" y="535"/>
                    <a:pt x="16" y="551"/>
                    <a:pt x="35" y="551"/>
                  </a:cubicBezTo>
                  <a:cubicBezTo>
                    <a:pt x="769" y="551"/>
                    <a:pt x="769" y="551"/>
                    <a:pt x="769" y="551"/>
                  </a:cubicBezTo>
                  <a:cubicBezTo>
                    <a:pt x="789" y="551"/>
                    <a:pt x="805" y="535"/>
                    <a:pt x="805" y="516"/>
                  </a:cubicBezTo>
                  <a:cubicBezTo>
                    <a:pt x="805" y="514"/>
                    <a:pt x="805" y="514"/>
                    <a:pt x="805" y="514"/>
                  </a:cubicBezTo>
                  <a:cubicBezTo>
                    <a:pt x="855" y="514"/>
                    <a:pt x="855" y="514"/>
                    <a:pt x="855" y="514"/>
                  </a:cubicBezTo>
                  <a:cubicBezTo>
                    <a:pt x="863" y="514"/>
                    <a:pt x="870" y="507"/>
                    <a:pt x="870" y="499"/>
                  </a:cubicBezTo>
                  <a:cubicBezTo>
                    <a:pt x="870" y="497"/>
                    <a:pt x="869" y="495"/>
                    <a:pt x="869" y="493"/>
                  </a:cubicBezTo>
                  <a:close/>
                </a:path>
              </a:pathLst>
            </a:custGeom>
            <a:solidFill>
              <a:srgbClr val="008DB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7" name="Rectangle 50"/>
            <p:cNvSpPr>
              <a:spLocks noChangeArrowheads="1"/>
            </p:cNvSpPr>
            <p:nvPr/>
          </p:nvSpPr>
          <p:spPr bwMode="auto">
            <a:xfrm>
              <a:off x="27744920" y="9457079"/>
              <a:ext cx="2625154" cy="1672149"/>
            </a:xfrm>
            <a:prstGeom prst="rect">
              <a:avLst/>
            </a:prstGeom>
            <a:solidFill>
              <a:srgbClr val="D2D2D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8" name="Freeform 51"/>
            <p:cNvSpPr>
              <a:spLocks/>
            </p:cNvSpPr>
            <p:nvPr/>
          </p:nvSpPr>
          <p:spPr bwMode="auto">
            <a:xfrm>
              <a:off x="23961610" y="10708293"/>
              <a:ext cx="169863" cy="258740"/>
            </a:xfrm>
            <a:custGeom>
              <a:avLst/>
              <a:gdLst>
                <a:gd name="T0" fmla="*/ 0 w 45"/>
                <a:gd name="T1" fmla="*/ 4 h 69"/>
                <a:gd name="T2" fmla="*/ 16 w 45"/>
                <a:gd name="T3" fmla="*/ 69 h 69"/>
                <a:gd name="T4" fmla="*/ 40 w 45"/>
                <a:gd name="T5" fmla="*/ 29 h 69"/>
                <a:gd name="T6" fmla="*/ 0 w 45"/>
                <a:gd name="T7" fmla="*/ 4 h 69"/>
              </a:gdLst>
              <a:ahLst/>
              <a:cxnLst>
                <a:cxn ang="0">
                  <a:pos x="T0" y="T1"/>
                </a:cxn>
                <a:cxn ang="0">
                  <a:pos x="T2" y="T3"/>
                </a:cxn>
                <a:cxn ang="0">
                  <a:pos x="T4" y="T5"/>
                </a:cxn>
                <a:cxn ang="0">
                  <a:pos x="T6" y="T7"/>
                </a:cxn>
              </a:cxnLst>
              <a:rect l="0" t="0" r="r" b="b"/>
              <a:pathLst>
                <a:path w="45" h="69">
                  <a:moveTo>
                    <a:pt x="0" y="4"/>
                  </a:moveTo>
                  <a:cubicBezTo>
                    <a:pt x="16" y="69"/>
                    <a:pt x="16" y="69"/>
                    <a:pt x="16" y="69"/>
                  </a:cubicBezTo>
                  <a:cubicBezTo>
                    <a:pt x="34" y="65"/>
                    <a:pt x="45" y="47"/>
                    <a:pt x="40" y="29"/>
                  </a:cubicBezTo>
                  <a:cubicBezTo>
                    <a:pt x="36" y="11"/>
                    <a:pt x="18" y="0"/>
                    <a:pt x="0" y="4"/>
                  </a:cubicBezTo>
                </a:path>
              </a:pathLst>
            </a:custGeom>
            <a:solidFill>
              <a:srgbClr val="FFB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9" name="Freeform 52"/>
            <p:cNvSpPr>
              <a:spLocks/>
            </p:cNvSpPr>
            <p:nvPr/>
          </p:nvSpPr>
          <p:spPr bwMode="auto">
            <a:xfrm>
              <a:off x="23899842" y="10461140"/>
              <a:ext cx="169863" cy="262601"/>
            </a:xfrm>
            <a:custGeom>
              <a:avLst/>
              <a:gdLst>
                <a:gd name="T0" fmla="*/ 0 w 45"/>
                <a:gd name="T1" fmla="*/ 5 h 70"/>
                <a:gd name="T2" fmla="*/ 16 w 45"/>
                <a:gd name="T3" fmla="*/ 70 h 70"/>
                <a:gd name="T4" fmla="*/ 40 w 45"/>
                <a:gd name="T5" fmla="*/ 29 h 70"/>
                <a:gd name="T6" fmla="*/ 0 w 45"/>
                <a:gd name="T7" fmla="*/ 5 h 70"/>
              </a:gdLst>
              <a:ahLst/>
              <a:cxnLst>
                <a:cxn ang="0">
                  <a:pos x="T0" y="T1"/>
                </a:cxn>
                <a:cxn ang="0">
                  <a:pos x="T2" y="T3"/>
                </a:cxn>
                <a:cxn ang="0">
                  <a:pos x="T4" y="T5"/>
                </a:cxn>
                <a:cxn ang="0">
                  <a:pos x="T6" y="T7"/>
                </a:cxn>
              </a:cxnLst>
              <a:rect l="0" t="0" r="r" b="b"/>
              <a:pathLst>
                <a:path w="45" h="70">
                  <a:moveTo>
                    <a:pt x="0" y="5"/>
                  </a:moveTo>
                  <a:cubicBezTo>
                    <a:pt x="16" y="70"/>
                    <a:pt x="16" y="70"/>
                    <a:pt x="16" y="70"/>
                  </a:cubicBezTo>
                  <a:cubicBezTo>
                    <a:pt x="34" y="66"/>
                    <a:pt x="45" y="47"/>
                    <a:pt x="40" y="29"/>
                  </a:cubicBezTo>
                  <a:cubicBezTo>
                    <a:pt x="36" y="11"/>
                    <a:pt x="18" y="0"/>
                    <a:pt x="0" y="5"/>
                  </a:cubicBezTo>
                </a:path>
              </a:pathLst>
            </a:custGeom>
            <a:solidFill>
              <a:srgbClr val="FFB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50" name="Freeform 53"/>
            <p:cNvSpPr>
              <a:spLocks/>
            </p:cNvSpPr>
            <p:nvPr/>
          </p:nvSpPr>
          <p:spPr bwMode="auto">
            <a:xfrm>
              <a:off x="23841933" y="10217849"/>
              <a:ext cx="169863" cy="262601"/>
            </a:xfrm>
            <a:custGeom>
              <a:avLst/>
              <a:gdLst>
                <a:gd name="T0" fmla="*/ 0 w 45"/>
                <a:gd name="T1" fmla="*/ 4 h 70"/>
                <a:gd name="T2" fmla="*/ 16 w 45"/>
                <a:gd name="T3" fmla="*/ 70 h 70"/>
                <a:gd name="T4" fmla="*/ 40 w 45"/>
                <a:gd name="T5" fmla="*/ 29 h 70"/>
                <a:gd name="T6" fmla="*/ 0 w 45"/>
                <a:gd name="T7" fmla="*/ 4 h 70"/>
              </a:gdLst>
              <a:ahLst/>
              <a:cxnLst>
                <a:cxn ang="0">
                  <a:pos x="T0" y="T1"/>
                </a:cxn>
                <a:cxn ang="0">
                  <a:pos x="T2" y="T3"/>
                </a:cxn>
                <a:cxn ang="0">
                  <a:pos x="T4" y="T5"/>
                </a:cxn>
                <a:cxn ang="0">
                  <a:pos x="T6" y="T7"/>
                </a:cxn>
              </a:cxnLst>
              <a:rect l="0" t="0" r="r" b="b"/>
              <a:pathLst>
                <a:path w="45" h="70">
                  <a:moveTo>
                    <a:pt x="0" y="4"/>
                  </a:moveTo>
                  <a:cubicBezTo>
                    <a:pt x="16" y="70"/>
                    <a:pt x="16" y="70"/>
                    <a:pt x="16" y="70"/>
                  </a:cubicBezTo>
                  <a:cubicBezTo>
                    <a:pt x="34" y="65"/>
                    <a:pt x="45" y="47"/>
                    <a:pt x="40" y="29"/>
                  </a:cubicBezTo>
                  <a:cubicBezTo>
                    <a:pt x="36" y="11"/>
                    <a:pt x="18" y="0"/>
                    <a:pt x="0" y="4"/>
                  </a:cubicBezTo>
                </a:path>
              </a:pathLst>
            </a:custGeom>
            <a:solidFill>
              <a:srgbClr val="FFB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51" name="Freeform 54"/>
            <p:cNvSpPr>
              <a:spLocks/>
            </p:cNvSpPr>
            <p:nvPr/>
          </p:nvSpPr>
          <p:spPr bwMode="auto">
            <a:xfrm>
              <a:off x="23776305" y="9974557"/>
              <a:ext cx="173722" cy="258740"/>
            </a:xfrm>
            <a:custGeom>
              <a:avLst/>
              <a:gdLst>
                <a:gd name="T0" fmla="*/ 0 w 46"/>
                <a:gd name="T1" fmla="*/ 4 h 69"/>
                <a:gd name="T2" fmla="*/ 17 w 46"/>
                <a:gd name="T3" fmla="*/ 69 h 69"/>
                <a:gd name="T4" fmla="*/ 41 w 46"/>
                <a:gd name="T5" fmla="*/ 29 h 69"/>
                <a:gd name="T6" fmla="*/ 0 w 46"/>
                <a:gd name="T7" fmla="*/ 4 h 69"/>
              </a:gdLst>
              <a:ahLst/>
              <a:cxnLst>
                <a:cxn ang="0">
                  <a:pos x="T0" y="T1"/>
                </a:cxn>
                <a:cxn ang="0">
                  <a:pos x="T2" y="T3"/>
                </a:cxn>
                <a:cxn ang="0">
                  <a:pos x="T4" y="T5"/>
                </a:cxn>
                <a:cxn ang="0">
                  <a:pos x="T6" y="T7"/>
                </a:cxn>
              </a:cxnLst>
              <a:rect l="0" t="0" r="r" b="b"/>
              <a:pathLst>
                <a:path w="46" h="69">
                  <a:moveTo>
                    <a:pt x="0" y="4"/>
                  </a:moveTo>
                  <a:cubicBezTo>
                    <a:pt x="17" y="69"/>
                    <a:pt x="17" y="69"/>
                    <a:pt x="17" y="69"/>
                  </a:cubicBezTo>
                  <a:cubicBezTo>
                    <a:pt x="35" y="65"/>
                    <a:pt x="46" y="47"/>
                    <a:pt x="41" y="29"/>
                  </a:cubicBezTo>
                  <a:cubicBezTo>
                    <a:pt x="37" y="11"/>
                    <a:pt x="19" y="0"/>
                    <a:pt x="0" y="4"/>
                  </a:cubicBezTo>
                </a:path>
              </a:pathLst>
            </a:custGeom>
            <a:solidFill>
              <a:srgbClr val="FFB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52" name="Freeform 55"/>
            <p:cNvSpPr>
              <a:spLocks/>
            </p:cNvSpPr>
            <p:nvPr/>
          </p:nvSpPr>
          <p:spPr bwMode="auto">
            <a:xfrm>
              <a:off x="22567961" y="9206065"/>
              <a:ext cx="1521045" cy="2293893"/>
            </a:xfrm>
            <a:custGeom>
              <a:avLst/>
              <a:gdLst>
                <a:gd name="T0" fmla="*/ 12 w 406"/>
                <a:gd name="T1" fmla="*/ 64 h 612"/>
                <a:gd name="T2" fmla="*/ 3 w 406"/>
                <a:gd name="T3" fmla="*/ 79 h 612"/>
                <a:gd name="T4" fmla="*/ 131 w 406"/>
                <a:gd name="T5" fmla="*/ 600 h 612"/>
                <a:gd name="T6" fmla="*/ 147 w 406"/>
                <a:gd name="T7" fmla="*/ 609 h 612"/>
                <a:gd name="T8" fmla="*/ 394 w 406"/>
                <a:gd name="T9" fmla="*/ 548 h 612"/>
                <a:gd name="T10" fmla="*/ 403 w 406"/>
                <a:gd name="T11" fmla="*/ 533 h 612"/>
                <a:gd name="T12" fmla="*/ 275 w 406"/>
                <a:gd name="T13" fmla="*/ 12 h 612"/>
                <a:gd name="T14" fmla="*/ 260 w 406"/>
                <a:gd name="T15" fmla="*/ 3 h 612"/>
                <a:gd name="T16" fmla="*/ 33 w 406"/>
                <a:gd name="T17" fmla="*/ 59 h 612"/>
                <a:gd name="T18" fmla="*/ 12 w 406"/>
                <a:gd name="T19" fmla="*/ 64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6" h="612">
                  <a:moveTo>
                    <a:pt x="12" y="64"/>
                  </a:moveTo>
                  <a:cubicBezTo>
                    <a:pt x="12" y="64"/>
                    <a:pt x="0" y="67"/>
                    <a:pt x="3" y="79"/>
                  </a:cubicBezTo>
                  <a:cubicBezTo>
                    <a:pt x="131" y="600"/>
                    <a:pt x="131" y="600"/>
                    <a:pt x="131" y="600"/>
                  </a:cubicBezTo>
                  <a:cubicBezTo>
                    <a:pt x="131" y="600"/>
                    <a:pt x="134" y="612"/>
                    <a:pt x="147" y="609"/>
                  </a:cubicBezTo>
                  <a:cubicBezTo>
                    <a:pt x="394" y="548"/>
                    <a:pt x="394" y="548"/>
                    <a:pt x="394" y="548"/>
                  </a:cubicBezTo>
                  <a:cubicBezTo>
                    <a:pt x="394" y="548"/>
                    <a:pt x="406" y="545"/>
                    <a:pt x="403" y="533"/>
                  </a:cubicBezTo>
                  <a:cubicBezTo>
                    <a:pt x="275" y="12"/>
                    <a:pt x="275" y="12"/>
                    <a:pt x="275" y="12"/>
                  </a:cubicBezTo>
                  <a:cubicBezTo>
                    <a:pt x="275" y="12"/>
                    <a:pt x="272" y="0"/>
                    <a:pt x="260" y="3"/>
                  </a:cubicBezTo>
                  <a:cubicBezTo>
                    <a:pt x="33" y="59"/>
                    <a:pt x="33" y="59"/>
                    <a:pt x="33" y="59"/>
                  </a:cubicBezTo>
                  <a:lnTo>
                    <a:pt x="12" y="64"/>
                  </a:lnTo>
                  <a:close/>
                </a:path>
              </a:pathLst>
            </a:custGeom>
            <a:solidFill>
              <a:srgbClr val="44235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53" name="Freeform 56"/>
            <p:cNvSpPr>
              <a:spLocks/>
            </p:cNvSpPr>
            <p:nvPr/>
          </p:nvSpPr>
          <p:spPr bwMode="auto">
            <a:xfrm>
              <a:off x="22776429" y="9677201"/>
              <a:ext cx="1131134" cy="1455887"/>
            </a:xfrm>
            <a:custGeom>
              <a:avLst/>
              <a:gdLst>
                <a:gd name="T0" fmla="*/ 0 w 712"/>
                <a:gd name="T1" fmla="*/ 127 h 918"/>
                <a:gd name="T2" fmla="*/ 194 w 712"/>
                <a:gd name="T3" fmla="*/ 918 h 918"/>
                <a:gd name="T4" fmla="*/ 712 w 712"/>
                <a:gd name="T5" fmla="*/ 790 h 918"/>
                <a:gd name="T6" fmla="*/ 518 w 712"/>
                <a:gd name="T7" fmla="*/ 0 h 918"/>
                <a:gd name="T8" fmla="*/ 0 w 712"/>
                <a:gd name="T9" fmla="*/ 127 h 918"/>
              </a:gdLst>
              <a:ahLst/>
              <a:cxnLst>
                <a:cxn ang="0">
                  <a:pos x="T0" y="T1"/>
                </a:cxn>
                <a:cxn ang="0">
                  <a:pos x="T2" y="T3"/>
                </a:cxn>
                <a:cxn ang="0">
                  <a:pos x="T4" y="T5"/>
                </a:cxn>
                <a:cxn ang="0">
                  <a:pos x="T6" y="T7"/>
                </a:cxn>
                <a:cxn ang="0">
                  <a:pos x="T8" y="T9"/>
                </a:cxn>
              </a:cxnLst>
              <a:rect l="0" t="0" r="r" b="b"/>
              <a:pathLst>
                <a:path w="712" h="918">
                  <a:moveTo>
                    <a:pt x="0" y="127"/>
                  </a:moveTo>
                  <a:lnTo>
                    <a:pt x="194" y="918"/>
                  </a:lnTo>
                  <a:lnTo>
                    <a:pt x="712" y="790"/>
                  </a:lnTo>
                  <a:lnTo>
                    <a:pt x="518" y="0"/>
                  </a:lnTo>
                  <a:lnTo>
                    <a:pt x="0" y="127"/>
                  </a:lnTo>
                  <a:close/>
                </a:path>
              </a:pathLst>
            </a:custGeom>
            <a:solidFill>
              <a:srgbClr val="0072C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54" name="Freeform 57"/>
            <p:cNvSpPr>
              <a:spLocks/>
            </p:cNvSpPr>
            <p:nvPr/>
          </p:nvSpPr>
          <p:spPr bwMode="auto">
            <a:xfrm>
              <a:off x="22444424" y="9955249"/>
              <a:ext cx="1590535" cy="1679870"/>
            </a:xfrm>
            <a:custGeom>
              <a:avLst/>
              <a:gdLst>
                <a:gd name="T0" fmla="*/ 180 w 425"/>
                <a:gd name="T1" fmla="*/ 409 h 447"/>
                <a:gd name="T2" fmla="*/ 164 w 425"/>
                <a:gd name="T3" fmla="*/ 400 h 447"/>
                <a:gd name="T4" fmla="*/ 80 w 425"/>
                <a:gd name="T5" fmla="*/ 57 h 447"/>
                <a:gd name="T6" fmla="*/ 0 w 425"/>
                <a:gd name="T7" fmla="*/ 9 h 447"/>
                <a:gd name="T8" fmla="*/ 90 w 425"/>
                <a:gd name="T9" fmla="*/ 375 h 447"/>
                <a:gd name="T10" fmla="*/ 90 w 425"/>
                <a:gd name="T11" fmla="*/ 375 h 447"/>
                <a:gd name="T12" fmla="*/ 90 w 425"/>
                <a:gd name="T13" fmla="*/ 375 h 447"/>
                <a:gd name="T14" fmla="*/ 90 w 425"/>
                <a:gd name="T15" fmla="*/ 375 h 447"/>
                <a:gd name="T16" fmla="*/ 90 w 425"/>
                <a:gd name="T17" fmla="*/ 375 h 447"/>
                <a:gd name="T18" fmla="*/ 150 w 425"/>
                <a:gd name="T19" fmla="*/ 447 h 447"/>
                <a:gd name="T20" fmla="*/ 420 w 425"/>
                <a:gd name="T21" fmla="*/ 381 h 447"/>
                <a:gd name="T22" fmla="*/ 425 w 425"/>
                <a:gd name="T23" fmla="*/ 349 h 447"/>
                <a:gd name="T24" fmla="*/ 180 w 425"/>
                <a:gd name="T25" fmla="*/ 409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5" h="447">
                  <a:moveTo>
                    <a:pt x="180" y="409"/>
                  </a:moveTo>
                  <a:cubicBezTo>
                    <a:pt x="167" y="412"/>
                    <a:pt x="164" y="400"/>
                    <a:pt x="164" y="400"/>
                  </a:cubicBezTo>
                  <a:cubicBezTo>
                    <a:pt x="80" y="57"/>
                    <a:pt x="80" y="57"/>
                    <a:pt x="80" y="57"/>
                  </a:cubicBezTo>
                  <a:cubicBezTo>
                    <a:pt x="71" y="22"/>
                    <a:pt x="35" y="0"/>
                    <a:pt x="0" y="9"/>
                  </a:cubicBezTo>
                  <a:cubicBezTo>
                    <a:pt x="90" y="375"/>
                    <a:pt x="90" y="375"/>
                    <a:pt x="90" y="375"/>
                  </a:cubicBezTo>
                  <a:cubicBezTo>
                    <a:pt x="90" y="375"/>
                    <a:pt x="90" y="375"/>
                    <a:pt x="90" y="375"/>
                  </a:cubicBezTo>
                  <a:cubicBezTo>
                    <a:pt x="90" y="375"/>
                    <a:pt x="90" y="375"/>
                    <a:pt x="90" y="375"/>
                  </a:cubicBezTo>
                  <a:cubicBezTo>
                    <a:pt x="90" y="375"/>
                    <a:pt x="90" y="375"/>
                    <a:pt x="90" y="375"/>
                  </a:cubicBezTo>
                  <a:cubicBezTo>
                    <a:pt x="90" y="375"/>
                    <a:pt x="90" y="375"/>
                    <a:pt x="90" y="375"/>
                  </a:cubicBezTo>
                  <a:cubicBezTo>
                    <a:pt x="150" y="447"/>
                    <a:pt x="150" y="447"/>
                    <a:pt x="150" y="447"/>
                  </a:cubicBezTo>
                  <a:cubicBezTo>
                    <a:pt x="420" y="381"/>
                    <a:pt x="420" y="381"/>
                    <a:pt x="420" y="381"/>
                  </a:cubicBezTo>
                  <a:cubicBezTo>
                    <a:pt x="425" y="349"/>
                    <a:pt x="425" y="349"/>
                    <a:pt x="425" y="349"/>
                  </a:cubicBezTo>
                  <a:lnTo>
                    <a:pt x="180" y="409"/>
                  </a:lnTo>
                  <a:close/>
                </a:path>
              </a:pathLst>
            </a:custGeom>
            <a:solidFill>
              <a:srgbClr val="FFB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55" name="Freeform 58"/>
            <p:cNvSpPr>
              <a:spLocks/>
            </p:cNvSpPr>
            <p:nvPr/>
          </p:nvSpPr>
          <p:spPr bwMode="auto">
            <a:xfrm>
              <a:off x="22950153" y="11372518"/>
              <a:ext cx="1138852" cy="420934"/>
            </a:xfrm>
            <a:custGeom>
              <a:avLst/>
              <a:gdLst>
                <a:gd name="T0" fmla="*/ 0 w 719"/>
                <a:gd name="T1" fmla="*/ 170 h 265"/>
                <a:gd name="T2" fmla="*/ 24 w 719"/>
                <a:gd name="T3" fmla="*/ 265 h 265"/>
                <a:gd name="T4" fmla="*/ 719 w 719"/>
                <a:gd name="T5" fmla="*/ 92 h 265"/>
                <a:gd name="T6" fmla="*/ 695 w 719"/>
                <a:gd name="T7" fmla="*/ 0 h 265"/>
                <a:gd name="T8" fmla="*/ 0 w 719"/>
                <a:gd name="T9" fmla="*/ 170 h 265"/>
              </a:gdLst>
              <a:ahLst/>
              <a:cxnLst>
                <a:cxn ang="0">
                  <a:pos x="T0" y="T1"/>
                </a:cxn>
                <a:cxn ang="0">
                  <a:pos x="T2" y="T3"/>
                </a:cxn>
                <a:cxn ang="0">
                  <a:pos x="T4" y="T5"/>
                </a:cxn>
                <a:cxn ang="0">
                  <a:pos x="T6" y="T7"/>
                </a:cxn>
                <a:cxn ang="0">
                  <a:pos x="T8" y="T9"/>
                </a:cxn>
              </a:cxnLst>
              <a:rect l="0" t="0" r="r" b="b"/>
              <a:pathLst>
                <a:path w="719" h="265">
                  <a:moveTo>
                    <a:pt x="0" y="170"/>
                  </a:moveTo>
                  <a:lnTo>
                    <a:pt x="24" y="265"/>
                  </a:lnTo>
                  <a:lnTo>
                    <a:pt x="719" y="92"/>
                  </a:lnTo>
                  <a:lnTo>
                    <a:pt x="695" y="0"/>
                  </a:lnTo>
                  <a:lnTo>
                    <a:pt x="0" y="17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56" name="Freeform 59"/>
            <p:cNvSpPr>
              <a:spLocks/>
            </p:cNvSpPr>
            <p:nvPr/>
          </p:nvSpPr>
          <p:spPr bwMode="auto">
            <a:xfrm>
              <a:off x="18101339" y="12110118"/>
              <a:ext cx="169863" cy="262601"/>
            </a:xfrm>
            <a:custGeom>
              <a:avLst/>
              <a:gdLst>
                <a:gd name="T0" fmla="*/ 16 w 45"/>
                <a:gd name="T1" fmla="*/ 0 h 70"/>
                <a:gd name="T2" fmla="*/ 0 w 45"/>
                <a:gd name="T3" fmla="*/ 66 h 70"/>
                <a:gd name="T4" fmla="*/ 41 w 45"/>
                <a:gd name="T5" fmla="*/ 41 h 70"/>
                <a:gd name="T6" fmla="*/ 16 w 45"/>
                <a:gd name="T7" fmla="*/ 0 h 70"/>
              </a:gdLst>
              <a:ahLst/>
              <a:cxnLst>
                <a:cxn ang="0">
                  <a:pos x="T0" y="T1"/>
                </a:cxn>
                <a:cxn ang="0">
                  <a:pos x="T2" y="T3"/>
                </a:cxn>
                <a:cxn ang="0">
                  <a:pos x="T4" y="T5"/>
                </a:cxn>
                <a:cxn ang="0">
                  <a:pos x="T6" y="T7"/>
                </a:cxn>
              </a:cxnLst>
              <a:rect l="0" t="0" r="r" b="b"/>
              <a:pathLst>
                <a:path w="45" h="70">
                  <a:moveTo>
                    <a:pt x="16" y="0"/>
                  </a:moveTo>
                  <a:cubicBezTo>
                    <a:pt x="0" y="66"/>
                    <a:pt x="0" y="66"/>
                    <a:pt x="0" y="66"/>
                  </a:cubicBezTo>
                  <a:cubicBezTo>
                    <a:pt x="18" y="70"/>
                    <a:pt x="37" y="59"/>
                    <a:pt x="41" y="41"/>
                  </a:cubicBezTo>
                  <a:cubicBezTo>
                    <a:pt x="45" y="23"/>
                    <a:pt x="34" y="4"/>
                    <a:pt x="16" y="0"/>
                  </a:cubicBezTo>
                </a:path>
              </a:pathLst>
            </a:custGeom>
            <a:solidFill>
              <a:srgbClr val="FFB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57" name="Freeform 60"/>
            <p:cNvSpPr>
              <a:spLocks/>
            </p:cNvSpPr>
            <p:nvPr/>
          </p:nvSpPr>
          <p:spPr bwMode="auto">
            <a:xfrm>
              <a:off x="18159246" y="11866825"/>
              <a:ext cx="166004" cy="258740"/>
            </a:xfrm>
            <a:custGeom>
              <a:avLst/>
              <a:gdLst>
                <a:gd name="T0" fmla="*/ 15 w 44"/>
                <a:gd name="T1" fmla="*/ 0 h 69"/>
                <a:gd name="T2" fmla="*/ 0 w 44"/>
                <a:gd name="T3" fmla="*/ 65 h 69"/>
                <a:gd name="T4" fmla="*/ 40 w 44"/>
                <a:gd name="T5" fmla="*/ 40 h 69"/>
                <a:gd name="T6" fmla="*/ 15 w 44"/>
                <a:gd name="T7" fmla="*/ 0 h 69"/>
              </a:gdLst>
              <a:ahLst/>
              <a:cxnLst>
                <a:cxn ang="0">
                  <a:pos x="T0" y="T1"/>
                </a:cxn>
                <a:cxn ang="0">
                  <a:pos x="T2" y="T3"/>
                </a:cxn>
                <a:cxn ang="0">
                  <a:pos x="T4" y="T5"/>
                </a:cxn>
                <a:cxn ang="0">
                  <a:pos x="T6" y="T7"/>
                </a:cxn>
              </a:cxnLst>
              <a:rect l="0" t="0" r="r" b="b"/>
              <a:pathLst>
                <a:path w="44" h="69">
                  <a:moveTo>
                    <a:pt x="15" y="0"/>
                  </a:moveTo>
                  <a:cubicBezTo>
                    <a:pt x="0" y="65"/>
                    <a:pt x="0" y="65"/>
                    <a:pt x="0" y="65"/>
                  </a:cubicBezTo>
                  <a:cubicBezTo>
                    <a:pt x="18" y="69"/>
                    <a:pt x="36" y="58"/>
                    <a:pt x="40" y="40"/>
                  </a:cubicBezTo>
                  <a:cubicBezTo>
                    <a:pt x="44" y="22"/>
                    <a:pt x="33" y="4"/>
                    <a:pt x="15" y="0"/>
                  </a:cubicBezTo>
                </a:path>
              </a:pathLst>
            </a:custGeom>
            <a:solidFill>
              <a:srgbClr val="FFB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58" name="Freeform 61"/>
            <p:cNvSpPr>
              <a:spLocks/>
            </p:cNvSpPr>
            <p:nvPr/>
          </p:nvSpPr>
          <p:spPr bwMode="auto">
            <a:xfrm>
              <a:off x="18217155" y="11619672"/>
              <a:ext cx="169863" cy="262601"/>
            </a:xfrm>
            <a:custGeom>
              <a:avLst/>
              <a:gdLst>
                <a:gd name="T0" fmla="*/ 15 w 45"/>
                <a:gd name="T1" fmla="*/ 0 h 70"/>
                <a:gd name="T2" fmla="*/ 0 w 45"/>
                <a:gd name="T3" fmla="*/ 66 h 70"/>
                <a:gd name="T4" fmla="*/ 40 w 45"/>
                <a:gd name="T5" fmla="*/ 41 h 70"/>
                <a:gd name="T6" fmla="*/ 15 w 45"/>
                <a:gd name="T7" fmla="*/ 0 h 70"/>
              </a:gdLst>
              <a:ahLst/>
              <a:cxnLst>
                <a:cxn ang="0">
                  <a:pos x="T0" y="T1"/>
                </a:cxn>
                <a:cxn ang="0">
                  <a:pos x="T2" y="T3"/>
                </a:cxn>
                <a:cxn ang="0">
                  <a:pos x="T4" y="T5"/>
                </a:cxn>
                <a:cxn ang="0">
                  <a:pos x="T6" y="T7"/>
                </a:cxn>
              </a:cxnLst>
              <a:rect l="0" t="0" r="r" b="b"/>
              <a:pathLst>
                <a:path w="45" h="70">
                  <a:moveTo>
                    <a:pt x="15" y="0"/>
                  </a:moveTo>
                  <a:cubicBezTo>
                    <a:pt x="0" y="66"/>
                    <a:pt x="0" y="66"/>
                    <a:pt x="0" y="66"/>
                  </a:cubicBezTo>
                  <a:cubicBezTo>
                    <a:pt x="18" y="70"/>
                    <a:pt x="36" y="59"/>
                    <a:pt x="40" y="41"/>
                  </a:cubicBezTo>
                  <a:cubicBezTo>
                    <a:pt x="45" y="22"/>
                    <a:pt x="33" y="4"/>
                    <a:pt x="15" y="0"/>
                  </a:cubicBezTo>
                </a:path>
              </a:pathLst>
            </a:custGeom>
            <a:solidFill>
              <a:srgbClr val="FFB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59" name="Freeform 62"/>
            <p:cNvSpPr>
              <a:spLocks/>
            </p:cNvSpPr>
            <p:nvPr/>
          </p:nvSpPr>
          <p:spPr bwMode="auto">
            <a:xfrm>
              <a:off x="18275062" y="11372518"/>
              <a:ext cx="169863" cy="262601"/>
            </a:xfrm>
            <a:custGeom>
              <a:avLst/>
              <a:gdLst>
                <a:gd name="T0" fmla="*/ 15 w 45"/>
                <a:gd name="T1" fmla="*/ 0 h 69"/>
                <a:gd name="T2" fmla="*/ 0 w 45"/>
                <a:gd name="T3" fmla="*/ 65 h 69"/>
                <a:gd name="T4" fmla="*/ 41 w 45"/>
                <a:gd name="T5" fmla="*/ 40 h 69"/>
                <a:gd name="T6" fmla="*/ 15 w 45"/>
                <a:gd name="T7" fmla="*/ 0 h 69"/>
              </a:gdLst>
              <a:ahLst/>
              <a:cxnLst>
                <a:cxn ang="0">
                  <a:pos x="T0" y="T1"/>
                </a:cxn>
                <a:cxn ang="0">
                  <a:pos x="T2" y="T3"/>
                </a:cxn>
                <a:cxn ang="0">
                  <a:pos x="T4" y="T5"/>
                </a:cxn>
                <a:cxn ang="0">
                  <a:pos x="T6" y="T7"/>
                </a:cxn>
              </a:cxnLst>
              <a:rect l="0" t="0" r="r" b="b"/>
              <a:pathLst>
                <a:path w="45" h="69">
                  <a:moveTo>
                    <a:pt x="15" y="0"/>
                  </a:moveTo>
                  <a:cubicBezTo>
                    <a:pt x="0" y="65"/>
                    <a:pt x="0" y="65"/>
                    <a:pt x="0" y="65"/>
                  </a:cubicBezTo>
                  <a:cubicBezTo>
                    <a:pt x="18" y="69"/>
                    <a:pt x="36" y="58"/>
                    <a:pt x="41" y="40"/>
                  </a:cubicBezTo>
                  <a:cubicBezTo>
                    <a:pt x="45" y="22"/>
                    <a:pt x="34" y="4"/>
                    <a:pt x="15" y="0"/>
                  </a:cubicBezTo>
                </a:path>
              </a:pathLst>
            </a:custGeom>
            <a:solidFill>
              <a:srgbClr val="FFB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60" name="Freeform 63"/>
            <p:cNvSpPr>
              <a:spLocks/>
            </p:cNvSpPr>
            <p:nvPr/>
          </p:nvSpPr>
          <p:spPr bwMode="auto">
            <a:xfrm>
              <a:off x="17012673" y="10345287"/>
              <a:ext cx="1501741" cy="2293893"/>
            </a:xfrm>
            <a:custGeom>
              <a:avLst/>
              <a:gdLst>
                <a:gd name="T0" fmla="*/ 140 w 400"/>
                <a:gd name="T1" fmla="*/ 3 h 611"/>
                <a:gd name="T2" fmla="*/ 125 w 400"/>
                <a:gd name="T3" fmla="*/ 12 h 611"/>
                <a:gd name="T4" fmla="*/ 3 w 400"/>
                <a:gd name="T5" fmla="*/ 535 h 611"/>
                <a:gd name="T6" fmla="*/ 12 w 400"/>
                <a:gd name="T7" fmla="*/ 550 h 611"/>
                <a:gd name="T8" fmla="*/ 260 w 400"/>
                <a:gd name="T9" fmla="*/ 608 h 611"/>
                <a:gd name="T10" fmla="*/ 276 w 400"/>
                <a:gd name="T11" fmla="*/ 598 h 611"/>
                <a:gd name="T12" fmla="*/ 397 w 400"/>
                <a:gd name="T13" fmla="*/ 76 h 611"/>
                <a:gd name="T14" fmla="*/ 388 w 400"/>
                <a:gd name="T15" fmla="*/ 61 h 611"/>
                <a:gd name="T16" fmla="*/ 161 w 400"/>
                <a:gd name="T17" fmla="*/ 8 h 611"/>
                <a:gd name="T18" fmla="*/ 140 w 400"/>
                <a:gd name="T19" fmla="*/ 3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611">
                  <a:moveTo>
                    <a:pt x="140" y="3"/>
                  </a:moveTo>
                  <a:cubicBezTo>
                    <a:pt x="140" y="3"/>
                    <a:pt x="128" y="0"/>
                    <a:pt x="125" y="12"/>
                  </a:cubicBezTo>
                  <a:cubicBezTo>
                    <a:pt x="3" y="535"/>
                    <a:pt x="3" y="535"/>
                    <a:pt x="3" y="535"/>
                  </a:cubicBezTo>
                  <a:cubicBezTo>
                    <a:pt x="3" y="535"/>
                    <a:pt x="0" y="547"/>
                    <a:pt x="12" y="550"/>
                  </a:cubicBezTo>
                  <a:cubicBezTo>
                    <a:pt x="260" y="608"/>
                    <a:pt x="260" y="608"/>
                    <a:pt x="260" y="608"/>
                  </a:cubicBezTo>
                  <a:cubicBezTo>
                    <a:pt x="260" y="608"/>
                    <a:pt x="273" y="611"/>
                    <a:pt x="276" y="598"/>
                  </a:cubicBezTo>
                  <a:cubicBezTo>
                    <a:pt x="397" y="76"/>
                    <a:pt x="397" y="76"/>
                    <a:pt x="397" y="76"/>
                  </a:cubicBezTo>
                  <a:cubicBezTo>
                    <a:pt x="397" y="76"/>
                    <a:pt x="400" y="64"/>
                    <a:pt x="388" y="61"/>
                  </a:cubicBezTo>
                  <a:cubicBezTo>
                    <a:pt x="161" y="8"/>
                    <a:pt x="161" y="8"/>
                    <a:pt x="161" y="8"/>
                  </a:cubicBezTo>
                  <a:lnTo>
                    <a:pt x="140" y="3"/>
                  </a:lnTo>
                  <a:close/>
                </a:path>
              </a:pathLst>
            </a:custGeom>
            <a:solidFill>
              <a:srgbClr val="44235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61" name="Freeform 64"/>
            <p:cNvSpPr>
              <a:spLocks/>
            </p:cNvSpPr>
            <p:nvPr/>
          </p:nvSpPr>
          <p:spPr bwMode="auto">
            <a:xfrm>
              <a:off x="17194116" y="10820286"/>
              <a:ext cx="1119551" cy="1452026"/>
            </a:xfrm>
            <a:custGeom>
              <a:avLst/>
              <a:gdLst>
                <a:gd name="T0" fmla="*/ 184 w 704"/>
                <a:gd name="T1" fmla="*/ 0 h 913"/>
                <a:gd name="T2" fmla="*/ 0 w 704"/>
                <a:gd name="T3" fmla="*/ 793 h 913"/>
                <a:gd name="T4" fmla="*/ 517 w 704"/>
                <a:gd name="T5" fmla="*/ 913 h 913"/>
                <a:gd name="T6" fmla="*/ 704 w 704"/>
                <a:gd name="T7" fmla="*/ 121 h 913"/>
                <a:gd name="T8" fmla="*/ 184 w 704"/>
                <a:gd name="T9" fmla="*/ 0 h 913"/>
              </a:gdLst>
              <a:ahLst/>
              <a:cxnLst>
                <a:cxn ang="0">
                  <a:pos x="T0" y="T1"/>
                </a:cxn>
                <a:cxn ang="0">
                  <a:pos x="T2" y="T3"/>
                </a:cxn>
                <a:cxn ang="0">
                  <a:pos x="T4" y="T5"/>
                </a:cxn>
                <a:cxn ang="0">
                  <a:pos x="T6" y="T7"/>
                </a:cxn>
                <a:cxn ang="0">
                  <a:pos x="T8" y="T9"/>
                </a:cxn>
              </a:cxnLst>
              <a:rect l="0" t="0" r="r" b="b"/>
              <a:pathLst>
                <a:path w="704" h="913">
                  <a:moveTo>
                    <a:pt x="184" y="0"/>
                  </a:moveTo>
                  <a:lnTo>
                    <a:pt x="0" y="793"/>
                  </a:lnTo>
                  <a:lnTo>
                    <a:pt x="517" y="913"/>
                  </a:lnTo>
                  <a:lnTo>
                    <a:pt x="704" y="121"/>
                  </a:lnTo>
                  <a:lnTo>
                    <a:pt x="184" y="0"/>
                  </a:lnTo>
                  <a:close/>
                </a:path>
              </a:pathLst>
            </a:custGeom>
            <a:solidFill>
              <a:srgbClr val="BAD80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62" name="Freeform 65"/>
            <p:cNvSpPr>
              <a:spLocks/>
            </p:cNvSpPr>
            <p:nvPr/>
          </p:nvSpPr>
          <p:spPr bwMode="auto">
            <a:xfrm>
              <a:off x="16819646" y="10766224"/>
              <a:ext cx="1162016" cy="1961780"/>
            </a:xfrm>
            <a:custGeom>
              <a:avLst/>
              <a:gdLst>
                <a:gd name="T0" fmla="*/ 64 w 310"/>
                <a:gd name="T1" fmla="*/ 438 h 522"/>
                <a:gd name="T2" fmla="*/ 55 w 310"/>
                <a:gd name="T3" fmla="*/ 423 h 522"/>
                <a:gd name="T4" fmla="*/ 135 w 310"/>
                <a:gd name="T5" fmla="*/ 79 h 522"/>
                <a:gd name="T6" fmla="*/ 86 w 310"/>
                <a:gd name="T7" fmla="*/ 0 h 522"/>
                <a:gd name="T8" fmla="*/ 0 w 310"/>
                <a:gd name="T9" fmla="*/ 367 h 522"/>
                <a:gd name="T10" fmla="*/ 0 w 310"/>
                <a:gd name="T11" fmla="*/ 367 h 522"/>
                <a:gd name="T12" fmla="*/ 0 w 310"/>
                <a:gd name="T13" fmla="*/ 367 h 522"/>
                <a:gd name="T14" fmla="*/ 0 w 310"/>
                <a:gd name="T15" fmla="*/ 367 h 522"/>
                <a:gd name="T16" fmla="*/ 0 w 310"/>
                <a:gd name="T17" fmla="*/ 367 h 522"/>
                <a:gd name="T18" fmla="*/ 20 w 310"/>
                <a:gd name="T19" fmla="*/ 458 h 522"/>
                <a:gd name="T20" fmla="*/ 292 w 310"/>
                <a:gd name="T21" fmla="*/ 522 h 522"/>
                <a:gd name="T22" fmla="*/ 310 w 310"/>
                <a:gd name="T23" fmla="*/ 495 h 522"/>
                <a:gd name="T24" fmla="*/ 64 w 310"/>
                <a:gd name="T25" fmla="*/ 438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 h="522">
                  <a:moveTo>
                    <a:pt x="64" y="438"/>
                  </a:moveTo>
                  <a:cubicBezTo>
                    <a:pt x="52" y="435"/>
                    <a:pt x="55" y="423"/>
                    <a:pt x="55" y="423"/>
                  </a:cubicBezTo>
                  <a:cubicBezTo>
                    <a:pt x="135" y="79"/>
                    <a:pt x="135" y="79"/>
                    <a:pt x="135" y="79"/>
                  </a:cubicBezTo>
                  <a:cubicBezTo>
                    <a:pt x="143" y="44"/>
                    <a:pt x="121" y="8"/>
                    <a:pt x="86" y="0"/>
                  </a:cubicBezTo>
                  <a:cubicBezTo>
                    <a:pt x="0" y="367"/>
                    <a:pt x="0" y="367"/>
                    <a:pt x="0" y="367"/>
                  </a:cubicBezTo>
                  <a:cubicBezTo>
                    <a:pt x="0" y="367"/>
                    <a:pt x="0" y="367"/>
                    <a:pt x="0" y="367"/>
                  </a:cubicBezTo>
                  <a:cubicBezTo>
                    <a:pt x="0" y="367"/>
                    <a:pt x="0" y="367"/>
                    <a:pt x="0" y="367"/>
                  </a:cubicBezTo>
                  <a:cubicBezTo>
                    <a:pt x="0" y="367"/>
                    <a:pt x="0" y="367"/>
                    <a:pt x="0" y="367"/>
                  </a:cubicBezTo>
                  <a:cubicBezTo>
                    <a:pt x="0" y="367"/>
                    <a:pt x="0" y="367"/>
                    <a:pt x="0" y="367"/>
                  </a:cubicBezTo>
                  <a:cubicBezTo>
                    <a:pt x="20" y="458"/>
                    <a:pt x="20" y="458"/>
                    <a:pt x="20" y="458"/>
                  </a:cubicBezTo>
                  <a:cubicBezTo>
                    <a:pt x="292" y="522"/>
                    <a:pt x="292" y="522"/>
                    <a:pt x="292" y="522"/>
                  </a:cubicBezTo>
                  <a:cubicBezTo>
                    <a:pt x="310" y="495"/>
                    <a:pt x="310" y="495"/>
                    <a:pt x="310" y="495"/>
                  </a:cubicBezTo>
                  <a:lnTo>
                    <a:pt x="64" y="438"/>
                  </a:lnTo>
                  <a:close/>
                </a:path>
              </a:pathLst>
            </a:custGeom>
            <a:solidFill>
              <a:srgbClr val="FFB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63" name="Freeform 66"/>
            <p:cNvSpPr>
              <a:spLocks/>
            </p:cNvSpPr>
            <p:nvPr/>
          </p:nvSpPr>
          <p:spPr bwMode="auto">
            <a:xfrm>
              <a:off x="16808064" y="12473127"/>
              <a:ext cx="1138855" cy="409348"/>
            </a:xfrm>
            <a:custGeom>
              <a:avLst/>
              <a:gdLst>
                <a:gd name="T0" fmla="*/ 21 w 719"/>
                <a:gd name="T1" fmla="*/ 0 h 256"/>
                <a:gd name="T2" fmla="*/ 0 w 719"/>
                <a:gd name="T3" fmla="*/ 92 h 256"/>
                <a:gd name="T4" fmla="*/ 697 w 719"/>
                <a:gd name="T5" fmla="*/ 256 h 256"/>
                <a:gd name="T6" fmla="*/ 719 w 719"/>
                <a:gd name="T7" fmla="*/ 161 h 256"/>
                <a:gd name="T8" fmla="*/ 21 w 719"/>
                <a:gd name="T9" fmla="*/ 0 h 256"/>
              </a:gdLst>
              <a:ahLst/>
              <a:cxnLst>
                <a:cxn ang="0">
                  <a:pos x="T0" y="T1"/>
                </a:cxn>
                <a:cxn ang="0">
                  <a:pos x="T2" y="T3"/>
                </a:cxn>
                <a:cxn ang="0">
                  <a:pos x="T4" y="T5"/>
                </a:cxn>
                <a:cxn ang="0">
                  <a:pos x="T6" y="T7"/>
                </a:cxn>
                <a:cxn ang="0">
                  <a:pos x="T8" y="T9"/>
                </a:cxn>
              </a:cxnLst>
              <a:rect l="0" t="0" r="r" b="b"/>
              <a:pathLst>
                <a:path w="719" h="256">
                  <a:moveTo>
                    <a:pt x="21" y="0"/>
                  </a:moveTo>
                  <a:lnTo>
                    <a:pt x="0" y="92"/>
                  </a:lnTo>
                  <a:lnTo>
                    <a:pt x="697" y="256"/>
                  </a:lnTo>
                  <a:lnTo>
                    <a:pt x="719" y="161"/>
                  </a:lnTo>
                  <a:lnTo>
                    <a:pt x="21"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64" name="Freeform 67"/>
            <p:cNvSpPr>
              <a:spLocks/>
            </p:cNvSpPr>
            <p:nvPr/>
          </p:nvSpPr>
          <p:spPr bwMode="auto">
            <a:xfrm>
              <a:off x="31427857" y="12388168"/>
              <a:ext cx="142838" cy="258738"/>
            </a:xfrm>
            <a:custGeom>
              <a:avLst/>
              <a:gdLst>
                <a:gd name="T0" fmla="*/ 0 w 38"/>
                <a:gd name="T1" fmla="*/ 2 h 69"/>
                <a:gd name="T2" fmla="*/ 6 w 38"/>
                <a:gd name="T3" fmla="*/ 69 h 69"/>
                <a:gd name="T4" fmla="*/ 36 w 38"/>
                <a:gd name="T5" fmla="*/ 32 h 69"/>
                <a:gd name="T6" fmla="*/ 0 w 38"/>
                <a:gd name="T7" fmla="*/ 2 h 69"/>
              </a:gdLst>
              <a:ahLst/>
              <a:cxnLst>
                <a:cxn ang="0">
                  <a:pos x="T0" y="T1"/>
                </a:cxn>
                <a:cxn ang="0">
                  <a:pos x="T2" y="T3"/>
                </a:cxn>
                <a:cxn ang="0">
                  <a:pos x="T4" y="T5"/>
                </a:cxn>
                <a:cxn ang="0">
                  <a:pos x="T6" y="T7"/>
                </a:cxn>
              </a:cxnLst>
              <a:rect l="0" t="0" r="r" b="b"/>
              <a:pathLst>
                <a:path w="38" h="69">
                  <a:moveTo>
                    <a:pt x="0" y="2"/>
                  </a:moveTo>
                  <a:cubicBezTo>
                    <a:pt x="6" y="69"/>
                    <a:pt x="6" y="69"/>
                    <a:pt x="6" y="69"/>
                  </a:cubicBezTo>
                  <a:cubicBezTo>
                    <a:pt x="25" y="67"/>
                    <a:pt x="38" y="50"/>
                    <a:pt x="36" y="32"/>
                  </a:cubicBezTo>
                  <a:cubicBezTo>
                    <a:pt x="35" y="13"/>
                    <a:pt x="18" y="0"/>
                    <a:pt x="0" y="2"/>
                  </a:cubicBezTo>
                </a:path>
              </a:pathLst>
            </a:custGeom>
            <a:solidFill>
              <a:srgbClr val="FFB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65" name="Freeform 68"/>
            <p:cNvSpPr>
              <a:spLocks/>
            </p:cNvSpPr>
            <p:nvPr/>
          </p:nvSpPr>
          <p:spPr bwMode="auto">
            <a:xfrm>
              <a:off x="31400832" y="12137152"/>
              <a:ext cx="146700" cy="258740"/>
            </a:xfrm>
            <a:custGeom>
              <a:avLst/>
              <a:gdLst>
                <a:gd name="T0" fmla="*/ 0 w 39"/>
                <a:gd name="T1" fmla="*/ 2 h 69"/>
                <a:gd name="T2" fmla="*/ 7 w 39"/>
                <a:gd name="T3" fmla="*/ 69 h 69"/>
                <a:gd name="T4" fmla="*/ 37 w 39"/>
                <a:gd name="T5" fmla="*/ 32 h 69"/>
                <a:gd name="T6" fmla="*/ 0 w 39"/>
                <a:gd name="T7" fmla="*/ 2 h 69"/>
              </a:gdLst>
              <a:ahLst/>
              <a:cxnLst>
                <a:cxn ang="0">
                  <a:pos x="T0" y="T1"/>
                </a:cxn>
                <a:cxn ang="0">
                  <a:pos x="T2" y="T3"/>
                </a:cxn>
                <a:cxn ang="0">
                  <a:pos x="T4" y="T5"/>
                </a:cxn>
                <a:cxn ang="0">
                  <a:pos x="T6" y="T7"/>
                </a:cxn>
              </a:cxnLst>
              <a:rect l="0" t="0" r="r" b="b"/>
              <a:pathLst>
                <a:path w="39" h="69">
                  <a:moveTo>
                    <a:pt x="0" y="2"/>
                  </a:moveTo>
                  <a:cubicBezTo>
                    <a:pt x="7" y="69"/>
                    <a:pt x="7" y="69"/>
                    <a:pt x="7" y="69"/>
                  </a:cubicBezTo>
                  <a:cubicBezTo>
                    <a:pt x="25" y="67"/>
                    <a:pt x="39" y="50"/>
                    <a:pt x="37" y="32"/>
                  </a:cubicBezTo>
                  <a:cubicBezTo>
                    <a:pt x="35" y="13"/>
                    <a:pt x="19" y="0"/>
                    <a:pt x="0" y="2"/>
                  </a:cubicBezTo>
                </a:path>
              </a:pathLst>
            </a:custGeom>
            <a:solidFill>
              <a:srgbClr val="FFB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66" name="Freeform 69"/>
            <p:cNvSpPr>
              <a:spLocks/>
            </p:cNvSpPr>
            <p:nvPr/>
          </p:nvSpPr>
          <p:spPr bwMode="auto">
            <a:xfrm>
              <a:off x="31381531" y="11886138"/>
              <a:ext cx="138979" cy="258738"/>
            </a:xfrm>
            <a:custGeom>
              <a:avLst/>
              <a:gdLst>
                <a:gd name="T0" fmla="*/ 0 w 38"/>
                <a:gd name="T1" fmla="*/ 2 h 69"/>
                <a:gd name="T2" fmla="*/ 6 w 38"/>
                <a:gd name="T3" fmla="*/ 69 h 69"/>
                <a:gd name="T4" fmla="*/ 37 w 38"/>
                <a:gd name="T5" fmla="*/ 32 h 69"/>
                <a:gd name="T6" fmla="*/ 0 w 38"/>
                <a:gd name="T7" fmla="*/ 2 h 69"/>
              </a:gdLst>
              <a:ahLst/>
              <a:cxnLst>
                <a:cxn ang="0">
                  <a:pos x="T0" y="T1"/>
                </a:cxn>
                <a:cxn ang="0">
                  <a:pos x="T2" y="T3"/>
                </a:cxn>
                <a:cxn ang="0">
                  <a:pos x="T4" y="T5"/>
                </a:cxn>
                <a:cxn ang="0">
                  <a:pos x="T6" y="T7"/>
                </a:cxn>
              </a:cxnLst>
              <a:rect l="0" t="0" r="r" b="b"/>
              <a:pathLst>
                <a:path w="38" h="69">
                  <a:moveTo>
                    <a:pt x="0" y="2"/>
                  </a:moveTo>
                  <a:cubicBezTo>
                    <a:pt x="6" y="69"/>
                    <a:pt x="6" y="69"/>
                    <a:pt x="6" y="69"/>
                  </a:cubicBezTo>
                  <a:cubicBezTo>
                    <a:pt x="25" y="67"/>
                    <a:pt x="38" y="50"/>
                    <a:pt x="37" y="32"/>
                  </a:cubicBezTo>
                  <a:cubicBezTo>
                    <a:pt x="35" y="13"/>
                    <a:pt x="18" y="0"/>
                    <a:pt x="0" y="2"/>
                  </a:cubicBezTo>
                </a:path>
              </a:pathLst>
            </a:custGeom>
            <a:solidFill>
              <a:srgbClr val="FFB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67" name="Freeform 70"/>
            <p:cNvSpPr>
              <a:spLocks/>
            </p:cNvSpPr>
            <p:nvPr/>
          </p:nvSpPr>
          <p:spPr bwMode="auto">
            <a:xfrm>
              <a:off x="31354506" y="11635121"/>
              <a:ext cx="142840" cy="258740"/>
            </a:xfrm>
            <a:custGeom>
              <a:avLst/>
              <a:gdLst>
                <a:gd name="T0" fmla="*/ 0 w 39"/>
                <a:gd name="T1" fmla="*/ 2 h 69"/>
                <a:gd name="T2" fmla="*/ 7 w 39"/>
                <a:gd name="T3" fmla="*/ 69 h 69"/>
                <a:gd name="T4" fmla="*/ 37 w 39"/>
                <a:gd name="T5" fmla="*/ 32 h 69"/>
                <a:gd name="T6" fmla="*/ 0 w 39"/>
                <a:gd name="T7" fmla="*/ 2 h 69"/>
              </a:gdLst>
              <a:ahLst/>
              <a:cxnLst>
                <a:cxn ang="0">
                  <a:pos x="T0" y="T1"/>
                </a:cxn>
                <a:cxn ang="0">
                  <a:pos x="T2" y="T3"/>
                </a:cxn>
                <a:cxn ang="0">
                  <a:pos x="T4" y="T5"/>
                </a:cxn>
                <a:cxn ang="0">
                  <a:pos x="T6" y="T7"/>
                </a:cxn>
              </a:cxnLst>
              <a:rect l="0" t="0" r="r" b="b"/>
              <a:pathLst>
                <a:path w="39" h="69">
                  <a:moveTo>
                    <a:pt x="0" y="2"/>
                  </a:moveTo>
                  <a:cubicBezTo>
                    <a:pt x="7" y="69"/>
                    <a:pt x="7" y="69"/>
                    <a:pt x="7" y="69"/>
                  </a:cubicBezTo>
                  <a:cubicBezTo>
                    <a:pt x="25" y="67"/>
                    <a:pt x="39" y="50"/>
                    <a:pt x="37" y="32"/>
                  </a:cubicBezTo>
                  <a:cubicBezTo>
                    <a:pt x="35" y="13"/>
                    <a:pt x="19" y="0"/>
                    <a:pt x="0" y="2"/>
                  </a:cubicBezTo>
                </a:path>
              </a:pathLst>
            </a:custGeom>
            <a:solidFill>
              <a:srgbClr val="FFB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68" name="Freeform 71"/>
            <p:cNvSpPr>
              <a:spLocks/>
            </p:cNvSpPr>
            <p:nvPr/>
          </p:nvSpPr>
          <p:spPr bwMode="auto">
            <a:xfrm>
              <a:off x="30231096" y="10831870"/>
              <a:ext cx="1246947" cy="2201210"/>
            </a:xfrm>
            <a:custGeom>
              <a:avLst/>
              <a:gdLst>
                <a:gd name="T0" fmla="*/ 13 w 332"/>
                <a:gd name="T1" fmla="*/ 26 h 586"/>
                <a:gd name="T2" fmla="*/ 1 w 332"/>
                <a:gd name="T3" fmla="*/ 39 h 586"/>
                <a:gd name="T4" fmla="*/ 52 w 332"/>
                <a:gd name="T5" fmla="*/ 573 h 586"/>
                <a:gd name="T6" fmla="*/ 66 w 332"/>
                <a:gd name="T7" fmla="*/ 585 h 586"/>
                <a:gd name="T8" fmla="*/ 320 w 332"/>
                <a:gd name="T9" fmla="*/ 560 h 586"/>
                <a:gd name="T10" fmla="*/ 331 w 332"/>
                <a:gd name="T11" fmla="*/ 546 h 586"/>
                <a:gd name="T12" fmla="*/ 280 w 332"/>
                <a:gd name="T13" fmla="*/ 13 h 586"/>
                <a:gd name="T14" fmla="*/ 266 w 332"/>
                <a:gd name="T15" fmla="*/ 1 h 586"/>
                <a:gd name="T16" fmla="*/ 34 w 332"/>
                <a:gd name="T17" fmla="*/ 24 h 586"/>
                <a:gd name="T18" fmla="*/ 13 w 332"/>
                <a:gd name="T19" fmla="*/ 26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2" h="586">
                  <a:moveTo>
                    <a:pt x="13" y="26"/>
                  </a:moveTo>
                  <a:cubicBezTo>
                    <a:pt x="13" y="26"/>
                    <a:pt x="0" y="27"/>
                    <a:pt x="1" y="39"/>
                  </a:cubicBezTo>
                  <a:cubicBezTo>
                    <a:pt x="52" y="573"/>
                    <a:pt x="52" y="573"/>
                    <a:pt x="52" y="573"/>
                  </a:cubicBezTo>
                  <a:cubicBezTo>
                    <a:pt x="52" y="573"/>
                    <a:pt x="54" y="586"/>
                    <a:pt x="66" y="585"/>
                  </a:cubicBezTo>
                  <a:cubicBezTo>
                    <a:pt x="320" y="560"/>
                    <a:pt x="320" y="560"/>
                    <a:pt x="320" y="560"/>
                  </a:cubicBezTo>
                  <a:cubicBezTo>
                    <a:pt x="320" y="560"/>
                    <a:pt x="332" y="559"/>
                    <a:pt x="331" y="546"/>
                  </a:cubicBezTo>
                  <a:cubicBezTo>
                    <a:pt x="280" y="13"/>
                    <a:pt x="280" y="13"/>
                    <a:pt x="280" y="13"/>
                  </a:cubicBezTo>
                  <a:cubicBezTo>
                    <a:pt x="280" y="13"/>
                    <a:pt x="279" y="0"/>
                    <a:pt x="266" y="1"/>
                  </a:cubicBezTo>
                  <a:cubicBezTo>
                    <a:pt x="34" y="24"/>
                    <a:pt x="34" y="24"/>
                    <a:pt x="34" y="24"/>
                  </a:cubicBezTo>
                  <a:lnTo>
                    <a:pt x="13" y="26"/>
                  </a:lnTo>
                  <a:close/>
                </a:path>
              </a:pathLst>
            </a:custGeom>
            <a:solidFill>
              <a:srgbClr val="44235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69" name="Freeform 72"/>
            <p:cNvSpPr>
              <a:spLocks/>
            </p:cNvSpPr>
            <p:nvPr/>
          </p:nvSpPr>
          <p:spPr bwMode="auto">
            <a:xfrm>
              <a:off x="30377795" y="11306870"/>
              <a:ext cx="965130" cy="1367067"/>
            </a:xfrm>
            <a:custGeom>
              <a:avLst/>
              <a:gdLst>
                <a:gd name="T0" fmla="*/ 0 w 607"/>
                <a:gd name="T1" fmla="*/ 50 h 861"/>
                <a:gd name="T2" fmla="*/ 78 w 607"/>
                <a:gd name="T3" fmla="*/ 861 h 861"/>
                <a:gd name="T4" fmla="*/ 607 w 607"/>
                <a:gd name="T5" fmla="*/ 809 h 861"/>
                <a:gd name="T6" fmla="*/ 529 w 607"/>
                <a:gd name="T7" fmla="*/ 0 h 861"/>
                <a:gd name="T8" fmla="*/ 0 w 607"/>
                <a:gd name="T9" fmla="*/ 50 h 861"/>
              </a:gdLst>
              <a:ahLst/>
              <a:cxnLst>
                <a:cxn ang="0">
                  <a:pos x="T0" y="T1"/>
                </a:cxn>
                <a:cxn ang="0">
                  <a:pos x="T2" y="T3"/>
                </a:cxn>
                <a:cxn ang="0">
                  <a:pos x="T4" y="T5"/>
                </a:cxn>
                <a:cxn ang="0">
                  <a:pos x="T6" y="T7"/>
                </a:cxn>
                <a:cxn ang="0">
                  <a:pos x="T8" y="T9"/>
                </a:cxn>
              </a:cxnLst>
              <a:rect l="0" t="0" r="r" b="b"/>
              <a:pathLst>
                <a:path w="607" h="861">
                  <a:moveTo>
                    <a:pt x="0" y="50"/>
                  </a:moveTo>
                  <a:lnTo>
                    <a:pt x="78" y="861"/>
                  </a:lnTo>
                  <a:lnTo>
                    <a:pt x="607" y="809"/>
                  </a:lnTo>
                  <a:lnTo>
                    <a:pt x="529" y="0"/>
                  </a:lnTo>
                  <a:lnTo>
                    <a:pt x="0" y="50"/>
                  </a:lnTo>
                  <a:close/>
                </a:path>
              </a:pathLst>
            </a:custGeom>
            <a:solidFill>
              <a:srgbClr val="00D8CC"/>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70" name="Freeform 73"/>
            <p:cNvSpPr>
              <a:spLocks/>
            </p:cNvSpPr>
            <p:nvPr/>
          </p:nvSpPr>
          <p:spPr bwMode="auto">
            <a:xfrm>
              <a:off x="30034208" y="11430446"/>
              <a:ext cx="1385928" cy="1722350"/>
            </a:xfrm>
            <a:custGeom>
              <a:avLst/>
              <a:gdLst>
                <a:gd name="T0" fmla="*/ 119 w 370"/>
                <a:gd name="T1" fmla="*/ 426 h 459"/>
                <a:gd name="T2" fmla="*/ 105 w 370"/>
                <a:gd name="T3" fmla="*/ 414 h 459"/>
                <a:gd name="T4" fmla="*/ 72 w 370"/>
                <a:gd name="T5" fmla="*/ 63 h 459"/>
                <a:gd name="T6" fmla="*/ 0 w 370"/>
                <a:gd name="T7" fmla="*/ 4 h 459"/>
                <a:gd name="T8" fmla="*/ 36 w 370"/>
                <a:gd name="T9" fmla="*/ 379 h 459"/>
                <a:gd name="T10" fmla="*/ 36 w 370"/>
                <a:gd name="T11" fmla="*/ 379 h 459"/>
                <a:gd name="T12" fmla="*/ 36 w 370"/>
                <a:gd name="T13" fmla="*/ 379 h 459"/>
                <a:gd name="T14" fmla="*/ 36 w 370"/>
                <a:gd name="T15" fmla="*/ 379 h 459"/>
                <a:gd name="T16" fmla="*/ 36 w 370"/>
                <a:gd name="T17" fmla="*/ 379 h 459"/>
                <a:gd name="T18" fmla="*/ 84 w 370"/>
                <a:gd name="T19" fmla="*/ 459 h 459"/>
                <a:gd name="T20" fmla="*/ 362 w 370"/>
                <a:gd name="T21" fmla="*/ 432 h 459"/>
                <a:gd name="T22" fmla="*/ 370 w 370"/>
                <a:gd name="T23" fmla="*/ 402 h 459"/>
                <a:gd name="T24" fmla="*/ 119 w 370"/>
                <a:gd name="T25" fmla="*/ 426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0" h="459">
                  <a:moveTo>
                    <a:pt x="119" y="426"/>
                  </a:moveTo>
                  <a:cubicBezTo>
                    <a:pt x="107" y="427"/>
                    <a:pt x="105" y="414"/>
                    <a:pt x="105" y="414"/>
                  </a:cubicBezTo>
                  <a:cubicBezTo>
                    <a:pt x="72" y="63"/>
                    <a:pt x="72" y="63"/>
                    <a:pt x="72" y="63"/>
                  </a:cubicBezTo>
                  <a:cubicBezTo>
                    <a:pt x="68" y="27"/>
                    <a:pt x="36" y="0"/>
                    <a:pt x="0" y="4"/>
                  </a:cubicBezTo>
                  <a:cubicBezTo>
                    <a:pt x="36" y="379"/>
                    <a:pt x="36" y="379"/>
                    <a:pt x="36" y="379"/>
                  </a:cubicBezTo>
                  <a:cubicBezTo>
                    <a:pt x="36" y="379"/>
                    <a:pt x="36" y="379"/>
                    <a:pt x="36" y="379"/>
                  </a:cubicBezTo>
                  <a:cubicBezTo>
                    <a:pt x="36" y="379"/>
                    <a:pt x="36" y="379"/>
                    <a:pt x="36" y="379"/>
                  </a:cubicBezTo>
                  <a:cubicBezTo>
                    <a:pt x="36" y="379"/>
                    <a:pt x="36" y="379"/>
                    <a:pt x="36" y="379"/>
                  </a:cubicBezTo>
                  <a:cubicBezTo>
                    <a:pt x="36" y="379"/>
                    <a:pt x="36" y="379"/>
                    <a:pt x="36" y="379"/>
                  </a:cubicBezTo>
                  <a:cubicBezTo>
                    <a:pt x="84" y="459"/>
                    <a:pt x="84" y="459"/>
                    <a:pt x="84" y="459"/>
                  </a:cubicBezTo>
                  <a:cubicBezTo>
                    <a:pt x="362" y="432"/>
                    <a:pt x="362" y="432"/>
                    <a:pt x="362" y="432"/>
                  </a:cubicBezTo>
                  <a:cubicBezTo>
                    <a:pt x="370" y="402"/>
                    <a:pt x="370" y="402"/>
                    <a:pt x="370" y="402"/>
                  </a:cubicBezTo>
                  <a:lnTo>
                    <a:pt x="119" y="426"/>
                  </a:lnTo>
                  <a:close/>
                </a:path>
              </a:pathLst>
            </a:custGeom>
            <a:solidFill>
              <a:srgbClr val="FFB9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71" name="Freeform 74"/>
            <p:cNvSpPr>
              <a:spLocks/>
            </p:cNvSpPr>
            <p:nvPr/>
          </p:nvSpPr>
          <p:spPr bwMode="auto">
            <a:xfrm>
              <a:off x="30292864" y="13048528"/>
              <a:ext cx="1146573" cy="262600"/>
            </a:xfrm>
            <a:custGeom>
              <a:avLst/>
              <a:gdLst>
                <a:gd name="T0" fmla="*/ 0 w 723"/>
                <a:gd name="T1" fmla="*/ 69 h 166"/>
                <a:gd name="T2" fmla="*/ 10 w 723"/>
                <a:gd name="T3" fmla="*/ 166 h 166"/>
                <a:gd name="T4" fmla="*/ 723 w 723"/>
                <a:gd name="T5" fmla="*/ 97 h 166"/>
                <a:gd name="T6" fmla="*/ 714 w 723"/>
                <a:gd name="T7" fmla="*/ 0 h 166"/>
                <a:gd name="T8" fmla="*/ 0 w 723"/>
                <a:gd name="T9" fmla="*/ 69 h 166"/>
              </a:gdLst>
              <a:ahLst/>
              <a:cxnLst>
                <a:cxn ang="0">
                  <a:pos x="T0" y="T1"/>
                </a:cxn>
                <a:cxn ang="0">
                  <a:pos x="T2" y="T3"/>
                </a:cxn>
                <a:cxn ang="0">
                  <a:pos x="T4" y="T5"/>
                </a:cxn>
                <a:cxn ang="0">
                  <a:pos x="T6" y="T7"/>
                </a:cxn>
                <a:cxn ang="0">
                  <a:pos x="T8" y="T9"/>
                </a:cxn>
              </a:cxnLst>
              <a:rect l="0" t="0" r="r" b="b"/>
              <a:pathLst>
                <a:path w="723" h="166">
                  <a:moveTo>
                    <a:pt x="0" y="69"/>
                  </a:moveTo>
                  <a:lnTo>
                    <a:pt x="10" y="166"/>
                  </a:lnTo>
                  <a:lnTo>
                    <a:pt x="723" y="97"/>
                  </a:lnTo>
                  <a:lnTo>
                    <a:pt x="714" y="0"/>
                  </a:lnTo>
                  <a:lnTo>
                    <a:pt x="0" y="6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72" name="Freeform 75"/>
            <p:cNvSpPr>
              <a:spLocks/>
            </p:cNvSpPr>
            <p:nvPr/>
          </p:nvSpPr>
          <p:spPr bwMode="auto">
            <a:xfrm>
              <a:off x="25490376" y="11283699"/>
              <a:ext cx="1127272" cy="3429253"/>
            </a:xfrm>
            <a:custGeom>
              <a:avLst/>
              <a:gdLst>
                <a:gd name="T0" fmla="*/ 43 w 711"/>
                <a:gd name="T1" fmla="*/ 0 h 2160"/>
                <a:gd name="T2" fmla="*/ 0 w 711"/>
                <a:gd name="T3" fmla="*/ 2160 h 2160"/>
                <a:gd name="T4" fmla="*/ 669 w 711"/>
                <a:gd name="T5" fmla="*/ 2160 h 2160"/>
                <a:gd name="T6" fmla="*/ 711 w 711"/>
                <a:gd name="T7" fmla="*/ 0 h 2160"/>
                <a:gd name="T8" fmla="*/ 43 w 711"/>
                <a:gd name="T9" fmla="*/ 0 h 2160"/>
              </a:gdLst>
              <a:ahLst/>
              <a:cxnLst>
                <a:cxn ang="0">
                  <a:pos x="T0" y="T1"/>
                </a:cxn>
                <a:cxn ang="0">
                  <a:pos x="T2" y="T3"/>
                </a:cxn>
                <a:cxn ang="0">
                  <a:pos x="T4" y="T5"/>
                </a:cxn>
                <a:cxn ang="0">
                  <a:pos x="T6" y="T7"/>
                </a:cxn>
                <a:cxn ang="0">
                  <a:pos x="T8" y="T9"/>
                </a:cxn>
              </a:cxnLst>
              <a:rect l="0" t="0" r="r" b="b"/>
              <a:pathLst>
                <a:path w="711" h="2160">
                  <a:moveTo>
                    <a:pt x="43" y="0"/>
                  </a:moveTo>
                  <a:lnTo>
                    <a:pt x="0" y="2160"/>
                  </a:lnTo>
                  <a:lnTo>
                    <a:pt x="669" y="2160"/>
                  </a:lnTo>
                  <a:lnTo>
                    <a:pt x="711" y="0"/>
                  </a:lnTo>
                  <a:lnTo>
                    <a:pt x="43" y="0"/>
                  </a:lnTo>
                  <a:close/>
                </a:path>
              </a:pathLst>
            </a:custGeom>
            <a:solidFill>
              <a:srgbClr val="00205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73" name="Freeform 76"/>
            <p:cNvSpPr>
              <a:spLocks/>
            </p:cNvSpPr>
            <p:nvPr/>
          </p:nvSpPr>
          <p:spPr bwMode="auto">
            <a:xfrm>
              <a:off x="18715161" y="11886136"/>
              <a:ext cx="968992" cy="2826817"/>
            </a:xfrm>
            <a:custGeom>
              <a:avLst/>
              <a:gdLst>
                <a:gd name="T0" fmla="*/ 125 w 612"/>
                <a:gd name="T1" fmla="*/ 0 h 1781"/>
                <a:gd name="T2" fmla="*/ 0 w 612"/>
                <a:gd name="T3" fmla="*/ 1781 h 1781"/>
                <a:gd name="T4" fmla="*/ 487 w 612"/>
                <a:gd name="T5" fmla="*/ 1781 h 1781"/>
                <a:gd name="T6" fmla="*/ 612 w 612"/>
                <a:gd name="T7" fmla="*/ 0 h 1781"/>
                <a:gd name="T8" fmla="*/ 125 w 612"/>
                <a:gd name="T9" fmla="*/ 0 h 1781"/>
              </a:gdLst>
              <a:ahLst/>
              <a:cxnLst>
                <a:cxn ang="0">
                  <a:pos x="T0" y="T1"/>
                </a:cxn>
                <a:cxn ang="0">
                  <a:pos x="T2" y="T3"/>
                </a:cxn>
                <a:cxn ang="0">
                  <a:pos x="T4" y="T5"/>
                </a:cxn>
                <a:cxn ang="0">
                  <a:pos x="T6" y="T7"/>
                </a:cxn>
                <a:cxn ang="0">
                  <a:pos x="T8" y="T9"/>
                </a:cxn>
              </a:cxnLst>
              <a:rect l="0" t="0" r="r" b="b"/>
              <a:pathLst>
                <a:path w="612" h="1781">
                  <a:moveTo>
                    <a:pt x="125" y="0"/>
                  </a:moveTo>
                  <a:lnTo>
                    <a:pt x="0" y="1781"/>
                  </a:lnTo>
                  <a:lnTo>
                    <a:pt x="487" y="1781"/>
                  </a:lnTo>
                  <a:lnTo>
                    <a:pt x="612" y="0"/>
                  </a:lnTo>
                  <a:lnTo>
                    <a:pt x="125" y="0"/>
                  </a:lnTo>
                  <a:close/>
                </a:path>
              </a:pathLst>
            </a:custGeom>
            <a:solidFill>
              <a:srgbClr val="00827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74" name="Freeform 77"/>
            <p:cNvSpPr>
              <a:spLocks/>
            </p:cNvSpPr>
            <p:nvPr/>
          </p:nvSpPr>
          <p:spPr bwMode="auto">
            <a:xfrm>
              <a:off x="20919520" y="11886136"/>
              <a:ext cx="972851" cy="2826817"/>
            </a:xfrm>
            <a:custGeom>
              <a:avLst/>
              <a:gdLst>
                <a:gd name="T0" fmla="*/ 0 w 613"/>
                <a:gd name="T1" fmla="*/ 0 h 1781"/>
                <a:gd name="T2" fmla="*/ 123 w 613"/>
                <a:gd name="T3" fmla="*/ 1781 h 1781"/>
                <a:gd name="T4" fmla="*/ 613 w 613"/>
                <a:gd name="T5" fmla="*/ 1781 h 1781"/>
                <a:gd name="T6" fmla="*/ 487 w 613"/>
                <a:gd name="T7" fmla="*/ 0 h 1781"/>
                <a:gd name="T8" fmla="*/ 0 w 613"/>
                <a:gd name="T9" fmla="*/ 0 h 1781"/>
              </a:gdLst>
              <a:ahLst/>
              <a:cxnLst>
                <a:cxn ang="0">
                  <a:pos x="T0" y="T1"/>
                </a:cxn>
                <a:cxn ang="0">
                  <a:pos x="T2" y="T3"/>
                </a:cxn>
                <a:cxn ang="0">
                  <a:pos x="T4" y="T5"/>
                </a:cxn>
                <a:cxn ang="0">
                  <a:pos x="T6" y="T7"/>
                </a:cxn>
                <a:cxn ang="0">
                  <a:pos x="T8" y="T9"/>
                </a:cxn>
              </a:cxnLst>
              <a:rect l="0" t="0" r="r" b="b"/>
              <a:pathLst>
                <a:path w="613" h="1781">
                  <a:moveTo>
                    <a:pt x="0" y="0"/>
                  </a:moveTo>
                  <a:lnTo>
                    <a:pt x="123" y="1781"/>
                  </a:lnTo>
                  <a:lnTo>
                    <a:pt x="613" y="1781"/>
                  </a:lnTo>
                  <a:lnTo>
                    <a:pt x="487" y="0"/>
                  </a:lnTo>
                  <a:lnTo>
                    <a:pt x="0" y="0"/>
                  </a:lnTo>
                  <a:close/>
                </a:path>
              </a:pathLst>
            </a:custGeom>
            <a:solidFill>
              <a:srgbClr val="00827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75" name="Freeform 78"/>
            <p:cNvSpPr>
              <a:spLocks/>
            </p:cNvSpPr>
            <p:nvPr/>
          </p:nvSpPr>
          <p:spPr bwMode="auto">
            <a:xfrm>
              <a:off x="28057621" y="12295483"/>
              <a:ext cx="1111830" cy="2417469"/>
            </a:xfrm>
            <a:custGeom>
              <a:avLst/>
              <a:gdLst>
                <a:gd name="T0" fmla="*/ 52 w 702"/>
                <a:gd name="T1" fmla="*/ 0 h 1523"/>
                <a:gd name="T2" fmla="*/ 0 w 702"/>
                <a:gd name="T3" fmla="*/ 1523 h 1523"/>
                <a:gd name="T4" fmla="*/ 650 w 702"/>
                <a:gd name="T5" fmla="*/ 1523 h 1523"/>
                <a:gd name="T6" fmla="*/ 702 w 702"/>
                <a:gd name="T7" fmla="*/ 0 h 1523"/>
                <a:gd name="T8" fmla="*/ 52 w 702"/>
                <a:gd name="T9" fmla="*/ 0 h 1523"/>
              </a:gdLst>
              <a:ahLst/>
              <a:cxnLst>
                <a:cxn ang="0">
                  <a:pos x="T0" y="T1"/>
                </a:cxn>
                <a:cxn ang="0">
                  <a:pos x="T2" y="T3"/>
                </a:cxn>
                <a:cxn ang="0">
                  <a:pos x="T4" y="T5"/>
                </a:cxn>
                <a:cxn ang="0">
                  <a:pos x="T6" y="T7"/>
                </a:cxn>
                <a:cxn ang="0">
                  <a:pos x="T8" y="T9"/>
                </a:cxn>
              </a:cxnLst>
              <a:rect l="0" t="0" r="r" b="b"/>
              <a:pathLst>
                <a:path w="702" h="1523">
                  <a:moveTo>
                    <a:pt x="52" y="0"/>
                  </a:moveTo>
                  <a:lnTo>
                    <a:pt x="0" y="1523"/>
                  </a:lnTo>
                  <a:lnTo>
                    <a:pt x="650" y="1523"/>
                  </a:lnTo>
                  <a:lnTo>
                    <a:pt x="702" y="0"/>
                  </a:lnTo>
                  <a:lnTo>
                    <a:pt x="52" y="0"/>
                  </a:lnTo>
                  <a:close/>
                </a:path>
              </a:pathLst>
            </a:custGeom>
            <a:solidFill>
              <a:srgbClr val="00205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76" name="Freeform 79"/>
            <p:cNvSpPr>
              <a:spLocks/>
            </p:cNvSpPr>
            <p:nvPr/>
          </p:nvSpPr>
          <p:spPr bwMode="auto">
            <a:xfrm>
              <a:off x="22934711" y="11507682"/>
              <a:ext cx="2111704" cy="3205271"/>
            </a:xfrm>
            <a:custGeom>
              <a:avLst/>
              <a:gdLst>
                <a:gd name="T0" fmla="*/ 0 w 1330"/>
                <a:gd name="T1" fmla="*/ 187 h 2018"/>
                <a:gd name="T2" fmla="*/ 531 w 1330"/>
                <a:gd name="T3" fmla="*/ 2018 h 2018"/>
                <a:gd name="T4" fmla="*/ 1330 w 1330"/>
                <a:gd name="T5" fmla="*/ 2018 h 2018"/>
                <a:gd name="T6" fmla="*/ 758 w 1330"/>
                <a:gd name="T7" fmla="*/ 0 h 2018"/>
                <a:gd name="T8" fmla="*/ 0 w 1330"/>
                <a:gd name="T9" fmla="*/ 187 h 2018"/>
              </a:gdLst>
              <a:ahLst/>
              <a:cxnLst>
                <a:cxn ang="0">
                  <a:pos x="T0" y="T1"/>
                </a:cxn>
                <a:cxn ang="0">
                  <a:pos x="T2" y="T3"/>
                </a:cxn>
                <a:cxn ang="0">
                  <a:pos x="T4" y="T5"/>
                </a:cxn>
                <a:cxn ang="0">
                  <a:pos x="T6" y="T7"/>
                </a:cxn>
                <a:cxn ang="0">
                  <a:pos x="T8" y="T9"/>
                </a:cxn>
              </a:cxnLst>
              <a:rect l="0" t="0" r="r" b="b"/>
              <a:pathLst>
                <a:path w="1330" h="2018">
                  <a:moveTo>
                    <a:pt x="0" y="187"/>
                  </a:moveTo>
                  <a:lnTo>
                    <a:pt x="531" y="2018"/>
                  </a:lnTo>
                  <a:lnTo>
                    <a:pt x="1330" y="2018"/>
                  </a:lnTo>
                  <a:lnTo>
                    <a:pt x="758" y="0"/>
                  </a:lnTo>
                  <a:lnTo>
                    <a:pt x="0" y="187"/>
                  </a:lnTo>
                  <a:close/>
                </a:path>
              </a:pathLst>
            </a:custGeom>
            <a:solidFill>
              <a:srgbClr val="96969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77" name="Freeform 80"/>
            <p:cNvSpPr>
              <a:spLocks/>
            </p:cNvSpPr>
            <p:nvPr/>
          </p:nvSpPr>
          <p:spPr bwMode="auto">
            <a:xfrm>
              <a:off x="16356384" y="12608288"/>
              <a:ext cx="1605977" cy="2104667"/>
            </a:xfrm>
            <a:custGeom>
              <a:avLst/>
              <a:gdLst>
                <a:gd name="T0" fmla="*/ 250 w 1011"/>
                <a:gd name="T1" fmla="*/ 0 h 1325"/>
                <a:gd name="T2" fmla="*/ 0 w 1011"/>
                <a:gd name="T3" fmla="*/ 1325 h 1325"/>
                <a:gd name="T4" fmla="*/ 784 w 1011"/>
                <a:gd name="T5" fmla="*/ 1325 h 1325"/>
                <a:gd name="T6" fmla="*/ 1011 w 1011"/>
                <a:gd name="T7" fmla="*/ 178 h 1325"/>
                <a:gd name="T8" fmla="*/ 250 w 1011"/>
                <a:gd name="T9" fmla="*/ 0 h 1325"/>
              </a:gdLst>
              <a:ahLst/>
              <a:cxnLst>
                <a:cxn ang="0">
                  <a:pos x="T0" y="T1"/>
                </a:cxn>
                <a:cxn ang="0">
                  <a:pos x="T2" y="T3"/>
                </a:cxn>
                <a:cxn ang="0">
                  <a:pos x="T4" y="T5"/>
                </a:cxn>
                <a:cxn ang="0">
                  <a:pos x="T6" y="T7"/>
                </a:cxn>
                <a:cxn ang="0">
                  <a:pos x="T8" y="T9"/>
                </a:cxn>
              </a:cxnLst>
              <a:rect l="0" t="0" r="r" b="b"/>
              <a:pathLst>
                <a:path w="1011" h="1325">
                  <a:moveTo>
                    <a:pt x="250" y="0"/>
                  </a:moveTo>
                  <a:lnTo>
                    <a:pt x="0" y="1325"/>
                  </a:lnTo>
                  <a:lnTo>
                    <a:pt x="784" y="1325"/>
                  </a:lnTo>
                  <a:lnTo>
                    <a:pt x="1011" y="178"/>
                  </a:lnTo>
                  <a:lnTo>
                    <a:pt x="250" y="0"/>
                  </a:lnTo>
                  <a:close/>
                </a:path>
              </a:pathLst>
            </a:custGeom>
            <a:solidFill>
              <a:srgbClr val="68217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78" name="Freeform 81"/>
            <p:cNvSpPr>
              <a:spLocks/>
            </p:cNvSpPr>
            <p:nvPr/>
          </p:nvSpPr>
          <p:spPr bwMode="auto">
            <a:xfrm>
              <a:off x="30254249" y="13195273"/>
              <a:ext cx="1432252" cy="1517678"/>
            </a:xfrm>
            <a:custGeom>
              <a:avLst/>
              <a:gdLst>
                <a:gd name="T0" fmla="*/ 777 w 902"/>
                <a:gd name="T1" fmla="*/ 0 h 956"/>
                <a:gd name="T2" fmla="*/ 0 w 902"/>
                <a:gd name="T3" fmla="*/ 76 h 956"/>
                <a:gd name="T4" fmla="*/ 120 w 902"/>
                <a:gd name="T5" fmla="*/ 956 h 956"/>
                <a:gd name="T6" fmla="*/ 902 w 902"/>
                <a:gd name="T7" fmla="*/ 956 h 956"/>
                <a:gd name="T8" fmla="*/ 777 w 902"/>
                <a:gd name="T9" fmla="*/ 0 h 956"/>
              </a:gdLst>
              <a:ahLst/>
              <a:cxnLst>
                <a:cxn ang="0">
                  <a:pos x="T0" y="T1"/>
                </a:cxn>
                <a:cxn ang="0">
                  <a:pos x="T2" y="T3"/>
                </a:cxn>
                <a:cxn ang="0">
                  <a:pos x="T4" y="T5"/>
                </a:cxn>
                <a:cxn ang="0">
                  <a:pos x="T6" y="T7"/>
                </a:cxn>
                <a:cxn ang="0">
                  <a:pos x="T8" y="T9"/>
                </a:cxn>
              </a:cxnLst>
              <a:rect l="0" t="0" r="r" b="b"/>
              <a:pathLst>
                <a:path w="902" h="956">
                  <a:moveTo>
                    <a:pt x="777" y="0"/>
                  </a:moveTo>
                  <a:lnTo>
                    <a:pt x="0" y="76"/>
                  </a:lnTo>
                  <a:lnTo>
                    <a:pt x="120" y="956"/>
                  </a:lnTo>
                  <a:lnTo>
                    <a:pt x="902" y="956"/>
                  </a:lnTo>
                  <a:lnTo>
                    <a:pt x="777" y="0"/>
                  </a:lnTo>
                  <a:close/>
                </a:path>
              </a:pathLst>
            </a:custGeom>
            <a:solidFill>
              <a:srgbClr val="50505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1431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spTree>
    <p:extLst>
      <p:ext uri="{BB962C8B-B14F-4D97-AF65-F5344CB8AC3E}">
        <p14:creationId xmlns:p14="http://schemas.microsoft.com/office/powerpoint/2010/main" val="281878889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4639" y="295274"/>
            <a:ext cx="11889564" cy="917575"/>
          </a:xfrm>
        </p:spPr>
        <p:txBody>
          <a:bodyPr/>
          <a:lstStyle/>
          <a:p>
            <a:r>
              <a:rPr lang="en-US" dirty="0"/>
              <a:t>Devices in the Enterprise</a:t>
            </a:r>
          </a:p>
        </p:txBody>
      </p:sp>
      <p:graphicFrame>
        <p:nvGraphicFramePr>
          <p:cNvPr id="4" name="Diagram 3"/>
          <p:cNvGraphicFramePr/>
          <p:nvPr>
            <p:extLst/>
          </p:nvPr>
        </p:nvGraphicFramePr>
        <p:xfrm>
          <a:off x="183263" y="571214"/>
          <a:ext cx="11704255" cy="3747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1189061" y="3405823"/>
            <a:ext cx="9784036" cy="3291803"/>
            <a:chOff x="1189061" y="3405823"/>
            <a:chExt cx="9784036" cy="3291803"/>
          </a:xfrm>
        </p:grpSpPr>
        <p:graphicFrame>
          <p:nvGraphicFramePr>
            <p:cNvPr id="9" name="Diagram 8"/>
            <p:cNvGraphicFramePr/>
            <p:nvPr>
              <p:extLst/>
            </p:nvPr>
          </p:nvGraphicFramePr>
          <p:xfrm>
            <a:off x="1189061" y="4045896"/>
            <a:ext cx="9784036" cy="26517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Right Brace 2"/>
            <p:cNvSpPr/>
            <p:nvPr/>
          </p:nvSpPr>
          <p:spPr>
            <a:xfrm rot="16200000">
              <a:off x="5612594" y="-11849"/>
              <a:ext cx="936972" cy="7772316"/>
            </a:xfrm>
            <a:prstGeom prst="rightBrace">
              <a:avLst>
                <a:gd name="adj1" fmla="val 8333"/>
                <a:gd name="adj2" fmla="val 49370"/>
              </a:avLst>
            </a:prstGeom>
            <a:ln w="28575">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9443251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a:t>
            </a:r>
          </a:p>
        </p:txBody>
      </p:sp>
      <p:sp>
        <p:nvSpPr>
          <p:cNvPr id="3" name="Text Placeholder 2"/>
          <p:cNvSpPr>
            <a:spLocks noGrp="1"/>
          </p:cNvSpPr>
          <p:nvPr>
            <p:ph type="body" sz="quarter" idx="12"/>
          </p:nvPr>
        </p:nvSpPr>
        <p:spPr/>
        <p:txBody>
          <a:bodyPr/>
          <a:lstStyle/>
          <a:p>
            <a:r>
              <a:rPr lang="en-US" dirty="0"/>
              <a:t>Azure based console</a:t>
            </a:r>
          </a:p>
        </p:txBody>
      </p:sp>
    </p:spTree>
    <p:extLst>
      <p:ext uri="{BB962C8B-B14F-4D97-AF65-F5344CB8AC3E}">
        <p14:creationId xmlns:p14="http://schemas.microsoft.com/office/powerpoint/2010/main" val="1355986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846637" y="2059614"/>
            <a:ext cx="2743200" cy="2743200"/>
          </a:xfrm>
          <a:prstGeom prst="rect">
            <a:avLst/>
          </a:prstGeom>
          <a:solidFill>
            <a:schemeClr val="tx2"/>
          </a:solidFill>
        </p:spPr>
        <p:txBody>
          <a:bodyPr wrap="square" lIns="182854" tIns="182854" rIns="182854" bIns="182854">
            <a:noAutofit/>
          </a:bodyPr>
          <a:lstStyle/>
          <a:p>
            <a:pPr marL="0" marR="0" lvl="0" indent="0" algn="ctr" defTabSz="932487" eaLnBrk="1" fontAlgn="auto" latinLnBrk="0" hangingPunct="1">
              <a:lnSpc>
                <a:spcPct val="90000"/>
              </a:lnSpc>
              <a:spcBef>
                <a:spcPct val="20000"/>
              </a:spcBef>
              <a:spcAft>
                <a:spcPts val="0"/>
              </a:spcAft>
              <a:buClr>
                <a:srgbClr val="FFFFFF"/>
              </a:buClr>
              <a:buSzPct val="90000"/>
              <a:buFontTx/>
              <a:buNone/>
              <a:tabLst/>
              <a:defRPr/>
            </a:pPr>
            <a:r>
              <a:rPr kumimoji="0" lang="en-US" sz="2200" b="0" i="0" u="none" strike="noStrike" kern="0" cap="none" spc="0" normalizeH="0" baseline="0" noProof="0" dirty="0">
                <a:ln>
                  <a:noFill/>
                </a:ln>
                <a:solidFill>
                  <a:schemeClr val="bg1">
                    <a:lumMod val="60000"/>
                    <a:lumOff val="40000"/>
                  </a:schemeClr>
                </a:solidFill>
                <a:effectLst/>
                <a:uLnTx/>
                <a:uFillTx/>
                <a:latin typeface="Segoe UI Light"/>
              </a:rPr>
              <a:t>Recent + Upcoming</a:t>
            </a:r>
          </a:p>
          <a:p>
            <a:pPr marL="0" marR="0" lvl="0" indent="0" defTabSz="932487" eaLnBrk="1" fontAlgn="auto" latinLnBrk="0" hangingPunct="1">
              <a:lnSpc>
                <a:spcPct val="90000"/>
              </a:lnSpc>
              <a:spcBef>
                <a:spcPct val="20000"/>
              </a:spcBef>
              <a:spcAft>
                <a:spcPts val="0"/>
              </a:spcAft>
              <a:buClr>
                <a:srgbClr val="FFFFFF"/>
              </a:buClr>
              <a:buSzPct val="90000"/>
              <a:buFontTx/>
              <a:buNone/>
              <a:tabLst/>
              <a:defRPr/>
            </a:pPr>
            <a:endParaRPr kumimoji="0" lang="en-US" sz="3999" b="0" i="0" u="none" strike="noStrike" kern="0" cap="none" spc="0" normalizeH="0" baseline="0" noProof="0" dirty="0">
              <a:ln>
                <a:noFill/>
              </a:ln>
              <a:solidFill>
                <a:schemeClr val="bg2">
                  <a:lumMod val="50000"/>
                </a:schemeClr>
              </a:solidFill>
              <a:effectLst/>
              <a:uLnTx/>
              <a:uFillTx/>
              <a:latin typeface="Segoe UI Light"/>
            </a:endParaRPr>
          </a:p>
        </p:txBody>
      </p:sp>
      <p:pic>
        <p:nvPicPr>
          <p:cNvPr id="23" name="Picture 22"/>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5854090" y="2932723"/>
            <a:ext cx="728295" cy="1341601"/>
          </a:xfrm>
          <a:prstGeom prst="rect">
            <a:avLst/>
          </a:prstGeom>
          <a:solidFill>
            <a:schemeClr val="tx2"/>
          </a:solidFill>
          <a:effectLst/>
        </p:spPr>
      </p:pic>
      <p:sp>
        <p:nvSpPr>
          <p:cNvPr id="22" name="Rectangle 21"/>
          <p:cNvSpPr/>
          <p:nvPr/>
        </p:nvSpPr>
        <p:spPr>
          <a:xfrm>
            <a:off x="1927701" y="2059614"/>
            <a:ext cx="2743200" cy="2743200"/>
          </a:xfrm>
          <a:prstGeom prst="rect">
            <a:avLst/>
          </a:prstGeom>
          <a:solidFill>
            <a:schemeClr val="tx2"/>
          </a:solidFill>
          <a:effectLst/>
        </p:spPr>
        <p:txBody>
          <a:bodyPr wrap="square" lIns="182854" tIns="182854" rIns="182854" bIns="182854">
            <a:noAutofit/>
          </a:bodyPr>
          <a:lstStyle/>
          <a:p>
            <a:pPr marL="0" marR="0" lvl="0" indent="0" algn="ctr" defTabSz="932487" eaLnBrk="1" fontAlgn="auto" latinLnBrk="0" hangingPunct="1">
              <a:lnSpc>
                <a:spcPct val="90000"/>
              </a:lnSpc>
              <a:spcBef>
                <a:spcPct val="20000"/>
              </a:spcBef>
              <a:spcAft>
                <a:spcPts val="0"/>
              </a:spcAft>
              <a:buClr>
                <a:srgbClr val="FFFFFF"/>
              </a:buClr>
              <a:buSzPct val="90000"/>
              <a:buFontTx/>
              <a:buNone/>
              <a:tabLst/>
              <a:defRPr/>
            </a:pPr>
            <a:r>
              <a:rPr kumimoji="0" lang="en-US" sz="2400" b="0" i="0" u="none" strike="noStrike" kern="0" cap="none" spc="0" normalizeH="0" baseline="0" noProof="0" dirty="0">
                <a:ln>
                  <a:noFill/>
                </a:ln>
                <a:solidFill>
                  <a:schemeClr val="bg1">
                    <a:lumMod val="60000"/>
                    <a:lumOff val="40000"/>
                  </a:schemeClr>
                </a:solidFill>
                <a:effectLst/>
                <a:uLnTx/>
                <a:uFillTx/>
                <a:latin typeface="Segoe UI Light"/>
              </a:rPr>
              <a:t>Intune + Apple</a:t>
            </a:r>
          </a:p>
        </p:txBody>
      </p:sp>
      <p:pic>
        <p:nvPicPr>
          <p:cNvPr id="24" name="Picture 23"/>
          <p:cNvPicPr>
            <a:picLocks noChangeAspect="1"/>
          </p:cNvPicPr>
          <p:nvPr/>
        </p:nvPicPr>
        <p:blipFill>
          <a:blip r:embed="rId5">
            <a:lum bright="70000" contrast="-70000"/>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2862181" y="3102807"/>
            <a:ext cx="875918" cy="953147"/>
          </a:xfrm>
          <a:prstGeom prst="rect">
            <a:avLst/>
          </a:prstGeom>
          <a:solidFill>
            <a:schemeClr val="tx2"/>
          </a:solidFill>
          <a:effectLst/>
        </p:spPr>
      </p:pic>
      <p:sp>
        <p:nvSpPr>
          <p:cNvPr id="26" name="Rectangle 25"/>
          <p:cNvSpPr/>
          <p:nvPr/>
        </p:nvSpPr>
        <p:spPr>
          <a:xfrm>
            <a:off x="7765573" y="2059614"/>
            <a:ext cx="2743200" cy="2743200"/>
          </a:xfrm>
          <a:prstGeom prst="rect">
            <a:avLst/>
          </a:prstGeom>
          <a:solidFill>
            <a:schemeClr val="tx2"/>
          </a:solidFill>
          <a:effectLst>
            <a:glow rad="228600">
              <a:schemeClr val="accent2">
                <a:lumMod val="20000"/>
                <a:lumOff val="80000"/>
                <a:alpha val="40000"/>
              </a:schemeClr>
            </a:glow>
          </a:effectLst>
        </p:spPr>
        <p:txBody>
          <a:bodyPr wrap="square" lIns="182854" tIns="182854" rIns="182854" bIns="182854">
            <a:noAutofit/>
          </a:bodyPr>
          <a:lstStyle/>
          <a:p>
            <a:pPr marL="0" marR="0" lvl="0" indent="0" algn="ctr" defTabSz="932487" eaLnBrk="1" fontAlgn="auto" latinLnBrk="0" hangingPunct="1">
              <a:lnSpc>
                <a:spcPct val="90000"/>
              </a:lnSpc>
              <a:spcBef>
                <a:spcPct val="20000"/>
              </a:spcBef>
              <a:spcAft>
                <a:spcPts val="0"/>
              </a:spcAft>
              <a:buClr>
                <a:srgbClr val="FFFFFF"/>
              </a:buClr>
              <a:buSzPct val="90000"/>
              <a:buFontTx/>
              <a:buNone/>
              <a:tabLst/>
              <a:defRPr/>
            </a:pPr>
            <a:r>
              <a:rPr kumimoji="0" lang="en-US" sz="2200" b="0" i="0" u="none" strike="noStrike" kern="0" cap="none" spc="0" normalizeH="0" baseline="0" noProof="0" dirty="0">
                <a:ln>
                  <a:noFill/>
                </a:ln>
                <a:solidFill>
                  <a:schemeClr val="bg2">
                    <a:lumMod val="50000"/>
                  </a:schemeClr>
                </a:solidFill>
                <a:effectLst/>
                <a:uLnTx/>
                <a:uFillTx/>
                <a:latin typeface="Segoe UI Light"/>
              </a:rPr>
              <a:t>App Management</a:t>
            </a:r>
          </a:p>
          <a:p>
            <a:pPr marL="0" marR="0" lvl="0" indent="0" defTabSz="932487" eaLnBrk="1" fontAlgn="auto" latinLnBrk="0" hangingPunct="1">
              <a:lnSpc>
                <a:spcPct val="90000"/>
              </a:lnSpc>
              <a:spcBef>
                <a:spcPct val="20000"/>
              </a:spcBef>
              <a:spcAft>
                <a:spcPts val="0"/>
              </a:spcAft>
              <a:buClr>
                <a:srgbClr val="FFFFFF"/>
              </a:buClr>
              <a:buSzPct val="90000"/>
              <a:buFontTx/>
              <a:buNone/>
              <a:tabLst/>
              <a:defRPr/>
            </a:pPr>
            <a:endParaRPr kumimoji="0" lang="en-US" sz="3999" b="0" i="0" u="none" strike="noStrike" kern="0" cap="none" spc="0" normalizeH="0" baseline="0" noProof="0" dirty="0">
              <a:ln>
                <a:noFill/>
              </a:ln>
              <a:solidFill>
                <a:schemeClr val="bg2">
                  <a:lumMod val="50000"/>
                </a:schemeClr>
              </a:solidFill>
              <a:effectLst/>
              <a:uLnTx/>
              <a:uFillTx/>
              <a:latin typeface="Segoe UI Light"/>
            </a:endParaRPr>
          </a:p>
        </p:txBody>
      </p:sp>
      <p:grpSp>
        <p:nvGrpSpPr>
          <p:cNvPr id="27" name="Group 26"/>
          <p:cNvGrpSpPr/>
          <p:nvPr/>
        </p:nvGrpSpPr>
        <p:grpSpPr>
          <a:xfrm>
            <a:off x="8771386" y="2929706"/>
            <a:ext cx="731574" cy="1347637"/>
            <a:chOff x="9471283" y="3083934"/>
            <a:chExt cx="731574" cy="1347637"/>
          </a:xfrm>
          <a:solidFill>
            <a:schemeClr val="tx2"/>
          </a:solidFill>
        </p:grpSpPr>
        <p:pic>
          <p:nvPicPr>
            <p:cNvPr id="28" name="Picture 2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471283" y="3083934"/>
              <a:ext cx="731574" cy="1347637"/>
            </a:xfrm>
            <a:prstGeom prst="rect">
              <a:avLst/>
            </a:prstGeom>
            <a:grpFill/>
            <a:effectLst/>
          </p:spPr>
        </p:pic>
        <p:pic>
          <p:nvPicPr>
            <p:cNvPr id="29" name="Picture 28"/>
            <p:cNvPicPr>
              <a:picLocks noChangeAspect="1"/>
            </p:cNvPicPr>
            <p:nvPr/>
          </p:nvPicPr>
          <p:blipFill rotWithShape="1">
            <a:blip r:embed="rId8">
              <a:extLst>
                <a:ext uri="{28A0092B-C50C-407E-A947-70E740481C1C}">
                  <a14:useLocalDpi xmlns:a14="http://schemas.microsoft.com/office/drawing/2010/main"/>
                </a:ext>
              </a:extLst>
            </a:blip>
            <a:srcRect l="41941" t="7825" r="30068" b="13932"/>
            <a:stretch/>
          </p:blipFill>
          <p:spPr>
            <a:xfrm>
              <a:off x="9524567" y="3269629"/>
              <a:ext cx="626005" cy="985885"/>
            </a:xfrm>
            <a:prstGeom prst="rect">
              <a:avLst/>
            </a:prstGeom>
            <a:grpFill/>
            <a:effectLst/>
          </p:spPr>
        </p:pic>
        <p:grpSp>
          <p:nvGrpSpPr>
            <p:cNvPr id="30" name="Group 29"/>
            <p:cNvGrpSpPr/>
            <p:nvPr/>
          </p:nvGrpSpPr>
          <p:grpSpPr>
            <a:xfrm>
              <a:off x="9569176" y="3329958"/>
              <a:ext cx="530541" cy="512706"/>
              <a:chOff x="9569176" y="3329958"/>
              <a:chExt cx="530541" cy="512706"/>
            </a:xfrm>
            <a:grpFill/>
          </p:grpSpPr>
          <p:sp>
            <p:nvSpPr>
              <p:cNvPr id="31" name="Rounded Rectangle 30"/>
              <p:cNvSpPr/>
              <p:nvPr/>
            </p:nvSpPr>
            <p:spPr bwMode="auto">
              <a:xfrm>
                <a:off x="9569176" y="3329958"/>
                <a:ext cx="152400" cy="152400"/>
              </a:xfrm>
              <a:prstGeom prst="round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36" name="Rounded Rectangle 35"/>
              <p:cNvSpPr/>
              <p:nvPr/>
            </p:nvSpPr>
            <p:spPr bwMode="auto">
              <a:xfrm>
                <a:off x="9759044" y="3329958"/>
                <a:ext cx="152400" cy="152400"/>
              </a:xfrm>
              <a:prstGeom prst="round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5" name="Rounded Rectangle 44"/>
              <p:cNvSpPr/>
              <p:nvPr/>
            </p:nvSpPr>
            <p:spPr bwMode="auto">
              <a:xfrm>
                <a:off x="9947317" y="3329958"/>
                <a:ext cx="152400" cy="152400"/>
              </a:xfrm>
              <a:prstGeom prst="round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7" name="Rounded Rectangle 46"/>
              <p:cNvSpPr/>
              <p:nvPr/>
            </p:nvSpPr>
            <p:spPr bwMode="auto">
              <a:xfrm>
                <a:off x="9569176" y="3510833"/>
                <a:ext cx="152400" cy="152400"/>
              </a:xfrm>
              <a:prstGeom prst="round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8" name="Rounded Rectangle 47"/>
              <p:cNvSpPr/>
              <p:nvPr/>
            </p:nvSpPr>
            <p:spPr bwMode="auto">
              <a:xfrm>
                <a:off x="9759044" y="3510833"/>
                <a:ext cx="152400" cy="152400"/>
              </a:xfrm>
              <a:prstGeom prst="round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51" name="Rounded Rectangle 50"/>
              <p:cNvSpPr/>
              <p:nvPr/>
            </p:nvSpPr>
            <p:spPr bwMode="auto">
              <a:xfrm>
                <a:off x="9947317" y="3510833"/>
                <a:ext cx="152400" cy="152400"/>
              </a:xfrm>
              <a:prstGeom prst="round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52" name="Rounded Rectangle 51"/>
              <p:cNvSpPr/>
              <p:nvPr/>
            </p:nvSpPr>
            <p:spPr bwMode="auto">
              <a:xfrm>
                <a:off x="9569176" y="3690264"/>
                <a:ext cx="152400" cy="152400"/>
              </a:xfrm>
              <a:prstGeom prst="round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53" name="Rounded Rectangle 52"/>
              <p:cNvSpPr/>
              <p:nvPr/>
            </p:nvSpPr>
            <p:spPr bwMode="auto">
              <a:xfrm>
                <a:off x="9759044" y="3690264"/>
                <a:ext cx="152400" cy="152400"/>
              </a:xfrm>
              <a:prstGeom prst="round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grpSp>
      </p:grpSp>
      <p:pic>
        <p:nvPicPr>
          <p:cNvPr id="21" name="Picture 2" descr="http://cdn.osxdaily.com/wp-content/uploads/2010/10/giant-apple-logo-bw.png"/>
          <p:cNvPicPr>
            <a:picLocks noChangeAspect="1" noChangeArrowheads="1"/>
          </p:cNvPicPr>
          <p:nvPr/>
        </p:nvPicPr>
        <p:blipFill>
          <a:blip r:embed="rId9">
            <a:lum bright="70000" contrast="-70000"/>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34021" y="3683415"/>
            <a:ext cx="507648" cy="656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93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Title 1"/>
          <p:cNvSpPr>
            <a:spLocks noGrp="1"/>
          </p:cNvSpPr>
          <p:nvPr>
            <p:ph type="title"/>
          </p:nvPr>
        </p:nvSpPr>
        <p:spPr>
          <a:xfrm>
            <a:off x="275482" y="295731"/>
            <a:ext cx="11887100" cy="917444"/>
          </a:xfrm>
        </p:spPr>
        <p:txBody>
          <a:bodyPr/>
          <a:lstStyle/>
          <a:p>
            <a:r>
              <a:rPr lang="en-US" sz="5303" dirty="0"/>
              <a:t>Mobile application management</a:t>
            </a:r>
          </a:p>
        </p:txBody>
      </p:sp>
      <p:grpSp>
        <p:nvGrpSpPr>
          <p:cNvPr id="74" name="Group 73"/>
          <p:cNvGrpSpPr/>
          <p:nvPr/>
        </p:nvGrpSpPr>
        <p:grpSpPr>
          <a:xfrm>
            <a:off x="1422541" y="1446296"/>
            <a:ext cx="3757663" cy="5234156"/>
            <a:chOff x="-3655574" y="1497318"/>
            <a:chExt cx="3758196" cy="5234898"/>
          </a:xfrm>
        </p:grpSpPr>
        <p:grpSp>
          <p:nvGrpSpPr>
            <p:cNvPr id="75" name="Group 74"/>
            <p:cNvGrpSpPr/>
            <p:nvPr/>
          </p:nvGrpSpPr>
          <p:grpSpPr>
            <a:xfrm>
              <a:off x="-3655574" y="1497318"/>
              <a:ext cx="3758196" cy="5234898"/>
              <a:chOff x="2489200" y="5600700"/>
              <a:chExt cx="763588" cy="1063625"/>
            </a:xfrm>
          </p:grpSpPr>
          <p:sp>
            <p:nvSpPr>
              <p:cNvPr id="88" name="Freeform 5"/>
              <p:cNvSpPr>
                <a:spLocks/>
              </p:cNvSpPr>
              <p:nvPr/>
            </p:nvSpPr>
            <p:spPr bwMode="auto">
              <a:xfrm>
                <a:off x="2489200" y="5600700"/>
                <a:ext cx="763588" cy="1063625"/>
              </a:xfrm>
              <a:custGeom>
                <a:avLst/>
                <a:gdLst>
                  <a:gd name="T0" fmla="*/ 848 w 920"/>
                  <a:gd name="T1" fmla="*/ 1282 h 1282"/>
                  <a:gd name="T2" fmla="*/ 72 w 920"/>
                  <a:gd name="T3" fmla="*/ 1282 h 1282"/>
                  <a:gd name="T4" fmla="*/ 0 w 920"/>
                  <a:gd name="T5" fmla="*/ 1210 h 1282"/>
                  <a:gd name="T6" fmla="*/ 0 w 920"/>
                  <a:gd name="T7" fmla="*/ 72 h 1282"/>
                  <a:gd name="T8" fmla="*/ 72 w 920"/>
                  <a:gd name="T9" fmla="*/ 0 h 1282"/>
                  <a:gd name="T10" fmla="*/ 848 w 920"/>
                  <a:gd name="T11" fmla="*/ 0 h 1282"/>
                  <a:gd name="T12" fmla="*/ 920 w 920"/>
                  <a:gd name="T13" fmla="*/ 72 h 1282"/>
                  <a:gd name="T14" fmla="*/ 920 w 920"/>
                  <a:gd name="T15" fmla="*/ 1210 h 1282"/>
                  <a:gd name="T16" fmla="*/ 848 w 920"/>
                  <a:gd name="T17" fmla="*/ 128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0" h="1282">
                    <a:moveTo>
                      <a:pt x="848" y="1282"/>
                    </a:moveTo>
                    <a:cubicBezTo>
                      <a:pt x="72" y="1282"/>
                      <a:pt x="72" y="1282"/>
                      <a:pt x="72" y="1282"/>
                    </a:cubicBezTo>
                    <a:cubicBezTo>
                      <a:pt x="32" y="1282"/>
                      <a:pt x="0" y="1250"/>
                      <a:pt x="0" y="1210"/>
                    </a:cubicBezTo>
                    <a:cubicBezTo>
                      <a:pt x="0" y="72"/>
                      <a:pt x="0" y="72"/>
                      <a:pt x="0" y="72"/>
                    </a:cubicBezTo>
                    <a:cubicBezTo>
                      <a:pt x="0" y="32"/>
                      <a:pt x="32" y="0"/>
                      <a:pt x="72" y="0"/>
                    </a:cubicBezTo>
                    <a:cubicBezTo>
                      <a:pt x="848" y="0"/>
                      <a:pt x="848" y="0"/>
                      <a:pt x="848" y="0"/>
                    </a:cubicBezTo>
                    <a:cubicBezTo>
                      <a:pt x="888" y="0"/>
                      <a:pt x="920" y="32"/>
                      <a:pt x="920" y="72"/>
                    </a:cubicBezTo>
                    <a:cubicBezTo>
                      <a:pt x="920" y="1210"/>
                      <a:pt x="920" y="1210"/>
                      <a:pt x="920" y="1210"/>
                    </a:cubicBezTo>
                    <a:cubicBezTo>
                      <a:pt x="920" y="1250"/>
                      <a:pt x="888" y="1282"/>
                      <a:pt x="848" y="1282"/>
                    </a:cubicBezTo>
                    <a:close/>
                  </a:path>
                </a:pathLst>
              </a:custGeom>
              <a:solidFill>
                <a:srgbClr val="505050"/>
              </a:solidFill>
              <a:ln>
                <a:noFill/>
              </a:ln>
            </p:spPr>
            <p:txBody>
              <a:bodyPr/>
              <a:lstStyle/>
              <a:p>
                <a:pPr marL="0" marR="0" lvl="0" indent="0" defTabSz="932509"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505050"/>
                  </a:solidFill>
                  <a:effectLst/>
                  <a:uLnTx/>
                  <a:uFillTx/>
                  <a:latin typeface="Segoe UI"/>
                </a:endParaRPr>
              </a:p>
            </p:txBody>
          </p:sp>
          <p:sp>
            <p:nvSpPr>
              <p:cNvPr id="89" name="Rectangle 6"/>
              <p:cNvSpPr>
                <a:spLocks noChangeArrowheads="1"/>
              </p:cNvSpPr>
              <p:nvPr/>
            </p:nvSpPr>
            <p:spPr bwMode="auto">
              <a:xfrm>
                <a:off x="2536825" y="5678488"/>
                <a:ext cx="669925" cy="908050"/>
              </a:xfrm>
              <a:prstGeom prst="rect">
                <a:avLst/>
              </a:prstGeom>
              <a:solidFill>
                <a:schemeClr val="bg1"/>
              </a:solidFill>
              <a:ln>
                <a:noFill/>
              </a:ln>
            </p:spPr>
            <p:txBody>
              <a:bodyPr/>
              <a:lstStyle/>
              <a:p>
                <a:pPr marL="0" marR="0" lvl="0" indent="0" defTabSz="932509"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505050"/>
                  </a:solidFill>
                  <a:effectLst/>
                  <a:uLnTx/>
                  <a:uFillTx/>
                  <a:latin typeface="Segoe UI"/>
                </a:endParaRPr>
              </a:p>
            </p:txBody>
          </p:sp>
        </p:grpSp>
        <p:pic>
          <p:nvPicPr>
            <p:cNvPr id="76" name="Picture 75"/>
            <p:cNvPicPr>
              <a:picLocks noChangeAspect="1"/>
            </p:cNvPicPr>
            <p:nvPr/>
          </p:nvPicPr>
          <p:blipFill>
            <a:blip r:embed="rId3"/>
            <a:stretch>
              <a:fillRect/>
            </a:stretch>
          </p:blipFill>
          <p:spPr>
            <a:xfrm>
              <a:off x="-2899977" y="4245115"/>
              <a:ext cx="498019" cy="484982"/>
            </a:xfrm>
            <a:prstGeom prst="rect">
              <a:avLst/>
            </a:prstGeom>
          </p:spPr>
        </p:pic>
        <p:pic>
          <p:nvPicPr>
            <p:cNvPr id="77" name="Picture 76"/>
            <p:cNvPicPr>
              <a:picLocks noChangeAspect="1"/>
            </p:cNvPicPr>
            <p:nvPr/>
          </p:nvPicPr>
          <p:blipFill>
            <a:blip r:embed="rId4"/>
            <a:stretch>
              <a:fillRect/>
            </a:stretch>
          </p:blipFill>
          <p:spPr>
            <a:xfrm>
              <a:off x="-2914405" y="3383400"/>
              <a:ext cx="515620" cy="489446"/>
            </a:xfrm>
            <a:prstGeom prst="rect">
              <a:avLst/>
            </a:prstGeom>
          </p:spPr>
        </p:pic>
        <p:pic>
          <p:nvPicPr>
            <p:cNvPr id="78" name="Picture 77"/>
            <p:cNvPicPr>
              <a:picLocks noChangeAspect="1"/>
            </p:cNvPicPr>
            <p:nvPr/>
          </p:nvPicPr>
          <p:blipFill>
            <a:blip r:embed="rId5"/>
            <a:stretch>
              <a:fillRect/>
            </a:stretch>
          </p:blipFill>
          <p:spPr>
            <a:xfrm>
              <a:off x="-2917635" y="2568881"/>
              <a:ext cx="531251" cy="502142"/>
            </a:xfrm>
            <a:prstGeom prst="rect">
              <a:avLst/>
            </a:prstGeom>
          </p:spPr>
        </p:pic>
        <p:pic>
          <p:nvPicPr>
            <p:cNvPr id="79" name="Picture 78"/>
            <p:cNvPicPr>
              <a:picLocks noChangeAspect="1"/>
            </p:cNvPicPr>
            <p:nvPr/>
          </p:nvPicPr>
          <p:blipFill>
            <a:blip r:embed="rId6"/>
            <a:stretch>
              <a:fillRect/>
            </a:stretch>
          </p:blipFill>
          <p:spPr>
            <a:xfrm>
              <a:off x="-1167322" y="3383938"/>
              <a:ext cx="508051" cy="508051"/>
            </a:xfrm>
            <a:prstGeom prst="rect">
              <a:avLst/>
            </a:prstGeom>
          </p:spPr>
        </p:pic>
        <p:pic>
          <p:nvPicPr>
            <p:cNvPr id="80" name="Picture 7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18830" y="5063166"/>
              <a:ext cx="480297" cy="480297"/>
            </a:xfrm>
            <a:prstGeom prst="roundRect">
              <a:avLst/>
            </a:prstGeom>
          </p:spPr>
        </p:pic>
        <p:pic>
          <p:nvPicPr>
            <p:cNvPr id="81" name="Picture 4" descr="http://ts2.mm.bing.net/th?&amp;id=HN.608001291450647668&amp;w=366&amp;h=366&amp;c=0&amp;pid=1.9&amp;rs=0&amp;p=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50345" y="4258071"/>
              <a:ext cx="479153" cy="479153"/>
            </a:xfrm>
            <a:prstGeom prst="roundRect">
              <a:avLst/>
            </a:prstGeom>
            <a:noFill/>
            <a:extLst>
              <a:ext uri="{909E8E84-426E-40dd-AFC4-6F175D3DCCD1}">
                <a14:hiddenFill xmlns:a14="http://schemas.microsoft.com/office/drawing/2010/main" xmlns="">
                  <a:solidFill>
                    <a:srgbClr val="FFFFFF"/>
                  </a:solidFill>
                </a14:hiddenFill>
              </a:ext>
            </a:extLst>
          </p:spPr>
        </p:pic>
        <p:pic>
          <p:nvPicPr>
            <p:cNvPr id="82" name="Picture 6" descr="http://ts2.mm.bing.net/th?&amp;id=HN.608012587202643007&amp;w=366&amp;h=366&amp;c=0&amp;pid=1.9&amp;rs=0&amp;p=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77981" y="3406010"/>
              <a:ext cx="464310" cy="464310"/>
            </a:xfrm>
            <a:prstGeom prst="roundRect">
              <a:avLst/>
            </a:prstGeom>
            <a:noFill/>
            <a:extLst>
              <a:ext uri="{909E8E84-426E-40dd-AFC4-6F175D3DCCD1}">
                <a14:hiddenFill xmlns:a14="http://schemas.microsoft.com/office/drawing/2010/main" xmlns="">
                  <a:solidFill>
                    <a:srgbClr val="FFFFFF"/>
                  </a:solidFill>
                </a14:hiddenFill>
              </a:ext>
            </a:extLst>
          </p:spPr>
        </p:pic>
        <p:pic>
          <p:nvPicPr>
            <p:cNvPr id="83" name="Picture 82"/>
            <p:cNvPicPr>
              <a:picLocks noChangeAspect="1"/>
            </p:cNvPicPr>
            <p:nvPr/>
          </p:nvPicPr>
          <p:blipFill>
            <a:blip r:embed="rId10"/>
            <a:stretch>
              <a:fillRect/>
            </a:stretch>
          </p:blipFill>
          <p:spPr>
            <a:xfrm>
              <a:off x="-2003479" y="2594437"/>
              <a:ext cx="489651" cy="481752"/>
            </a:xfrm>
            <a:prstGeom prst="rect">
              <a:avLst/>
            </a:prstGeom>
          </p:spPr>
        </p:pic>
        <p:pic>
          <p:nvPicPr>
            <p:cNvPr id="84" name="Picture 83"/>
            <p:cNvPicPr>
              <a:picLocks noChangeAspect="1"/>
            </p:cNvPicPr>
            <p:nvPr/>
          </p:nvPicPr>
          <p:blipFill>
            <a:blip r:embed="rId6"/>
            <a:stretch>
              <a:fillRect/>
            </a:stretch>
          </p:blipFill>
          <p:spPr>
            <a:xfrm>
              <a:off x="-2914965" y="5042863"/>
              <a:ext cx="525912" cy="525912"/>
            </a:xfrm>
            <a:prstGeom prst="rect">
              <a:avLst/>
            </a:prstGeom>
          </p:spPr>
        </p:pic>
        <p:pic>
          <p:nvPicPr>
            <p:cNvPr id="85" name="Picture 84"/>
            <p:cNvPicPr>
              <a:picLocks noChangeAspect="1"/>
            </p:cNvPicPr>
            <p:nvPr/>
          </p:nvPicPr>
          <p:blipFill>
            <a:blip r:embed="rId11"/>
            <a:stretch>
              <a:fillRect/>
            </a:stretch>
          </p:blipFill>
          <p:spPr>
            <a:xfrm>
              <a:off x="-1177572" y="5050115"/>
              <a:ext cx="514611" cy="506399"/>
            </a:xfrm>
            <a:prstGeom prst="rect">
              <a:avLst/>
            </a:prstGeom>
          </p:spPr>
        </p:pic>
        <p:pic>
          <p:nvPicPr>
            <p:cNvPr id="86" name="Picture 8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44967" y="2597248"/>
              <a:ext cx="465886" cy="465088"/>
            </a:xfrm>
            <a:prstGeom prst="rect">
              <a:avLst/>
            </a:prstGeom>
          </p:spPr>
        </p:pic>
        <p:pic>
          <p:nvPicPr>
            <p:cNvPr id="87" name="Picture 8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984306" y="4241553"/>
              <a:ext cx="486133" cy="486133"/>
            </a:xfrm>
            <a:prstGeom prst="rect">
              <a:avLst/>
            </a:prstGeom>
          </p:spPr>
        </p:pic>
      </p:grpSp>
      <p:grpSp>
        <p:nvGrpSpPr>
          <p:cNvPr id="98" name="Group 97"/>
          <p:cNvGrpSpPr/>
          <p:nvPr/>
        </p:nvGrpSpPr>
        <p:grpSpPr>
          <a:xfrm>
            <a:off x="6542865" y="3802062"/>
            <a:ext cx="5276140" cy="755423"/>
            <a:chOff x="6775037" y="4705722"/>
            <a:chExt cx="4854665" cy="755530"/>
          </a:xfrm>
        </p:grpSpPr>
        <p:grpSp>
          <p:nvGrpSpPr>
            <p:cNvPr id="99" name="Group 98"/>
            <p:cNvGrpSpPr/>
            <p:nvPr/>
          </p:nvGrpSpPr>
          <p:grpSpPr>
            <a:xfrm>
              <a:off x="6775037" y="4926552"/>
              <a:ext cx="315851" cy="315851"/>
              <a:chOff x="5345175" y="5208028"/>
              <a:chExt cx="648216" cy="648216"/>
            </a:xfrm>
          </p:grpSpPr>
          <p:sp>
            <p:nvSpPr>
              <p:cNvPr id="101" name="Oval 100"/>
              <p:cNvSpPr/>
              <p:nvPr/>
            </p:nvSpPr>
            <p:spPr bwMode="auto">
              <a:xfrm>
                <a:off x="5345175" y="5208028"/>
                <a:ext cx="648216" cy="648216"/>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505050"/>
                  </a:solidFill>
                  <a:effectLst/>
                  <a:uLnTx/>
                  <a:uFillTx/>
                  <a:latin typeface="Segoe UI"/>
                </a:endParaRPr>
              </a:p>
            </p:txBody>
          </p:sp>
          <p:sp>
            <p:nvSpPr>
              <p:cNvPr id="102" name="Isosceles Triangle 101"/>
              <p:cNvSpPr/>
              <p:nvPr/>
            </p:nvSpPr>
            <p:spPr bwMode="auto">
              <a:xfrm rot="5400000">
                <a:off x="5588343" y="5447994"/>
                <a:ext cx="236699" cy="169604"/>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505050"/>
                  </a:solidFill>
                  <a:effectLst/>
                  <a:uLnTx/>
                  <a:uFillTx/>
                  <a:latin typeface="Segoe UI Light"/>
                  <a:ea typeface="Segoe UI" pitchFamily="34" charset="0"/>
                  <a:cs typeface="Segoe UI" pitchFamily="34" charset="0"/>
                </a:endParaRPr>
              </a:p>
            </p:txBody>
          </p:sp>
        </p:grpSp>
        <p:sp>
          <p:nvSpPr>
            <p:cNvPr id="100" name="TextBox 99"/>
            <p:cNvSpPr txBox="1"/>
            <p:nvPr/>
          </p:nvSpPr>
          <p:spPr>
            <a:xfrm>
              <a:off x="7211639" y="4705722"/>
              <a:ext cx="4418063" cy="755530"/>
            </a:xfrm>
            <a:prstGeom prst="rect">
              <a:avLst/>
            </a:prstGeom>
            <a:noFill/>
          </p:spPr>
          <p:txBody>
            <a:bodyPr wrap="square" lIns="0" tIns="146283" rIns="182854" bIns="146283" rtlCol="0" anchor="ctr">
              <a:noAutofit/>
            </a:bodyPr>
            <a:lstStyle/>
            <a:p>
              <a:pPr marL="0" marR="0" lvl="0" indent="0" defTabSz="932597" eaLnBrk="1" fontAlgn="auto" latinLnBrk="0" hangingPunct="1">
                <a:lnSpc>
                  <a:spcPct val="100000"/>
                </a:lnSpc>
                <a:spcBef>
                  <a:spcPts val="0"/>
                </a:spcBef>
                <a:spcAft>
                  <a:spcPts val="600"/>
                </a:spcAft>
                <a:buClrTx/>
                <a:buSzTx/>
                <a:buFontTx/>
                <a:buNone/>
                <a:tabLst/>
                <a:defRPr/>
              </a:pPr>
              <a:r>
                <a:rPr kumimoji="0" lang="en-US" sz="1399" b="0" i="0" u="none" strike="noStrike" kern="0" cap="none" spc="0" normalizeH="0" baseline="0" noProof="0" dirty="0">
                  <a:ln>
                    <a:noFill/>
                  </a:ln>
                  <a:solidFill>
                    <a:srgbClr val="505050"/>
                  </a:solidFill>
                  <a:effectLst/>
                  <a:uLnTx/>
                  <a:uFillTx/>
                  <a:latin typeface="Segoe UI Light"/>
                </a:rPr>
                <a:t>Deploy policies for app-layer protection per user, per app</a:t>
              </a:r>
            </a:p>
          </p:txBody>
        </p:sp>
      </p:grpSp>
      <p:grpSp>
        <p:nvGrpSpPr>
          <p:cNvPr id="103" name="Group 102"/>
          <p:cNvGrpSpPr/>
          <p:nvPr/>
        </p:nvGrpSpPr>
        <p:grpSpPr>
          <a:xfrm>
            <a:off x="6542865" y="4456497"/>
            <a:ext cx="5276140" cy="755423"/>
            <a:chOff x="6775037" y="5360250"/>
            <a:chExt cx="4854665" cy="755530"/>
          </a:xfrm>
        </p:grpSpPr>
        <p:grpSp>
          <p:nvGrpSpPr>
            <p:cNvPr id="104" name="Group 103"/>
            <p:cNvGrpSpPr/>
            <p:nvPr/>
          </p:nvGrpSpPr>
          <p:grpSpPr>
            <a:xfrm>
              <a:off x="6775037" y="5581080"/>
              <a:ext cx="315851" cy="315851"/>
              <a:chOff x="5345175" y="5208028"/>
              <a:chExt cx="648216" cy="648216"/>
            </a:xfrm>
          </p:grpSpPr>
          <p:sp>
            <p:nvSpPr>
              <p:cNvPr id="106" name="Oval 105"/>
              <p:cNvSpPr/>
              <p:nvPr/>
            </p:nvSpPr>
            <p:spPr bwMode="auto">
              <a:xfrm>
                <a:off x="5345175" y="5208028"/>
                <a:ext cx="648216" cy="648216"/>
              </a:xfrm>
              <a:prstGeom prst="ellipse">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505050"/>
                  </a:solidFill>
                  <a:effectLst/>
                  <a:uLnTx/>
                  <a:uFillTx/>
                  <a:latin typeface="Segoe UI"/>
                </a:endParaRPr>
              </a:p>
            </p:txBody>
          </p:sp>
          <p:sp>
            <p:nvSpPr>
              <p:cNvPr id="107" name="Isosceles Triangle 106"/>
              <p:cNvSpPr/>
              <p:nvPr/>
            </p:nvSpPr>
            <p:spPr bwMode="auto">
              <a:xfrm rot="5400000">
                <a:off x="5588343" y="5447994"/>
                <a:ext cx="236699" cy="169604"/>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505050"/>
                  </a:solidFill>
                  <a:effectLst/>
                  <a:uLnTx/>
                  <a:uFillTx/>
                  <a:latin typeface="Segoe UI Light"/>
                  <a:ea typeface="Segoe UI" pitchFamily="34" charset="0"/>
                  <a:cs typeface="Segoe UI" pitchFamily="34" charset="0"/>
                </a:endParaRPr>
              </a:p>
            </p:txBody>
          </p:sp>
        </p:grpSp>
        <p:sp>
          <p:nvSpPr>
            <p:cNvPr id="105" name="TextBox 104"/>
            <p:cNvSpPr txBox="1"/>
            <p:nvPr/>
          </p:nvSpPr>
          <p:spPr>
            <a:xfrm>
              <a:off x="7211639" y="5360250"/>
              <a:ext cx="4418063" cy="755530"/>
            </a:xfrm>
            <a:prstGeom prst="rect">
              <a:avLst/>
            </a:prstGeom>
            <a:noFill/>
          </p:spPr>
          <p:txBody>
            <a:bodyPr wrap="square" lIns="0" tIns="146283" rIns="182854" bIns="146283" rtlCol="0" anchor="ctr">
              <a:noAutofit/>
            </a:bodyPr>
            <a:lstStyle/>
            <a:p>
              <a:pPr marL="0" marR="0" lvl="0" indent="0" defTabSz="932597" eaLnBrk="1" fontAlgn="auto" latinLnBrk="0" hangingPunct="1">
                <a:lnSpc>
                  <a:spcPct val="100000"/>
                </a:lnSpc>
                <a:spcBef>
                  <a:spcPts val="0"/>
                </a:spcBef>
                <a:spcAft>
                  <a:spcPts val="600"/>
                </a:spcAft>
                <a:buClrTx/>
                <a:buSzTx/>
                <a:buFontTx/>
                <a:buNone/>
                <a:tabLst/>
                <a:defRPr/>
              </a:pPr>
              <a:r>
                <a:rPr kumimoji="0" lang="en-US" sz="1399" b="0" i="0" u="none" strike="noStrike" kern="0" cap="none" spc="0" normalizeH="0" baseline="0" noProof="0" dirty="0">
                  <a:ln>
                    <a:noFill/>
                  </a:ln>
                  <a:solidFill>
                    <a:srgbClr val="505050"/>
                  </a:solidFill>
                  <a:effectLst/>
                  <a:uLnTx/>
                  <a:uFillTx/>
                  <a:latin typeface="Segoe UI Light"/>
                </a:rPr>
                <a:t>Maximize mobile productivity and protect corporate resources with Office mobile apps, App Store and LOB Apps  including multi-identity support</a:t>
              </a:r>
            </a:p>
          </p:txBody>
        </p:sp>
      </p:grpSp>
      <p:grpSp>
        <p:nvGrpSpPr>
          <p:cNvPr id="108" name="Group 107"/>
          <p:cNvGrpSpPr/>
          <p:nvPr/>
        </p:nvGrpSpPr>
        <p:grpSpPr>
          <a:xfrm>
            <a:off x="6542865" y="4997872"/>
            <a:ext cx="5276140" cy="755423"/>
            <a:chOff x="6775037" y="5901701"/>
            <a:chExt cx="4854665" cy="755530"/>
          </a:xfrm>
        </p:grpSpPr>
        <p:grpSp>
          <p:nvGrpSpPr>
            <p:cNvPr id="109" name="Group 108"/>
            <p:cNvGrpSpPr/>
            <p:nvPr/>
          </p:nvGrpSpPr>
          <p:grpSpPr>
            <a:xfrm>
              <a:off x="6775037" y="6244307"/>
              <a:ext cx="315851" cy="315851"/>
              <a:chOff x="5345175" y="5208028"/>
              <a:chExt cx="648216" cy="648216"/>
            </a:xfrm>
          </p:grpSpPr>
          <p:sp>
            <p:nvSpPr>
              <p:cNvPr id="111" name="Oval 110"/>
              <p:cNvSpPr/>
              <p:nvPr/>
            </p:nvSpPr>
            <p:spPr bwMode="auto">
              <a:xfrm>
                <a:off x="5345175" y="5208028"/>
                <a:ext cx="648216" cy="648216"/>
              </a:xfrm>
              <a:prstGeom prst="ellipse">
                <a:avLst/>
              </a:prstGeom>
              <a:solidFill>
                <a:srgbClr val="0072C6"/>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505050"/>
                  </a:solidFill>
                  <a:effectLst/>
                  <a:uLnTx/>
                  <a:uFillTx/>
                  <a:latin typeface="Segoe UI"/>
                </a:endParaRPr>
              </a:p>
            </p:txBody>
          </p:sp>
          <p:sp>
            <p:nvSpPr>
              <p:cNvPr id="112" name="Isosceles Triangle 111"/>
              <p:cNvSpPr/>
              <p:nvPr/>
            </p:nvSpPr>
            <p:spPr bwMode="auto">
              <a:xfrm rot="5400000">
                <a:off x="5588343" y="5447994"/>
                <a:ext cx="236699" cy="169604"/>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505050"/>
                  </a:solidFill>
                  <a:effectLst/>
                  <a:uLnTx/>
                  <a:uFillTx/>
                  <a:latin typeface="Segoe UI Light"/>
                  <a:ea typeface="Segoe UI" pitchFamily="34" charset="0"/>
                  <a:cs typeface="Segoe UI" pitchFamily="34" charset="0"/>
                </a:endParaRPr>
              </a:p>
            </p:txBody>
          </p:sp>
        </p:grpSp>
        <p:sp>
          <p:nvSpPr>
            <p:cNvPr id="110" name="TextBox 109"/>
            <p:cNvSpPr txBox="1"/>
            <p:nvPr/>
          </p:nvSpPr>
          <p:spPr>
            <a:xfrm>
              <a:off x="7211639" y="5901701"/>
              <a:ext cx="4418063" cy="755530"/>
            </a:xfrm>
            <a:prstGeom prst="rect">
              <a:avLst/>
            </a:prstGeom>
            <a:noFill/>
          </p:spPr>
          <p:txBody>
            <a:bodyPr wrap="square" lIns="0" tIns="146283" rIns="182854" bIns="146283" rtlCol="0" anchor="ctr">
              <a:noAutofit/>
            </a:bodyPr>
            <a:lstStyle/>
            <a:p>
              <a:pPr marL="0" marR="0" lvl="0" indent="0" defTabSz="932597" eaLnBrk="1" fontAlgn="auto" latinLnBrk="0" hangingPunct="1">
                <a:lnSpc>
                  <a:spcPct val="100000"/>
                </a:lnSpc>
                <a:spcBef>
                  <a:spcPts val="0"/>
                </a:spcBef>
                <a:spcAft>
                  <a:spcPts val="600"/>
                </a:spcAft>
                <a:buClrTx/>
                <a:buSzTx/>
                <a:buFontTx/>
                <a:buNone/>
                <a:tabLst/>
                <a:defRPr/>
              </a:pPr>
              <a:endParaRPr kumimoji="0" lang="en-US" sz="1399" b="0" i="0" u="none" strike="noStrike" kern="0" cap="none" spc="0" normalizeH="0" baseline="0" noProof="0" dirty="0">
                <a:ln>
                  <a:noFill/>
                </a:ln>
                <a:solidFill>
                  <a:srgbClr val="505050"/>
                </a:solidFill>
                <a:effectLst/>
                <a:uLnTx/>
                <a:uFillTx/>
                <a:latin typeface="Segoe UI Light"/>
              </a:endParaRPr>
            </a:p>
            <a:p>
              <a:pPr marL="0" marR="0" lvl="0" indent="0" defTabSz="932597" eaLnBrk="1" fontAlgn="auto" latinLnBrk="0" hangingPunct="1">
                <a:lnSpc>
                  <a:spcPct val="100000"/>
                </a:lnSpc>
                <a:spcBef>
                  <a:spcPts val="0"/>
                </a:spcBef>
                <a:spcAft>
                  <a:spcPts val="600"/>
                </a:spcAft>
                <a:buClrTx/>
                <a:buSzTx/>
                <a:buFontTx/>
                <a:buNone/>
                <a:tabLst/>
                <a:defRPr/>
              </a:pPr>
              <a:r>
                <a:rPr kumimoji="0" lang="en-US" sz="1399" b="0" i="0" u="none" strike="noStrike" kern="0" cap="none" spc="0" normalizeH="0" baseline="0" noProof="0" dirty="0">
                  <a:ln>
                    <a:noFill/>
                  </a:ln>
                  <a:solidFill>
                    <a:srgbClr val="505050"/>
                  </a:solidFill>
                  <a:effectLst/>
                  <a:uLnTx/>
                  <a:uFillTx/>
                  <a:latin typeface="Segoe UI Light"/>
                </a:rPr>
                <a:t>Manage only c</a:t>
              </a:r>
              <a:r>
                <a:rPr kumimoji="0" lang="en-US" sz="1399" b="0" i="0" u="none" strike="noStrike" kern="0" cap="none" spc="0" normalizeH="0" baseline="0" noProof="0" dirty="0" err="1">
                  <a:ln>
                    <a:noFill/>
                  </a:ln>
                  <a:solidFill>
                    <a:srgbClr val="505050"/>
                  </a:solidFill>
                  <a:effectLst/>
                  <a:uLnTx/>
                  <a:uFillTx/>
                  <a:latin typeface="Segoe UI Light"/>
                </a:rPr>
                <a:t>orporate</a:t>
              </a:r>
              <a:r>
                <a:rPr kumimoji="0" lang="en-US" sz="1399" b="0" i="0" u="none" strike="noStrike" kern="0" cap="none" spc="0" normalizeH="0" baseline="0" noProof="0" dirty="0">
                  <a:ln>
                    <a:noFill/>
                  </a:ln>
                  <a:solidFill>
                    <a:srgbClr val="505050"/>
                  </a:solidFill>
                  <a:effectLst/>
                  <a:uLnTx/>
                  <a:uFillTx/>
                  <a:latin typeface="Segoe UI Light"/>
                </a:rPr>
                <a:t> data and leave personal alone on multi-identity supported apps</a:t>
              </a:r>
            </a:p>
          </p:txBody>
        </p:sp>
      </p:grpSp>
      <p:grpSp>
        <p:nvGrpSpPr>
          <p:cNvPr id="121" name="Group 120"/>
          <p:cNvGrpSpPr/>
          <p:nvPr/>
        </p:nvGrpSpPr>
        <p:grpSpPr>
          <a:xfrm>
            <a:off x="1417637" y="1446296"/>
            <a:ext cx="3757663" cy="5234156"/>
            <a:chOff x="-4297363" y="1497318"/>
            <a:chExt cx="3758196" cy="5234898"/>
          </a:xfrm>
        </p:grpSpPr>
        <p:grpSp>
          <p:nvGrpSpPr>
            <p:cNvPr id="122" name="Group 121"/>
            <p:cNvGrpSpPr/>
            <p:nvPr/>
          </p:nvGrpSpPr>
          <p:grpSpPr>
            <a:xfrm>
              <a:off x="-4297363" y="1497318"/>
              <a:ext cx="3758196" cy="5234898"/>
              <a:chOff x="2489200" y="5600700"/>
              <a:chExt cx="763588" cy="1063625"/>
            </a:xfrm>
          </p:grpSpPr>
          <p:sp>
            <p:nvSpPr>
              <p:cNvPr id="177" name="Freeform 5"/>
              <p:cNvSpPr>
                <a:spLocks/>
              </p:cNvSpPr>
              <p:nvPr/>
            </p:nvSpPr>
            <p:spPr bwMode="auto">
              <a:xfrm>
                <a:off x="2489200" y="5600700"/>
                <a:ext cx="763588" cy="1063625"/>
              </a:xfrm>
              <a:custGeom>
                <a:avLst/>
                <a:gdLst>
                  <a:gd name="T0" fmla="*/ 848 w 920"/>
                  <a:gd name="T1" fmla="*/ 1282 h 1282"/>
                  <a:gd name="T2" fmla="*/ 72 w 920"/>
                  <a:gd name="T3" fmla="*/ 1282 h 1282"/>
                  <a:gd name="T4" fmla="*/ 0 w 920"/>
                  <a:gd name="T5" fmla="*/ 1210 h 1282"/>
                  <a:gd name="T6" fmla="*/ 0 w 920"/>
                  <a:gd name="T7" fmla="*/ 72 h 1282"/>
                  <a:gd name="T8" fmla="*/ 72 w 920"/>
                  <a:gd name="T9" fmla="*/ 0 h 1282"/>
                  <a:gd name="T10" fmla="*/ 848 w 920"/>
                  <a:gd name="T11" fmla="*/ 0 h 1282"/>
                  <a:gd name="T12" fmla="*/ 920 w 920"/>
                  <a:gd name="T13" fmla="*/ 72 h 1282"/>
                  <a:gd name="T14" fmla="*/ 920 w 920"/>
                  <a:gd name="T15" fmla="*/ 1210 h 1282"/>
                  <a:gd name="T16" fmla="*/ 848 w 920"/>
                  <a:gd name="T17" fmla="*/ 128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0" h="1282">
                    <a:moveTo>
                      <a:pt x="848" y="1282"/>
                    </a:moveTo>
                    <a:cubicBezTo>
                      <a:pt x="72" y="1282"/>
                      <a:pt x="72" y="1282"/>
                      <a:pt x="72" y="1282"/>
                    </a:cubicBezTo>
                    <a:cubicBezTo>
                      <a:pt x="32" y="1282"/>
                      <a:pt x="0" y="1250"/>
                      <a:pt x="0" y="1210"/>
                    </a:cubicBezTo>
                    <a:cubicBezTo>
                      <a:pt x="0" y="72"/>
                      <a:pt x="0" y="72"/>
                      <a:pt x="0" y="72"/>
                    </a:cubicBezTo>
                    <a:cubicBezTo>
                      <a:pt x="0" y="32"/>
                      <a:pt x="32" y="0"/>
                      <a:pt x="72" y="0"/>
                    </a:cubicBezTo>
                    <a:cubicBezTo>
                      <a:pt x="848" y="0"/>
                      <a:pt x="848" y="0"/>
                      <a:pt x="848" y="0"/>
                    </a:cubicBezTo>
                    <a:cubicBezTo>
                      <a:pt x="888" y="0"/>
                      <a:pt x="920" y="32"/>
                      <a:pt x="920" y="72"/>
                    </a:cubicBezTo>
                    <a:cubicBezTo>
                      <a:pt x="920" y="1210"/>
                      <a:pt x="920" y="1210"/>
                      <a:pt x="920" y="1210"/>
                    </a:cubicBezTo>
                    <a:cubicBezTo>
                      <a:pt x="920" y="1250"/>
                      <a:pt x="888" y="1282"/>
                      <a:pt x="848" y="1282"/>
                    </a:cubicBezTo>
                    <a:close/>
                  </a:path>
                </a:pathLst>
              </a:custGeom>
              <a:solidFill>
                <a:srgbClr val="505050"/>
              </a:solidFill>
              <a:ln>
                <a:noFill/>
              </a:ln>
            </p:spPr>
            <p:txBody>
              <a:bodyPr/>
              <a:lstStyle/>
              <a:p>
                <a:pPr marL="0" marR="0" lvl="0" indent="0" defTabSz="932509"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505050"/>
                  </a:solidFill>
                  <a:effectLst/>
                  <a:uLnTx/>
                  <a:uFillTx/>
                  <a:latin typeface="Segoe UI"/>
                </a:endParaRPr>
              </a:p>
            </p:txBody>
          </p:sp>
          <p:sp>
            <p:nvSpPr>
              <p:cNvPr id="178" name="Rectangle 6"/>
              <p:cNvSpPr>
                <a:spLocks noChangeArrowheads="1"/>
              </p:cNvSpPr>
              <p:nvPr/>
            </p:nvSpPr>
            <p:spPr bwMode="auto">
              <a:xfrm>
                <a:off x="2536825" y="5678488"/>
                <a:ext cx="669925" cy="908050"/>
              </a:xfrm>
              <a:prstGeom prst="rect">
                <a:avLst/>
              </a:prstGeom>
              <a:solidFill>
                <a:schemeClr val="bg1"/>
              </a:solidFill>
              <a:ln>
                <a:noFill/>
              </a:ln>
            </p:spPr>
            <p:txBody>
              <a:bodyPr/>
              <a:lstStyle/>
              <a:p>
                <a:pPr marL="0" marR="0" lvl="0" indent="0" defTabSz="932509"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505050"/>
                  </a:solidFill>
                  <a:effectLst/>
                  <a:uLnTx/>
                  <a:uFillTx/>
                  <a:latin typeface="Segoe UI"/>
                </a:endParaRPr>
              </a:p>
            </p:txBody>
          </p:sp>
        </p:grpSp>
        <p:sp>
          <p:nvSpPr>
            <p:cNvPr id="123" name="Rectangle 122"/>
            <p:cNvSpPr/>
            <p:nvPr/>
          </p:nvSpPr>
          <p:spPr bwMode="auto">
            <a:xfrm>
              <a:off x="-3422780" y="1924035"/>
              <a:ext cx="1766210" cy="36570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45" tIns="182845" rIns="0" bIns="46627"/>
            <a:lstStyle/>
            <a:p>
              <a:pPr marL="0" marR="0" lvl="0" indent="0" algn="ctr" defTabSz="932205" eaLnBrk="1" fontAlgn="auto" latinLnBrk="0" hangingPunct="1">
                <a:lnSpc>
                  <a:spcPct val="90000"/>
                </a:lnSpc>
                <a:spcBef>
                  <a:spcPts val="0"/>
                </a:spcBef>
                <a:spcAft>
                  <a:spcPts val="0"/>
                </a:spcAft>
                <a:buClrTx/>
                <a:buSzTx/>
                <a:buFontTx/>
                <a:buNone/>
                <a:tabLst/>
                <a:defRPr/>
              </a:pPr>
              <a:r>
                <a:rPr kumimoji="0" lang="en-US" sz="1499" b="0" i="0" u="none" strike="noStrike" kern="0" cap="none" spc="0" normalizeH="0" baseline="0" noProof="0" dirty="0">
                  <a:ln>
                    <a:noFill/>
                  </a:ln>
                  <a:solidFill>
                    <a:srgbClr val="505050"/>
                  </a:solidFill>
                  <a:effectLst/>
                  <a:uLnTx/>
                  <a:uFillTx/>
                  <a:latin typeface="Segoe UI Light"/>
                </a:rPr>
                <a:t>Managed apps</a:t>
              </a:r>
            </a:p>
          </p:txBody>
        </p:sp>
        <p:pic>
          <p:nvPicPr>
            <p:cNvPr id="124" name="Picture 123"/>
            <p:cNvPicPr>
              <a:picLocks noChangeAspect="1"/>
            </p:cNvPicPr>
            <p:nvPr/>
          </p:nvPicPr>
          <p:blipFill>
            <a:blip r:embed="rId3"/>
            <a:stretch>
              <a:fillRect/>
            </a:stretch>
          </p:blipFill>
          <p:spPr>
            <a:xfrm>
              <a:off x="-3541766" y="4245115"/>
              <a:ext cx="498019" cy="484982"/>
            </a:xfrm>
            <a:prstGeom prst="rect">
              <a:avLst/>
            </a:prstGeom>
          </p:spPr>
        </p:pic>
        <p:pic>
          <p:nvPicPr>
            <p:cNvPr id="125" name="Picture 124"/>
            <p:cNvPicPr>
              <a:picLocks noChangeAspect="1"/>
            </p:cNvPicPr>
            <p:nvPr/>
          </p:nvPicPr>
          <p:blipFill>
            <a:blip r:embed="rId4"/>
            <a:stretch>
              <a:fillRect/>
            </a:stretch>
          </p:blipFill>
          <p:spPr>
            <a:xfrm>
              <a:off x="-3556194" y="3383400"/>
              <a:ext cx="515620" cy="489446"/>
            </a:xfrm>
            <a:prstGeom prst="rect">
              <a:avLst/>
            </a:prstGeom>
          </p:spPr>
        </p:pic>
        <p:pic>
          <p:nvPicPr>
            <p:cNvPr id="126" name="Picture 125"/>
            <p:cNvPicPr>
              <a:picLocks noChangeAspect="1"/>
            </p:cNvPicPr>
            <p:nvPr/>
          </p:nvPicPr>
          <p:blipFill>
            <a:blip r:embed="rId5"/>
            <a:stretch>
              <a:fillRect/>
            </a:stretch>
          </p:blipFill>
          <p:spPr>
            <a:xfrm>
              <a:off x="-3559424" y="2568881"/>
              <a:ext cx="531251" cy="502142"/>
            </a:xfrm>
            <a:prstGeom prst="rect">
              <a:avLst/>
            </a:prstGeom>
          </p:spPr>
        </p:pic>
        <p:pic>
          <p:nvPicPr>
            <p:cNvPr id="128" name="Picture 127"/>
            <p:cNvPicPr>
              <a:picLocks noChangeAspect="1"/>
            </p:cNvPicPr>
            <p:nvPr/>
          </p:nvPicPr>
          <p:blipFill>
            <a:blip r:embed="rId6"/>
            <a:stretch>
              <a:fillRect/>
            </a:stretch>
          </p:blipFill>
          <p:spPr>
            <a:xfrm>
              <a:off x="-1809111" y="3383938"/>
              <a:ext cx="508051" cy="508051"/>
            </a:xfrm>
            <a:prstGeom prst="rect">
              <a:avLst/>
            </a:prstGeom>
          </p:spPr>
        </p:pic>
        <p:pic>
          <p:nvPicPr>
            <p:cNvPr id="169" name="Picture 168"/>
            <p:cNvPicPr>
              <a:picLocks noChangeAspect="1"/>
            </p:cNvPicPr>
            <p:nvPr/>
          </p:nvPicPr>
          <p:blipFill>
            <a:blip r:embed="rId7" cstate="print">
              <a:alphaModFix amt="10000"/>
              <a:extLst>
                <a:ext uri="{28A0092B-C50C-407E-A947-70E740481C1C}">
                  <a14:useLocalDpi xmlns:a14="http://schemas.microsoft.com/office/drawing/2010/main" val="0"/>
                </a:ext>
              </a:extLst>
            </a:blip>
            <a:stretch>
              <a:fillRect/>
            </a:stretch>
          </p:blipFill>
          <p:spPr>
            <a:xfrm>
              <a:off x="-2660619" y="5063166"/>
              <a:ext cx="480297" cy="480297"/>
            </a:xfrm>
            <a:prstGeom prst="roundRect">
              <a:avLst/>
            </a:prstGeom>
          </p:spPr>
        </p:pic>
        <p:pic>
          <p:nvPicPr>
            <p:cNvPr id="170" name="Picture 4" descr="http://ts2.mm.bing.net/th?&amp;id=HN.608001291450647668&amp;w=366&amp;h=366&amp;c=0&amp;pid=1.9&amp;rs=0&amp;p=0"/>
            <p:cNvPicPr>
              <a:picLocks noChangeAspect="1" noChangeArrowheads="1"/>
            </p:cNvPicPr>
            <p:nvPr/>
          </p:nvPicPr>
          <p:blipFill>
            <a:blip r:embed="rId8" cstate="print">
              <a:alphaModFix amt="10000"/>
              <a:extLst>
                <a:ext uri="{28A0092B-C50C-407E-A947-70E740481C1C}">
                  <a14:useLocalDpi xmlns:a14="http://schemas.microsoft.com/office/drawing/2010/main" val="0"/>
                </a:ext>
              </a:extLst>
            </a:blip>
            <a:srcRect/>
            <a:stretch>
              <a:fillRect/>
            </a:stretch>
          </p:blipFill>
          <p:spPr bwMode="auto">
            <a:xfrm>
              <a:off x="-1792134" y="4258071"/>
              <a:ext cx="479153" cy="479153"/>
            </a:xfrm>
            <a:prstGeom prst="roundRect">
              <a:avLst/>
            </a:prstGeom>
            <a:noFill/>
            <a:extLst>
              <a:ext uri="{909E8E84-426E-40dd-AFC4-6F175D3DCCD1}">
                <a14:hiddenFill xmlns:a14="http://schemas.microsoft.com/office/drawing/2010/main" xmlns="">
                  <a:solidFill>
                    <a:srgbClr val="FFFFFF"/>
                  </a:solidFill>
                </a14:hiddenFill>
              </a:ext>
            </a:extLst>
          </p:spPr>
        </p:pic>
        <p:pic>
          <p:nvPicPr>
            <p:cNvPr id="171" name="Picture 6" descr="http://ts2.mm.bing.net/th?&amp;id=HN.608012587202643007&amp;w=366&amp;h=366&amp;c=0&amp;pid=1.9&amp;rs=0&amp;p=0"/>
            <p:cNvPicPr>
              <a:picLocks noChangeAspect="1" noChangeArrowheads="1"/>
            </p:cNvPicPr>
            <p:nvPr/>
          </p:nvPicPr>
          <p:blipFill>
            <a:blip r:embed="rId9" cstate="print">
              <a:alphaModFix amt="10000"/>
              <a:extLst>
                <a:ext uri="{28A0092B-C50C-407E-A947-70E740481C1C}">
                  <a14:useLocalDpi xmlns:a14="http://schemas.microsoft.com/office/drawing/2010/main" val="0"/>
                </a:ext>
              </a:extLst>
            </a:blip>
            <a:srcRect/>
            <a:stretch>
              <a:fillRect/>
            </a:stretch>
          </p:blipFill>
          <p:spPr bwMode="auto">
            <a:xfrm>
              <a:off x="-2619770" y="3406010"/>
              <a:ext cx="464310" cy="464310"/>
            </a:xfrm>
            <a:prstGeom prst="roundRect">
              <a:avLst/>
            </a:prstGeom>
            <a:noFill/>
            <a:extLst>
              <a:ext uri="{909E8E84-426E-40dd-AFC4-6F175D3DCCD1}">
                <a14:hiddenFill xmlns:a14="http://schemas.microsoft.com/office/drawing/2010/main" xmlns="">
                  <a:solidFill>
                    <a:srgbClr val="FFFFFF"/>
                  </a:solidFill>
                </a14:hiddenFill>
              </a:ext>
            </a:extLst>
          </p:spPr>
        </p:pic>
        <p:pic>
          <p:nvPicPr>
            <p:cNvPr id="172" name="Picture 171"/>
            <p:cNvPicPr>
              <a:picLocks noChangeAspect="1"/>
            </p:cNvPicPr>
            <p:nvPr/>
          </p:nvPicPr>
          <p:blipFill>
            <a:blip r:embed="rId10">
              <a:alphaModFix amt="10000"/>
            </a:blip>
            <a:stretch>
              <a:fillRect/>
            </a:stretch>
          </p:blipFill>
          <p:spPr>
            <a:xfrm>
              <a:off x="-2645268" y="2594437"/>
              <a:ext cx="489651" cy="481752"/>
            </a:xfrm>
            <a:prstGeom prst="rect">
              <a:avLst/>
            </a:prstGeom>
          </p:spPr>
        </p:pic>
        <p:pic>
          <p:nvPicPr>
            <p:cNvPr id="173" name="Picture 172"/>
            <p:cNvPicPr>
              <a:picLocks noChangeAspect="1"/>
            </p:cNvPicPr>
            <p:nvPr/>
          </p:nvPicPr>
          <p:blipFill>
            <a:blip r:embed="rId6">
              <a:alphaModFix amt="10000"/>
            </a:blip>
            <a:stretch>
              <a:fillRect/>
            </a:stretch>
          </p:blipFill>
          <p:spPr>
            <a:xfrm>
              <a:off x="-3556754" y="5042863"/>
              <a:ext cx="525912" cy="525912"/>
            </a:xfrm>
            <a:prstGeom prst="rect">
              <a:avLst/>
            </a:prstGeom>
          </p:spPr>
        </p:pic>
        <p:pic>
          <p:nvPicPr>
            <p:cNvPr id="174" name="Picture 173"/>
            <p:cNvPicPr>
              <a:picLocks noChangeAspect="1"/>
            </p:cNvPicPr>
            <p:nvPr/>
          </p:nvPicPr>
          <p:blipFill>
            <a:blip r:embed="rId11">
              <a:alphaModFix amt="10000"/>
            </a:blip>
            <a:stretch>
              <a:fillRect/>
            </a:stretch>
          </p:blipFill>
          <p:spPr>
            <a:xfrm>
              <a:off x="-1819361" y="5050115"/>
              <a:ext cx="514611" cy="506399"/>
            </a:xfrm>
            <a:prstGeom prst="rect">
              <a:avLst/>
            </a:prstGeom>
          </p:spPr>
        </p:pic>
        <p:pic>
          <p:nvPicPr>
            <p:cNvPr id="175" name="Picture 17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86756" y="2597248"/>
              <a:ext cx="465886" cy="465088"/>
            </a:xfrm>
            <a:prstGeom prst="rect">
              <a:avLst/>
            </a:prstGeom>
          </p:spPr>
        </p:pic>
        <p:pic>
          <p:nvPicPr>
            <p:cNvPr id="176" name="Picture 175"/>
            <p:cNvPicPr>
              <a:picLocks noChangeAspect="1"/>
            </p:cNvPicPr>
            <p:nvPr/>
          </p:nvPicPr>
          <p:blipFill>
            <a:blip r:embed="rId13" cstate="print">
              <a:alphaModFix/>
              <a:extLst>
                <a:ext uri="{28A0092B-C50C-407E-A947-70E740481C1C}">
                  <a14:useLocalDpi xmlns:a14="http://schemas.microsoft.com/office/drawing/2010/main" val="0"/>
                </a:ext>
              </a:extLst>
            </a:blip>
            <a:stretch>
              <a:fillRect/>
            </a:stretch>
          </p:blipFill>
          <p:spPr>
            <a:xfrm>
              <a:off x="-2626095" y="4241553"/>
              <a:ext cx="486133" cy="486133"/>
            </a:xfrm>
            <a:prstGeom prst="rect">
              <a:avLst/>
            </a:prstGeom>
          </p:spPr>
        </p:pic>
      </p:grpSp>
      <p:grpSp>
        <p:nvGrpSpPr>
          <p:cNvPr id="179" name="Group 178"/>
          <p:cNvGrpSpPr/>
          <p:nvPr/>
        </p:nvGrpSpPr>
        <p:grpSpPr>
          <a:xfrm>
            <a:off x="1417638" y="1440646"/>
            <a:ext cx="3757664" cy="5234156"/>
            <a:chOff x="12619037" y="1497318"/>
            <a:chExt cx="3758196" cy="5234898"/>
          </a:xfrm>
        </p:grpSpPr>
        <p:grpSp>
          <p:nvGrpSpPr>
            <p:cNvPr id="180" name="Group 179"/>
            <p:cNvGrpSpPr/>
            <p:nvPr/>
          </p:nvGrpSpPr>
          <p:grpSpPr>
            <a:xfrm>
              <a:off x="12619037" y="1497318"/>
              <a:ext cx="3758196" cy="5234898"/>
              <a:chOff x="2489200" y="5600700"/>
              <a:chExt cx="763588" cy="1063625"/>
            </a:xfrm>
          </p:grpSpPr>
          <p:sp>
            <p:nvSpPr>
              <p:cNvPr id="194" name="Freeform 5"/>
              <p:cNvSpPr>
                <a:spLocks/>
              </p:cNvSpPr>
              <p:nvPr/>
            </p:nvSpPr>
            <p:spPr bwMode="auto">
              <a:xfrm>
                <a:off x="2489200" y="5600700"/>
                <a:ext cx="763588" cy="1063625"/>
              </a:xfrm>
              <a:custGeom>
                <a:avLst/>
                <a:gdLst>
                  <a:gd name="T0" fmla="*/ 848 w 920"/>
                  <a:gd name="T1" fmla="*/ 1282 h 1282"/>
                  <a:gd name="T2" fmla="*/ 72 w 920"/>
                  <a:gd name="T3" fmla="*/ 1282 h 1282"/>
                  <a:gd name="T4" fmla="*/ 0 w 920"/>
                  <a:gd name="T5" fmla="*/ 1210 h 1282"/>
                  <a:gd name="T6" fmla="*/ 0 w 920"/>
                  <a:gd name="T7" fmla="*/ 72 h 1282"/>
                  <a:gd name="T8" fmla="*/ 72 w 920"/>
                  <a:gd name="T9" fmla="*/ 0 h 1282"/>
                  <a:gd name="T10" fmla="*/ 848 w 920"/>
                  <a:gd name="T11" fmla="*/ 0 h 1282"/>
                  <a:gd name="T12" fmla="*/ 920 w 920"/>
                  <a:gd name="T13" fmla="*/ 72 h 1282"/>
                  <a:gd name="T14" fmla="*/ 920 w 920"/>
                  <a:gd name="T15" fmla="*/ 1210 h 1282"/>
                  <a:gd name="T16" fmla="*/ 848 w 920"/>
                  <a:gd name="T17" fmla="*/ 128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0" h="1282">
                    <a:moveTo>
                      <a:pt x="848" y="1282"/>
                    </a:moveTo>
                    <a:cubicBezTo>
                      <a:pt x="72" y="1282"/>
                      <a:pt x="72" y="1282"/>
                      <a:pt x="72" y="1282"/>
                    </a:cubicBezTo>
                    <a:cubicBezTo>
                      <a:pt x="32" y="1282"/>
                      <a:pt x="0" y="1250"/>
                      <a:pt x="0" y="1210"/>
                    </a:cubicBezTo>
                    <a:cubicBezTo>
                      <a:pt x="0" y="72"/>
                      <a:pt x="0" y="72"/>
                      <a:pt x="0" y="72"/>
                    </a:cubicBezTo>
                    <a:cubicBezTo>
                      <a:pt x="0" y="32"/>
                      <a:pt x="32" y="0"/>
                      <a:pt x="72" y="0"/>
                    </a:cubicBezTo>
                    <a:cubicBezTo>
                      <a:pt x="848" y="0"/>
                      <a:pt x="848" y="0"/>
                      <a:pt x="848" y="0"/>
                    </a:cubicBezTo>
                    <a:cubicBezTo>
                      <a:pt x="888" y="0"/>
                      <a:pt x="920" y="32"/>
                      <a:pt x="920" y="72"/>
                    </a:cubicBezTo>
                    <a:cubicBezTo>
                      <a:pt x="920" y="1210"/>
                      <a:pt x="920" y="1210"/>
                      <a:pt x="920" y="1210"/>
                    </a:cubicBezTo>
                    <a:cubicBezTo>
                      <a:pt x="920" y="1250"/>
                      <a:pt x="888" y="1282"/>
                      <a:pt x="848" y="1282"/>
                    </a:cubicBezTo>
                    <a:close/>
                  </a:path>
                </a:pathLst>
              </a:custGeom>
              <a:solidFill>
                <a:srgbClr val="505050"/>
              </a:solidFill>
              <a:ln>
                <a:noFill/>
              </a:ln>
            </p:spPr>
            <p:txBody>
              <a:bodyPr/>
              <a:lstStyle/>
              <a:p>
                <a:pPr marL="0" marR="0" lvl="0" indent="0" defTabSz="932509"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505050"/>
                  </a:solidFill>
                  <a:effectLst/>
                  <a:uLnTx/>
                  <a:uFillTx/>
                  <a:latin typeface="Segoe UI"/>
                </a:endParaRPr>
              </a:p>
            </p:txBody>
          </p:sp>
          <p:sp>
            <p:nvSpPr>
              <p:cNvPr id="195" name="Rectangle 6"/>
              <p:cNvSpPr>
                <a:spLocks noChangeArrowheads="1"/>
              </p:cNvSpPr>
              <p:nvPr/>
            </p:nvSpPr>
            <p:spPr bwMode="auto">
              <a:xfrm>
                <a:off x="2536825" y="5678488"/>
                <a:ext cx="669925" cy="908050"/>
              </a:xfrm>
              <a:prstGeom prst="rect">
                <a:avLst/>
              </a:prstGeom>
              <a:solidFill>
                <a:schemeClr val="bg1"/>
              </a:solidFill>
              <a:ln>
                <a:noFill/>
              </a:ln>
            </p:spPr>
            <p:txBody>
              <a:bodyPr/>
              <a:lstStyle/>
              <a:p>
                <a:pPr marL="0" marR="0" lvl="0" indent="0" defTabSz="932509"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505050"/>
                  </a:solidFill>
                  <a:effectLst/>
                  <a:uLnTx/>
                  <a:uFillTx/>
                  <a:latin typeface="Segoe UI"/>
                </a:endParaRPr>
              </a:p>
            </p:txBody>
          </p:sp>
        </p:grpSp>
        <p:sp>
          <p:nvSpPr>
            <p:cNvPr id="181" name="Rectangle 180"/>
            <p:cNvSpPr/>
            <p:nvPr/>
          </p:nvSpPr>
          <p:spPr bwMode="auto">
            <a:xfrm>
              <a:off x="13580897" y="5687969"/>
              <a:ext cx="1639502" cy="29872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45" tIns="182845" rIns="0" bIns="46627"/>
            <a:lstStyle/>
            <a:p>
              <a:pPr marL="0" marR="0" lvl="0" indent="0" algn="ctr" defTabSz="932205" eaLnBrk="1" fontAlgn="auto" latinLnBrk="0" hangingPunct="1">
                <a:lnSpc>
                  <a:spcPct val="90000"/>
                </a:lnSpc>
                <a:spcBef>
                  <a:spcPts val="0"/>
                </a:spcBef>
                <a:spcAft>
                  <a:spcPts val="0"/>
                </a:spcAft>
                <a:buClrTx/>
                <a:buSzTx/>
                <a:buFontTx/>
                <a:buNone/>
                <a:tabLst/>
                <a:defRPr/>
              </a:pPr>
              <a:r>
                <a:rPr kumimoji="0" lang="en-US" sz="1499" b="0" i="0" u="none" strike="noStrike" kern="0" cap="none" spc="0" normalizeH="0" baseline="0" noProof="0" dirty="0">
                  <a:ln>
                    <a:noFill/>
                  </a:ln>
                  <a:solidFill>
                    <a:srgbClr val="505050"/>
                  </a:solidFill>
                  <a:effectLst/>
                  <a:uLnTx/>
                  <a:uFillTx/>
                  <a:latin typeface="Segoe UI Light"/>
                </a:rPr>
                <a:t>Personal apps</a:t>
              </a:r>
            </a:p>
          </p:txBody>
        </p:sp>
        <p:pic>
          <p:nvPicPr>
            <p:cNvPr id="182" name="Picture 181"/>
            <p:cNvPicPr>
              <a:picLocks noChangeAspect="1"/>
            </p:cNvPicPr>
            <p:nvPr/>
          </p:nvPicPr>
          <p:blipFill>
            <a:blip r:embed="rId3">
              <a:alphaModFix amt="11000"/>
            </a:blip>
            <a:stretch>
              <a:fillRect/>
            </a:stretch>
          </p:blipFill>
          <p:spPr>
            <a:xfrm>
              <a:off x="13374634" y="4245115"/>
              <a:ext cx="498019" cy="484982"/>
            </a:xfrm>
            <a:prstGeom prst="rect">
              <a:avLst/>
            </a:prstGeom>
          </p:spPr>
        </p:pic>
        <p:pic>
          <p:nvPicPr>
            <p:cNvPr id="183" name="Picture 182"/>
            <p:cNvPicPr>
              <a:picLocks noChangeAspect="1"/>
            </p:cNvPicPr>
            <p:nvPr/>
          </p:nvPicPr>
          <p:blipFill>
            <a:blip r:embed="rId4">
              <a:alphaModFix amt="11000"/>
            </a:blip>
            <a:stretch>
              <a:fillRect/>
            </a:stretch>
          </p:blipFill>
          <p:spPr>
            <a:xfrm>
              <a:off x="13360206" y="3383400"/>
              <a:ext cx="515620" cy="489446"/>
            </a:xfrm>
            <a:prstGeom prst="rect">
              <a:avLst/>
            </a:prstGeom>
          </p:spPr>
        </p:pic>
        <p:pic>
          <p:nvPicPr>
            <p:cNvPr id="184" name="Picture 183"/>
            <p:cNvPicPr>
              <a:picLocks noChangeAspect="1"/>
            </p:cNvPicPr>
            <p:nvPr/>
          </p:nvPicPr>
          <p:blipFill>
            <a:blip r:embed="rId5">
              <a:alphaModFix amt="11000"/>
            </a:blip>
            <a:stretch>
              <a:fillRect/>
            </a:stretch>
          </p:blipFill>
          <p:spPr>
            <a:xfrm>
              <a:off x="13356976" y="2568881"/>
              <a:ext cx="531251" cy="502142"/>
            </a:xfrm>
            <a:prstGeom prst="rect">
              <a:avLst/>
            </a:prstGeom>
          </p:spPr>
        </p:pic>
        <p:pic>
          <p:nvPicPr>
            <p:cNvPr id="185" name="Picture 184"/>
            <p:cNvPicPr>
              <a:picLocks noChangeAspect="1"/>
            </p:cNvPicPr>
            <p:nvPr/>
          </p:nvPicPr>
          <p:blipFill>
            <a:blip r:embed="rId6">
              <a:alphaModFix amt="11000"/>
            </a:blip>
            <a:stretch>
              <a:fillRect/>
            </a:stretch>
          </p:blipFill>
          <p:spPr>
            <a:xfrm>
              <a:off x="15107289" y="3383938"/>
              <a:ext cx="508051" cy="508051"/>
            </a:xfrm>
            <a:prstGeom prst="rect">
              <a:avLst/>
            </a:prstGeom>
          </p:spPr>
        </p:pic>
        <p:pic>
          <p:nvPicPr>
            <p:cNvPr id="186" name="Picture 18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255782" y="5063166"/>
              <a:ext cx="480297" cy="480297"/>
            </a:xfrm>
            <a:prstGeom prst="roundRect">
              <a:avLst/>
            </a:prstGeom>
          </p:spPr>
        </p:pic>
        <p:pic>
          <p:nvPicPr>
            <p:cNvPr id="187" name="Picture 4" descr="http://ts2.mm.bing.net/th?&amp;id=HN.608001291450647668&amp;w=366&amp;h=366&amp;c=0&amp;pid=1.9&amp;rs=0&amp;p=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124266" y="4258071"/>
              <a:ext cx="479153" cy="479153"/>
            </a:xfrm>
            <a:prstGeom prst="roundRect">
              <a:avLst/>
            </a:prstGeom>
            <a:noFill/>
            <a:extLst>
              <a:ext uri="{909E8E84-426E-40dd-AFC4-6F175D3DCCD1}">
                <a14:hiddenFill xmlns:a14="http://schemas.microsoft.com/office/drawing/2010/main" xmlns="">
                  <a:solidFill>
                    <a:srgbClr val="FFFFFF"/>
                  </a:solidFill>
                </a14:hiddenFill>
              </a:ext>
            </a:extLst>
          </p:spPr>
        </p:pic>
        <p:pic>
          <p:nvPicPr>
            <p:cNvPr id="188" name="Picture 6" descr="http://ts2.mm.bing.net/th?&amp;id=HN.608012587202643007&amp;w=366&amp;h=366&amp;c=0&amp;pid=1.9&amp;rs=0&amp;p=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296630" y="3406010"/>
              <a:ext cx="464310" cy="464310"/>
            </a:xfrm>
            <a:prstGeom prst="roundRect">
              <a:avLst/>
            </a:prstGeom>
            <a:noFill/>
            <a:extLst>
              <a:ext uri="{909E8E84-426E-40dd-AFC4-6F175D3DCCD1}">
                <a14:hiddenFill xmlns:a14="http://schemas.microsoft.com/office/drawing/2010/main" xmlns="">
                  <a:solidFill>
                    <a:srgbClr val="FFFFFF"/>
                  </a:solidFill>
                </a14:hiddenFill>
              </a:ext>
            </a:extLst>
          </p:spPr>
        </p:pic>
        <p:pic>
          <p:nvPicPr>
            <p:cNvPr id="189" name="Picture 188"/>
            <p:cNvPicPr>
              <a:picLocks noChangeAspect="1"/>
            </p:cNvPicPr>
            <p:nvPr/>
          </p:nvPicPr>
          <p:blipFill>
            <a:blip r:embed="rId10"/>
            <a:stretch>
              <a:fillRect/>
            </a:stretch>
          </p:blipFill>
          <p:spPr>
            <a:xfrm>
              <a:off x="14271132" y="2594437"/>
              <a:ext cx="489651" cy="481752"/>
            </a:xfrm>
            <a:prstGeom prst="rect">
              <a:avLst/>
            </a:prstGeom>
          </p:spPr>
        </p:pic>
        <p:pic>
          <p:nvPicPr>
            <p:cNvPr id="190" name="Picture 189"/>
            <p:cNvPicPr>
              <a:picLocks noChangeAspect="1"/>
            </p:cNvPicPr>
            <p:nvPr/>
          </p:nvPicPr>
          <p:blipFill>
            <a:blip r:embed="rId6"/>
            <a:stretch>
              <a:fillRect/>
            </a:stretch>
          </p:blipFill>
          <p:spPr>
            <a:xfrm>
              <a:off x="13359643" y="5042863"/>
              <a:ext cx="525912" cy="525912"/>
            </a:xfrm>
            <a:prstGeom prst="rect">
              <a:avLst/>
            </a:prstGeom>
          </p:spPr>
        </p:pic>
        <p:pic>
          <p:nvPicPr>
            <p:cNvPr id="191" name="Picture 190"/>
            <p:cNvPicPr>
              <a:picLocks noChangeAspect="1"/>
            </p:cNvPicPr>
            <p:nvPr/>
          </p:nvPicPr>
          <p:blipFill>
            <a:blip r:embed="rId11"/>
            <a:stretch>
              <a:fillRect/>
            </a:stretch>
          </p:blipFill>
          <p:spPr>
            <a:xfrm>
              <a:off x="15097039" y="5050115"/>
              <a:ext cx="514611" cy="506399"/>
            </a:xfrm>
            <a:prstGeom prst="rect">
              <a:avLst/>
            </a:prstGeom>
          </p:spPr>
        </p:pic>
        <p:pic>
          <p:nvPicPr>
            <p:cNvPr id="192" name="Picture 191"/>
            <p:cNvPicPr>
              <a:picLocks noChangeAspect="1"/>
            </p:cNvPicPr>
            <p:nvPr/>
          </p:nvPicPr>
          <p:blipFill>
            <a:blip r:embed="rId12" cstate="print">
              <a:alphaModFix amt="11000"/>
              <a:extLst>
                <a:ext uri="{28A0092B-C50C-407E-A947-70E740481C1C}">
                  <a14:useLocalDpi xmlns:a14="http://schemas.microsoft.com/office/drawing/2010/main" val="0"/>
                </a:ext>
              </a:extLst>
            </a:blip>
            <a:stretch>
              <a:fillRect/>
            </a:stretch>
          </p:blipFill>
          <p:spPr>
            <a:xfrm>
              <a:off x="15129644" y="2597248"/>
              <a:ext cx="465886" cy="465088"/>
            </a:xfrm>
            <a:prstGeom prst="rect">
              <a:avLst/>
            </a:prstGeom>
          </p:spPr>
        </p:pic>
        <p:pic>
          <p:nvPicPr>
            <p:cNvPr id="193" name="Picture 192"/>
            <p:cNvPicPr>
              <a:picLocks noChangeAspect="1"/>
            </p:cNvPicPr>
            <p:nvPr/>
          </p:nvPicPr>
          <p:blipFill>
            <a:blip r:embed="rId13" cstate="print">
              <a:alphaModFix amt="11000"/>
              <a:extLst>
                <a:ext uri="{28A0092B-C50C-407E-A947-70E740481C1C}">
                  <a14:useLocalDpi xmlns:a14="http://schemas.microsoft.com/office/drawing/2010/main" val="0"/>
                </a:ext>
              </a:extLst>
            </a:blip>
            <a:stretch>
              <a:fillRect/>
            </a:stretch>
          </p:blipFill>
          <p:spPr>
            <a:xfrm>
              <a:off x="14290305" y="4241554"/>
              <a:ext cx="486133" cy="486133"/>
            </a:xfrm>
            <a:prstGeom prst="rect">
              <a:avLst/>
            </a:prstGeom>
          </p:spPr>
        </p:pic>
      </p:grpSp>
      <p:grpSp>
        <p:nvGrpSpPr>
          <p:cNvPr id="196" name="Group 195"/>
          <p:cNvGrpSpPr/>
          <p:nvPr/>
        </p:nvGrpSpPr>
        <p:grpSpPr>
          <a:xfrm>
            <a:off x="1421128" y="1440646"/>
            <a:ext cx="3757663" cy="5234156"/>
            <a:chOff x="2193230" y="1446006"/>
            <a:chExt cx="3758196" cy="5234898"/>
          </a:xfrm>
        </p:grpSpPr>
        <p:grpSp>
          <p:nvGrpSpPr>
            <p:cNvPr id="197" name="Group 196"/>
            <p:cNvGrpSpPr/>
            <p:nvPr/>
          </p:nvGrpSpPr>
          <p:grpSpPr>
            <a:xfrm>
              <a:off x="2193230" y="1446006"/>
              <a:ext cx="3758196" cy="5234898"/>
              <a:chOff x="2489200" y="5600700"/>
              <a:chExt cx="763588" cy="1063625"/>
            </a:xfrm>
          </p:grpSpPr>
          <p:sp>
            <p:nvSpPr>
              <p:cNvPr id="212" name="Freeform 5"/>
              <p:cNvSpPr>
                <a:spLocks/>
              </p:cNvSpPr>
              <p:nvPr/>
            </p:nvSpPr>
            <p:spPr bwMode="auto">
              <a:xfrm>
                <a:off x="2489200" y="5600700"/>
                <a:ext cx="763588" cy="1063625"/>
              </a:xfrm>
              <a:custGeom>
                <a:avLst/>
                <a:gdLst>
                  <a:gd name="T0" fmla="*/ 848 w 920"/>
                  <a:gd name="T1" fmla="*/ 1282 h 1282"/>
                  <a:gd name="T2" fmla="*/ 72 w 920"/>
                  <a:gd name="T3" fmla="*/ 1282 h 1282"/>
                  <a:gd name="T4" fmla="*/ 0 w 920"/>
                  <a:gd name="T5" fmla="*/ 1210 h 1282"/>
                  <a:gd name="T6" fmla="*/ 0 w 920"/>
                  <a:gd name="T7" fmla="*/ 72 h 1282"/>
                  <a:gd name="T8" fmla="*/ 72 w 920"/>
                  <a:gd name="T9" fmla="*/ 0 h 1282"/>
                  <a:gd name="T10" fmla="*/ 848 w 920"/>
                  <a:gd name="T11" fmla="*/ 0 h 1282"/>
                  <a:gd name="T12" fmla="*/ 920 w 920"/>
                  <a:gd name="T13" fmla="*/ 72 h 1282"/>
                  <a:gd name="T14" fmla="*/ 920 w 920"/>
                  <a:gd name="T15" fmla="*/ 1210 h 1282"/>
                  <a:gd name="T16" fmla="*/ 848 w 920"/>
                  <a:gd name="T17" fmla="*/ 128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0" h="1282">
                    <a:moveTo>
                      <a:pt x="848" y="1282"/>
                    </a:moveTo>
                    <a:cubicBezTo>
                      <a:pt x="72" y="1282"/>
                      <a:pt x="72" y="1282"/>
                      <a:pt x="72" y="1282"/>
                    </a:cubicBezTo>
                    <a:cubicBezTo>
                      <a:pt x="32" y="1282"/>
                      <a:pt x="0" y="1250"/>
                      <a:pt x="0" y="1210"/>
                    </a:cubicBezTo>
                    <a:cubicBezTo>
                      <a:pt x="0" y="72"/>
                      <a:pt x="0" y="72"/>
                      <a:pt x="0" y="72"/>
                    </a:cubicBezTo>
                    <a:cubicBezTo>
                      <a:pt x="0" y="32"/>
                      <a:pt x="32" y="0"/>
                      <a:pt x="72" y="0"/>
                    </a:cubicBezTo>
                    <a:cubicBezTo>
                      <a:pt x="848" y="0"/>
                      <a:pt x="848" y="0"/>
                      <a:pt x="848" y="0"/>
                    </a:cubicBezTo>
                    <a:cubicBezTo>
                      <a:pt x="888" y="0"/>
                      <a:pt x="920" y="32"/>
                      <a:pt x="920" y="72"/>
                    </a:cubicBezTo>
                    <a:cubicBezTo>
                      <a:pt x="920" y="1210"/>
                      <a:pt x="920" y="1210"/>
                      <a:pt x="920" y="1210"/>
                    </a:cubicBezTo>
                    <a:cubicBezTo>
                      <a:pt x="920" y="1250"/>
                      <a:pt x="888" y="1282"/>
                      <a:pt x="848" y="1282"/>
                    </a:cubicBezTo>
                    <a:close/>
                  </a:path>
                </a:pathLst>
              </a:custGeom>
              <a:solidFill>
                <a:srgbClr val="505050"/>
              </a:solidFill>
              <a:ln>
                <a:noFill/>
              </a:ln>
            </p:spPr>
            <p:txBody>
              <a:bodyPr/>
              <a:lstStyle/>
              <a:p>
                <a:pPr marL="0" marR="0" lvl="0" indent="0" defTabSz="932509"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505050"/>
                  </a:solidFill>
                  <a:effectLst/>
                  <a:uLnTx/>
                  <a:uFillTx/>
                  <a:latin typeface="Segoe UI"/>
                </a:endParaRPr>
              </a:p>
            </p:txBody>
          </p:sp>
          <p:sp>
            <p:nvSpPr>
              <p:cNvPr id="213" name="Rectangle 6"/>
              <p:cNvSpPr>
                <a:spLocks noChangeArrowheads="1"/>
              </p:cNvSpPr>
              <p:nvPr/>
            </p:nvSpPr>
            <p:spPr bwMode="auto">
              <a:xfrm>
                <a:off x="2536825" y="5678488"/>
                <a:ext cx="669925" cy="908050"/>
              </a:xfrm>
              <a:prstGeom prst="rect">
                <a:avLst/>
              </a:prstGeom>
              <a:solidFill>
                <a:schemeClr val="bg1"/>
              </a:solidFill>
              <a:ln>
                <a:noFill/>
              </a:ln>
            </p:spPr>
            <p:txBody>
              <a:bodyPr/>
              <a:lstStyle/>
              <a:p>
                <a:pPr marL="0" marR="0" lvl="0" indent="0" defTabSz="932509"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505050"/>
                  </a:solidFill>
                  <a:effectLst/>
                  <a:uLnTx/>
                  <a:uFillTx/>
                  <a:latin typeface="Segoe UI"/>
                </a:endParaRPr>
              </a:p>
            </p:txBody>
          </p:sp>
        </p:grpSp>
        <p:sp>
          <p:nvSpPr>
            <p:cNvPr id="198" name="Rectangle 197"/>
            <p:cNvSpPr/>
            <p:nvPr/>
          </p:nvSpPr>
          <p:spPr bwMode="auto">
            <a:xfrm>
              <a:off x="3167922" y="5637664"/>
              <a:ext cx="1639502" cy="29872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45" tIns="182845" rIns="0" bIns="46627"/>
            <a:lstStyle/>
            <a:p>
              <a:pPr marL="0" marR="0" lvl="0" indent="0" algn="ctr" defTabSz="932205" eaLnBrk="1" fontAlgn="auto" latinLnBrk="0" hangingPunct="1">
                <a:lnSpc>
                  <a:spcPct val="90000"/>
                </a:lnSpc>
                <a:spcBef>
                  <a:spcPts val="0"/>
                </a:spcBef>
                <a:spcAft>
                  <a:spcPts val="0"/>
                </a:spcAft>
                <a:buClrTx/>
                <a:buSzTx/>
                <a:buFontTx/>
                <a:buNone/>
                <a:tabLst/>
                <a:defRPr/>
              </a:pPr>
              <a:r>
                <a:rPr kumimoji="0" lang="en-US" sz="1499" b="0" i="0" u="none" strike="noStrike" kern="0" cap="none" spc="0" normalizeH="0" baseline="0" noProof="0" dirty="0">
                  <a:ln>
                    <a:noFill/>
                  </a:ln>
                  <a:solidFill>
                    <a:srgbClr val="505050"/>
                  </a:solidFill>
                  <a:effectLst/>
                  <a:uLnTx/>
                  <a:uFillTx/>
                  <a:latin typeface="Segoe UI Light"/>
                </a:rPr>
                <a:t>Personal apps</a:t>
              </a:r>
            </a:p>
          </p:txBody>
        </p:sp>
        <p:sp>
          <p:nvSpPr>
            <p:cNvPr id="199" name="Rectangle 198"/>
            <p:cNvSpPr/>
            <p:nvPr/>
          </p:nvSpPr>
          <p:spPr bwMode="auto">
            <a:xfrm>
              <a:off x="3080642" y="1924035"/>
              <a:ext cx="1766210" cy="36570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45" tIns="182845" rIns="0" bIns="46627"/>
            <a:lstStyle/>
            <a:p>
              <a:pPr marL="0" marR="0" lvl="0" indent="0" algn="ctr" defTabSz="932205" eaLnBrk="1" fontAlgn="auto" latinLnBrk="0" hangingPunct="1">
                <a:lnSpc>
                  <a:spcPct val="90000"/>
                </a:lnSpc>
                <a:spcBef>
                  <a:spcPts val="0"/>
                </a:spcBef>
                <a:spcAft>
                  <a:spcPts val="0"/>
                </a:spcAft>
                <a:buClrTx/>
                <a:buSzTx/>
                <a:buFontTx/>
                <a:buNone/>
                <a:tabLst/>
                <a:defRPr/>
              </a:pPr>
              <a:r>
                <a:rPr kumimoji="0" lang="en-US" sz="1499" b="0" i="0" u="none" strike="noStrike" kern="0" cap="none" spc="0" normalizeH="0" baseline="0" noProof="0" dirty="0">
                  <a:ln>
                    <a:noFill/>
                  </a:ln>
                  <a:solidFill>
                    <a:srgbClr val="505050"/>
                  </a:solidFill>
                  <a:effectLst/>
                  <a:uLnTx/>
                  <a:uFillTx/>
                  <a:latin typeface="Segoe UI Light"/>
                </a:rPr>
                <a:t>Managed apps</a:t>
              </a:r>
            </a:p>
          </p:txBody>
        </p:sp>
        <p:pic>
          <p:nvPicPr>
            <p:cNvPr id="200" name="Picture 199"/>
            <p:cNvPicPr>
              <a:picLocks noChangeAspect="1"/>
            </p:cNvPicPr>
            <p:nvPr/>
          </p:nvPicPr>
          <p:blipFill>
            <a:blip r:embed="rId3"/>
            <a:stretch>
              <a:fillRect/>
            </a:stretch>
          </p:blipFill>
          <p:spPr>
            <a:xfrm>
              <a:off x="4692628" y="2577461"/>
              <a:ext cx="498019" cy="484982"/>
            </a:xfrm>
            <a:prstGeom prst="rect">
              <a:avLst/>
            </a:prstGeom>
          </p:spPr>
        </p:pic>
        <p:pic>
          <p:nvPicPr>
            <p:cNvPr id="201" name="Picture 200"/>
            <p:cNvPicPr>
              <a:picLocks noChangeAspect="1"/>
            </p:cNvPicPr>
            <p:nvPr/>
          </p:nvPicPr>
          <p:blipFill>
            <a:blip r:embed="rId4"/>
            <a:stretch>
              <a:fillRect/>
            </a:stretch>
          </p:blipFill>
          <p:spPr>
            <a:xfrm>
              <a:off x="3818878" y="2574626"/>
              <a:ext cx="516892" cy="490654"/>
            </a:xfrm>
            <a:prstGeom prst="rect">
              <a:avLst/>
            </a:prstGeom>
          </p:spPr>
        </p:pic>
        <p:pic>
          <p:nvPicPr>
            <p:cNvPr id="202" name="Picture 201"/>
            <p:cNvPicPr>
              <a:picLocks noChangeAspect="1"/>
            </p:cNvPicPr>
            <p:nvPr/>
          </p:nvPicPr>
          <p:blipFill>
            <a:blip r:embed="rId5"/>
            <a:stretch>
              <a:fillRect/>
            </a:stretch>
          </p:blipFill>
          <p:spPr>
            <a:xfrm>
              <a:off x="2935263" y="2568881"/>
              <a:ext cx="531251" cy="502142"/>
            </a:xfrm>
            <a:prstGeom prst="rect">
              <a:avLst/>
            </a:prstGeom>
          </p:spPr>
        </p:pic>
        <p:pic>
          <p:nvPicPr>
            <p:cNvPr id="203" name="Picture 202"/>
            <p:cNvPicPr>
              <a:picLocks noChangeAspect="1"/>
            </p:cNvPicPr>
            <p:nvPr/>
          </p:nvPicPr>
          <p:blipFill>
            <a:blip r:embed="rId6"/>
            <a:stretch>
              <a:fillRect/>
            </a:stretch>
          </p:blipFill>
          <p:spPr>
            <a:xfrm>
              <a:off x="2956640" y="3383938"/>
              <a:ext cx="508051" cy="508051"/>
            </a:xfrm>
            <a:prstGeom prst="rect">
              <a:avLst/>
            </a:prstGeom>
          </p:spPr>
        </p:pic>
        <p:pic>
          <p:nvPicPr>
            <p:cNvPr id="204" name="Picture 20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70517" y="4254996"/>
              <a:ext cx="480297" cy="480297"/>
            </a:xfrm>
            <a:prstGeom prst="roundRect">
              <a:avLst/>
            </a:prstGeom>
          </p:spPr>
        </p:pic>
        <p:pic>
          <p:nvPicPr>
            <p:cNvPr id="205" name="Picture 4" descr="http://ts2.mm.bing.net/th?&amp;id=HN.608001291450647668&amp;w=366&amp;h=366&amp;c=0&amp;pid=1.9&amp;rs=0&amp;p=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71089" y="5066243"/>
              <a:ext cx="479153" cy="479153"/>
            </a:xfrm>
            <a:prstGeom prst="roundRect">
              <a:avLst/>
            </a:prstGeom>
            <a:noFill/>
            <a:extLst>
              <a:ext uri="{909E8E84-426E-40dd-AFC4-6F175D3DCCD1}">
                <a14:hiddenFill xmlns:a14="http://schemas.microsoft.com/office/drawing/2010/main" xmlns="">
                  <a:solidFill>
                    <a:srgbClr val="FFFFFF"/>
                  </a:solidFill>
                </a14:hiddenFill>
              </a:ext>
            </a:extLst>
          </p:spPr>
        </p:pic>
        <p:pic>
          <p:nvPicPr>
            <p:cNvPr id="206" name="Picture 6" descr="http://ts2.mm.bing.net/th?&amp;id=HN.608012587202643007&amp;w=366&amp;h=366&amp;c=0&amp;pid=1.9&amp;rs=0&amp;p=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38896" y="5067391"/>
              <a:ext cx="476856" cy="476856"/>
            </a:xfrm>
            <a:prstGeom prst="roundRect">
              <a:avLst/>
            </a:prstGeom>
            <a:noFill/>
            <a:extLst>
              <a:ext uri="{909E8E84-426E-40dd-AFC4-6F175D3DCCD1}">
                <a14:hiddenFill xmlns:a14="http://schemas.microsoft.com/office/drawing/2010/main" xmlns="">
                  <a:solidFill>
                    <a:srgbClr val="FFFFFF"/>
                  </a:solidFill>
                </a14:hiddenFill>
              </a:ext>
            </a:extLst>
          </p:spPr>
        </p:pic>
        <p:pic>
          <p:nvPicPr>
            <p:cNvPr id="207" name="Picture 206"/>
            <p:cNvPicPr>
              <a:picLocks noChangeAspect="1"/>
            </p:cNvPicPr>
            <p:nvPr/>
          </p:nvPicPr>
          <p:blipFill>
            <a:blip r:embed="rId10"/>
            <a:stretch>
              <a:fillRect/>
            </a:stretch>
          </p:blipFill>
          <p:spPr>
            <a:xfrm>
              <a:off x="3832499" y="4249263"/>
              <a:ext cx="489651" cy="481752"/>
            </a:xfrm>
            <a:prstGeom prst="rect">
              <a:avLst/>
            </a:prstGeom>
          </p:spPr>
        </p:pic>
        <p:pic>
          <p:nvPicPr>
            <p:cNvPr id="208" name="Picture 207"/>
            <p:cNvPicPr>
              <a:picLocks noChangeAspect="1"/>
            </p:cNvPicPr>
            <p:nvPr/>
          </p:nvPicPr>
          <p:blipFill>
            <a:blip r:embed="rId6"/>
            <a:stretch>
              <a:fillRect/>
            </a:stretch>
          </p:blipFill>
          <p:spPr>
            <a:xfrm>
              <a:off x="4691238" y="5042863"/>
              <a:ext cx="525912" cy="525912"/>
            </a:xfrm>
            <a:prstGeom prst="rect">
              <a:avLst/>
            </a:prstGeom>
          </p:spPr>
        </p:pic>
        <p:pic>
          <p:nvPicPr>
            <p:cNvPr id="209" name="Picture 208"/>
            <p:cNvPicPr>
              <a:picLocks noChangeAspect="1"/>
            </p:cNvPicPr>
            <p:nvPr/>
          </p:nvPicPr>
          <p:blipFill>
            <a:blip r:embed="rId11"/>
            <a:stretch>
              <a:fillRect/>
            </a:stretch>
          </p:blipFill>
          <p:spPr>
            <a:xfrm>
              <a:off x="4696889" y="4241945"/>
              <a:ext cx="514611" cy="506399"/>
            </a:xfrm>
            <a:prstGeom prst="rect">
              <a:avLst/>
            </a:prstGeom>
          </p:spPr>
        </p:pic>
        <p:pic>
          <p:nvPicPr>
            <p:cNvPr id="210" name="Picture 20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44381" y="3405420"/>
              <a:ext cx="465886" cy="465088"/>
            </a:xfrm>
            <a:prstGeom prst="rect">
              <a:avLst/>
            </a:prstGeom>
          </p:spPr>
        </p:pic>
        <p:pic>
          <p:nvPicPr>
            <p:cNvPr id="211" name="Picture 2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11128" y="3394897"/>
              <a:ext cx="486133" cy="486133"/>
            </a:xfrm>
            <a:prstGeom prst="rect">
              <a:avLst/>
            </a:prstGeom>
          </p:spPr>
        </p:pic>
      </p:grpSp>
      <p:sp>
        <p:nvSpPr>
          <p:cNvPr id="214" name="Rectangle 213"/>
          <p:cNvSpPr/>
          <p:nvPr/>
        </p:nvSpPr>
        <p:spPr bwMode="auto">
          <a:xfrm>
            <a:off x="1793646" y="1956772"/>
            <a:ext cx="2995328" cy="2144612"/>
          </a:xfrm>
          <a:prstGeom prst="rect">
            <a:avLst/>
          </a:prstGeom>
          <a:noFill/>
          <a:ln w="30607" cap="rnd" cmpd="sng">
            <a:solidFill>
              <a:srgbClr val="002050"/>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ndParaRPr>
          </a:p>
        </p:txBody>
      </p:sp>
      <p:sp>
        <p:nvSpPr>
          <p:cNvPr id="5" name="Trapezoid 4"/>
          <p:cNvSpPr/>
          <p:nvPr/>
        </p:nvSpPr>
        <p:spPr bwMode="auto">
          <a:xfrm rot="12600000">
            <a:off x="4178515" y="1532621"/>
            <a:ext cx="1993924" cy="2015971"/>
          </a:xfrm>
          <a:custGeom>
            <a:avLst/>
            <a:gdLst>
              <a:gd name="connsiteX0" fmla="*/ 0 w 1861165"/>
              <a:gd name="connsiteY0" fmla="*/ 3361255 h 3361255"/>
              <a:gd name="connsiteX1" fmla="*/ 465291 w 1861165"/>
              <a:gd name="connsiteY1" fmla="*/ 0 h 3361255"/>
              <a:gd name="connsiteX2" fmla="*/ 1395874 w 1861165"/>
              <a:gd name="connsiteY2" fmla="*/ 0 h 3361255"/>
              <a:gd name="connsiteX3" fmla="*/ 1861165 w 1861165"/>
              <a:gd name="connsiteY3" fmla="*/ 3361255 h 3361255"/>
              <a:gd name="connsiteX4" fmla="*/ 0 w 1861165"/>
              <a:gd name="connsiteY4" fmla="*/ 3361255 h 3361255"/>
              <a:gd name="connsiteX0" fmla="*/ 0 w 3058293"/>
              <a:gd name="connsiteY0" fmla="*/ 3192727 h 3361255"/>
              <a:gd name="connsiteX1" fmla="*/ 1662419 w 3058293"/>
              <a:gd name="connsiteY1" fmla="*/ 0 h 3361255"/>
              <a:gd name="connsiteX2" fmla="*/ 2593002 w 3058293"/>
              <a:gd name="connsiteY2" fmla="*/ 0 h 3361255"/>
              <a:gd name="connsiteX3" fmla="*/ 3058293 w 3058293"/>
              <a:gd name="connsiteY3" fmla="*/ 3361255 h 3361255"/>
              <a:gd name="connsiteX4" fmla="*/ 0 w 3058293"/>
              <a:gd name="connsiteY4" fmla="*/ 3192727 h 3361255"/>
              <a:gd name="connsiteX0" fmla="*/ 0 w 3058293"/>
              <a:gd name="connsiteY0" fmla="*/ 3192727 h 3361255"/>
              <a:gd name="connsiteX1" fmla="*/ 733539 w 3058293"/>
              <a:gd name="connsiteY1" fmla="*/ 1783895 h 3361255"/>
              <a:gd name="connsiteX2" fmla="*/ 1662419 w 3058293"/>
              <a:gd name="connsiteY2" fmla="*/ 0 h 3361255"/>
              <a:gd name="connsiteX3" fmla="*/ 2593002 w 3058293"/>
              <a:gd name="connsiteY3" fmla="*/ 0 h 3361255"/>
              <a:gd name="connsiteX4" fmla="*/ 3058293 w 3058293"/>
              <a:gd name="connsiteY4" fmla="*/ 3361255 h 3361255"/>
              <a:gd name="connsiteX5" fmla="*/ 0 w 3058293"/>
              <a:gd name="connsiteY5" fmla="*/ 3192727 h 3361255"/>
              <a:gd name="connsiteX0" fmla="*/ 0 w 3058293"/>
              <a:gd name="connsiteY0" fmla="*/ 3192727 h 3361255"/>
              <a:gd name="connsiteX1" fmla="*/ 2199472 w 3058293"/>
              <a:gd name="connsiteY1" fmla="*/ 1936295 h 3361255"/>
              <a:gd name="connsiteX2" fmla="*/ 1662419 w 3058293"/>
              <a:gd name="connsiteY2" fmla="*/ 0 h 3361255"/>
              <a:gd name="connsiteX3" fmla="*/ 2593002 w 3058293"/>
              <a:gd name="connsiteY3" fmla="*/ 0 h 3361255"/>
              <a:gd name="connsiteX4" fmla="*/ 3058293 w 3058293"/>
              <a:gd name="connsiteY4" fmla="*/ 3361255 h 3361255"/>
              <a:gd name="connsiteX5" fmla="*/ 0 w 3058293"/>
              <a:gd name="connsiteY5" fmla="*/ 3192727 h 3361255"/>
              <a:gd name="connsiteX0" fmla="*/ 0 w 3337462"/>
              <a:gd name="connsiteY0" fmla="*/ 3192727 h 3361255"/>
              <a:gd name="connsiteX1" fmla="*/ 2199472 w 3337462"/>
              <a:gd name="connsiteY1" fmla="*/ 1936295 h 3361255"/>
              <a:gd name="connsiteX2" fmla="*/ 1662419 w 3337462"/>
              <a:gd name="connsiteY2" fmla="*/ 0 h 3361255"/>
              <a:gd name="connsiteX3" fmla="*/ 3337462 w 3337462"/>
              <a:gd name="connsiteY3" fmla="*/ 2187181 h 3361255"/>
              <a:gd name="connsiteX4" fmla="*/ 3058293 w 3337462"/>
              <a:gd name="connsiteY4" fmla="*/ 3361255 h 3361255"/>
              <a:gd name="connsiteX5" fmla="*/ 0 w 3337462"/>
              <a:gd name="connsiteY5" fmla="*/ 3192727 h 3361255"/>
              <a:gd name="connsiteX0" fmla="*/ 0 w 3337462"/>
              <a:gd name="connsiteY0" fmla="*/ 1617464 h 1785992"/>
              <a:gd name="connsiteX1" fmla="*/ 2199472 w 3337462"/>
              <a:gd name="connsiteY1" fmla="*/ 361032 h 1785992"/>
              <a:gd name="connsiteX2" fmla="*/ 3203981 w 3337462"/>
              <a:gd name="connsiteY2" fmla="*/ 0 h 1785992"/>
              <a:gd name="connsiteX3" fmla="*/ 3337462 w 3337462"/>
              <a:gd name="connsiteY3" fmla="*/ 611918 h 1785992"/>
              <a:gd name="connsiteX4" fmla="*/ 3058293 w 3337462"/>
              <a:gd name="connsiteY4" fmla="*/ 1785992 h 1785992"/>
              <a:gd name="connsiteX5" fmla="*/ 0 w 3337462"/>
              <a:gd name="connsiteY5" fmla="*/ 1617464 h 1785992"/>
              <a:gd name="connsiteX0" fmla="*/ 0 w 3688550"/>
              <a:gd name="connsiteY0" fmla="*/ 1617464 h 1785992"/>
              <a:gd name="connsiteX1" fmla="*/ 2199472 w 3688550"/>
              <a:gd name="connsiteY1" fmla="*/ 361032 h 1785992"/>
              <a:gd name="connsiteX2" fmla="*/ 3203981 w 3688550"/>
              <a:gd name="connsiteY2" fmla="*/ 0 h 1785992"/>
              <a:gd name="connsiteX3" fmla="*/ 3688550 w 3688550"/>
              <a:gd name="connsiteY3" fmla="*/ 169010 h 1785992"/>
              <a:gd name="connsiteX4" fmla="*/ 3058293 w 3688550"/>
              <a:gd name="connsiteY4" fmla="*/ 1785992 h 1785992"/>
              <a:gd name="connsiteX5" fmla="*/ 0 w 3688550"/>
              <a:gd name="connsiteY5" fmla="*/ 1617464 h 1785992"/>
              <a:gd name="connsiteX0" fmla="*/ 0 w 3688550"/>
              <a:gd name="connsiteY0" fmla="*/ 1617464 h 1785992"/>
              <a:gd name="connsiteX1" fmla="*/ 2199472 w 3688550"/>
              <a:gd name="connsiteY1" fmla="*/ 361032 h 1785992"/>
              <a:gd name="connsiteX2" fmla="*/ 3203981 w 3688550"/>
              <a:gd name="connsiteY2" fmla="*/ 0 h 1785992"/>
              <a:gd name="connsiteX3" fmla="*/ 3688550 w 3688550"/>
              <a:gd name="connsiteY3" fmla="*/ 169010 h 1785992"/>
              <a:gd name="connsiteX4" fmla="*/ 3546155 w 3688550"/>
              <a:gd name="connsiteY4" fmla="*/ 569638 h 1785992"/>
              <a:gd name="connsiteX5" fmla="*/ 3058293 w 3688550"/>
              <a:gd name="connsiteY5" fmla="*/ 1785992 h 1785992"/>
              <a:gd name="connsiteX6" fmla="*/ 0 w 3688550"/>
              <a:gd name="connsiteY6" fmla="*/ 1617464 h 1785992"/>
              <a:gd name="connsiteX0" fmla="*/ 0 w 3546155"/>
              <a:gd name="connsiteY0" fmla="*/ 1617464 h 1785992"/>
              <a:gd name="connsiteX1" fmla="*/ 2199472 w 3546155"/>
              <a:gd name="connsiteY1" fmla="*/ 361032 h 1785992"/>
              <a:gd name="connsiteX2" fmla="*/ 3203981 w 3546155"/>
              <a:gd name="connsiteY2" fmla="*/ 0 h 1785992"/>
              <a:gd name="connsiteX3" fmla="*/ 3375668 w 3546155"/>
              <a:gd name="connsiteY3" fmla="*/ 349652 h 1785992"/>
              <a:gd name="connsiteX4" fmla="*/ 3546155 w 3546155"/>
              <a:gd name="connsiteY4" fmla="*/ 569638 h 1785992"/>
              <a:gd name="connsiteX5" fmla="*/ 3058293 w 3546155"/>
              <a:gd name="connsiteY5" fmla="*/ 1785992 h 1785992"/>
              <a:gd name="connsiteX6" fmla="*/ 0 w 3546155"/>
              <a:gd name="connsiteY6" fmla="*/ 1617464 h 1785992"/>
              <a:gd name="connsiteX0" fmla="*/ 0 w 3546155"/>
              <a:gd name="connsiteY0" fmla="*/ 1630955 h 1799483"/>
              <a:gd name="connsiteX1" fmla="*/ 2199472 w 3546155"/>
              <a:gd name="connsiteY1" fmla="*/ 374523 h 1799483"/>
              <a:gd name="connsiteX2" fmla="*/ 3183550 w 3546155"/>
              <a:gd name="connsiteY2" fmla="*/ 0 h 1799483"/>
              <a:gd name="connsiteX3" fmla="*/ 3375668 w 3546155"/>
              <a:gd name="connsiteY3" fmla="*/ 363143 h 1799483"/>
              <a:gd name="connsiteX4" fmla="*/ 3546155 w 3546155"/>
              <a:gd name="connsiteY4" fmla="*/ 583129 h 1799483"/>
              <a:gd name="connsiteX5" fmla="*/ 3058293 w 3546155"/>
              <a:gd name="connsiteY5" fmla="*/ 1799483 h 1799483"/>
              <a:gd name="connsiteX6" fmla="*/ 0 w 3546155"/>
              <a:gd name="connsiteY6" fmla="*/ 1630955 h 1799483"/>
              <a:gd name="connsiteX0" fmla="*/ 0 w 3708690"/>
              <a:gd name="connsiteY0" fmla="*/ 1630955 h 1799483"/>
              <a:gd name="connsiteX1" fmla="*/ 2199472 w 3708690"/>
              <a:gd name="connsiteY1" fmla="*/ 374523 h 1799483"/>
              <a:gd name="connsiteX2" fmla="*/ 3183550 w 3708690"/>
              <a:gd name="connsiteY2" fmla="*/ 0 h 1799483"/>
              <a:gd name="connsiteX3" fmla="*/ 3375668 w 3708690"/>
              <a:gd name="connsiteY3" fmla="*/ 363143 h 1799483"/>
              <a:gd name="connsiteX4" fmla="*/ 3708690 w 3708690"/>
              <a:gd name="connsiteY4" fmla="*/ 185870 h 1799483"/>
              <a:gd name="connsiteX5" fmla="*/ 3058293 w 3708690"/>
              <a:gd name="connsiteY5" fmla="*/ 1799483 h 1799483"/>
              <a:gd name="connsiteX6" fmla="*/ 0 w 3708690"/>
              <a:gd name="connsiteY6" fmla="*/ 1630955 h 1799483"/>
              <a:gd name="connsiteX0" fmla="*/ 0 w 3708690"/>
              <a:gd name="connsiteY0" fmla="*/ 1630955 h 2023527"/>
              <a:gd name="connsiteX1" fmla="*/ 2199472 w 3708690"/>
              <a:gd name="connsiteY1" fmla="*/ 374523 h 2023527"/>
              <a:gd name="connsiteX2" fmla="*/ 3183550 w 3708690"/>
              <a:gd name="connsiteY2" fmla="*/ 0 h 2023527"/>
              <a:gd name="connsiteX3" fmla="*/ 3375668 w 3708690"/>
              <a:gd name="connsiteY3" fmla="*/ 363143 h 2023527"/>
              <a:gd name="connsiteX4" fmla="*/ 3708690 w 3708690"/>
              <a:gd name="connsiteY4" fmla="*/ 185870 h 2023527"/>
              <a:gd name="connsiteX5" fmla="*/ 2757827 w 3708690"/>
              <a:gd name="connsiteY5" fmla="*/ 2023527 h 2023527"/>
              <a:gd name="connsiteX6" fmla="*/ 0 w 3708690"/>
              <a:gd name="connsiteY6" fmla="*/ 1630955 h 2023527"/>
              <a:gd name="connsiteX0" fmla="*/ 0 w 4037600"/>
              <a:gd name="connsiteY0" fmla="*/ 1871421 h 2023527"/>
              <a:gd name="connsiteX1" fmla="*/ 2528382 w 4037600"/>
              <a:gd name="connsiteY1" fmla="*/ 374523 h 2023527"/>
              <a:gd name="connsiteX2" fmla="*/ 3512460 w 4037600"/>
              <a:gd name="connsiteY2" fmla="*/ 0 h 2023527"/>
              <a:gd name="connsiteX3" fmla="*/ 3704578 w 4037600"/>
              <a:gd name="connsiteY3" fmla="*/ 363143 h 2023527"/>
              <a:gd name="connsiteX4" fmla="*/ 4037600 w 4037600"/>
              <a:gd name="connsiteY4" fmla="*/ 185870 h 2023527"/>
              <a:gd name="connsiteX5" fmla="*/ 3086737 w 4037600"/>
              <a:gd name="connsiteY5" fmla="*/ 2023527 h 2023527"/>
              <a:gd name="connsiteX6" fmla="*/ 0 w 4037600"/>
              <a:gd name="connsiteY6" fmla="*/ 1871421 h 2023527"/>
              <a:gd name="connsiteX0" fmla="*/ 0 w 4037600"/>
              <a:gd name="connsiteY0" fmla="*/ 1871421 h 2023527"/>
              <a:gd name="connsiteX1" fmla="*/ 2202011 w 4037600"/>
              <a:gd name="connsiteY1" fmla="*/ 575595 h 2023527"/>
              <a:gd name="connsiteX2" fmla="*/ 3512460 w 4037600"/>
              <a:gd name="connsiteY2" fmla="*/ 0 h 2023527"/>
              <a:gd name="connsiteX3" fmla="*/ 3704578 w 4037600"/>
              <a:gd name="connsiteY3" fmla="*/ 363143 h 2023527"/>
              <a:gd name="connsiteX4" fmla="*/ 4037600 w 4037600"/>
              <a:gd name="connsiteY4" fmla="*/ 185870 h 2023527"/>
              <a:gd name="connsiteX5" fmla="*/ 3086737 w 4037600"/>
              <a:gd name="connsiteY5" fmla="*/ 2023527 h 2023527"/>
              <a:gd name="connsiteX6" fmla="*/ 0 w 4037600"/>
              <a:gd name="connsiteY6" fmla="*/ 1871421 h 2023527"/>
              <a:gd name="connsiteX0" fmla="*/ 0 w 4037600"/>
              <a:gd name="connsiteY0" fmla="*/ 1871421 h 2023527"/>
              <a:gd name="connsiteX1" fmla="*/ 2122435 w 4037600"/>
              <a:gd name="connsiteY1" fmla="*/ 393973 h 2023527"/>
              <a:gd name="connsiteX2" fmla="*/ 3512460 w 4037600"/>
              <a:gd name="connsiteY2" fmla="*/ 0 h 2023527"/>
              <a:gd name="connsiteX3" fmla="*/ 3704578 w 4037600"/>
              <a:gd name="connsiteY3" fmla="*/ 363143 h 2023527"/>
              <a:gd name="connsiteX4" fmla="*/ 4037600 w 4037600"/>
              <a:gd name="connsiteY4" fmla="*/ 185870 h 2023527"/>
              <a:gd name="connsiteX5" fmla="*/ 3086737 w 4037600"/>
              <a:gd name="connsiteY5" fmla="*/ 2023527 h 2023527"/>
              <a:gd name="connsiteX6" fmla="*/ 0 w 4037600"/>
              <a:gd name="connsiteY6" fmla="*/ 1871421 h 2023527"/>
              <a:gd name="connsiteX0" fmla="*/ 0 w 4037600"/>
              <a:gd name="connsiteY0" fmla="*/ 1871421 h 1871421"/>
              <a:gd name="connsiteX1" fmla="*/ 2122435 w 4037600"/>
              <a:gd name="connsiteY1" fmla="*/ 393973 h 1871421"/>
              <a:gd name="connsiteX2" fmla="*/ 3512460 w 4037600"/>
              <a:gd name="connsiteY2" fmla="*/ 0 h 1871421"/>
              <a:gd name="connsiteX3" fmla="*/ 3704578 w 4037600"/>
              <a:gd name="connsiteY3" fmla="*/ 363143 h 1871421"/>
              <a:gd name="connsiteX4" fmla="*/ 4037600 w 4037600"/>
              <a:gd name="connsiteY4" fmla="*/ 185870 h 1871421"/>
              <a:gd name="connsiteX5" fmla="*/ 2975782 w 4037600"/>
              <a:gd name="connsiteY5" fmla="*/ 1809452 h 1871421"/>
              <a:gd name="connsiteX6" fmla="*/ 0 w 4037600"/>
              <a:gd name="connsiteY6" fmla="*/ 1871421 h 1871421"/>
              <a:gd name="connsiteX0" fmla="*/ 0 w 1957757"/>
              <a:gd name="connsiteY0" fmla="*/ 1138395 h 1809452"/>
              <a:gd name="connsiteX1" fmla="*/ 42592 w 1957757"/>
              <a:gd name="connsiteY1" fmla="*/ 393973 h 1809452"/>
              <a:gd name="connsiteX2" fmla="*/ 1432617 w 1957757"/>
              <a:gd name="connsiteY2" fmla="*/ 0 h 1809452"/>
              <a:gd name="connsiteX3" fmla="*/ 1624735 w 1957757"/>
              <a:gd name="connsiteY3" fmla="*/ 363143 h 1809452"/>
              <a:gd name="connsiteX4" fmla="*/ 1957757 w 1957757"/>
              <a:gd name="connsiteY4" fmla="*/ 185870 h 1809452"/>
              <a:gd name="connsiteX5" fmla="*/ 895939 w 1957757"/>
              <a:gd name="connsiteY5" fmla="*/ 1809452 h 1809452"/>
              <a:gd name="connsiteX6" fmla="*/ 0 w 1957757"/>
              <a:gd name="connsiteY6" fmla="*/ 1138395 h 1809452"/>
              <a:gd name="connsiteX0" fmla="*/ 0 w 1957757"/>
              <a:gd name="connsiteY0" fmla="*/ 1138395 h 1809452"/>
              <a:gd name="connsiteX1" fmla="*/ 46599 w 1957757"/>
              <a:gd name="connsiteY1" fmla="*/ 379017 h 1809452"/>
              <a:gd name="connsiteX2" fmla="*/ 1432617 w 1957757"/>
              <a:gd name="connsiteY2" fmla="*/ 0 h 1809452"/>
              <a:gd name="connsiteX3" fmla="*/ 1624735 w 1957757"/>
              <a:gd name="connsiteY3" fmla="*/ 363143 h 1809452"/>
              <a:gd name="connsiteX4" fmla="*/ 1957757 w 1957757"/>
              <a:gd name="connsiteY4" fmla="*/ 185870 h 1809452"/>
              <a:gd name="connsiteX5" fmla="*/ 895939 w 1957757"/>
              <a:gd name="connsiteY5" fmla="*/ 1809452 h 1809452"/>
              <a:gd name="connsiteX6" fmla="*/ 0 w 1957757"/>
              <a:gd name="connsiteY6" fmla="*/ 1138395 h 1809452"/>
              <a:gd name="connsiteX0" fmla="*/ 0 w 1957757"/>
              <a:gd name="connsiteY0" fmla="*/ 1077839 h 1748896"/>
              <a:gd name="connsiteX1" fmla="*/ 46599 w 1957757"/>
              <a:gd name="connsiteY1" fmla="*/ 318461 h 1748896"/>
              <a:gd name="connsiteX2" fmla="*/ 1419759 w 1957757"/>
              <a:gd name="connsiteY2" fmla="*/ 0 h 1748896"/>
              <a:gd name="connsiteX3" fmla="*/ 1624735 w 1957757"/>
              <a:gd name="connsiteY3" fmla="*/ 302587 h 1748896"/>
              <a:gd name="connsiteX4" fmla="*/ 1957757 w 1957757"/>
              <a:gd name="connsiteY4" fmla="*/ 125314 h 1748896"/>
              <a:gd name="connsiteX5" fmla="*/ 895939 w 1957757"/>
              <a:gd name="connsiteY5" fmla="*/ 1748896 h 1748896"/>
              <a:gd name="connsiteX6" fmla="*/ 0 w 1957757"/>
              <a:gd name="connsiteY6" fmla="*/ 1077839 h 1748896"/>
              <a:gd name="connsiteX0" fmla="*/ 0 w 1957757"/>
              <a:gd name="connsiteY0" fmla="*/ 1077839 h 1748896"/>
              <a:gd name="connsiteX1" fmla="*/ 46599 w 1957757"/>
              <a:gd name="connsiteY1" fmla="*/ 318461 h 1748896"/>
              <a:gd name="connsiteX2" fmla="*/ 1419759 w 1957757"/>
              <a:gd name="connsiteY2" fmla="*/ 0 h 1748896"/>
              <a:gd name="connsiteX3" fmla="*/ 1621533 w 1957757"/>
              <a:gd name="connsiteY3" fmla="*/ 352256 h 1748896"/>
              <a:gd name="connsiteX4" fmla="*/ 1957757 w 1957757"/>
              <a:gd name="connsiteY4" fmla="*/ 125314 h 1748896"/>
              <a:gd name="connsiteX5" fmla="*/ 895939 w 1957757"/>
              <a:gd name="connsiteY5" fmla="*/ 1748896 h 1748896"/>
              <a:gd name="connsiteX6" fmla="*/ 0 w 1957757"/>
              <a:gd name="connsiteY6" fmla="*/ 1077839 h 1748896"/>
              <a:gd name="connsiteX0" fmla="*/ 0 w 1955005"/>
              <a:gd name="connsiteY0" fmla="*/ 1077839 h 1748896"/>
              <a:gd name="connsiteX1" fmla="*/ 46599 w 1955005"/>
              <a:gd name="connsiteY1" fmla="*/ 318461 h 1748896"/>
              <a:gd name="connsiteX2" fmla="*/ 1419759 w 1955005"/>
              <a:gd name="connsiteY2" fmla="*/ 0 h 1748896"/>
              <a:gd name="connsiteX3" fmla="*/ 1621533 w 1955005"/>
              <a:gd name="connsiteY3" fmla="*/ 352256 h 1748896"/>
              <a:gd name="connsiteX4" fmla="*/ 1955005 w 1955005"/>
              <a:gd name="connsiteY4" fmla="*/ 148156 h 1748896"/>
              <a:gd name="connsiteX5" fmla="*/ 895939 w 1955005"/>
              <a:gd name="connsiteY5" fmla="*/ 1748896 h 1748896"/>
              <a:gd name="connsiteX6" fmla="*/ 0 w 1955005"/>
              <a:gd name="connsiteY6" fmla="*/ 1077839 h 1748896"/>
              <a:gd name="connsiteX0" fmla="*/ 0 w 1955005"/>
              <a:gd name="connsiteY0" fmla="*/ 1077839 h 1748896"/>
              <a:gd name="connsiteX1" fmla="*/ 46599 w 1955005"/>
              <a:gd name="connsiteY1" fmla="*/ 318461 h 1748896"/>
              <a:gd name="connsiteX2" fmla="*/ 1419759 w 1955005"/>
              <a:gd name="connsiteY2" fmla="*/ 0 h 1748896"/>
              <a:gd name="connsiteX3" fmla="*/ 1624901 w 1955005"/>
              <a:gd name="connsiteY3" fmla="*/ 339685 h 1748896"/>
              <a:gd name="connsiteX4" fmla="*/ 1955005 w 1955005"/>
              <a:gd name="connsiteY4" fmla="*/ 148156 h 1748896"/>
              <a:gd name="connsiteX5" fmla="*/ 895939 w 1955005"/>
              <a:gd name="connsiteY5" fmla="*/ 1748896 h 1748896"/>
              <a:gd name="connsiteX6" fmla="*/ 0 w 1955005"/>
              <a:gd name="connsiteY6" fmla="*/ 1077839 h 1748896"/>
              <a:gd name="connsiteX0" fmla="*/ 0 w 1955005"/>
              <a:gd name="connsiteY0" fmla="*/ 1077839 h 1748896"/>
              <a:gd name="connsiteX1" fmla="*/ 46599 w 1955005"/>
              <a:gd name="connsiteY1" fmla="*/ 318461 h 1748896"/>
              <a:gd name="connsiteX2" fmla="*/ 1419759 w 1955005"/>
              <a:gd name="connsiteY2" fmla="*/ 0 h 1748896"/>
              <a:gd name="connsiteX3" fmla="*/ 1624901 w 1955005"/>
              <a:gd name="connsiteY3" fmla="*/ 339685 h 1748896"/>
              <a:gd name="connsiteX4" fmla="*/ 1955005 w 1955005"/>
              <a:gd name="connsiteY4" fmla="*/ 148156 h 1748896"/>
              <a:gd name="connsiteX5" fmla="*/ 895939 w 1955005"/>
              <a:gd name="connsiteY5" fmla="*/ 1748896 h 1748896"/>
              <a:gd name="connsiteX6" fmla="*/ 0 w 1955005"/>
              <a:gd name="connsiteY6" fmla="*/ 1077839 h 1748896"/>
              <a:gd name="connsiteX0" fmla="*/ 0 w 1955005"/>
              <a:gd name="connsiteY0" fmla="*/ 1077839 h 1748896"/>
              <a:gd name="connsiteX1" fmla="*/ 46599 w 1955005"/>
              <a:gd name="connsiteY1" fmla="*/ 318461 h 1748896"/>
              <a:gd name="connsiteX2" fmla="*/ 1419759 w 1955005"/>
              <a:gd name="connsiteY2" fmla="*/ 0 h 1748896"/>
              <a:gd name="connsiteX3" fmla="*/ 1726825 w 1955005"/>
              <a:gd name="connsiteY3" fmla="*/ 286152 h 1748896"/>
              <a:gd name="connsiteX4" fmla="*/ 1955005 w 1955005"/>
              <a:gd name="connsiteY4" fmla="*/ 148156 h 1748896"/>
              <a:gd name="connsiteX5" fmla="*/ 895939 w 1955005"/>
              <a:gd name="connsiteY5" fmla="*/ 1748896 h 1748896"/>
              <a:gd name="connsiteX6" fmla="*/ 0 w 1955005"/>
              <a:gd name="connsiteY6" fmla="*/ 1077839 h 1748896"/>
              <a:gd name="connsiteX0" fmla="*/ 0 w 1955005"/>
              <a:gd name="connsiteY0" fmla="*/ 1080079 h 1751136"/>
              <a:gd name="connsiteX1" fmla="*/ 46599 w 1955005"/>
              <a:gd name="connsiteY1" fmla="*/ 320701 h 1751136"/>
              <a:gd name="connsiteX2" fmla="*/ 1419759 w 1955005"/>
              <a:gd name="connsiteY2" fmla="*/ 2240 h 1751136"/>
              <a:gd name="connsiteX3" fmla="*/ 1605620 w 1955005"/>
              <a:gd name="connsiteY3" fmla="*/ 184169 h 1751136"/>
              <a:gd name="connsiteX4" fmla="*/ 1726825 w 1955005"/>
              <a:gd name="connsiteY4" fmla="*/ 288392 h 1751136"/>
              <a:gd name="connsiteX5" fmla="*/ 1955005 w 1955005"/>
              <a:gd name="connsiteY5" fmla="*/ 150396 h 1751136"/>
              <a:gd name="connsiteX6" fmla="*/ 895939 w 1955005"/>
              <a:gd name="connsiteY6" fmla="*/ 1751136 h 1751136"/>
              <a:gd name="connsiteX7" fmla="*/ 0 w 1955005"/>
              <a:gd name="connsiteY7" fmla="*/ 1080079 h 1751136"/>
              <a:gd name="connsiteX0" fmla="*/ 0 w 1955005"/>
              <a:gd name="connsiteY0" fmla="*/ 1079529 h 1750586"/>
              <a:gd name="connsiteX1" fmla="*/ 46599 w 1955005"/>
              <a:gd name="connsiteY1" fmla="*/ 320151 h 1750586"/>
              <a:gd name="connsiteX2" fmla="*/ 1419759 w 1955005"/>
              <a:gd name="connsiteY2" fmla="*/ 1690 h 1750586"/>
              <a:gd name="connsiteX3" fmla="*/ 1553365 w 1955005"/>
              <a:gd name="connsiteY3" fmla="*/ 240355 h 1750586"/>
              <a:gd name="connsiteX4" fmla="*/ 1726825 w 1955005"/>
              <a:gd name="connsiteY4" fmla="*/ 287842 h 1750586"/>
              <a:gd name="connsiteX5" fmla="*/ 1955005 w 1955005"/>
              <a:gd name="connsiteY5" fmla="*/ 149846 h 1750586"/>
              <a:gd name="connsiteX6" fmla="*/ 895939 w 1955005"/>
              <a:gd name="connsiteY6" fmla="*/ 1750586 h 1750586"/>
              <a:gd name="connsiteX7" fmla="*/ 0 w 1955005"/>
              <a:gd name="connsiteY7" fmla="*/ 1079529 h 1750586"/>
              <a:gd name="connsiteX0" fmla="*/ 0 w 1955005"/>
              <a:gd name="connsiteY0" fmla="*/ 1079529 h 1750586"/>
              <a:gd name="connsiteX1" fmla="*/ 46599 w 1955005"/>
              <a:gd name="connsiteY1" fmla="*/ 320151 h 1750586"/>
              <a:gd name="connsiteX2" fmla="*/ 1419759 w 1955005"/>
              <a:gd name="connsiteY2" fmla="*/ 1690 h 1750586"/>
              <a:gd name="connsiteX3" fmla="*/ 1553365 w 1955005"/>
              <a:gd name="connsiteY3" fmla="*/ 240355 h 1750586"/>
              <a:gd name="connsiteX4" fmla="*/ 1726825 w 1955005"/>
              <a:gd name="connsiteY4" fmla="*/ 287842 h 1750586"/>
              <a:gd name="connsiteX5" fmla="*/ 1955005 w 1955005"/>
              <a:gd name="connsiteY5" fmla="*/ 149846 h 1750586"/>
              <a:gd name="connsiteX6" fmla="*/ 895939 w 1955005"/>
              <a:gd name="connsiteY6" fmla="*/ 1750586 h 1750586"/>
              <a:gd name="connsiteX7" fmla="*/ 0 w 1955005"/>
              <a:gd name="connsiteY7" fmla="*/ 1079529 h 1750586"/>
              <a:gd name="connsiteX0" fmla="*/ 0 w 1955005"/>
              <a:gd name="connsiteY0" fmla="*/ 1078485 h 1749542"/>
              <a:gd name="connsiteX1" fmla="*/ 46599 w 1955005"/>
              <a:gd name="connsiteY1" fmla="*/ 319107 h 1749542"/>
              <a:gd name="connsiteX2" fmla="*/ 1419759 w 1955005"/>
              <a:gd name="connsiteY2" fmla="*/ 646 h 1749542"/>
              <a:gd name="connsiteX3" fmla="*/ 1553365 w 1955005"/>
              <a:gd name="connsiteY3" fmla="*/ 239311 h 1749542"/>
              <a:gd name="connsiteX4" fmla="*/ 1726825 w 1955005"/>
              <a:gd name="connsiteY4" fmla="*/ 286798 h 1749542"/>
              <a:gd name="connsiteX5" fmla="*/ 1955005 w 1955005"/>
              <a:gd name="connsiteY5" fmla="*/ 148802 h 1749542"/>
              <a:gd name="connsiteX6" fmla="*/ 895939 w 1955005"/>
              <a:gd name="connsiteY6" fmla="*/ 1749542 h 1749542"/>
              <a:gd name="connsiteX7" fmla="*/ 0 w 1955005"/>
              <a:gd name="connsiteY7" fmla="*/ 1078485 h 1749542"/>
              <a:gd name="connsiteX0" fmla="*/ 0 w 1955005"/>
              <a:gd name="connsiteY0" fmla="*/ 1077839 h 1748896"/>
              <a:gd name="connsiteX1" fmla="*/ 46599 w 1955005"/>
              <a:gd name="connsiteY1" fmla="*/ 318461 h 1748896"/>
              <a:gd name="connsiteX2" fmla="*/ 1419759 w 1955005"/>
              <a:gd name="connsiteY2" fmla="*/ 0 h 1748896"/>
              <a:gd name="connsiteX3" fmla="*/ 1553365 w 1955005"/>
              <a:gd name="connsiteY3" fmla="*/ 238665 h 1748896"/>
              <a:gd name="connsiteX4" fmla="*/ 1726825 w 1955005"/>
              <a:gd name="connsiteY4" fmla="*/ 286152 h 1748896"/>
              <a:gd name="connsiteX5" fmla="*/ 1955005 w 1955005"/>
              <a:gd name="connsiteY5" fmla="*/ 148156 h 1748896"/>
              <a:gd name="connsiteX6" fmla="*/ 895939 w 1955005"/>
              <a:gd name="connsiteY6" fmla="*/ 1748896 h 1748896"/>
              <a:gd name="connsiteX7" fmla="*/ 0 w 1955005"/>
              <a:gd name="connsiteY7" fmla="*/ 1077839 h 1748896"/>
              <a:gd name="connsiteX0" fmla="*/ 0 w 1955005"/>
              <a:gd name="connsiteY0" fmla="*/ 1077839 h 1748896"/>
              <a:gd name="connsiteX1" fmla="*/ 46599 w 1955005"/>
              <a:gd name="connsiteY1" fmla="*/ 318461 h 1748896"/>
              <a:gd name="connsiteX2" fmla="*/ 1419759 w 1955005"/>
              <a:gd name="connsiteY2" fmla="*/ 0 h 1748896"/>
              <a:gd name="connsiteX3" fmla="*/ 1555049 w 1955005"/>
              <a:gd name="connsiteY3" fmla="*/ 232380 h 1748896"/>
              <a:gd name="connsiteX4" fmla="*/ 1726825 w 1955005"/>
              <a:gd name="connsiteY4" fmla="*/ 286152 h 1748896"/>
              <a:gd name="connsiteX5" fmla="*/ 1955005 w 1955005"/>
              <a:gd name="connsiteY5" fmla="*/ 148156 h 1748896"/>
              <a:gd name="connsiteX6" fmla="*/ 895939 w 1955005"/>
              <a:gd name="connsiteY6" fmla="*/ 1748896 h 1748896"/>
              <a:gd name="connsiteX7" fmla="*/ 0 w 1955005"/>
              <a:gd name="connsiteY7" fmla="*/ 1077839 h 1748896"/>
              <a:gd name="connsiteX0" fmla="*/ 0 w 1955005"/>
              <a:gd name="connsiteY0" fmla="*/ 1077839 h 1748896"/>
              <a:gd name="connsiteX1" fmla="*/ 46599 w 1955005"/>
              <a:gd name="connsiteY1" fmla="*/ 318461 h 1748896"/>
              <a:gd name="connsiteX2" fmla="*/ 1419759 w 1955005"/>
              <a:gd name="connsiteY2" fmla="*/ 0 h 1748896"/>
              <a:gd name="connsiteX3" fmla="*/ 1555049 w 1955005"/>
              <a:gd name="connsiteY3" fmla="*/ 232380 h 1748896"/>
              <a:gd name="connsiteX4" fmla="*/ 1726825 w 1955005"/>
              <a:gd name="connsiteY4" fmla="*/ 286152 h 1748896"/>
              <a:gd name="connsiteX5" fmla="*/ 1955005 w 1955005"/>
              <a:gd name="connsiteY5" fmla="*/ 148156 h 1748896"/>
              <a:gd name="connsiteX6" fmla="*/ 895939 w 1955005"/>
              <a:gd name="connsiteY6" fmla="*/ 1748896 h 1748896"/>
              <a:gd name="connsiteX7" fmla="*/ 0 w 1955005"/>
              <a:gd name="connsiteY7" fmla="*/ 1077839 h 1748896"/>
              <a:gd name="connsiteX0" fmla="*/ 0 w 1955005"/>
              <a:gd name="connsiteY0" fmla="*/ 1096226 h 1767283"/>
              <a:gd name="connsiteX1" fmla="*/ 46599 w 1955005"/>
              <a:gd name="connsiteY1" fmla="*/ 336848 h 1767283"/>
              <a:gd name="connsiteX2" fmla="*/ 1419759 w 1955005"/>
              <a:gd name="connsiteY2" fmla="*/ 18387 h 1767283"/>
              <a:gd name="connsiteX3" fmla="*/ 1450900 w 1955005"/>
              <a:gd name="connsiteY3" fmla="*/ 61168 h 1767283"/>
              <a:gd name="connsiteX4" fmla="*/ 1555049 w 1955005"/>
              <a:gd name="connsiteY4" fmla="*/ 250767 h 1767283"/>
              <a:gd name="connsiteX5" fmla="*/ 1726825 w 1955005"/>
              <a:gd name="connsiteY5" fmla="*/ 304539 h 1767283"/>
              <a:gd name="connsiteX6" fmla="*/ 1955005 w 1955005"/>
              <a:gd name="connsiteY6" fmla="*/ 166543 h 1767283"/>
              <a:gd name="connsiteX7" fmla="*/ 895939 w 1955005"/>
              <a:gd name="connsiteY7" fmla="*/ 1767283 h 1767283"/>
              <a:gd name="connsiteX8" fmla="*/ 0 w 1955005"/>
              <a:gd name="connsiteY8" fmla="*/ 1096226 h 1767283"/>
              <a:gd name="connsiteX0" fmla="*/ 0 w 1955005"/>
              <a:gd name="connsiteY0" fmla="*/ 1307205 h 1978262"/>
              <a:gd name="connsiteX1" fmla="*/ 46599 w 1955005"/>
              <a:gd name="connsiteY1" fmla="*/ 547827 h 1978262"/>
              <a:gd name="connsiteX2" fmla="*/ 1651621 w 1955005"/>
              <a:gd name="connsiteY2" fmla="*/ 5173 h 1978262"/>
              <a:gd name="connsiteX3" fmla="*/ 1450900 w 1955005"/>
              <a:gd name="connsiteY3" fmla="*/ 272147 h 1978262"/>
              <a:gd name="connsiteX4" fmla="*/ 1555049 w 1955005"/>
              <a:gd name="connsiteY4" fmla="*/ 461746 h 1978262"/>
              <a:gd name="connsiteX5" fmla="*/ 1726825 w 1955005"/>
              <a:gd name="connsiteY5" fmla="*/ 515518 h 1978262"/>
              <a:gd name="connsiteX6" fmla="*/ 1955005 w 1955005"/>
              <a:gd name="connsiteY6" fmla="*/ 377522 h 1978262"/>
              <a:gd name="connsiteX7" fmla="*/ 895939 w 1955005"/>
              <a:gd name="connsiteY7" fmla="*/ 1978262 h 1978262"/>
              <a:gd name="connsiteX8" fmla="*/ 0 w 1955005"/>
              <a:gd name="connsiteY8" fmla="*/ 1307205 h 1978262"/>
              <a:gd name="connsiteX0" fmla="*/ 0 w 1955005"/>
              <a:gd name="connsiteY0" fmla="*/ 1302032 h 1973089"/>
              <a:gd name="connsiteX1" fmla="*/ 46599 w 1955005"/>
              <a:gd name="connsiteY1" fmla="*/ 542654 h 1973089"/>
              <a:gd name="connsiteX2" fmla="*/ 1651621 w 1955005"/>
              <a:gd name="connsiteY2" fmla="*/ 0 h 1973089"/>
              <a:gd name="connsiteX3" fmla="*/ 1450900 w 1955005"/>
              <a:gd name="connsiteY3" fmla="*/ 266974 h 1973089"/>
              <a:gd name="connsiteX4" fmla="*/ 1555049 w 1955005"/>
              <a:gd name="connsiteY4" fmla="*/ 456573 h 1973089"/>
              <a:gd name="connsiteX5" fmla="*/ 1726825 w 1955005"/>
              <a:gd name="connsiteY5" fmla="*/ 510345 h 1973089"/>
              <a:gd name="connsiteX6" fmla="*/ 1955005 w 1955005"/>
              <a:gd name="connsiteY6" fmla="*/ 372349 h 1973089"/>
              <a:gd name="connsiteX7" fmla="*/ 895939 w 1955005"/>
              <a:gd name="connsiteY7" fmla="*/ 1973089 h 1973089"/>
              <a:gd name="connsiteX8" fmla="*/ 0 w 1955005"/>
              <a:gd name="connsiteY8" fmla="*/ 1302032 h 1973089"/>
              <a:gd name="connsiteX0" fmla="*/ 0 w 1955005"/>
              <a:gd name="connsiteY0" fmla="*/ 1302032 h 1973089"/>
              <a:gd name="connsiteX1" fmla="*/ 46599 w 1955005"/>
              <a:gd name="connsiteY1" fmla="*/ 542654 h 1973089"/>
              <a:gd name="connsiteX2" fmla="*/ 1651621 w 1955005"/>
              <a:gd name="connsiteY2" fmla="*/ 0 h 1973089"/>
              <a:gd name="connsiteX3" fmla="*/ 1450900 w 1955005"/>
              <a:gd name="connsiteY3" fmla="*/ 266974 h 1973089"/>
              <a:gd name="connsiteX4" fmla="*/ 1555049 w 1955005"/>
              <a:gd name="connsiteY4" fmla="*/ 456573 h 1973089"/>
              <a:gd name="connsiteX5" fmla="*/ 1726825 w 1955005"/>
              <a:gd name="connsiteY5" fmla="*/ 510345 h 1973089"/>
              <a:gd name="connsiteX6" fmla="*/ 1955005 w 1955005"/>
              <a:gd name="connsiteY6" fmla="*/ 372349 h 1973089"/>
              <a:gd name="connsiteX7" fmla="*/ 895939 w 1955005"/>
              <a:gd name="connsiteY7" fmla="*/ 1973089 h 1973089"/>
              <a:gd name="connsiteX8" fmla="*/ 0 w 1955005"/>
              <a:gd name="connsiteY8" fmla="*/ 1302032 h 1973089"/>
              <a:gd name="connsiteX0" fmla="*/ 0 w 1955005"/>
              <a:gd name="connsiteY0" fmla="*/ 1302032 h 1973089"/>
              <a:gd name="connsiteX1" fmla="*/ 46599 w 1955005"/>
              <a:gd name="connsiteY1" fmla="*/ 542654 h 1973089"/>
              <a:gd name="connsiteX2" fmla="*/ 1651621 w 1955005"/>
              <a:gd name="connsiteY2" fmla="*/ 0 h 1973089"/>
              <a:gd name="connsiteX3" fmla="*/ 1449833 w 1955005"/>
              <a:gd name="connsiteY3" fmla="*/ 283531 h 1973089"/>
              <a:gd name="connsiteX4" fmla="*/ 1555049 w 1955005"/>
              <a:gd name="connsiteY4" fmla="*/ 456573 h 1973089"/>
              <a:gd name="connsiteX5" fmla="*/ 1726825 w 1955005"/>
              <a:gd name="connsiteY5" fmla="*/ 510345 h 1973089"/>
              <a:gd name="connsiteX6" fmla="*/ 1955005 w 1955005"/>
              <a:gd name="connsiteY6" fmla="*/ 372349 h 1973089"/>
              <a:gd name="connsiteX7" fmla="*/ 895939 w 1955005"/>
              <a:gd name="connsiteY7" fmla="*/ 1973089 h 1973089"/>
              <a:gd name="connsiteX8" fmla="*/ 0 w 1955005"/>
              <a:gd name="connsiteY8" fmla="*/ 1302032 h 1973089"/>
              <a:gd name="connsiteX0" fmla="*/ 0 w 1955005"/>
              <a:gd name="connsiteY0" fmla="*/ 1302032 h 1973089"/>
              <a:gd name="connsiteX1" fmla="*/ 46599 w 1955005"/>
              <a:gd name="connsiteY1" fmla="*/ 542654 h 1973089"/>
              <a:gd name="connsiteX2" fmla="*/ 1651621 w 1955005"/>
              <a:gd name="connsiteY2" fmla="*/ 0 h 1973089"/>
              <a:gd name="connsiteX3" fmla="*/ 1449833 w 1955005"/>
              <a:gd name="connsiteY3" fmla="*/ 283531 h 1973089"/>
              <a:gd name="connsiteX4" fmla="*/ 1555049 w 1955005"/>
              <a:gd name="connsiteY4" fmla="*/ 456573 h 1973089"/>
              <a:gd name="connsiteX5" fmla="*/ 1726825 w 1955005"/>
              <a:gd name="connsiteY5" fmla="*/ 510345 h 1973089"/>
              <a:gd name="connsiteX6" fmla="*/ 1955005 w 1955005"/>
              <a:gd name="connsiteY6" fmla="*/ 372349 h 1973089"/>
              <a:gd name="connsiteX7" fmla="*/ 895939 w 1955005"/>
              <a:gd name="connsiteY7" fmla="*/ 1973089 h 1973089"/>
              <a:gd name="connsiteX8" fmla="*/ 0 w 1955005"/>
              <a:gd name="connsiteY8" fmla="*/ 1302032 h 1973089"/>
              <a:gd name="connsiteX0" fmla="*/ 0 w 1955005"/>
              <a:gd name="connsiteY0" fmla="*/ 1302032 h 1973089"/>
              <a:gd name="connsiteX1" fmla="*/ 46599 w 1955005"/>
              <a:gd name="connsiteY1" fmla="*/ 542654 h 1973089"/>
              <a:gd name="connsiteX2" fmla="*/ 1651621 w 1955005"/>
              <a:gd name="connsiteY2" fmla="*/ 0 h 1973089"/>
              <a:gd name="connsiteX3" fmla="*/ 1449833 w 1955005"/>
              <a:gd name="connsiteY3" fmla="*/ 283531 h 1973089"/>
              <a:gd name="connsiteX4" fmla="*/ 1589561 w 1955005"/>
              <a:gd name="connsiteY4" fmla="*/ 516348 h 1973089"/>
              <a:gd name="connsiteX5" fmla="*/ 1726825 w 1955005"/>
              <a:gd name="connsiteY5" fmla="*/ 510345 h 1973089"/>
              <a:gd name="connsiteX6" fmla="*/ 1955005 w 1955005"/>
              <a:gd name="connsiteY6" fmla="*/ 372349 h 1973089"/>
              <a:gd name="connsiteX7" fmla="*/ 895939 w 1955005"/>
              <a:gd name="connsiteY7" fmla="*/ 1973089 h 1973089"/>
              <a:gd name="connsiteX8" fmla="*/ 0 w 1955005"/>
              <a:gd name="connsiteY8" fmla="*/ 1302032 h 1973089"/>
              <a:gd name="connsiteX0" fmla="*/ 0 w 1955005"/>
              <a:gd name="connsiteY0" fmla="*/ 1302032 h 1973089"/>
              <a:gd name="connsiteX1" fmla="*/ 46599 w 1955005"/>
              <a:gd name="connsiteY1" fmla="*/ 542654 h 1973089"/>
              <a:gd name="connsiteX2" fmla="*/ 1651621 w 1955005"/>
              <a:gd name="connsiteY2" fmla="*/ 0 h 1973089"/>
              <a:gd name="connsiteX3" fmla="*/ 1449833 w 1955005"/>
              <a:gd name="connsiteY3" fmla="*/ 283531 h 1973089"/>
              <a:gd name="connsiteX4" fmla="*/ 1589561 w 1955005"/>
              <a:gd name="connsiteY4" fmla="*/ 516348 h 1973089"/>
              <a:gd name="connsiteX5" fmla="*/ 1749051 w 1955005"/>
              <a:gd name="connsiteY5" fmla="*/ 502826 h 1973089"/>
              <a:gd name="connsiteX6" fmla="*/ 1955005 w 1955005"/>
              <a:gd name="connsiteY6" fmla="*/ 372349 h 1973089"/>
              <a:gd name="connsiteX7" fmla="*/ 895939 w 1955005"/>
              <a:gd name="connsiteY7" fmla="*/ 1973089 h 1973089"/>
              <a:gd name="connsiteX8" fmla="*/ 0 w 1955005"/>
              <a:gd name="connsiteY8" fmla="*/ 1302032 h 1973089"/>
              <a:gd name="connsiteX0" fmla="*/ 0 w 1955005"/>
              <a:gd name="connsiteY0" fmla="*/ 1302032 h 1973089"/>
              <a:gd name="connsiteX1" fmla="*/ 46599 w 1955005"/>
              <a:gd name="connsiteY1" fmla="*/ 542654 h 1973089"/>
              <a:gd name="connsiteX2" fmla="*/ 1651621 w 1955005"/>
              <a:gd name="connsiteY2" fmla="*/ 0 h 1973089"/>
              <a:gd name="connsiteX3" fmla="*/ 1449833 w 1955005"/>
              <a:gd name="connsiteY3" fmla="*/ 283531 h 1973089"/>
              <a:gd name="connsiteX4" fmla="*/ 1586027 w 1955005"/>
              <a:gd name="connsiteY4" fmla="*/ 491821 h 1973089"/>
              <a:gd name="connsiteX5" fmla="*/ 1749051 w 1955005"/>
              <a:gd name="connsiteY5" fmla="*/ 502826 h 1973089"/>
              <a:gd name="connsiteX6" fmla="*/ 1955005 w 1955005"/>
              <a:gd name="connsiteY6" fmla="*/ 372349 h 1973089"/>
              <a:gd name="connsiteX7" fmla="*/ 895939 w 1955005"/>
              <a:gd name="connsiteY7" fmla="*/ 1973089 h 1973089"/>
              <a:gd name="connsiteX8" fmla="*/ 0 w 1955005"/>
              <a:gd name="connsiteY8" fmla="*/ 1302032 h 1973089"/>
              <a:gd name="connsiteX0" fmla="*/ 0 w 1955005"/>
              <a:gd name="connsiteY0" fmla="*/ 1302032 h 1973089"/>
              <a:gd name="connsiteX1" fmla="*/ 46599 w 1955005"/>
              <a:gd name="connsiteY1" fmla="*/ 542654 h 1973089"/>
              <a:gd name="connsiteX2" fmla="*/ 1651621 w 1955005"/>
              <a:gd name="connsiteY2" fmla="*/ 0 h 1973089"/>
              <a:gd name="connsiteX3" fmla="*/ 1449833 w 1955005"/>
              <a:gd name="connsiteY3" fmla="*/ 283531 h 1973089"/>
              <a:gd name="connsiteX4" fmla="*/ 1586027 w 1955005"/>
              <a:gd name="connsiteY4" fmla="*/ 491821 h 1973089"/>
              <a:gd name="connsiteX5" fmla="*/ 1749051 w 1955005"/>
              <a:gd name="connsiteY5" fmla="*/ 502826 h 1973089"/>
              <a:gd name="connsiteX6" fmla="*/ 1955005 w 1955005"/>
              <a:gd name="connsiteY6" fmla="*/ 372349 h 1973089"/>
              <a:gd name="connsiteX7" fmla="*/ 895939 w 1955005"/>
              <a:gd name="connsiteY7" fmla="*/ 1973089 h 1973089"/>
              <a:gd name="connsiteX8" fmla="*/ 0 w 1955005"/>
              <a:gd name="connsiteY8" fmla="*/ 1302032 h 1973089"/>
              <a:gd name="connsiteX0" fmla="*/ 0 w 1955005"/>
              <a:gd name="connsiteY0" fmla="*/ 1302032 h 1973089"/>
              <a:gd name="connsiteX1" fmla="*/ 46599 w 1955005"/>
              <a:gd name="connsiteY1" fmla="*/ 542654 h 1973089"/>
              <a:gd name="connsiteX2" fmla="*/ 1651621 w 1955005"/>
              <a:gd name="connsiteY2" fmla="*/ 0 h 1973089"/>
              <a:gd name="connsiteX3" fmla="*/ 1449833 w 1955005"/>
              <a:gd name="connsiteY3" fmla="*/ 283531 h 1973089"/>
              <a:gd name="connsiteX4" fmla="*/ 1586027 w 1955005"/>
              <a:gd name="connsiteY4" fmla="*/ 491821 h 1973089"/>
              <a:gd name="connsiteX5" fmla="*/ 1749051 w 1955005"/>
              <a:gd name="connsiteY5" fmla="*/ 502826 h 1973089"/>
              <a:gd name="connsiteX6" fmla="*/ 1955005 w 1955005"/>
              <a:gd name="connsiteY6" fmla="*/ 372349 h 1973089"/>
              <a:gd name="connsiteX7" fmla="*/ 895939 w 1955005"/>
              <a:gd name="connsiteY7" fmla="*/ 1973089 h 1973089"/>
              <a:gd name="connsiteX8" fmla="*/ 0 w 1955005"/>
              <a:gd name="connsiteY8" fmla="*/ 1302032 h 1973089"/>
              <a:gd name="connsiteX0" fmla="*/ 0 w 1955005"/>
              <a:gd name="connsiteY0" fmla="*/ 1302032 h 1973089"/>
              <a:gd name="connsiteX1" fmla="*/ 46599 w 1955005"/>
              <a:gd name="connsiteY1" fmla="*/ 542654 h 1973089"/>
              <a:gd name="connsiteX2" fmla="*/ 1651621 w 1955005"/>
              <a:gd name="connsiteY2" fmla="*/ 0 h 1973089"/>
              <a:gd name="connsiteX3" fmla="*/ 1449833 w 1955005"/>
              <a:gd name="connsiteY3" fmla="*/ 283531 h 1973089"/>
              <a:gd name="connsiteX4" fmla="*/ 1586027 w 1955005"/>
              <a:gd name="connsiteY4" fmla="*/ 491821 h 1973089"/>
              <a:gd name="connsiteX5" fmla="*/ 1749051 w 1955005"/>
              <a:gd name="connsiteY5" fmla="*/ 502826 h 1973089"/>
              <a:gd name="connsiteX6" fmla="*/ 1955005 w 1955005"/>
              <a:gd name="connsiteY6" fmla="*/ 372349 h 1973089"/>
              <a:gd name="connsiteX7" fmla="*/ 895939 w 1955005"/>
              <a:gd name="connsiteY7" fmla="*/ 1973089 h 1973089"/>
              <a:gd name="connsiteX8" fmla="*/ 0 w 1955005"/>
              <a:gd name="connsiteY8" fmla="*/ 1302032 h 1973089"/>
              <a:gd name="connsiteX0" fmla="*/ 0 w 1955005"/>
              <a:gd name="connsiteY0" fmla="*/ 1305565 h 1976622"/>
              <a:gd name="connsiteX1" fmla="*/ 46599 w 1955005"/>
              <a:gd name="connsiteY1" fmla="*/ 546187 h 1976622"/>
              <a:gd name="connsiteX2" fmla="*/ 1676148 w 1955005"/>
              <a:gd name="connsiteY2" fmla="*/ 0 h 1976622"/>
              <a:gd name="connsiteX3" fmla="*/ 1449833 w 1955005"/>
              <a:gd name="connsiteY3" fmla="*/ 287064 h 1976622"/>
              <a:gd name="connsiteX4" fmla="*/ 1586027 w 1955005"/>
              <a:gd name="connsiteY4" fmla="*/ 495354 h 1976622"/>
              <a:gd name="connsiteX5" fmla="*/ 1749051 w 1955005"/>
              <a:gd name="connsiteY5" fmla="*/ 506359 h 1976622"/>
              <a:gd name="connsiteX6" fmla="*/ 1955005 w 1955005"/>
              <a:gd name="connsiteY6" fmla="*/ 375882 h 1976622"/>
              <a:gd name="connsiteX7" fmla="*/ 895939 w 1955005"/>
              <a:gd name="connsiteY7" fmla="*/ 1976622 h 1976622"/>
              <a:gd name="connsiteX8" fmla="*/ 0 w 1955005"/>
              <a:gd name="connsiteY8" fmla="*/ 1305565 h 1976622"/>
              <a:gd name="connsiteX0" fmla="*/ 0 w 1955005"/>
              <a:gd name="connsiteY0" fmla="*/ 1305565 h 1976622"/>
              <a:gd name="connsiteX1" fmla="*/ 46599 w 1955005"/>
              <a:gd name="connsiteY1" fmla="*/ 546187 h 1976622"/>
              <a:gd name="connsiteX2" fmla="*/ 1676148 w 1955005"/>
              <a:gd name="connsiteY2" fmla="*/ 0 h 1976622"/>
              <a:gd name="connsiteX3" fmla="*/ 1449833 w 1955005"/>
              <a:gd name="connsiteY3" fmla="*/ 287064 h 1976622"/>
              <a:gd name="connsiteX4" fmla="*/ 1586027 w 1955005"/>
              <a:gd name="connsiteY4" fmla="*/ 495354 h 1976622"/>
              <a:gd name="connsiteX5" fmla="*/ 1749051 w 1955005"/>
              <a:gd name="connsiteY5" fmla="*/ 506359 h 1976622"/>
              <a:gd name="connsiteX6" fmla="*/ 1955005 w 1955005"/>
              <a:gd name="connsiteY6" fmla="*/ 375882 h 1976622"/>
              <a:gd name="connsiteX7" fmla="*/ 895939 w 1955005"/>
              <a:gd name="connsiteY7" fmla="*/ 1976622 h 1976622"/>
              <a:gd name="connsiteX8" fmla="*/ 0 w 1955005"/>
              <a:gd name="connsiteY8" fmla="*/ 1305565 h 1976622"/>
              <a:gd name="connsiteX0" fmla="*/ 0 w 1955005"/>
              <a:gd name="connsiteY0" fmla="*/ 1305565 h 1976622"/>
              <a:gd name="connsiteX1" fmla="*/ 46599 w 1955005"/>
              <a:gd name="connsiteY1" fmla="*/ 546187 h 1976622"/>
              <a:gd name="connsiteX2" fmla="*/ 1676148 w 1955005"/>
              <a:gd name="connsiteY2" fmla="*/ 0 h 1976622"/>
              <a:gd name="connsiteX3" fmla="*/ 1449833 w 1955005"/>
              <a:gd name="connsiteY3" fmla="*/ 287064 h 1976622"/>
              <a:gd name="connsiteX4" fmla="*/ 1568855 w 1955005"/>
              <a:gd name="connsiteY4" fmla="*/ 484015 h 1976622"/>
              <a:gd name="connsiteX5" fmla="*/ 1749051 w 1955005"/>
              <a:gd name="connsiteY5" fmla="*/ 506359 h 1976622"/>
              <a:gd name="connsiteX6" fmla="*/ 1955005 w 1955005"/>
              <a:gd name="connsiteY6" fmla="*/ 375882 h 1976622"/>
              <a:gd name="connsiteX7" fmla="*/ 895939 w 1955005"/>
              <a:gd name="connsiteY7" fmla="*/ 1976622 h 1976622"/>
              <a:gd name="connsiteX8" fmla="*/ 0 w 1955005"/>
              <a:gd name="connsiteY8" fmla="*/ 1305565 h 1976622"/>
              <a:gd name="connsiteX0" fmla="*/ 0 w 1955005"/>
              <a:gd name="connsiteY0" fmla="*/ 1305565 h 1976622"/>
              <a:gd name="connsiteX1" fmla="*/ 46599 w 1955005"/>
              <a:gd name="connsiteY1" fmla="*/ 546187 h 1976622"/>
              <a:gd name="connsiteX2" fmla="*/ 1676148 w 1955005"/>
              <a:gd name="connsiteY2" fmla="*/ 0 h 1976622"/>
              <a:gd name="connsiteX3" fmla="*/ 1449833 w 1955005"/>
              <a:gd name="connsiteY3" fmla="*/ 287064 h 1976622"/>
              <a:gd name="connsiteX4" fmla="*/ 1568855 w 1955005"/>
              <a:gd name="connsiteY4" fmla="*/ 484015 h 1976622"/>
              <a:gd name="connsiteX5" fmla="*/ 1749051 w 1955005"/>
              <a:gd name="connsiteY5" fmla="*/ 506359 h 1976622"/>
              <a:gd name="connsiteX6" fmla="*/ 1955005 w 1955005"/>
              <a:gd name="connsiteY6" fmla="*/ 375882 h 1976622"/>
              <a:gd name="connsiteX7" fmla="*/ 895939 w 1955005"/>
              <a:gd name="connsiteY7" fmla="*/ 1976622 h 1976622"/>
              <a:gd name="connsiteX8" fmla="*/ 0 w 1955005"/>
              <a:gd name="connsiteY8" fmla="*/ 1305565 h 1976622"/>
              <a:gd name="connsiteX0" fmla="*/ 0 w 1955005"/>
              <a:gd name="connsiteY0" fmla="*/ 1305565 h 1976622"/>
              <a:gd name="connsiteX1" fmla="*/ 46599 w 1955005"/>
              <a:gd name="connsiteY1" fmla="*/ 546187 h 1976622"/>
              <a:gd name="connsiteX2" fmla="*/ 1676148 w 1955005"/>
              <a:gd name="connsiteY2" fmla="*/ 0 h 1976622"/>
              <a:gd name="connsiteX3" fmla="*/ 1449833 w 1955005"/>
              <a:gd name="connsiteY3" fmla="*/ 287064 h 1976622"/>
              <a:gd name="connsiteX4" fmla="*/ 1568855 w 1955005"/>
              <a:gd name="connsiteY4" fmla="*/ 484015 h 1976622"/>
              <a:gd name="connsiteX5" fmla="*/ 1749668 w 1955005"/>
              <a:gd name="connsiteY5" fmla="*/ 516630 h 1976622"/>
              <a:gd name="connsiteX6" fmla="*/ 1955005 w 1955005"/>
              <a:gd name="connsiteY6" fmla="*/ 375882 h 1976622"/>
              <a:gd name="connsiteX7" fmla="*/ 895939 w 1955005"/>
              <a:gd name="connsiteY7" fmla="*/ 1976622 h 1976622"/>
              <a:gd name="connsiteX8" fmla="*/ 0 w 1955005"/>
              <a:gd name="connsiteY8" fmla="*/ 1305565 h 1976622"/>
              <a:gd name="connsiteX0" fmla="*/ 0 w 1955005"/>
              <a:gd name="connsiteY0" fmla="*/ 1305565 h 1976622"/>
              <a:gd name="connsiteX1" fmla="*/ 46599 w 1955005"/>
              <a:gd name="connsiteY1" fmla="*/ 546187 h 1976622"/>
              <a:gd name="connsiteX2" fmla="*/ 1676148 w 1955005"/>
              <a:gd name="connsiteY2" fmla="*/ 0 h 1976622"/>
              <a:gd name="connsiteX3" fmla="*/ 1449833 w 1955005"/>
              <a:gd name="connsiteY3" fmla="*/ 287064 h 1976622"/>
              <a:gd name="connsiteX4" fmla="*/ 1568855 w 1955005"/>
              <a:gd name="connsiteY4" fmla="*/ 484015 h 1976622"/>
              <a:gd name="connsiteX5" fmla="*/ 1749668 w 1955005"/>
              <a:gd name="connsiteY5" fmla="*/ 516630 h 1976622"/>
              <a:gd name="connsiteX6" fmla="*/ 1955005 w 1955005"/>
              <a:gd name="connsiteY6" fmla="*/ 375882 h 1976622"/>
              <a:gd name="connsiteX7" fmla="*/ 895939 w 1955005"/>
              <a:gd name="connsiteY7" fmla="*/ 1976622 h 1976622"/>
              <a:gd name="connsiteX8" fmla="*/ 0 w 1955005"/>
              <a:gd name="connsiteY8" fmla="*/ 1305565 h 1976622"/>
              <a:gd name="connsiteX0" fmla="*/ 0 w 1955005"/>
              <a:gd name="connsiteY0" fmla="*/ 1305565 h 1976622"/>
              <a:gd name="connsiteX1" fmla="*/ 46599 w 1955005"/>
              <a:gd name="connsiteY1" fmla="*/ 546187 h 1976622"/>
              <a:gd name="connsiteX2" fmla="*/ 1676148 w 1955005"/>
              <a:gd name="connsiteY2" fmla="*/ 0 h 1976622"/>
              <a:gd name="connsiteX3" fmla="*/ 1449833 w 1955005"/>
              <a:gd name="connsiteY3" fmla="*/ 287064 h 1976622"/>
              <a:gd name="connsiteX4" fmla="*/ 1568855 w 1955005"/>
              <a:gd name="connsiteY4" fmla="*/ 484015 h 1976622"/>
              <a:gd name="connsiteX5" fmla="*/ 1749668 w 1955005"/>
              <a:gd name="connsiteY5" fmla="*/ 516630 h 1976622"/>
              <a:gd name="connsiteX6" fmla="*/ 1955005 w 1955005"/>
              <a:gd name="connsiteY6" fmla="*/ 375882 h 1976622"/>
              <a:gd name="connsiteX7" fmla="*/ 895939 w 1955005"/>
              <a:gd name="connsiteY7" fmla="*/ 1976622 h 1976622"/>
              <a:gd name="connsiteX8" fmla="*/ 0 w 1955005"/>
              <a:gd name="connsiteY8" fmla="*/ 1305565 h 1976622"/>
              <a:gd name="connsiteX0" fmla="*/ 0 w 1955005"/>
              <a:gd name="connsiteY0" fmla="*/ 1305565 h 1976622"/>
              <a:gd name="connsiteX1" fmla="*/ 46599 w 1955005"/>
              <a:gd name="connsiteY1" fmla="*/ 546187 h 1976622"/>
              <a:gd name="connsiteX2" fmla="*/ 1676148 w 1955005"/>
              <a:gd name="connsiteY2" fmla="*/ 0 h 1976622"/>
              <a:gd name="connsiteX3" fmla="*/ 1449833 w 1955005"/>
              <a:gd name="connsiteY3" fmla="*/ 287064 h 1976622"/>
              <a:gd name="connsiteX4" fmla="*/ 1568855 w 1955005"/>
              <a:gd name="connsiteY4" fmla="*/ 484015 h 1976622"/>
              <a:gd name="connsiteX5" fmla="*/ 1738780 w 1955005"/>
              <a:gd name="connsiteY5" fmla="*/ 506975 h 1976622"/>
              <a:gd name="connsiteX6" fmla="*/ 1955005 w 1955005"/>
              <a:gd name="connsiteY6" fmla="*/ 375882 h 1976622"/>
              <a:gd name="connsiteX7" fmla="*/ 895939 w 1955005"/>
              <a:gd name="connsiteY7" fmla="*/ 1976622 h 1976622"/>
              <a:gd name="connsiteX8" fmla="*/ 0 w 1955005"/>
              <a:gd name="connsiteY8" fmla="*/ 1305565 h 1976622"/>
              <a:gd name="connsiteX0" fmla="*/ 0 w 1955005"/>
              <a:gd name="connsiteY0" fmla="*/ 1305565 h 1976622"/>
              <a:gd name="connsiteX1" fmla="*/ 46599 w 1955005"/>
              <a:gd name="connsiteY1" fmla="*/ 546187 h 1976622"/>
              <a:gd name="connsiteX2" fmla="*/ 1676148 w 1955005"/>
              <a:gd name="connsiteY2" fmla="*/ 0 h 1976622"/>
              <a:gd name="connsiteX3" fmla="*/ 1449833 w 1955005"/>
              <a:gd name="connsiteY3" fmla="*/ 287064 h 1976622"/>
              <a:gd name="connsiteX4" fmla="*/ 1568855 w 1955005"/>
              <a:gd name="connsiteY4" fmla="*/ 484015 h 1976622"/>
              <a:gd name="connsiteX5" fmla="*/ 1738780 w 1955005"/>
              <a:gd name="connsiteY5" fmla="*/ 506975 h 1976622"/>
              <a:gd name="connsiteX6" fmla="*/ 1955005 w 1955005"/>
              <a:gd name="connsiteY6" fmla="*/ 375882 h 1976622"/>
              <a:gd name="connsiteX7" fmla="*/ 895939 w 1955005"/>
              <a:gd name="connsiteY7" fmla="*/ 1976622 h 1976622"/>
              <a:gd name="connsiteX8" fmla="*/ 0 w 1955005"/>
              <a:gd name="connsiteY8" fmla="*/ 1305565 h 1976622"/>
              <a:gd name="connsiteX0" fmla="*/ 0 w 1955005"/>
              <a:gd name="connsiteY0" fmla="*/ 1305565 h 1976622"/>
              <a:gd name="connsiteX1" fmla="*/ 46599 w 1955005"/>
              <a:gd name="connsiteY1" fmla="*/ 546187 h 1976622"/>
              <a:gd name="connsiteX2" fmla="*/ 1676148 w 1955005"/>
              <a:gd name="connsiteY2" fmla="*/ 0 h 1976622"/>
              <a:gd name="connsiteX3" fmla="*/ 1449833 w 1955005"/>
              <a:gd name="connsiteY3" fmla="*/ 287064 h 1976622"/>
              <a:gd name="connsiteX4" fmla="*/ 1568855 w 1955005"/>
              <a:gd name="connsiteY4" fmla="*/ 484015 h 1976622"/>
              <a:gd name="connsiteX5" fmla="*/ 1738780 w 1955005"/>
              <a:gd name="connsiteY5" fmla="*/ 506975 h 1976622"/>
              <a:gd name="connsiteX6" fmla="*/ 1955005 w 1955005"/>
              <a:gd name="connsiteY6" fmla="*/ 375882 h 1976622"/>
              <a:gd name="connsiteX7" fmla="*/ 895939 w 1955005"/>
              <a:gd name="connsiteY7" fmla="*/ 1976622 h 1976622"/>
              <a:gd name="connsiteX8" fmla="*/ 0 w 1955005"/>
              <a:gd name="connsiteY8" fmla="*/ 1305565 h 1976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5005" h="1976622">
                <a:moveTo>
                  <a:pt x="0" y="1305565"/>
                </a:moveTo>
                <a:lnTo>
                  <a:pt x="46599" y="546187"/>
                </a:lnTo>
                <a:lnTo>
                  <a:pt x="1676148" y="0"/>
                </a:lnTo>
                <a:cubicBezTo>
                  <a:pt x="1340923" y="155203"/>
                  <a:pt x="1421450" y="219823"/>
                  <a:pt x="1449833" y="287064"/>
                </a:cubicBezTo>
                <a:cubicBezTo>
                  <a:pt x="1495839" y="338817"/>
                  <a:pt x="1518848" y="416550"/>
                  <a:pt x="1568855" y="484015"/>
                </a:cubicBezTo>
                <a:cubicBezTo>
                  <a:pt x="1604893" y="532634"/>
                  <a:pt x="1624309" y="571642"/>
                  <a:pt x="1738780" y="506975"/>
                </a:cubicBezTo>
                <a:lnTo>
                  <a:pt x="1955005" y="375882"/>
                </a:lnTo>
                <a:lnTo>
                  <a:pt x="895939" y="1976622"/>
                </a:lnTo>
                <a:lnTo>
                  <a:pt x="0" y="1305565"/>
                </a:lnTo>
                <a:close/>
              </a:path>
            </a:pathLst>
          </a:custGeom>
          <a:solidFill>
            <a:schemeClr val="bg1">
              <a:lumMod val="85000"/>
              <a:alpha val="70000"/>
            </a:schemeClr>
          </a:solidFill>
          <a:ln>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ndParaRPr>
          </a:p>
        </p:txBody>
      </p:sp>
      <p:grpSp>
        <p:nvGrpSpPr>
          <p:cNvPr id="13" name="Group 12"/>
          <p:cNvGrpSpPr/>
          <p:nvPr/>
        </p:nvGrpSpPr>
        <p:grpSpPr>
          <a:xfrm>
            <a:off x="5611435" y="1608030"/>
            <a:ext cx="2789295" cy="1802892"/>
            <a:chOff x="4343400" y="-2895747"/>
            <a:chExt cx="4137057" cy="2674034"/>
          </a:xfrm>
        </p:grpSpPr>
        <p:sp>
          <p:nvSpPr>
            <p:cNvPr id="148" name="Rectangle 147"/>
            <p:cNvSpPr/>
            <p:nvPr/>
          </p:nvSpPr>
          <p:spPr bwMode="auto">
            <a:xfrm>
              <a:off x="4572000" y="-2362200"/>
              <a:ext cx="3886200" cy="2140487"/>
            </a:xfrm>
            <a:prstGeom prst="rect">
              <a:avLst/>
            </a:prstGeom>
            <a:solidFill>
              <a:schemeClr val="bg1">
                <a:lumMod val="9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ndParaRPr>
            </a:p>
          </p:txBody>
        </p:sp>
        <p:sp>
          <p:nvSpPr>
            <p:cNvPr id="149" name="Rectangle 148"/>
            <p:cNvSpPr/>
            <p:nvPr/>
          </p:nvSpPr>
          <p:spPr bwMode="auto">
            <a:xfrm>
              <a:off x="4572000" y="-1219200"/>
              <a:ext cx="3886200" cy="997487"/>
            </a:xfrm>
            <a:prstGeom prst="rect">
              <a:avLst/>
            </a:prstGeom>
            <a:solidFill>
              <a:schemeClr val="bg1">
                <a:lumMod val="8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ndParaRPr>
            </a:p>
          </p:txBody>
        </p:sp>
        <p:sp>
          <p:nvSpPr>
            <p:cNvPr id="12" name="Rectangle 11"/>
            <p:cNvSpPr/>
            <p:nvPr/>
          </p:nvSpPr>
          <p:spPr bwMode="auto">
            <a:xfrm>
              <a:off x="4572000" y="-2743200"/>
              <a:ext cx="3886200" cy="457200"/>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ndParaRPr>
            </a:p>
          </p:txBody>
        </p:sp>
        <p:pic>
          <p:nvPicPr>
            <p:cNvPr id="138" name="Picture 137"/>
            <p:cNvPicPr>
              <a:picLocks noChangeAspect="1"/>
            </p:cNvPicPr>
            <p:nvPr/>
          </p:nvPicPr>
          <p:blipFill>
            <a:blip r:embed="rId16">
              <a:extLst>
                <a:ext uri="{BEBA8EAE-BF5A-486C-A8C5-ECC9F3942E4B}">
                  <a14:imgProps xmlns:a14="http://schemas.microsoft.com/office/drawing/2010/main">
                    <a14:imgLayer r:embed="rId17">
                      <a14:imgEffect>
                        <a14:backgroundRemoval t="3763" b="96774" l="5236" r="95288"/>
                      </a14:imgEffect>
                    </a14:imgLayer>
                  </a14:imgProps>
                </a:ext>
              </a:extLst>
            </a:blip>
            <a:stretch>
              <a:fillRect/>
            </a:stretch>
          </p:blipFill>
          <p:spPr>
            <a:xfrm>
              <a:off x="6227333" y="-1882744"/>
              <a:ext cx="1354744" cy="1319275"/>
            </a:xfrm>
            <a:prstGeom prst="rect">
              <a:avLst/>
            </a:prstGeom>
          </p:spPr>
        </p:pic>
        <p:cxnSp>
          <p:nvCxnSpPr>
            <p:cNvPr id="9" name="Straight Connector 8"/>
            <p:cNvCxnSpPr/>
            <p:nvPr/>
          </p:nvCxnSpPr>
          <p:spPr>
            <a:xfrm>
              <a:off x="4572000" y="-1241058"/>
              <a:ext cx="3908457" cy="11925"/>
            </a:xfrm>
            <a:prstGeom prst="line">
              <a:avLst/>
            </a:prstGeom>
            <a:ln w="57150" cmpd="sng">
              <a:solidFill>
                <a:schemeClr val="bg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pic>
          <p:nvPicPr>
            <p:cNvPr id="144" name="Picture 173"/>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685318" y="-1710186"/>
              <a:ext cx="504640" cy="819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5" name="Rectangle 144"/>
            <p:cNvSpPr/>
            <p:nvPr/>
          </p:nvSpPr>
          <p:spPr bwMode="auto">
            <a:xfrm>
              <a:off x="4343400" y="-2270632"/>
              <a:ext cx="1828800" cy="60960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45" tIns="182845" rIns="0" bIns="46627"/>
            <a:lstStyle/>
            <a:p>
              <a:pPr marL="0" marR="0" lvl="0" indent="0" algn="ctr" defTabSz="932205" eaLnBrk="1" fontAlgn="auto" latinLnBrk="0" hangingPunct="1">
                <a:lnSpc>
                  <a:spcPct val="90000"/>
                </a:lnSpc>
                <a:spcBef>
                  <a:spcPts val="0"/>
                </a:spcBef>
                <a:spcAft>
                  <a:spcPts val="0"/>
                </a:spcAft>
                <a:buClrTx/>
                <a:buSzTx/>
                <a:buFontTx/>
                <a:buNone/>
                <a:tabLst/>
                <a:defRPr/>
              </a:pPr>
              <a:r>
                <a:rPr kumimoji="0" lang="en-US" sz="1499" b="0" i="0" u="none" strike="noStrike" kern="0" cap="none" spc="0" normalizeH="0" baseline="0" noProof="0" dirty="0">
                  <a:ln>
                    <a:noFill/>
                  </a:ln>
                  <a:solidFill>
                    <a:srgbClr val="505050"/>
                  </a:solidFill>
                  <a:effectLst/>
                  <a:uLnTx/>
                  <a:uFillTx/>
                  <a:latin typeface="Segoe UI Light"/>
                </a:rPr>
                <a:t>Corporate </a:t>
              </a:r>
            </a:p>
            <a:p>
              <a:pPr marL="0" marR="0" lvl="0" indent="0" algn="ctr" defTabSz="932205" eaLnBrk="1" fontAlgn="auto" latinLnBrk="0" hangingPunct="1">
                <a:lnSpc>
                  <a:spcPct val="90000"/>
                </a:lnSpc>
                <a:spcBef>
                  <a:spcPts val="0"/>
                </a:spcBef>
                <a:spcAft>
                  <a:spcPts val="0"/>
                </a:spcAft>
                <a:buClrTx/>
                <a:buSzTx/>
                <a:buFontTx/>
                <a:buNone/>
                <a:tabLst/>
                <a:defRPr/>
              </a:pPr>
              <a:r>
                <a:rPr kumimoji="0" lang="en-US" sz="1499" b="0" i="0" u="none" strike="noStrike" kern="0" cap="none" spc="0" normalizeH="0" baseline="0" noProof="0" dirty="0">
                  <a:ln>
                    <a:noFill/>
                  </a:ln>
                  <a:solidFill>
                    <a:srgbClr val="505050"/>
                  </a:solidFill>
                  <a:effectLst/>
                  <a:uLnTx/>
                  <a:uFillTx/>
                  <a:latin typeface="Segoe UI Light"/>
                </a:rPr>
                <a:t>data</a:t>
              </a:r>
            </a:p>
          </p:txBody>
        </p:sp>
        <p:sp>
          <p:nvSpPr>
            <p:cNvPr id="146" name="Rectangle 145"/>
            <p:cNvSpPr/>
            <p:nvPr/>
          </p:nvSpPr>
          <p:spPr bwMode="auto">
            <a:xfrm>
              <a:off x="4343400" y="-1196294"/>
              <a:ext cx="1828800" cy="609600"/>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45" tIns="182845" rIns="0" bIns="46627"/>
            <a:lstStyle/>
            <a:p>
              <a:pPr marL="0" marR="0" lvl="0" indent="0" algn="ctr" defTabSz="932205" eaLnBrk="1" fontAlgn="auto" latinLnBrk="0" hangingPunct="1">
                <a:lnSpc>
                  <a:spcPct val="90000"/>
                </a:lnSpc>
                <a:spcBef>
                  <a:spcPts val="0"/>
                </a:spcBef>
                <a:spcAft>
                  <a:spcPts val="0"/>
                </a:spcAft>
                <a:buClrTx/>
                <a:buSzTx/>
                <a:buFontTx/>
                <a:buNone/>
                <a:tabLst/>
                <a:defRPr/>
              </a:pPr>
              <a:r>
                <a:rPr kumimoji="0" lang="en-US" sz="1499" b="0" i="0" u="none" strike="noStrike" kern="0" cap="none" spc="0" normalizeH="0" baseline="0" noProof="0" dirty="0">
                  <a:ln>
                    <a:noFill/>
                  </a:ln>
                  <a:solidFill>
                    <a:srgbClr val="505050"/>
                  </a:solidFill>
                  <a:effectLst/>
                  <a:uLnTx/>
                  <a:uFillTx/>
                  <a:latin typeface="Segoe UI Light"/>
                </a:rPr>
                <a:t>Personal</a:t>
              </a:r>
            </a:p>
            <a:p>
              <a:pPr marL="0" marR="0" lvl="0" indent="0" algn="ctr" defTabSz="932205" eaLnBrk="1" fontAlgn="auto" latinLnBrk="0" hangingPunct="1">
                <a:lnSpc>
                  <a:spcPct val="90000"/>
                </a:lnSpc>
                <a:spcBef>
                  <a:spcPts val="0"/>
                </a:spcBef>
                <a:spcAft>
                  <a:spcPts val="0"/>
                </a:spcAft>
                <a:buClrTx/>
                <a:buSzTx/>
                <a:buFontTx/>
                <a:buNone/>
                <a:tabLst/>
                <a:defRPr/>
              </a:pPr>
              <a:r>
                <a:rPr kumimoji="0" lang="en-US" sz="1499" b="0" i="0" u="none" strike="noStrike" kern="0" cap="none" spc="0" normalizeH="0" baseline="0" noProof="0" dirty="0">
                  <a:ln>
                    <a:noFill/>
                  </a:ln>
                  <a:solidFill>
                    <a:srgbClr val="505050"/>
                  </a:solidFill>
                  <a:effectLst/>
                  <a:uLnTx/>
                  <a:uFillTx/>
                  <a:latin typeface="Segoe UI Light"/>
                </a:rPr>
                <a:t> data</a:t>
              </a:r>
            </a:p>
          </p:txBody>
        </p:sp>
        <p:sp>
          <p:nvSpPr>
            <p:cNvPr id="147" name="Rectangle 146"/>
            <p:cNvSpPr/>
            <p:nvPr/>
          </p:nvSpPr>
          <p:spPr bwMode="auto">
            <a:xfrm>
              <a:off x="4577182" y="-2895747"/>
              <a:ext cx="3881017" cy="68584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45" tIns="182845" rIns="0" bIns="46627"/>
            <a:lstStyle/>
            <a:p>
              <a:pPr marL="0" marR="0" lvl="0" indent="0" algn="ctr" defTabSz="932205" eaLnBrk="1" fontAlgn="auto" latinLnBrk="0" hangingPunct="1">
                <a:lnSpc>
                  <a:spcPct val="90000"/>
                </a:lnSpc>
                <a:spcBef>
                  <a:spcPts val="0"/>
                </a:spcBef>
                <a:spcAft>
                  <a:spcPts val="0"/>
                </a:spcAft>
                <a:buClrTx/>
                <a:buSzTx/>
                <a:buFontTx/>
                <a:buNone/>
                <a:tabLst/>
                <a:defRPr/>
              </a:pPr>
              <a:r>
                <a:rPr kumimoji="0" lang="en-US" sz="1530" b="0" i="0" u="none" strike="noStrike" kern="0" cap="none" spc="0" normalizeH="0" baseline="0" noProof="0" dirty="0">
                  <a:ln>
                    <a:noFill/>
                  </a:ln>
                  <a:solidFill>
                    <a:srgbClr val="FFFFFF"/>
                  </a:solidFill>
                  <a:effectLst/>
                  <a:uLnTx/>
                  <a:uFillTx/>
                  <a:latin typeface="+mj-lt"/>
                  <a:cs typeface="Segoe UI Semibold"/>
                </a:rPr>
                <a:t>Multi-identity policy</a:t>
              </a:r>
            </a:p>
          </p:txBody>
        </p:sp>
      </p:grpSp>
      <p:pic>
        <p:nvPicPr>
          <p:cNvPr id="139" name="Picture 138"/>
          <p:cNvPicPr>
            <a:picLocks noChangeAspect="1"/>
          </p:cNvPicPr>
          <p:nvPr/>
        </p:nvPicPr>
        <p:blipFill>
          <a:blip r:embed="rId19"/>
          <a:stretch>
            <a:fillRect/>
          </a:stretch>
        </p:blipFill>
        <p:spPr>
          <a:xfrm>
            <a:off x="1716441" y="3967129"/>
            <a:ext cx="159526" cy="233877"/>
          </a:xfrm>
          <a:prstGeom prst="rect">
            <a:avLst/>
          </a:prstGeom>
        </p:spPr>
      </p:pic>
      <p:grpSp>
        <p:nvGrpSpPr>
          <p:cNvPr id="140" name="Group 139"/>
          <p:cNvGrpSpPr/>
          <p:nvPr/>
        </p:nvGrpSpPr>
        <p:grpSpPr>
          <a:xfrm>
            <a:off x="6539762" y="5722910"/>
            <a:ext cx="5276140" cy="755423"/>
            <a:chOff x="6775037" y="4705722"/>
            <a:chExt cx="4854665" cy="755530"/>
          </a:xfrm>
        </p:grpSpPr>
        <p:grpSp>
          <p:nvGrpSpPr>
            <p:cNvPr id="141" name="Group 140"/>
            <p:cNvGrpSpPr/>
            <p:nvPr/>
          </p:nvGrpSpPr>
          <p:grpSpPr>
            <a:xfrm>
              <a:off x="6775037" y="4926552"/>
              <a:ext cx="315851" cy="315851"/>
              <a:chOff x="5345175" y="5208028"/>
              <a:chExt cx="648216" cy="648216"/>
            </a:xfrm>
          </p:grpSpPr>
          <p:sp>
            <p:nvSpPr>
              <p:cNvPr id="143" name="Oval 142"/>
              <p:cNvSpPr/>
              <p:nvPr/>
            </p:nvSpPr>
            <p:spPr bwMode="auto">
              <a:xfrm>
                <a:off x="5345175" y="5208028"/>
                <a:ext cx="648216" cy="648216"/>
              </a:xfrm>
              <a:prstGeom prst="ellips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505050"/>
                  </a:solidFill>
                  <a:effectLst/>
                  <a:uLnTx/>
                  <a:uFillTx/>
                  <a:latin typeface="Segoe UI"/>
                </a:endParaRPr>
              </a:p>
            </p:txBody>
          </p:sp>
          <p:sp>
            <p:nvSpPr>
              <p:cNvPr id="150" name="Isosceles Triangle 149"/>
              <p:cNvSpPr/>
              <p:nvPr/>
            </p:nvSpPr>
            <p:spPr bwMode="auto">
              <a:xfrm rot="5400000">
                <a:off x="5588343" y="5447994"/>
                <a:ext cx="236699" cy="169604"/>
              </a:xfrm>
              <a:prstGeom prst="triangl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algn="ctr" defTabSz="932293" eaLnBrk="1" fontAlgn="base" latinLnBrk="0" hangingPunct="1">
                  <a:lnSpc>
                    <a:spcPct val="90000"/>
                  </a:lnSpc>
                  <a:spcBef>
                    <a:spcPct val="0"/>
                  </a:spcBef>
                  <a:spcAft>
                    <a:spcPct val="0"/>
                  </a:spcAft>
                  <a:buClrTx/>
                  <a:buSzTx/>
                  <a:buFontTx/>
                  <a:buNone/>
                  <a:tabLst/>
                  <a:defRPr/>
                </a:pPr>
                <a:endParaRPr kumimoji="0" lang="en-US" sz="2000" b="1" i="0" u="none" strike="noStrike" kern="0" cap="none" spc="0" normalizeH="0" baseline="0" noProof="0" dirty="0">
                  <a:ln>
                    <a:noFill/>
                  </a:ln>
                  <a:solidFill>
                    <a:srgbClr val="505050"/>
                  </a:solidFill>
                  <a:effectLst/>
                  <a:uLnTx/>
                  <a:uFillTx/>
                  <a:latin typeface="Segoe UI Light"/>
                  <a:ea typeface="Segoe UI" pitchFamily="34" charset="0"/>
                  <a:cs typeface="Segoe UI" pitchFamily="34" charset="0"/>
                </a:endParaRPr>
              </a:p>
            </p:txBody>
          </p:sp>
        </p:grpSp>
        <p:sp>
          <p:nvSpPr>
            <p:cNvPr id="142" name="TextBox 141"/>
            <p:cNvSpPr txBox="1"/>
            <p:nvPr/>
          </p:nvSpPr>
          <p:spPr>
            <a:xfrm>
              <a:off x="7211639" y="4705722"/>
              <a:ext cx="4418063" cy="755530"/>
            </a:xfrm>
            <a:prstGeom prst="rect">
              <a:avLst/>
            </a:prstGeom>
            <a:noFill/>
          </p:spPr>
          <p:txBody>
            <a:bodyPr wrap="square" lIns="0" tIns="146283" rIns="182854" bIns="146283" rtlCol="0" anchor="ctr">
              <a:noAutofit/>
            </a:bodyPr>
            <a:lstStyle/>
            <a:p>
              <a:pPr marL="0" marR="0" lvl="0" indent="0" defTabSz="914400" eaLnBrk="1" fontAlgn="auto" latinLnBrk="0" hangingPunct="1">
                <a:lnSpc>
                  <a:spcPct val="100000"/>
                </a:lnSpc>
                <a:spcBef>
                  <a:spcPts val="0"/>
                </a:spcBef>
                <a:spcAft>
                  <a:spcPts val="588"/>
                </a:spcAft>
                <a:buClrTx/>
                <a:buSzTx/>
                <a:buFontTx/>
                <a:buNone/>
                <a:tabLst/>
                <a:defRPr/>
              </a:pPr>
              <a:r>
                <a:rPr kumimoji="0" lang="en-US" sz="1400" b="0" i="0" u="none" strike="noStrike" kern="0" cap="none" spc="0" normalizeH="0" baseline="0" noProof="0" dirty="0">
                  <a:ln>
                    <a:noFill/>
                  </a:ln>
                  <a:solidFill>
                    <a:srgbClr val="505050"/>
                  </a:solidFill>
                  <a:effectLst/>
                  <a:uLnTx/>
                  <a:uFillTx/>
                  <a:latin typeface="Segoe UI Light"/>
                </a:rPr>
                <a:t>Enable secure viewing of content using the Managed Browser, PDF Viewer, AV Player, and Image Viewer apps</a:t>
              </a:r>
            </a:p>
          </p:txBody>
        </p:sp>
      </p:grpSp>
    </p:spTree>
    <p:extLst>
      <p:ext uri="{BB962C8B-B14F-4D97-AF65-F5344CB8AC3E}">
        <p14:creationId xmlns:p14="http://schemas.microsoft.com/office/powerpoint/2010/main" val="394022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500"/>
                                        <p:tgtEl>
                                          <p:spTgt spid="1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9"/>
                                        </p:tgtEl>
                                        <p:attrNameLst>
                                          <p:attrName>style.visibility</p:attrName>
                                        </p:attrNameLst>
                                      </p:cBhvr>
                                      <p:to>
                                        <p:strVal val="visible"/>
                                      </p:to>
                                    </p:set>
                                    <p:animEffect transition="in" filter="fade">
                                      <p:cBhvr>
                                        <p:cTn id="17" dur="500"/>
                                        <p:tgtEl>
                                          <p:spTgt spid="17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96"/>
                                        </p:tgtEl>
                                        <p:attrNameLst>
                                          <p:attrName>style.visibility</p:attrName>
                                        </p:attrNameLst>
                                      </p:cBhvr>
                                      <p:to>
                                        <p:strVal val="visible"/>
                                      </p:to>
                                    </p:set>
                                    <p:animEffect transition="in" filter="dissolve">
                                      <p:cBhvr>
                                        <p:cTn id="22" dur="500"/>
                                        <p:tgtEl>
                                          <p:spTgt spid="196"/>
                                        </p:tgtEl>
                                      </p:cBhvr>
                                    </p:animEffect>
                                  </p:childTnLst>
                                </p:cTn>
                              </p:par>
                              <p:par>
                                <p:cTn id="23" presetID="10" presetClass="entr" presetSubtype="0" fill="hold" grpId="0" nodeType="withEffect">
                                  <p:stCondLst>
                                    <p:cond delay="200"/>
                                  </p:stCondLst>
                                  <p:childTnLst>
                                    <p:set>
                                      <p:cBhvr>
                                        <p:cTn id="24" dur="1" fill="hold">
                                          <p:stCondLst>
                                            <p:cond delay="0"/>
                                          </p:stCondLst>
                                        </p:cTn>
                                        <p:tgtEl>
                                          <p:spTgt spid="214"/>
                                        </p:tgtEl>
                                        <p:attrNameLst>
                                          <p:attrName>style.visibility</p:attrName>
                                        </p:attrNameLst>
                                      </p:cBhvr>
                                      <p:to>
                                        <p:strVal val="visible"/>
                                      </p:to>
                                    </p:set>
                                    <p:animEffect transition="in" filter="fade">
                                      <p:cBhvr>
                                        <p:cTn id="25" dur="500"/>
                                        <p:tgtEl>
                                          <p:spTgt spid="214"/>
                                        </p:tgtEl>
                                      </p:cBhvr>
                                    </p:animEffect>
                                  </p:childTnLst>
                                </p:cTn>
                              </p:par>
                              <p:par>
                                <p:cTn id="26" presetID="1" presetClass="entr" presetSubtype="0" fill="hold" nodeType="withEffect">
                                  <p:stCondLst>
                                    <p:cond delay="200"/>
                                  </p:stCondLst>
                                  <p:childTnLst>
                                    <p:set>
                                      <p:cBhvr>
                                        <p:cTn id="27" dur="1" fill="hold">
                                          <p:stCondLst>
                                            <p:cond delay="0"/>
                                          </p:stCondLst>
                                        </p:cTn>
                                        <p:tgtEl>
                                          <p:spTgt spid="13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par>
                                <p:cTn id="33" presetID="10" presetClass="entr" presetSubtype="0" fill="hold" nodeType="withEffect">
                                  <p:stCondLst>
                                    <p:cond delay="10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600"/>
                            </p:stCondLst>
                            <p:childTnLst>
                              <p:par>
                                <p:cTn id="37" presetID="10" presetClass="entr" presetSubtype="0" fill="hold" nodeType="after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1000"/>
                                        <p:tgtEl>
                                          <p:spTgt spid="98"/>
                                        </p:tgtEl>
                                      </p:cBhvr>
                                    </p:animEffect>
                                  </p:childTnLst>
                                </p:cTn>
                              </p:par>
                              <p:par>
                                <p:cTn id="40" presetID="10" presetClass="entr" presetSubtype="0" fill="hold" nodeType="withEffect">
                                  <p:stCondLst>
                                    <p:cond delay="100"/>
                                  </p:stCondLst>
                                  <p:childTnLst>
                                    <p:set>
                                      <p:cBhvr>
                                        <p:cTn id="41" dur="1" fill="hold">
                                          <p:stCondLst>
                                            <p:cond delay="0"/>
                                          </p:stCondLst>
                                        </p:cTn>
                                        <p:tgtEl>
                                          <p:spTgt spid="103"/>
                                        </p:tgtEl>
                                        <p:attrNameLst>
                                          <p:attrName>style.visibility</p:attrName>
                                        </p:attrNameLst>
                                      </p:cBhvr>
                                      <p:to>
                                        <p:strVal val="visible"/>
                                      </p:to>
                                    </p:set>
                                    <p:animEffect transition="in" filter="fade">
                                      <p:cBhvr>
                                        <p:cTn id="42" dur="1000"/>
                                        <p:tgtEl>
                                          <p:spTgt spid="103"/>
                                        </p:tgtEl>
                                      </p:cBhvr>
                                    </p:animEffect>
                                  </p:childTnLst>
                                </p:cTn>
                              </p:par>
                              <p:par>
                                <p:cTn id="43" presetID="10" presetClass="entr" presetSubtype="0" fill="hold" nodeType="withEffect">
                                  <p:stCondLst>
                                    <p:cond delay="200"/>
                                  </p:stCondLst>
                                  <p:childTnLst>
                                    <p:set>
                                      <p:cBhvr>
                                        <p:cTn id="44" dur="1" fill="hold">
                                          <p:stCondLst>
                                            <p:cond delay="0"/>
                                          </p:stCondLst>
                                        </p:cTn>
                                        <p:tgtEl>
                                          <p:spTgt spid="108"/>
                                        </p:tgtEl>
                                        <p:attrNameLst>
                                          <p:attrName>style.visibility</p:attrName>
                                        </p:attrNameLst>
                                      </p:cBhvr>
                                      <p:to>
                                        <p:strVal val="visible"/>
                                      </p:to>
                                    </p:set>
                                    <p:animEffect transition="in" filter="fade">
                                      <p:cBhvr>
                                        <p:cTn id="45" dur="1000"/>
                                        <p:tgtEl>
                                          <p:spTgt spid="108"/>
                                        </p:tgtEl>
                                      </p:cBhvr>
                                    </p:animEffect>
                                  </p:childTnLst>
                                </p:cTn>
                              </p:par>
                            </p:childTnLst>
                          </p:cTn>
                        </p:par>
                        <p:par>
                          <p:cTn id="46" fill="hold">
                            <p:stCondLst>
                              <p:cond delay="1800"/>
                            </p:stCondLst>
                            <p:childTnLst>
                              <p:par>
                                <p:cTn id="47" presetID="10" presetClass="entr" presetSubtype="0" fill="hold" nodeType="afterEffect">
                                  <p:stCondLst>
                                    <p:cond delay="0"/>
                                  </p:stCondLst>
                                  <p:childTnLst>
                                    <p:set>
                                      <p:cBhvr>
                                        <p:cTn id="48" dur="1" fill="hold">
                                          <p:stCondLst>
                                            <p:cond delay="0"/>
                                          </p:stCondLst>
                                        </p:cTn>
                                        <p:tgtEl>
                                          <p:spTgt spid="140"/>
                                        </p:tgtEl>
                                        <p:attrNameLst>
                                          <p:attrName>style.visibility</p:attrName>
                                        </p:attrNameLst>
                                      </p:cBhvr>
                                      <p:to>
                                        <p:strVal val="visible"/>
                                      </p:to>
                                    </p:set>
                                    <p:animEffect transition="in" filter="fade">
                                      <p:cBhvr>
                                        <p:cTn id="49"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a:t>
            </a:r>
          </a:p>
        </p:txBody>
      </p:sp>
      <p:sp>
        <p:nvSpPr>
          <p:cNvPr id="3" name="Text Placeholder 2"/>
          <p:cNvSpPr>
            <a:spLocks noGrp="1"/>
          </p:cNvSpPr>
          <p:nvPr>
            <p:ph type="body" sz="quarter" idx="12"/>
          </p:nvPr>
        </p:nvSpPr>
        <p:spPr/>
        <p:txBody>
          <a:bodyPr/>
          <a:lstStyle/>
          <a:p>
            <a:r>
              <a:rPr lang="en-US" dirty="0"/>
              <a:t>App Policy</a:t>
            </a:r>
          </a:p>
        </p:txBody>
      </p:sp>
    </p:spTree>
    <p:extLst>
      <p:ext uri="{BB962C8B-B14F-4D97-AF65-F5344CB8AC3E}">
        <p14:creationId xmlns:p14="http://schemas.microsoft.com/office/powerpoint/2010/main" val="24801672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Manage mobile productivity without device enrollment</a:t>
            </a:r>
          </a:p>
        </p:txBody>
      </p:sp>
      <p:grpSp>
        <p:nvGrpSpPr>
          <p:cNvPr id="212" name="Group 211"/>
          <p:cNvGrpSpPr/>
          <p:nvPr/>
        </p:nvGrpSpPr>
        <p:grpSpPr>
          <a:xfrm>
            <a:off x="5994463" y="1326757"/>
            <a:ext cx="3757130" cy="5233413"/>
            <a:chOff x="2489200" y="5600700"/>
            <a:chExt cx="763588" cy="1063625"/>
          </a:xfrm>
        </p:grpSpPr>
        <p:sp>
          <p:nvSpPr>
            <p:cNvPr id="213" name="Freeform 5"/>
            <p:cNvSpPr>
              <a:spLocks/>
            </p:cNvSpPr>
            <p:nvPr/>
          </p:nvSpPr>
          <p:spPr bwMode="auto">
            <a:xfrm>
              <a:off x="2489200" y="5600700"/>
              <a:ext cx="763588" cy="1063625"/>
            </a:xfrm>
            <a:custGeom>
              <a:avLst/>
              <a:gdLst>
                <a:gd name="T0" fmla="*/ 848 w 920"/>
                <a:gd name="T1" fmla="*/ 1282 h 1282"/>
                <a:gd name="T2" fmla="*/ 72 w 920"/>
                <a:gd name="T3" fmla="*/ 1282 h 1282"/>
                <a:gd name="T4" fmla="*/ 0 w 920"/>
                <a:gd name="T5" fmla="*/ 1210 h 1282"/>
                <a:gd name="T6" fmla="*/ 0 w 920"/>
                <a:gd name="T7" fmla="*/ 72 h 1282"/>
                <a:gd name="T8" fmla="*/ 72 w 920"/>
                <a:gd name="T9" fmla="*/ 0 h 1282"/>
                <a:gd name="T10" fmla="*/ 848 w 920"/>
                <a:gd name="T11" fmla="*/ 0 h 1282"/>
                <a:gd name="T12" fmla="*/ 920 w 920"/>
                <a:gd name="T13" fmla="*/ 72 h 1282"/>
                <a:gd name="T14" fmla="*/ 920 w 920"/>
                <a:gd name="T15" fmla="*/ 1210 h 1282"/>
                <a:gd name="T16" fmla="*/ 848 w 920"/>
                <a:gd name="T17" fmla="*/ 128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0" h="1282">
                  <a:moveTo>
                    <a:pt x="848" y="1282"/>
                  </a:moveTo>
                  <a:cubicBezTo>
                    <a:pt x="72" y="1282"/>
                    <a:pt x="72" y="1282"/>
                    <a:pt x="72" y="1282"/>
                  </a:cubicBezTo>
                  <a:cubicBezTo>
                    <a:pt x="32" y="1282"/>
                    <a:pt x="0" y="1250"/>
                    <a:pt x="0" y="1210"/>
                  </a:cubicBezTo>
                  <a:cubicBezTo>
                    <a:pt x="0" y="72"/>
                    <a:pt x="0" y="72"/>
                    <a:pt x="0" y="72"/>
                  </a:cubicBezTo>
                  <a:cubicBezTo>
                    <a:pt x="0" y="32"/>
                    <a:pt x="32" y="0"/>
                    <a:pt x="72" y="0"/>
                  </a:cubicBezTo>
                  <a:cubicBezTo>
                    <a:pt x="848" y="0"/>
                    <a:pt x="848" y="0"/>
                    <a:pt x="848" y="0"/>
                  </a:cubicBezTo>
                  <a:cubicBezTo>
                    <a:pt x="888" y="0"/>
                    <a:pt x="920" y="32"/>
                    <a:pt x="920" y="72"/>
                  </a:cubicBezTo>
                  <a:cubicBezTo>
                    <a:pt x="920" y="1210"/>
                    <a:pt x="920" y="1210"/>
                    <a:pt x="920" y="1210"/>
                  </a:cubicBezTo>
                  <a:cubicBezTo>
                    <a:pt x="920" y="1250"/>
                    <a:pt x="888" y="1282"/>
                    <a:pt x="848" y="1282"/>
                  </a:cubicBezTo>
                  <a:close/>
                </a:path>
              </a:pathLst>
            </a:custGeom>
            <a:solidFill>
              <a:srgbClr val="282828"/>
            </a:solidFill>
            <a:ln>
              <a:noFill/>
            </a:ln>
          </p:spPr>
          <p:txBody>
            <a:bodyPr/>
            <a:lstStyle/>
            <a:p>
              <a:pPr marL="0" marR="0" lvl="0" indent="0" defTabSz="93233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rgbClr val="505050"/>
                </a:solidFill>
                <a:effectLst/>
                <a:uLnTx/>
                <a:uFillTx/>
                <a:latin typeface="+mj-lt"/>
              </a:endParaRPr>
            </a:p>
          </p:txBody>
        </p:sp>
        <p:sp>
          <p:nvSpPr>
            <p:cNvPr id="214" name="Rectangle 6"/>
            <p:cNvSpPr>
              <a:spLocks noChangeArrowheads="1"/>
            </p:cNvSpPr>
            <p:nvPr/>
          </p:nvSpPr>
          <p:spPr bwMode="auto">
            <a:xfrm>
              <a:off x="2536825" y="5678488"/>
              <a:ext cx="669925" cy="908050"/>
            </a:xfrm>
            <a:prstGeom prst="rect">
              <a:avLst/>
            </a:prstGeom>
            <a:solidFill>
              <a:schemeClr val="bg1"/>
            </a:solidFill>
            <a:ln>
              <a:noFill/>
            </a:ln>
          </p:spPr>
          <p:txBody>
            <a:bodyPr/>
            <a:lstStyle/>
            <a:p>
              <a:pPr marL="0" marR="0" lvl="0" indent="0" defTabSz="93233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solidFill>
                  <a:sysClr val="windowText" lastClr="000000"/>
                </a:solidFill>
                <a:effectLst/>
                <a:uLnTx/>
                <a:uFillTx/>
                <a:latin typeface="+mj-lt"/>
              </a:endParaRPr>
            </a:p>
          </p:txBody>
        </p:sp>
      </p:grpSp>
      <p:pic>
        <p:nvPicPr>
          <p:cNvPr id="215" name="Picture 2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2981" y="5163633"/>
            <a:ext cx="396560" cy="396558"/>
          </a:xfrm>
          <a:prstGeom prst="roundRect">
            <a:avLst/>
          </a:prstGeom>
        </p:spPr>
      </p:pic>
      <p:pic>
        <p:nvPicPr>
          <p:cNvPr id="216" name="Picture 4" descr="http://ts2.mm.bing.net/th?&amp;id=HN.608001291450647668&amp;w=366&amp;h=366&amp;c=0&amp;pid=1.9&amp;rs=0&amp;p=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5517" y="5162412"/>
            <a:ext cx="395616" cy="395614"/>
          </a:xfrm>
          <a:prstGeom prst="roundRect">
            <a:avLst/>
          </a:prstGeom>
          <a:noFill/>
          <a:extLst>
            <a:ext uri="{909E8E84-426E-40dd-AFC4-6F175D3DCCD1}">
              <a14:hiddenFill xmlns="" xmlns:a14="http://schemas.microsoft.com/office/drawing/2010/main">
                <a:solidFill>
                  <a:srgbClr val="FFFFFF"/>
                </a:solidFill>
              </a14:hiddenFill>
            </a:ext>
          </a:extLst>
        </p:spPr>
      </p:pic>
      <p:pic>
        <p:nvPicPr>
          <p:cNvPr id="217" name="Picture 216"/>
          <p:cNvPicPr>
            <a:picLocks noChangeAspect="1"/>
          </p:cNvPicPr>
          <p:nvPr/>
        </p:nvPicPr>
        <p:blipFill>
          <a:blip r:embed="rId5"/>
          <a:stretch>
            <a:fillRect/>
          </a:stretch>
        </p:blipFill>
        <p:spPr>
          <a:xfrm>
            <a:off x="7968707" y="5164969"/>
            <a:ext cx="404283" cy="397760"/>
          </a:xfrm>
          <a:prstGeom prst="rect">
            <a:avLst/>
          </a:prstGeom>
        </p:spPr>
      </p:pic>
      <p:pic>
        <p:nvPicPr>
          <p:cNvPr id="218" name="Picture 217"/>
          <p:cNvPicPr>
            <a:picLocks noChangeAspect="1"/>
          </p:cNvPicPr>
          <p:nvPr/>
        </p:nvPicPr>
        <p:blipFill>
          <a:blip r:embed="rId6"/>
          <a:stretch>
            <a:fillRect/>
          </a:stretch>
        </p:blipFill>
        <p:spPr>
          <a:xfrm>
            <a:off x="8578175" y="5152855"/>
            <a:ext cx="424891" cy="418111"/>
          </a:xfrm>
          <a:prstGeom prst="rect">
            <a:avLst/>
          </a:prstGeom>
        </p:spPr>
      </p:pic>
      <p:grpSp>
        <p:nvGrpSpPr>
          <p:cNvPr id="219" name="Group 218"/>
          <p:cNvGrpSpPr/>
          <p:nvPr/>
        </p:nvGrpSpPr>
        <p:grpSpPr>
          <a:xfrm>
            <a:off x="8303442" y="2479785"/>
            <a:ext cx="415361" cy="398729"/>
            <a:chOff x="5662184" y="2332412"/>
            <a:chExt cx="493109" cy="473365"/>
          </a:xfrm>
        </p:grpSpPr>
        <p:sp>
          <p:nvSpPr>
            <p:cNvPr id="220" name="Rounded Rectangle 219"/>
            <p:cNvSpPr/>
            <p:nvPr/>
          </p:nvSpPr>
          <p:spPr bwMode="auto">
            <a:xfrm>
              <a:off x="5662184" y="2332412"/>
              <a:ext cx="493109" cy="473365"/>
            </a:xfrm>
            <a:prstGeom prst="roundRect">
              <a:avLst/>
            </a:prstGeom>
            <a:solidFill>
              <a:srgbClr val="1DBDA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040"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gradFill>
                  <a:gsLst>
                    <a:gs pos="16814">
                      <a:srgbClr val="FFFFFF"/>
                    </a:gs>
                    <a:gs pos="46000">
                      <a:srgbClr val="FFFFFF"/>
                    </a:gs>
                  </a:gsLst>
                  <a:lin ang="5400000" scaled="0"/>
                </a:gradFill>
                <a:effectLst/>
                <a:uLnTx/>
                <a:uFillTx/>
                <a:latin typeface="+mj-lt"/>
              </a:endParaRPr>
            </a:p>
          </p:txBody>
        </p:sp>
        <p:sp>
          <p:nvSpPr>
            <p:cNvPr id="221" name="Freeform 13"/>
            <p:cNvSpPr>
              <a:spLocks/>
            </p:cNvSpPr>
            <p:nvPr/>
          </p:nvSpPr>
          <p:spPr bwMode="auto">
            <a:xfrm>
              <a:off x="5774564" y="2496906"/>
              <a:ext cx="129640" cy="217882"/>
            </a:xfrm>
            <a:custGeom>
              <a:avLst/>
              <a:gdLst>
                <a:gd name="T0" fmla="*/ 163 w 163"/>
                <a:gd name="T1" fmla="*/ 90 h 275"/>
                <a:gd name="T2" fmla="*/ 161 w 163"/>
                <a:gd name="T3" fmla="*/ 275 h 275"/>
                <a:gd name="T4" fmla="*/ 0 w 163"/>
                <a:gd name="T5" fmla="*/ 183 h 275"/>
                <a:gd name="T6" fmla="*/ 0 w 163"/>
                <a:gd name="T7" fmla="*/ 0 h 275"/>
                <a:gd name="T8" fmla="*/ 163 w 163"/>
                <a:gd name="T9" fmla="*/ 90 h 275"/>
              </a:gdLst>
              <a:ahLst/>
              <a:cxnLst>
                <a:cxn ang="0">
                  <a:pos x="T0" y="T1"/>
                </a:cxn>
                <a:cxn ang="0">
                  <a:pos x="T2" y="T3"/>
                </a:cxn>
                <a:cxn ang="0">
                  <a:pos x="T4" y="T5"/>
                </a:cxn>
                <a:cxn ang="0">
                  <a:pos x="T6" y="T7"/>
                </a:cxn>
                <a:cxn ang="0">
                  <a:pos x="T8" y="T9"/>
                </a:cxn>
              </a:cxnLst>
              <a:rect l="0" t="0" r="r" b="b"/>
              <a:pathLst>
                <a:path w="163" h="275">
                  <a:moveTo>
                    <a:pt x="163" y="90"/>
                  </a:moveTo>
                  <a:lnTo>
                    <a:pt x="161" y="275"/>
                  </a:lnTo>
                  <a:lnTo>
                    <a:pt x="0" y="183"/>
                  </a:lnTo>
                  <a:lnTo>
                    <a:pt x="0" y="0"/>
                  </a:lnTo>
                  <a:lnTo>
                    <a:pt x="163" y="90"/>
                  </a:lnTo>
                  <a:close/>
                </a:path>
              </a:pathLst>
            </a:custGeom>
            <a:solidFill>
              <a:srgbClr val="009E4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3233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mj-lt"/>
              </a:endParaRPr>
            </a:p>
          </p:txBody>
        </p:sp>
        <p:sp>
          <p:nvSpPr>
            <p:cNvPr id="222" name="Freeform 14"/>
            <p:cNvSpPr>
              <a:spLocks/>
            </p:cNvSpPr>
            <p:nvPr/>
          </p:nvSpPr>
          <p:spPr bwMode="auto">
            <a:xfrm>
              <a:off x="5902025" y="2496906"/>
              <a:ext cx="127461" cy="217882"/>
            </a:xfrm>
            <a:custGeom>
              <a:avLst/>
              <a:gdLst>
                <a:gd name="T0" fmla="*/ 2 w 161"/>
                <a:gd name="T1" fmla="*/ 90 h 275"/>
                <a:gd name="T2" fmla="*/ 0 w 161"/>
                <a:gd name="T3" fmla="*/ 275 h 275"/>
                <a:gd name="T4" fmla="*/ 161 w 161"/>
                <a:gd name="T5" fmla="*/ 183 h 275"/>
                <a:gd name="T6" fmla="*/ 161 w 161"/>
                <a:gd name="T7" fmla="*/ 0 h 275"/>
                <a:gd name="T8" fmla="*/ 2 w 161"/>
                <a:gd name="T9" fmla="*/ 90 h 275"/>
              </a:gdLst>
              <a:ahLst/>
              <a:cxnLst>
                <a:cxn ang="0">
                  <a:pos x="T0" y="T1"/>
                </a:cxn>
                <a:cxn ang="0">
                  <a:pos x="T2" y="T3"/>
                </a:cxn>
                <a:cxn ang="0">
                  <a:pos x="T4" y="T5"/>
                </a:cxn>
                <a:cxn ang="0">
                  <a:pos x="T6" y="T7"/>
                </a:cxn>
                <a:cxn ang="0">
                  <a:pos x="T8" y="T9"/>
                </a:cxn>
              </a:cxnLst>
              <a:rect l="0" t="0" r="r" b="b"/>
              <a:pathLst>
                <a:path w="161" h="275">
                  <a:moveTo>
                    <a:pt x="2" y="90"/>
                  </a:moveTo>
                  <a:lnTo>
                    <a:pt x="0" y="275"/>
                  </a:lnTo>
                  <a:lnTo>
                    <a:pt x="161" y="183"/>
                  </a:lnTo>
                  <a:lnTo>
                    <a:pt x="161" y="0"/>
                  </a:lnTo>
                  <a:lnTo>
                    <a:pt x="2" y="90"/>
                  </a:lnTo>
                  <a:close/>
                </a:path>
              </a:pathLst>
            </a:custGeom>
            <a:solidFill>
              <a:srgbClr val="0072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3233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mj-lt"/>
              </a:endParaRPr>
            </a:p>
          </p:txBody>
        </p:sp>
        <p:sp>
          <p:nvSpPr>
            <p:cNvPr id="223" name="Freeform 15"/>
            <p:cNvSpPr>
              <a:spLocks/>
            </p:cNvSpPr>
            <p:nvPr/>
          </p:nvSpPr>
          <p:spPr bwMode="auto">
            <a:xfrm>
              <a:off x="5774564" y="2425005"/>
              <a:ext cx="254923" cy="145982"/>
            </a:xfrm>
            <a:custGeom>
              <a:avLst/>
              <a:gdLst>
                <a:gd name="T0" fmla="*/ 163 w 322"/>
                <a:gd name="T1" fmla="*/ 185 h 185"/>
                <a:gd name="T2" fmla="*/ 0 w 322"/>
                <a:gd name="T3" fmla="*/ 90 h 185"/>
                <a:gd name="T4" fmla="*/ 161 w 322"/>
                <a:gd name="T5" fmla="*/ 0 h 185"/>
                <a:gd name="T6" fmla="*/ 322 w 322"/>
                <a:gd name="T7" fmla="*/ 90 h 185"/>
                <a:gd name="T8" fmla="*/ 163 w 322"/>
                <a:gd name="T9" fmla="*/ 185 h 185"/>
              </a:gdLst>
              <a:ahLst/>
              <a:cxnLst>
                <a:cxn ang="0">
                  <a:pos x="T0" y="T1"/>
                </a:cxn>
                <a:cxn ang="0">
                  <a:pos x="T2" y="T3"/>
                </a:cxn>
                <a:cxn ang="0">
                  <a:pos x="T4" y="T5"/>
                </a:cxn>
                <a:cxn ang="0">
                  <a:pos x="T6" y="T7"/>
                </a:cxn>
                <a:cxn ang="0">
                  <a:pos x="T8" y="T9"/>
                </a:cxn>
              </a:cxnLst>
              <a:rect l="0" t="0" r="r" b="b"/>
              <a:pathLst>
                <a:path w="322" h="185">
                  <a:moveTo>
                    <a:pt x="163" y="185"/>
                  </a:moveTo>
                  <a:lnTo>
                    <a:pt x="0" y="90"/>
                  </a:lnTo>
                  <a:lnTo>
                    <a:pt x="161" y="0"/>
                  </a:lnTo>
                  <a:lnTo>
                    <a:pt x="322" y="90"/>
                  </a:lnTo>
                  <a:lnTo>
                    <a:pt x="163" y="185"/>
                  </a:lnTo>
                  <a:close/>
                </a:path>
              </a:pathLst>
            </a:custGeom>
            <a:solidFill>
              <a:srgbClr val="55D45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3233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mj-lt"/>
              </a:endParaRPr>
            </a:p>
          </p:txBody>
        </p:sp>
      </p:grpSp>
      <p:grpSp>
        <p:nvGrpSpPr>
          <p:cNvPr id="224" name="Group 223"/>
          <p:cNvGrpSpPr/>
          <p:nvPr/>
        </p:nvGrpSpPr>
        <p:grpSpPr>
          <a:xfrm>
            <a:off x="6949955" y="2487680"/>
            <a:ext cx="415361" cy="398729"/>
            <a:chOff x="4335116" y="2340153"/>
            <a:chExt cx="493109" cy="473365"/>
          </a:xfrm>
        </p:grpSpPr>
        <p:sp>
          <p:nvSpPr>
            <p:cNvPr id="225" name="Rounded Rectangle 224"/>
            <p:cNvSpPr/>
            <p:nvPr/>
          </p:nvSpPr>
          <p:spPr bwMode="auto">
            <a:xfrm>
              <a:off x="4335116" y="2340153"/>
              <a:ext cx="493109" cy="473365"/>
            </a:xfrm>
            <a:prstGeom prst="roundRect">
              <a:avLst/>
            </a:prstGeom>
            <a:solidFill>
              <a:srgbClr val="5364BD"/>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040"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gradFill>
                  <a:gsLst>
                    <a:gs pos="16814">
                      <a:srgbClr val="FFFFFF"/>
                    </a:gs>
                    <a:gs pos="46000">
                      <a:srgbClr val="FFFFFF"/>
                    </a:gs>
                  </a:gsLst>
                  <a:lin ang="5400000" scaled="0"/>
                </a:gradFill>
                <a:effectLst/>
                <a:uLnTx/>
                <a:uFillTx/>
                <a:latin typeface="+mj-lt"/>
              </a:endParaRPr>
            </a:p>
          </p:txBody>
        </p:sp>
        <p:sp>
          <p:nvSpPr>
            <p:cNvPr id="226" name="Freeform 19"/>
            <p:cNvSpPr>
              <a:spLocks/>
            </p:cNvSpPr>
            <p:nvPr/>
          </p:nvSpPr>
          <p:spPr bwMode="auto">
            <a:xfrm>
              <a:off x="4454036" y="2496505"/>
              <a:ext cx="133546" cy="226703"/>
            </a:xfrm>
            <a:custGeom>
              <a:avLst/>
              <a:gdLst>
                <a:gd name="T0" fmla="*/ 304 w 304"/>
                <a:gd name="T1" fmla="*/ 173 h 521"/>
                <a:gd name="T2" fmla="*/ 304 w 304"/>
                <a:gd name="T3" fmla="*/ 521 h 521"/>
                <a:gd name="T4" fmla="*/ 0 w 304"/>
                <a:gd name="T5" fmla="*/ 346 h 521"/>
                <a:gd name="T6" fmla="*/ 0 w 304"/>
                <a:gd name="T7" fmla="*/ 0 h 521"/>
                <a:gd name="T8" fmla="*/ 304 w 304"/>
                <a:gd name="T9" fmla="*/ 173 h 521"/>
              </a:gdLst>
              <a:ahLst/>
              <a:cxnLst>
                <a:cxn ang="0">
                  <a:pos x="T0" y="T1"/>
                </a:cxn>
                <a:cxn ang="0">
                  <a:pos x="T2" y="T3"/>
                </a:cxn>
                <a:cxn ang="0">
                  <a:pos x="T4" y="T5"/>
                </a:cxn>
                <a:cxn ang="0">
                  <a:pos x="T6" y="T7"/>
                </a:cxn>
                <a:cxn ang="0">
                  <a:pos x="T8" y="T9"/>
                </a:cxn>
              </a:cxnLst>
              <a:rect l="0" t="0" r="r" b="b"/>
              <a:pathLst>
                <a:path w="304" h="521">
                  <a:moveTo>
                    <a:pt x="304" y="173"/>
                  </a:moveTo>
                  <a:lnTo>
                    <a:pt x="304" y="521"/>
                  </a:lnTo>
                  <a:lnTo>
                    <a:pt x="0" y="346"/>
                  </a:lnTo>
                  <a:lnTo>
                    <a:pt x="0" y="0"/>
                  </a:lnTo>
                  <a:lnTo>
                    <a:pt x="304" y="173"/>
                  </a:lnTo>
                  <a:close/>
                </a:path>
              </a:pathLst>
            </a:custGeom>
            <a:solidFill>
              <a:srgbClr val="68217A"/>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320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mj-lt"/>
              </a:endParaRPr>
            </a:p>
          </p:txBody>
        </p:sp>
        <p:sp>
          <p:nvSpPr>
            <p:cNvPr id="227" name="Freeform 20"/>
            <p:cNvSpPr>
              <a:spLocks/>
            </p:cNvSpPr>
            <p:nvPr/>
          </p:nvSpPr>
          <p:spPr bwMode="auto">
            <a:xfrm>
              <a:off x="4587581" y="2496505"/>
              <a:ext cx="132584" cy="226703"/>
            </a:xfrm>
            <a:custGeom>
              <a:avLst/>
              <a:gdLst>
                <a:gd name="T0" fmla="*/ 0 w 303"/>
                <a:gd name="T1" fmla="*/ 173 h 521"/>
                <a:gd name="T2" fmla="*/ 0 w 303"/>
                <a:gd name="T3" fmla="*/ 521 h 521"/>
                <a:gd name="T4" fmla="*/ 303 w 303"/>
                <a:gd name="T5" fmla="*/ 346 h 521"/>
                <a:gd name="T6" fmla="*/ 303 w 303"/>
                <a:gd name="T7" fmla="*/ 0 h 521"/>
                <a:gd name="T8" fmla="*/ 0 w 303"/>
                <a:gd name="T9" fmla="*/ 173 h 521"/>
              </a:gdLst>
              <a:ahLst/>
              <a:cxnLst>
                <a:cxn ang="0">
                  <a:pos x="T0" y="T1"/>
                </a:cxn>
                <a:cxn ang="0">
                  <a:pos x="T2" y="T3"/>
                </a:cxn>
                <a:cxn ang="0">
                  <a:pos x="T4" y="T5"/>
                </a:cxn>
                <a:cxn ang="0">
                  <a:pos x="T6" y="T7"/>
                </a:cxn>
                <a:cxn ang="0">
                  <a:pos x="T8" y="T9"/>
                </a:cxn>
              </a:cxnLst>
              <a:rect l="0" t="0" r="r" b="b"/>
              <a:pathLst>
                <a:path w="303" h="521">
                  <a:moveTo>
                    <a:pt x="0" y="173"/>
                  </a:moveTo>
                  <a:lnTo>
                    <a:pt x="0" y="521"/>
                  </a:lnTo>
                  <a:lnTo>
                    <a:pt x="303" y="346"/>
                  </a:lnTo>
                  <a:lnTo>
                    <a:pt x="303" y="0"/>
                  </a:lnTo>
                  <a:lnTo>
                    <a:pt x="0" y="173"/>
                  </a:lnTo>
                  <a:close/>
                </a:path>
              </a:pathLst>
            </a:custGeom>
            <a:solidFill>
              <a:srgbClr val="44235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320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mj-lt"/>
              </a:endParaRPr>
            </a:p>
          </p:txBody>
        </p:sp>
        <p:sp>
          <p:nvSpPr>
            <p:cNvPr id="228" name="Freeform 21"/>
            <p:cNvSpPr>
              <a:spLocks/>
            </p:cNvSpPr>
            <p:nvPr/>
          </p:nvSpPr>
          <p:spPr bwMode="auto">
            <a:xfrm>
              <a:off x="4455982" y="2424371"/>
              <a:ext cx="266131" cy="150817"/>
            </a:xfrm>
            <a:custGeom>
              <a:avLst/>
              <a:gdLst>
                <a:gd name="T0" fmla="*/ 304 w 607"/>
                <a:gd name="T1" fmla="*/ 348 h 348"/>
                <a:gd name="T2" fmla="*/ 0 w 607"/>
                <a:gd name="T3" fmla="*/ 171 h 348"/>
                <a:gd name="T4" fmla="*/ 304 w 607"/>
                <a:gd name="T5" fmla="*/ 0 h 348"/>
                <a:gd name="T6" fmla="*/ 607 w 607"/>
                <a:gd name="T7" fmla="*/ 171 h 348"/>
                <a:gd name="T8" fmla="*/ 304 w 607"/>
                <a:gd name="T9" fmla="*/ 348 h 348"/>
              </a:gdLst>
              <a:ahLst/>
              <a:cxnLst>
                <a:cxn ang="0">
                  <a:pos x="T0" y="T1"/>
                </a:cxn>
                <a:cxn ang="0">
                  <a:pos x="T2" y="T3"/>
                </a:cxn>
                <a:cxn ang="0">
                  <a:pos x="T4" y="T5"/>
                </a:cxn>
                <a:cxn ang="0">
                  <a:pos x="T6" y="T7"/>
                </a:cxn>
                <a:cxn ang="0">
                  <a:pos x="T8" y="T9"/>
                </a:cxn>
              </a:cxnLst>
              <a:rect l="0" t="0" r="r" b="b"/>
              <a:pathLst>
                <a:path w="607" h="348">
                  <a:moveTo>
                    <a:pt x="304" y="348"/>
                  </a:moveTo>
                  <a:lnTo>
                    <a:pt x="0" y="171"/>
                  </a:lnTo>
                  <a:lnTo>
                    <a:pt x="304" y="0"/>
                  </a:lnTo>
                  <a:lnTo>
                    <a:pt x="607" y="171"/>
                  </a:lnTo>
                  <a:lnTo>
                    <a:pt x="304" y="348"/>
                  </a:lnTo>
                  <a:close/>
                </a:path>
              </a:pathLst>
            </a:custGeom>
            <a:solidFill>
              <a:srgbClr val="9B4F96"/>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32064"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505050"/>
                </a:solidFill>
                <a:effectLst/>
                <a:uLnTx/>
                <a:uFillTx/>
                <a:latin typeface="+mj-lt"/>
              </a:endParaRPr>
            </a:p>
          </p:txBody>
        </p:sp>
      </p:grpSp>
      <p:sp>
        <p:nvSpPr>
          <p:cNvPr id="229" name="Rectangle 228"/>
          <p:cNvSpPr/>
          <p:nvPr/>
        </p:nvSpPr>
        <p:spPr bwMode="auto">
          <a:xfrm>
            <a:off x="6968880" y="5566786"/>
            <a:ext cx="1639037" cy="298643"/>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19" tIns="182819" rIns="0" bIns="46620"/>
          <a:lstStyle/>
          <a:p>
            <a:pPr marL="0" marR="0" lvl="0" indent="0" algn="ctr" defTabSz="932026" eaLnBrk="1" fontAlgn="auto" latinLnBrk="0" hangingPunct="1">
              <a:lnSpc>
                <a:spcPct val="90000"/>
              </a:lnSpc>
              <a:spcBef>
                <a:spcPts val="0"/>
              </a:spcBef>
              <a:spcAft>
                <a:spcPts val="0"/>
              </a:spcAft>
              <a:buClrTx/>
              <a:buSzTx/>
              <a:buFontTx/>
              <a:buNone/>
              <a:tabLst/>
              <a:defRPr/>
            </a:pPr>
            <a:r>
              <a:rPr kumimoji="0" lang="en-US" sz="1498" b="0" i="0" u="none" strike="noStrike" kern="0" cap="none" spc="0" normalizeH="0" baseline="0" noProof="0" dirty="0">
                <a:ln>
                  <a:noFill/>
                </a:ln>
                <a:solidFill>
                  <a:srgbClr val="505050"/>
                </a:solidFill>
                <a:effectLst/>
                <a:uLnTx/>
                <a:uFillTx/>
                <a:latin typeface="+mj-lt"/>
              </a:rPr>
              <a:t>Personal apps</a:t>
            </a:r>
          </a:p>
        </p:txBody>
      </p:sp>
      <p:sp>
        <p:nvSpPr>
          <p:cNvPr id="230" name="Rectangle 229"/>
          <p:cNvSpPr/>
          <p:nvPr/>
        </p:nvSpPr>
        <p:spPr bwMode="auto">
          <a:xfrm>
            <a:off x="6881623" y="1865290"/>
            <a:ext cx="1765709" cy="36559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19" tIns="182819" rIns="0" bIns="46620"/>
          <a:lstStyle/>
          <a:p>
            <a:pPr marL="0" marR="0" lvl="0" indent="0" algn="ctr" defTabSz="932026" eaLnBrk="1" fontAlgn="auto" latinLnBrk="0" hangingPunct="1">
              <a:lnSpc>
                <a:spcPct val="90000"/>
              </a:lnSpc>
              <a:spcBef>
                <a:spcPts val="0"/>
              </a:spcBef>
              <a:spcAft>
                <a:spcPts val="0"/>
              </a:spcAft>
              <a:buClrTx/>
              <a:buSzTx/>
              <a:buFontTx/>
              <a:buNone/>
              <a:tabLst/>
              <a:defRPr/>
            </a:pPr>
            <a:r>
              <a:rPr kumimoji="0" lang="en-US" sz="1498" b="0" i="0" u="none" strike="noStrike" kern="0" cap="none" spc="0" normalizeH="0" baseline="0" noProof="0" dirty="0">
                <a:ln>
                  <a:noFill/>
                </a:ln>
                <a:solidFill>
                  <a:srgbClr val="505050"/>
                </a:solidFill>
                <a:effectLst/>
                <a:uLnTx/>
                <a:uFillTx/>
                <a:latin typeface="+mj-lt"/>
              </a:rPr>
              <a:t>Corporate apps</a:t>
            </a:r>
          </a:p>
        </p:txBody>
      </p:sp>
      <p:pic>
        <p:nvPicPr>
          <p:cNvPr id="231" name="Picture 230" descr="ManagedBrowserIcon copy.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46158" y="2476674"/>
            <a:ext cx="415863" cy="393107"/>
          </a:xfrm>
          <a:prstGeom prst="rect">
            <a:avLst/>
          </a:prstGeom>
        </p:spPr>
      </p:pic>
      <p:grpSp>
        <p:nvGrpSpPr>
          <p:cNvPr id="236" name="Group 235"/>
          <p:cNvGrpSpPr/>
          <p:nvPr/>
        </p:nvGrpSpPr>
        <p:grpSpPr>
          <a:xfrm>
            <a:off x="3017837" y="1549232"/>
            <a:ext cx="1990435" cy="1306497"/>
            <a:chOff x="1372275" y="3241611"/>
            <a:chExt cx="2013324" cy="1321521"/>
          </a:xfrm>
        </p:grpSpPr>
        <p:pic>
          <p:nvPicPr>
            <p:cNvPr id="237" name="Picture 236"/>
            <p:cNvPicPr>
              <a:picLocks noChangeAspect="1"/>
            </p:cNvPicPr>
            <p:nvPr/>
          </p:nvPicPr>
          <p:blipFill>
            <a:blip r:embed="rId8"/>
            <a:stretch>
              <a:fillRect/>
            </a:stretch>
          </p:blipFill>
          <p:spPr>
            <a:xfrm>
              <a:off x="1372275" y="3241611"/>
              <a:ext cx="2013324" cy="1321521"/>
            </a:xfrm>
            <a:prstGeom prst="rect">
              <a:avLst/>
            </a:prstGeom>
          </p:spPr>
        </p:pic>
        <p:pic>
          <p:nvPicPr>
            <p:cNvPr id="238" name="Picture 23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77855" y="3864796"/>
              <a:ext cx="1675229" cy="373412"/>
            </a:xfrm>
            <a:prstGeom prst="rect">
              <a:avLst/>
            </a:prstGeom>
          </p:spPr>
        </p:pic>
      </p:grpSp>
      <p:sp>
        <p:nvSpPr>
          <p:cNvPr id="242" name="TextBox 241"/>
          <p:cNvSpPr txBox="1"/>
          <p:nvPr/>
        </p:nvSpPr>
        <p:spPr>
          <a:xfrm>
            <a:off x="5042628" y="5997232"/>
            <a:ext cx="1387214" cy="700430"/>
          </a:xfrm>
          <a:prstGeom prst="rect">
            <a:avLst/>
          </a:prstGeom>
          <a:noFill/>
        </p:spPr>
        <p:txBody>
          <a:bodyPr wrap="square" lIns="186494" tIns="149196" rIns="186494" bIns="149196" rtlCol="0">
            <a:spAutoFit/>
          </a:bodyPr>
          <a:lstStyle/>
          <a:p>
            <a:pPr marL="0" marR="0" lvl="0" indent="0" defTabSz="932418" eaLnBrk="1" fontAlgn="auto" latinLnBrk="0" hangingPunct="1">
              <a:lnSpc>
                <a:spcPct val="90000"/>
              </a:lnSpc>
              <a:spcBef>
                <a:spcPts val="0"/>
              </a:spcBef>
              <a:spcAft>
                <a:spcPts val="0"/>
              </a:spcAft>
              <a:buClrTx/>
              <a:buSzTx/>
              <a:buFontTx/>
              <a:buNone/>
              <a:tabLst/>
              <a:defRPr/>
            </a:pPr>
            <a:r>
              <a:rPr kumimoji="0" lang="en-US" sz="1428" b="0" i="0" u="none" strike="noStrike" kern="0" cap="none" spc="0" normalizeH="0" baseline="0" noProof="0" dirty="0">
                <a:ln>
                  <a:noFill/>
                </a:ln>
                <a:solidFill>
                  <a:sysClr val="windowText" lastClr="000000"/>
                </a:solidFill>
                <a:effectLst/>
                <a:uLnTx/>
                <a:uFillTx/>
                <a:latin typeface="+mj-lt"/>
                <a:cs typeface="Segoe UI Semibold"/>
              </a:rPr>
              <a:t>MDM </a:t>
            </a:r>
          </a:p>
          <a:p>
            <a:pPr marL="0" marR="0" lvl="0" indent="0" defTabSz="932418" eaLnBrk="1" fontAlgn="auto" latinLnBrk="0" hangingPunct="1">
              <a:lnSpc>
                <a:spcPct val="90000"/>
              </a:lnSpc>
              <a:spcBef>
                <a:spcPts val="0"/>
              </a:spcBef>
              <a:spcAft>
                <a:spcPts val="0"/>
              </a:spcAft>
              <a:buClrTx/>
              <a:buSzTx/>
              <a:buFontTx/>
              <a:buNone/>
              <a:tabLst/>
              <a:defRPr/>
            </a:pPr>
            <a:r>
              <a:rPr kumimoji="0" lang="en-US" sz="1428" b="0" i="0" u="none" strike="noStrike" kern="0" cap="none" spc="0" normalizeH="0" baseline="0" noProof="0" dirty="0">
                <a:ln>
                  <a:noFill/>
                </a:ln>
                <a:solidFill>
                  <a:sysClr val="windowText" lastClr="000000"/>
                </a:solidFill>
                <a:effectLst/>
                <a:uLnTx/>
                <a:uFillTx/>
                <a:latin typeface="+mj-lt"/>
                <a:cs typeface="Segoe UI Semibold"/>
              </a:rPr>
              <a:t>policies</a:t>
            </a:r>
          </a:p>
        </p:txBody>
      </p:sp>
      <p:grpSp>
        <p:nvGrpSpPr>
          <p:cNvPr id="246" name="Group 245"/>
          <p:cNvGrpSpPr/>
          <p:nvPr/>
        </p:nvGrpSpPr>
        <p:grpSpPr>
          <a:xfrm>
            <a:off x="4980400" y="2340127"/>
            <a:ext cx="4383897" cy="1596583"/>
            <a:chOff x="2865892" y="1906706"/>
            <a:chExt cx="4268561" cy="1565642"/>
          </a:xfrm>
        </p:grpSpPr>
        <p:cxnSp>
          <p:nvCxnSpPr>
            <p:cNvPr id="247" name="Straight Connector 246"/>
            <p:cNvCxnSpPr/>
            <p:nvPr/>
          </p:nvCxnSpPr>
          <p:spPr>
            <a:xfrm flipH="1">
              <a:off x="2865892" y="1906706"/>
              <a:ext cx="791392" cy="0"/>
            </a:xfrm>
            <a:prstGeom prst="line">
              <a:avLst/>
            </a:prstGeom>
            <a:ln w="28575" cap="rnd" cmpd="sng">
              <a:solidFill>
                <a:srgbClr val="00BCF2"/>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48" name="Rectangle 247"/>
            <p:cNvSpPr/>
            <p:nvPr/>
          </p:nvSpPr>
          <p:spPr bwMode="auto">
            <a:xfrm>
              <a:off x="3710700" y="1909636"/>
              <a:ext cx="3423753" cy="1562712"/>
            </a:xfrm>
            <a:prstGeom prst="rect">
              <a:avLst/>
            </a:prstGeom>
            <a:noFill/>
            <a:ln w="28575" cap="rnd" cmpd="sng">
              <a:solidFill>
                <a:srgbClr val="00BCF2"/>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mj-lt"/>
              </a:endParaRPr>
            </a:p>
          </p:txBody>
        </p:sp>
      </p:grpSp>
      <p:sp>
        <p:nvSpPr>
          <p:cNvPr id="249" name="TextBox 248"/>
          <p:cNvSpPr txBox="1"/>
          <p:nvPr/>
        </p:nvSpPr>
        <p:spPr>
          <a:xfrm>
            <a:off x="4913714" y="1651508"/>
            <a:ext cx="1130722" cy="704672"/>
          </a:xfrm>
          <a:prstGeom prst="rect">
            <a:avLst/>
          </a:prstGeom>
          <a:noFill/>
        </p:spPr>
        <p:txBody>
          <a:bodyPr wrap="square" lIns="186494" tIns="149196" rIns="186494" bIns="149196" rtlCol="0">
            <a:spAutoFit/>
          </a:bodyPr>
          <a:lstStyle/>
          <a:p>
            <a:pPr marL="0" marR="0" lvl="0" indent="0" defTabSz="932418" eaLnBrk="1" fontAlgn="auto" latinLnBrk="0" hangingPunct="1">
              <a:lnSpc>
                <a:spcPct val="90000"/>
              </a:lnSpc>
              <a:spcBef>
                <a:spcPts val="0"/>
              </a:spcBef>
              <a:spcAft>
                <a:spcPts val="0"/>
              </a:spcAft>
              <a:buClrTx/>
              <a:buSzTx/>
              <a:buFontTx/>
              <a:buNone/>
              <a:tabLst/>
              <a:defRPr/>
            </a:pPr>
            <a:r>
              <a:rPr kumimoji="0" lang="en-US" sz="1428" b="0" i="0" u="none" strike="noStrike" kern="0" cap="none" spc="0" normalizeH="0" baseline="0" noProof="0" dirty="0">
                <a:ln>
                  <a:noFill/>
                </a:ln>
                <a:solidFill>
                  <a:sysClr val="windowText" lastClr="000000"/>
                </a:solidFill>
                <a:effectLst/>
                <a:uLnTx/>
                <a:uFillTx/>
                <a:latin typeface="+mj-lt"/>
                <a:cs typeface="Segoe UI Semibold"/>
              </a:rPr>
              <a:t>MAM </a:t>
            </a:r>
          </a:p>
          <a:p>
            <a:pPr marL="0" marR="0" lvl="0" indent="0" defTabSz="932418" eaLnBrk="1" fontAlgn="auto" latinLnBrk="0" hangingPunct="1">
              <a:lnSpc>
                <a:spcPct val="90000"/>
              </a:lnSpc>
              <a:spcBef>
                <a:spcPts val="0"/>
              </a:spcBef>
              <a:spcAft>
                <a:spcPts val="0"/>
              </a:spcAft>
              <a:buClrTx/>
              <a:buSzTx/>
              <a:buFontTx/>
              <a:buNone/>
              <a:tabLst/>
              <a:defRPr/>
            </a:pPr>
            <a:r>
              <a:rPr kumimoji="0" lang="en-US" sz="1428" b="0" i="0" u="none" strike="noStrike" kern="0" cap="none" spc="0" normalizeH="0" baseline="0" noProof="0" dirty="0">
                <a:ln>
                  <a:noFill/>
                </a:ln>
                <a:solidFill>
                  <a:sysClr val="windowText" lastClr="000000"/>
                </a:solidFill>
                <a:effectLst/>
                <a:uLnTx/>
                <a:uFillTx/>
                <a:latin typeface="+mj-lt"/>
                <a:cs typeface="Segoe UI Semibold"/>
              </a:rPr>
              <a:t>policies</a:t>
            </a:r>
          </a:p>
        </p:txBody>
      </p:sp>
      <p:grpSp>
        <p:nvGrpSpPr>
          <p:cNvPr id="250" name="Group 249"/>
          <p:cNvGrpSpPr/>
          <p:nvPr/>
        </p:nvGrpSpPr>
        <p:grpSpPr>
          <a:xfrm>
            <a:off x="6418493" y="2150648"/>
            <a:ext cx="393529" cy="393529"/>
            <a:chOff x="3167009" y="2634153"/>
            <a:chExt cx="566791" cy="566791"/>
          </a:xfrm>
        </p:grpSpPr>
        <p:sp>
          <p:nvSpPr>
            <p:cNvPr id="251" name="Oval 7"/>
            <p:cNvSpPr>
              <a:spLocks noChangeArrowheads="1"/>
            </p:cNvSpPr>
            <p:nvPr/>
          </p:nvSpPr>
          <p:spPr bwMode="auto">
            <a:xfrm>
              <a:off x="3167009" y="2634153"/>
              <a:ext cx="566791" cy="566791"/>
            </a:xfrm>
            <a:prstGeom prst="ellipse">
              <a:avLst/>
            </a:prstGeom>
            <a:solidFill>
              <a:schemeClr val="tx2"/>
            </a:solidFill>
            <a:ln>
              <a:noFill/>
            </a:ln>
            <a:extLst/>
          </p:spPr>
          <p:txBody>
            <a:bodyPr/>
            <a:lstStyle/>
            <a:p>
              <a:pPr marL="0" marR="0" lvl="0" indent="0" defTabSz="93233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mj-lt"/>
              </a:endParaRPr>
            </a:p>
          </p:txBody>
        </p:sp>
        <p:pic>
          <p:nvPicPr>
            <p:cNvPr id="252" name="Picture 251"/>
            <p:cNvPicPr>
              <a:picLocks noChangeAspect="1"/>
            </p:cNvPicPr>
            <p:nvPr/>
          </p:nvPicPr>
          <p:blipFill>
            <a:blip r:embed="rId10"/>
            <a:stretch>
              <a:fillRect/>
            </a:stretch>
          </p:blipFill>
          <p:spPr>
            <a:xfrm>
              <a:off x="3339853" y="2736616"/>
              <a:ext cx="229762" cy="336848"/>
            </a:xfrm>
            <a:prstGeom prst="rect">
              <a:avLst/>
            </a:prstGeom>
          </p:spPr>
        </p:pic>
      </p:grpSp>
      <p:grpSp>
        <p:nvGrpSpPr>
          <p:cNvPr id="258" name="Group 257"/>
          <p:cNvGrpSpPr/>
          <p:nvPr/>
        </p:nvGrpSpPr>
        <p:grpSpPr>
          <a:xfrm>
            <a:off x="6957478" y="3082060"/>
            <a:ext cx="415361" cy="398729"/>
            <a:chOff x="5813844" y="3074641"/>
            <a:chExt cx="493109" cy="473365"/>
          </a:xfrm>
        </p:grpSpPr>
        <p:sp>
          <p:nvSpPr>
            <p:cNvPr id="259" name="Rounded Rectangle 258"/>
            <p:cNvSpPr/>
            <p:nvPr/>
          </p:nvSpPr>
          <p:spPr bwMode="auto">
            <a:xfrm>
              <a:off x="5813844" y="3074641"/>
              <a:ext cx="493109" cy="473365"/>
            </a:xfrm>
            <a:prstGeom prst="roundRect">
              <a:avLst/>
            </a:prstGeom>
            <a:solidFill>
              <a:srgbClr val="F3C90E"/>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040"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gradFill>
                  <a:gsLst>
                    <a:gs pos="16814">
                      <a:srgbClr val="FFFFFF"/>
                    </a:gs>
                    <a:gs pos="46000">
                      <a:srgbClr val="FFFFFF"/>
                    </a:gs>
                  </a:gsLst>
                  <a:lin ang="5400000" scaled="0"/>
                </a:gradFill>
                <a:effectLst/>
                <a:uLnTx/>
                <a:uFillTx/>
                <a:latin typeface="+mj-lt"/>
              </a:endParaRPr>
            </a:p>
          </p:txBody>
        </p:sp>
        <p:pic>
          <p:nvPicPr>
            <p:cNvPr id="260" name="Picture 259"/>
            <p:cNvPicPr>
              <a:picLocks noChangeAspect="1"/>
            </p:cNvPicPr>
            <p:nvPr/>
          </p:nvPicPr>
          <p:blipFill rotWithShape="1">
            <a:blip r:embed="rId11" cstate="print">
              <a:extLst>
                <a:ext uri="{28A0092B-C50C-407E-A947-70E740481C1C}">
                  <a14:useLocalDpi xmlns:a14="http://schemas.microsoft.com/office/drawing/2010/main" val="0"/>
                </a:ext>
              </a:extLst>
            </a:blip>
            <a:srcRect l="9110" t="9876" r="10537" b="9772"/>
            <a:stretch/>
          </p:blipFill>
          <p:spPr>
            <a:xfrm>
              <a:off x="5849654" y="3118980"/>
              <a:ext cx="404701" cy="404701"/>
            </a:xfrm>
            <a:prstGeom prst="rect">
              <a:avLst/>
            </a:prstGeom>
          </p:spPr>
        </p:pic>
      </p:grpSp>
      <p:pic>
        <p:nvPicPr>
          <p:cNvPr id="261" name="Picture 26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309495" y="3072143"/>
            <a:ext cx="416655" cy="416653"/>
          </a:xfrm>
          <a:prstGeom prst="rect">
            <a:avLst/>
          </a:prstGeom>
        </p:spPr>
      </p:pic>
      <p:grpSp>
        <p:nvGrpSpPr>
          <p:cNvPr id="262" name="Group 261"/>
          <p:cNvGrpSpPr/>
          <p:nvPr/>
        </p:nvGrpSpPr>
        <p:grpSpPr>
          <a:xfrm>
            <a:off x="3029583" y="5005329"/>
            <a:ext cx="2078518" cy="1367516"/>
            <a:chOff x="306713" y="4005821"/>
            <a:chExt cx="2667000" cy="1754695"/>
          </a:xfrm>
        </p:grpSpPr>
        <p:sp>
          <p:nvSpPr>
            <p:cNvPr id="263" name="Freeform 11"/>
            <p:cNvSpPr>
              <a:spLocks/>
            </p:cNvSpPr>
            <p:nvPr/>
          </p:nvSpPr>
          <p:spPr bwMode="auto">
            <a:xfrm flipH="1">
              <a:off x="306713" y="4005821"/>
              <a:ext cx="2667000" cy="1754695"/>
            </a:xfrm>
            <a:custGeom>
              <a:avLst/>
              <a:gdLst>
                <a:gd name="T0" fmla="*/ 568 w 676"/>
                <a:gd name="T1" fmla="*/ 195 h 445"/>
                <a:gd name="T2" fmla="*/ 568 w 676"/>
                <a:gd name="T3" fmla="*/ 187 h 445"/>
                <a:gd name="T4" fmla="*/ 382 w 676"/>
                <a:gd name="T5" fmla="*/ 0 h 445"/>
                <a:gd name="T6" fmla="*/ 227 w 676"/>
                <a:gd name="T7" fmla="*/ 84 h 445"/>
                <a:gd name="T8" fmla="*/ 176 w 676"/>
                <a:gd name="T9" fmla="*/ 70 h 445"/>
                <a:gd name="T10" fmla="*/ 115 w 676"/>
                <a:gd name="T11" fmla="*/ 88 h 445"/>
                <a:gd name="T12" fmla="*/ 67 w 676"/>
                <a:gd name="T13" fmla="*/ 175 h 445"/>
                <a:gd name="T14" fmla="*/ 22 w 676"/>
                <a:gd name="T15" fmla="*/ 223 h 445"/>
                <a:gd name="T16" fmla="*/ 22 w 676"/>
                <a:gd name="T17" fmla="*/ 223 h 445"/>
                <a:gd name="T18" fmla="*/ 17 w 676"/>
                <a:gd name="T19" fmla="*/ 231 h 445"/>
                <a:gd name="T20" fmla="*/ 17 w 676"/>
                <a:gd name="T21" fmla="*/ 231 h 445"/>
                <a:gd name="T22" fmla="*/ 13 w 676"/>
                <a:gd name="T23" fmla="*/ 240 h 445"/>
                <a:gd name="T24" fmla="*/ 13 w 676"/>
                <a:gd name="T25" fmla="*/ 241 h 445"/>
                <a:gd name="T26" fmla="*/ 9 w 676"/>
                <a:gd name="T27" fmla="*/ 248 h 445"/>
                <a:gd name="T28" fmla="*/ 9 w 676"/>
                <a:gd name="T29" fmla="*/ 250 h 445"/>
                <a:gd name="T30" fmla="*/ 6 w 676"/>
                <a:gd name="T31" fmla="*/ 257 h 445"/>
                <a:gd name="T32" fmla="*/ 6 w 676"/>
                <a:gd name="T33" fmla="*/ 259 h 445"/>
                <a:gd name="T34" fmla="*/ 4 w 676"/>
                <a:gd name="T35" fmla="*/ 266 h 445"/>
                <a:gd name="T36" fmla="*/ 3 w 676"/>
                <a:gd name="T37" fmla="*/ 269 h 445"/>
                <a:gd name="T38" fmla="*/ 2 w 676"/>
                <a:gd name="T39" fmla="*/ 276 h 445"/>
                <a:gd name="T40" fmla="*/ 2 w 676"/>
                <a:gd name="T41" fmla="*/ 279 h 445"/>
                <a:gd name="T42" fmla="*/ 1 w 676"/>
                <a:gd name="T43" fmla="*/ 286 h 445"/>
                <a:gd name="T44" fmla="*/ 1 w 676"/>
                <a:gd name="T45" fmla="*/ 289 h 445"/>
                <a:gd name="T46" fmla="*/ 0 w 676"/>
                <a:gd name="T47" fmla="*/ 298 h 445"/>
                <a:gd name="T48" fmla="*/ 52 w 676"/>
                <a:gd name="T49" fmla="*/ 411 h 445"/>
                <a:gd name="T50" fmla="*/ 79 w 676"/>
                <a:gd name="T51" fmla="*/ 429 h 445"/>
                <a:gd name="T52" fmla="*/ 92 w 676"/>
                <a:gd name="T53" fmla="*/ 435 h 445"/>
                <a:gd name="T54" fmla="*/ 104 w 676"/>
                <a:gd name="T55" fmla="*/ 439 h 445"/>
                <a:gd name="T56" fmla="*/ 117 w 676"/>
                <a:gd name="T57" fmla="*/ 443 h 445"/>
                <a:gd name="T58" fmla="*/ 131 w 676"/>
                <a:gd name="T59" fmla="*/ 445 h 445"/>
                <a:gd name="T60" fmla="*/ 147 w 676"/>
                <a:gd name="T61" fmla="*/ 445 h 445"/>
                <a:gd name="T62" fmla="*/ 162 w 676"/>
                <a:gd name="T63" fmla="*/ 445 h 445"/>
                <a:gd name="T64" fmla="*/ 278 w 676"/>
                <a:gd name="T65" fmla="*/ 445 h 445"/>
                <a:gd name="T66" fmla="*/ 466 w 676"/>
                <a:gd name="T67" fmla="*/ 445 h 445"/>
                <a:gd name="T68" fmla="*/ 472 w 676"/>
                <a:gd name="T69" fmla="*/ 445 h 445"/>
                <a:gd name="T70" fmla="*/ 480 w 676"/>
                <a:gd name="T71" fmla="*/ 445 h 445"/>
                <a:gd name="T72" fmla="*/ 502 w 676"/>
                <a:gd name="T73" fmla="*/ 445 h 445"/>
                <a:gd name="T74" fmla="*/ 551 w 676"/>
                <a:gd name="T75" fmla="*/ 445 h 445"/>
                <a:gd name="T76" fmla="*/ 676 w 676"/>
                <a:gd name="T77" fmla="*/ 320 h 445"/>
                <a:gd name="T78" fmla="*/ 568 w 676"/>
                <a:gd name="T79" fmla="*/ 19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6" h="445">
                  <a:moveTo>
                    <a:pt x="568" y="195"/>
                  </a:moveTo>
                  <a:cubicBezTo>
                    <a:pt x="568" y="193"/>
                    <a:pt x="568" y="189"/>
                    <a:pt x="568" y="187"/>
                  </a:cubicBezTo>
                  <a:cubicBezTo>
                    <a:pt x="568" y="84"/>
                    <a:pt x="485" y="0"/>
                    <a:pt x="382" y="0"/>
                  </a:cubicBezTo>
                  <a:cubicBezTo>
                    <a:pt x="317" y="0"/>
                    <a:pt x="260" y="34"/>
                    <a:pt x="227" y="84"/>
                  </a:cubicBezTo>
                  <a:cubicBezTo>
                    <a:pt x="212" y="75"/>
                    <a:pt x="194" y="70"/>
                    <a:pt x="176" y="70"/>
                  </a:cubicBezTo>
                  <a:cubicBezTo>
                    <a:pt x="153" y="70"/>
                    <a:pt x="132" y="77"/>
                    <a:pt x="115" y="88"/>
                  </a:cubicBezTo>
                  <a:cubicBezTo>
                    <a:pt x="87" y="107"/>
                    <a:pt x="68" y="139"/>
                    <a:pt x="67" y="175"/>
                  </a:cubicBezTo>
                  <a:cubicBezTo>
                    <a:pt x="49" y="187"/>
                    <a:pt x="33" y="204"/>
                    <a:pt x="22" y="223"/>
                  </a:cubicBezTo>
                  <a:cubicBezTo>
                    <a:pt x="22" y="223"/>
                    <a:pt x="22" y="223"/>
                    <a:pt x="22" y="223"/>
                  </a:cubicBezTo>
                  <a:cubicBezTo>
                    <a:pt x="20" y="225"/>
                    <a:pt x="19" y="228"/>
                    <a:pt x="17" y="231"/>
                  </a:cubicBezTo>
                  <a:cubicBezTo>
                    <a:pt x="17" y="231"/>
                    <a:pt x="17" y="231"/>
                    <a:pt x="17" y="231"/>
                  </a:cubicBezTo>
                  <a:cubicBezTo>
                    <a:pt x="16" y="234"/>
                    <a:pt x="14" y="237"/>
                    <a:pt x="13" y="240"/>
                  </a:cubicBezTo>
                  <a:cubicBezTo>
                    <a:pt x="13" y="241"/>
                    <a:pt x="13" y="241"/>
                    <a:pt x="13" y="241"/>
                  </a:cubicBezTo>
                  <a:cubicBezTo>
                    <a:pt x="11" y="243"/>
                    <a:pt x="10" y="246"/>
                    <a:pt x="9" y="248"/>
                  </a:cubicBezTo>
                  <a:cubicBezTo>
                    <a:pt x="9" y="249"/>
                    <a:pt x="9" y="249"/>
                    <a:pt x="9" y="250"/>
                  </a:cubicBezTo>
                  <a:cubicBezTo>
                    <a:pt x="8" y="252"/>
                    <a:pt x="7" y="255"/>
                    <a:pt x="6" y="257"/>
                  </a:cubicBezTo>
                  <a:cubicBezTo>
                    <a:pt x="6" y="258"/>
                    <a:pt x="6" y="259"/>
                    <a:pt x="6" y="259"/>
                  </a:cubicBezTo>
                  <a:cubicBezTo>
                    <a:pt x="5" y="262"/>
                    <a:pt x="5" y="264"/>
                    <a:pt x="4" y="266"/>
                  </a:cubicBezTo>
                  <a:cubicBezTo>
                    <a:pt x="4" y="267"/>
                    <a:pt x="4" y="268"/>
                    <a:pt x="3" y="269"/>
                  </a:cubicBezTo>
                  <a:cubicBezTo>
                    <a:pt x="3" y="271"/>
                    <a:pt x="3" y="274"/>
                    <a:pt x="2" y="276"/>
                  </a:cubicBezTo>
                  <a:cubicBezTo>
                    <a:pt x="2" y="277"/>
                    <a:pt x="2" y="278"/>
                    <a:pt x="2" y="279"/>
                  </a:cubicBezTo>
                  <a:cubicBezTo>
                    <a:pt x="1" y="281"/>
                    <a:pt x="1" y="283"/>
                    <a:pt x="1" y="286"/>
                  </a:cubicBezTo>
                  <a:cubicBezTo>
                    <a:pt x="1" y="287"/>
                    <a:pt x="1" y="288"/>
                    <a:pt x="1" y="289"/>
                  </a:cubicBezTo>
                  <a:cubicBezTo>
                    <a:pt x="0" y="292"/>
                    <a:pt x="0" y="295"/>
                    <a:pt x="0" y="298"/>
                  </a:cubicBezTo>
                  <a:cubicBezTo>
                    <a:pt x="0" y="343"/>
                    <a:pt x="20" y="384"/>
                    <a:pt x="52" y="411"/>
                  </a:cubicBezTo>
                  <a:cubicBezTo>
                    <a:pt x="61" y="418"/>
                    <a:pt x="70" y="424"/>
                    <a:pt x="79" y="429"/>
                  </a:cubicBezTo>
                  <a:cubicBezTo>
                    <a:pt x="83" y="431"/>
                    <a:pt x="87" y="433"/>
                    <a:pt x="92" y="435"/>
                  </a:cubicBezTo>
                  <a:cubicBezTo>
                    <a:pt x="96" y="436"/>
                    <a:pt x="100" y="438"/>
                    <a:pt x="104" y="439"/>
                  </a:cubicBezTo>
                  <a:cubicBezTo>
                    <a:pt x="108" y="441"/>
                    <a:pt x="113" y="442"/>
                    <a:pt x="117" y="443"/>
                  </a:cubicBezTo>
                  <a:cubicBezTo>
                    <a:pt x="122" y="444"/>
                    <a:pt x="126" y="444"/>
                    <a:pt x="131" y="445"/>
                  </a:cubicBezTo>
                  <a:cubicBezTo>
                    <a:pt x="136" y="445"/>
                    <a:pt x="142" y="445"/>
                    <a:pt x="147" y="445"/>
                  </a:cubicBezTo>
                  <a:cubicBezTo>
                    <a:pt x="152" y="445"/>
                    <a:pt x="157" y="445"/>
                    <a:pt x="162" y="445"/>
                  </a:cubicBezTo>
                  <a:cubicBezTo>
                    <a:pt x="190" y="445"/>
                    <a:pt x="232" y="445"/>
                    <a:pt x="278" y="445"/>
                  </a:cubicBezTo>
                  <a:cubicBezTo>
                    <a:pt x="346" y="445"/>
                    <a:pt x="421" y="445"/>
                    <a:pt x="466" y="445"/>
                  </a:cubicBezTo>
                  <a:cubicBezTo>
                    <a:pt x="469" y="445"/>
                    <a:pt x="471" y="445"/>
                    <a:pt x="472" y="445"/>
                  </a:cubicBezTo>
                  <a:cubicBezTo>
                    <a:pt x="480" y="445"/>
                    <a:pt x="480" y="445"/>
                    <a:pt x="480" y="445"/>
                  </a:cubicBezTo>
                  <a:cubicBezTo>
                    <a:pt x="484" y="445"/>
                    <a:pt x="495" y="445"/>
                    <a:pt x="502" y="445"/>
                  </a:cubicBezTo>
                  <a:cubicBezTo>
                    <a:pt x="551" y="445"/>
                    <a:pt x="551" y="445"/>
                    <a:pt x="551" y="445"/>
                  </a:cubicBezTo>
                  <a:cubicBezTo>
                    <a:pt x="621" y="444"/>
                    <a:pt x="676" y="388"/>
                    <a:pt x="676" y="320"/>
                  </a:cubicBezTo>
                  <a:cubicBezTo>
                    <a:pt x="676" y="256"/>
                    <a:pt x="629" y="204"/>
                    <a:pt x="568" y="195"/>
                  </a:cubicBezTo>
                </a:path>
              </a:pathLst>
            </a:custGeom>
            <a:solidFill>
              <a:srgbClr val="002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020" b="0" i="0" u="none" strike="noStrike" kern="0" cap="none" spc="0" normalizeH="0" baseline="0" noProof="0" dirty="0">
                <a:ln>
                  <a:noFill/>
                </a:ln>
                <a:solidFill>
                  <a:srgbClr val="505050"/>
                </a:solidFill>
                <a:effectLst/>
                <a:uLnTx/>
                <a:uFillTx/>
                <a:latin typeface="+mj-lt"/>
              </a:endParaRPr>
            </a:p>
          </p:txBody>
        </p:sp>
        <p:sp>
          <p:nvSpPr>
            <p:cNvPr id="264" name="Rectangle 263"/>
            <p:cNvSpPr/>
            <p:nvPr/>
          </p:nvSpPr>
          <p:spPr bwMode="auto">
            <a:xfrm>
              <a:off x="384869" y="4708894"/>
              <a:ext cx="2323152" cy="80416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2819" tIns="182819" rIns="0" bIns="46620"/>
            <a:lstStyle/>
            <a:p>
              <a:pPr marL="0" marR="0" lvl="0" indent="0" algn="ctr" defTabSz="932418" eaLnBrk="1" fontAlgn="auto" latinLnBrk="0" hangingPunct="1">
                <a:lnSpc>
                  <a:spcPct val="100000"/>
                </a:lnSpc>
                <a:spcBef>
                  <a:spcPts val="0"/>
                </a:spcBef>
                <a:spcAft>
                  <a:spcPts val="0"/>
                </a:spcAft>
                <a:buClrTx/>
                <a:buSzTx/>
                <a:buFontTx/>
                <a:buNone/>
                <a:tabLst/>
                <a:defRPr/>
              </a:pPr>
              <a:r>
                <a:rPr kumimoji="0" lang="en-US" sz="1632" b="0" i="0" u="none" strike="noStrike" kern="0" cap="none" spc="0" normalizeH="0" baseline="0" noProof="0" dirty="0">
                  <a:ln>
                    <a:noFill/>
                  </a:ln>
                  <a:solidFill>
                    <a:prstClr val="white"/>
                  </a:solidFill>
                  <a:effectLst/>
                  <a:uLnTx/>
                  <a:uFillTx/>
                  <a:latin typeface="+mj-lt"/>
                </a:rPr>
                <a:t>MDM – optional </a:t>
              </a:r>
            </a:p>
            <a:p>
              <a:pPr marL="0" marR="0" lvl="0" indent="0" algn="ctr" defTabSz="932418" eaLnBrk="1" fontAlgn="auto" latinLnBrk="0" hangingPunct="1">
                <a:lnSpc>
                  <a:spcPts val="2018"/>
                </a:lnSpc>
                <a:spcBef>
                  <a:spcPts val="0"/>
                </a:spcBef>
                <a:spcAft>
                  <a:spcPts val="0"/>
                </a:spcAft>
                <a:buClrTx/>
                <a:buSzTx/>
                <a:buFontTx/>
                <a:buNone/>
                <a:tabLst/>
                <a:defRPr/>
              </a:pPr>
              <a:r>
                <a:rPr kumimoji="0" lang="en-US" sz="1020" b="0" i="0" u="none" strike="noStrike" kern="0" cap="none" spc="0" normalizeH="0" baseline="0" noProof="0" dirty="0">
                  <a:ln>
                    <a:noFill/>
                  </a:ln>
                  <a:solidFill>
                    <a:prstClr val="white"/>
                  </a:solidFill>
                  <a:effectLst/>
                  <a:uLnTx/>
                  <a:uFillTx/>
                  <a:latin typeface="+mj-lt"/>
                </a:rPr>
                <a:t>(Intune or 3</a:t>
              </a:r>
              <a:r>
                <a:rPr kumimoji="0" lang="en-US" sz="1020" b="0" i="0" u="none" strike="noStrike" kern="0" cap="none" spc="0" normalizeH="0" baseline="30000" noProof="0" dirty="0">
                  <a:ln>
                    <a:noFill/>
                  </a:ln>
                  <a:solidFill>
                    <a:prstClr val="white"/>
                  </a:solidFill>
                  <a:effectLst/>
                  <a:uLnTx/>
                  <a:uFillTx/>
                  <a:latin typeface="+mj-lt"/>
                </a:rPr>
                <a:t>rd</a:t>
              </a:r>
              <a:r>
                <a:rPr kumimoji="0" lang="en-US" sz="1020" b="0" i="0" u="none" strike="noStrike" kern="0" cap="none" spc="0" normalizeH="0" baseline="0" noProof="0" dirty="0">
                  <a:ln>
                    <a:noFill/>
                  </a:ln>
                  <a:solidFill>
                    <a:prstClr val="white"/>
                  </a:solidFill>
                  <a:effectLst/>
                  <a:uLnTx/>
                  <a:uFillTx/>
                  <a:latin typeface="+mj-lt"/>
                </a:rPr>
                <a:t>-party)</a:t>
              </a:r>
            </a:p>
          </p:txBody>
        </p:sp>
      </p:grpSp>
      <p:grpSp>
        <p:nvGrpSpPr>
          <p:cNvPr id="265" name="Group 264"/>
          <p:cNvGrpSpPr/>
          <p:nvPr/>
        </p:nvGrpSpPr>
        <p:grpSpPr>
          <a:xfrm>
            <a:off x="7646263" y="3081356"/>
            <a:ext cx="415361" cy="398729"/>
            <a:chOff x="5017833" y="2922241"/>
            <a:chExt cx="493109" cy="473365"/>
          </a:xfrm>
        </p:grpSpPr>
        <p:sp>
          <p:nvSpPr>
            <p:cNvPr id="266" name="Rounded Rectangle 265"/>
            <p:cNvSpPr/>
            <p:nvPr/>
          </p:nvSpPr>
          <p:spPr bwMode="auto">
            <a:xfrm>
              <a:off x="5017833" y="2922241"/>
              <a:ext cx="493109" cy="473365"/>
            </a:xfrm>
            <a:prstGeom prst="roundRect">
              <a:avLst/>
            </a:prstGeom>
            <a:noFill/>
            <a:ln w="3175">
              <a:solidFill>
                <a:schemeClr val="bg1">
                  <a:lumMod val="85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040"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gradFill>
                  <a:gsLst>
                    <a:gs pos="16814">
                      <a:srgbClr val="FFFFFF"/>
                    </a:gs>
                    <a:gs pos="46000">
                      <a:srgbClr val="FFFFFF"/>
                    </a:gs>
                  </a:gsLst>
                  <a:lin ang="5400000" scaled="0"/>
                </a:gradFill>
                <a:effectLst/>
                <a:uLnTx/>
                <a:uFillTx/>
                <a:latin typeface="+mj-lt"/>
              </a:endParaRPr>
            </a:p>
          </p:txBody>
        </p:sp>
        <p:pic>
          <p:nvPicPr>
            <p:cNvPr id="267" name="Picture 266"/>
            <p:cNvPicPr>
              <a:picLocks noChangeAspect="1"/>
            </p:cNvPicPr>
            <p:nvPr/>
          </p:nvPicPr>
          <p:blipFill rotWithShape="1">
            <a:blip r:embed="rId13" cstate="print">
              <a:extLst>
                <a:ext uri="{28A0092B-C50C-407E-A947-70E740481C1C}">
                  <a14:useLocalDpi xmlns:a14="http://schemas.microsoft.com/office/drawing/2010/main" val="0"/>
                </a:ext>
              </a:extLst>
            </a:blip>
            <a:srcRect l="10929" t="10032" r="9732" b="10628"/>
            <a:stretch/>
          </p:blipFill>
          <p:spPr>
            <a:xfrm>
              <a:off x="5068726" y="2957169"/>
              <a:ext cx="404217" cy="404217"/>
            </a:xfrm>
            <a:prstGeom prst="rect">
              <a:avLst/>
            </a:prstGeom>
          </p:spPr>
        </p:pic>
      </p:grpSp>
      <p:pic>
        <p:nvPicPr>
          <p:cNvPr id="268" name="Picture 267"/>
          <p:cNvPicPr>
            <a:picLocks noChangeAspect="1"/>
          </p:cNvPicPr>
          <p:nvPr/>
        </p:nvPicPr>
        <p:blipFill rotWithShape="1">
          <a:blip r:embed="rId14"/>
          <a:srcRect l="7276" t="3043" r="1638" b="119"/>
          <a:stretch/>
        </p:blipFill>
        <p:spPr>
          <a:xfrm>
            <a:off x="7653622" y="3730139"/>
            <a:ext cx="416383" cy="420202"/>
          </a:xfrm>
          <a:prstGeom prst="rect">
            <a:avLst/>
          </a:prstGeom>
        </p:spPr>
      </p:pic>
      <p:pic>
        <p:nvPicPr>
          <p:cNvPr id="269" name="Picture 268"/>
          <p:cNvPicPr>
            <a:picLocks noChangeAspect="1"/>
          </p:cNvPicPr>
          <p:nvPr/>
        </p:nvPicPr>
        <p:blipFill rotWithShape="1">
          <a:blip r:embed="rId15"/>
          <a:srcRect l="6921" t="6497" r="6502" b="4500"/>
          <a:stretch/>
        </p:blipFill>
        <p:spPr>
          <a:xfrm>
            <a:off x="6531172" y="3743509"/>
            <a:ext cx="404924" cy="393462"/>
          </a:xfrm>
          <a:prstGeom prst="rect">
            <a:avLst/>
          </a:prstGeom>
        </p:spPr>
      </p:pic>
      <p:pic>
        <p:nvPicPr>
          <p:cNvPr id="270" name="Picture 269"/>
          <p:cNvPicPr>
            <a:picLocks noChangeAspect="1"/>
          </p:cNvPicPr>
          <p:nvPr/>
        </p:nvPicPr>
        <p:blipFill rotWithShape="1">
          <a:blip r:embed="rId16"/>
          <a:srcRect l="4107" t="5714" r="4400" b="3672"/>
          <a:stretch/>
        </p:blipFill>
        <p:spPr>
          <a:xfrm>
            <a:off x="8790928" y="3743510"/>
            <a:ext cx="397282" cy="393462"/>
          </a:xfrm>
          <a:prstGeom prst="rect">
            <a:avLst/>
          </a:prstGeom>
        </p:spPr>
      </p:pic>
      <p:pic>
        <p:nvPicPr>
          <p:cNvPr id="271" name="Picture 27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216510" y="3725279"/>
            <a:ext cx="429926" cy="429924"/>
          </a:xfrm>
          <a:prstGeom prst="rect">
            <a:avLst/>
          </a:prstGeom>
        </p:spPr>
      </p:pic>
      <p:pic>
        <p:nvPicPr>
          <p:cNvPr id="272" name="Picture 271"/>
          <p:cNvPicPr>
            <a:picLocks noChangeAspect="1"/>
          </p:cNvPicPr>
          <p:nvPr/>
        </p:nvPicPr>
        <p:blipFill rotWithShape="1">
          <a:blip r:embed="rId18"/>
          <a:srcRect l="4026" t="4275" r="-852"/>
          <a:stretch/>
        </p:blipFill>
        <p:spPr>
          <a:xfrm>
            <a:off x="7081026" y="3734956"/>
            <a:ext cx="426456" cy="410570"/>
          </a:xfrm>
          <a:prstGeom prst="rect">
            <a:avLst/>
          </a:prstGeom>
        </p:spPr>
      </p:pic>
      <p:grpSp>
        <p:nvGrpSpPr>
          <p:cNvPr id="273" name="Group 272"/>
          <p:cNvGrpSpPr/>
          <p:nvPr/>
        </p:nvGrpSpPr>
        <p:grpSpPr>
          <a:xfrm>
            <a:off x="7086036" y="4049700"/>
            <a:ext cx="396027" cy="579525"/>
            <a:chOff x="5932907" y="5110847"/>
            <a:chExt cx="583566" cy="772606"/>
          </a:xfrm>
        </p:grpSpPr>
        <p:pic>
          <p:nvPicPr>
            <p:cNvPr id="274" name="Picture 273"/>
            <p:cNvPicPr>
              <a:picLocks noChangeAspect="1"/>
            </p:cNvPicPr>
            <p:nvPr/>
          </p:nvPicPr>
          <p:blipFill>
            <a:blip r:embed="rId19"/>
            <a:stretch>
              <a:fillRect/>
            </a:stretch>
          </p:blipFill>
          <p:spPr>
            <a:xfrm>
              <a:off x="5932907" y="5110847"/>
              <a:ext cx="583566" cy="772606"/>
            </a:xfrm>
            <a:prstGeom prst="rect">
              <a:avLst/>
            </a:prstGeom>
          </p:spPr>
        </p:pic>
        <p:sp>
          <p:nvSpPr>
            <p:cNvPr id="275" name="Freeform 18"/>
            <p:cNvSpPr>
              <a:spLocks/>
            </p:cNvSpPr>
            <p:nvPr/>
          </p:nvSpPr>
          <p:spPr bwMode="auto">
            <a:xfrm>
              <a:off x="6429540" y="5196495"/>
              <a:ext cx="1445" cy="2404"/>
            </a:xfrm>
            <a:custGeom>
              <a:avLst/>
              <a:gdLst>
                <a:gd name="T0" fmla="*/ 0 w 2"/>
                <a:gd name="T1" fmla="*/ 0 h 4"/>
                <a:gd name="T2" fmla="*/ 0 w 2"/>
                <a:gd name="T3" fmla="*/ 2 h 4"/>
                <a:gd name="T4" fmla="*/ 2 w 2"/>
                <a:gd name="T5" fmla="*/ 4 h 4"/>
                <a:gd name="T6" fmla="*/ 0 w 2"/>
                <a:gd name="T7" fmla="*/ 0 h 4"/>
              </a:gdLst>
              <a:ahLst/>
              <a:cxnLst>
                <a:cxn ang="0">
                  <a:pos x="T0" y="T1"/>
                </a:cxn>
                <a:cxn ang="0">
                  <a:pos x="T2" y="T3"/>
                </a:cxn>
                <a:cxn ang="0">
                  <a:pos x="T4" y="T5"/>
                </a:cxn>
                <a:cxn ang="0">
                  <a:pos x="T6" y="T7"/>
                </a:cxn>
              </a:cxnLst>
              <a:rect l="0" t="0" r="r" b="b"/>
              <a:pathLst>
                <a:path w="2" h="4">
                  <a:moveTo>
                    <a:pt x="0" y="0"/>
                  </a:moveTo>
                  <a:cubicBezTo>
                    <a:pt x="0" y="2"/>
                    <a:pt x="0" y="2"/>
                    <a:pt x="0" y="2"/>
                  </a:cubicBezTo>
                  <a:cubicBezTo>
                    <a:pt x="2" y="4"/>
                    <a:pt x="2" y="4"/>
                    <a:pt x="2" y="4"/>
                  </a:cubicBezTo>
                  <a:cubicBezTo>
                    <a:pt x="2" y="2"/>
                    <a:pt x="1" y="1"/>
                    <a:pt x="0" y="0"/>
                  </a:cubicBezTo>
                </a:path>
              </a:pathLst>
            </a:custGeom>
            <a:solidFill>
              <a:srgbClr val="626DA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51248"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dirty="0">
                <a:ln>
                  <a:noFill/>
                </a:ln>
                <a:solidFill>
                  <a:schemeClr val="tx2"/>
                </a:solidFill>
                <a:effectLst/>
                <a:uLnTx/>
                <a:uFillTx/>
                <a:latin typeface="+mj-lt"/>
              </a:endParaRPr>
            </a:p>
          </p:txBody>
        </p:sp>
      </p:grpSp>
      <p:sp>
        <p:nvSpPr>
          <p:cNvPr id="276" name="Rectangle 275"/>
          <p:cNvSpPr/>
          <p:nvPr/>
        </p:nvSpPr>
        <p:spPr bwMode="auto">
          <a:xfrm>
            <a:off x="7030451" y="3997403"/>
            <a:ext cx="507135" cy="708562"/>
          </a:xfrm>
          <a:prstGeom prst="rect">
            <a:avLst/>
          </a:prstGeom>
          <a:noFill/>
          <a:ln w="25400" cap="rnd" cmpd="sng">
            <a:solidFill>
              <a:schemeClr val="accent2"/>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latin typeface="+mj-lt"/>
            </a:endParaRPr>
          </a:p>
        </p:txBody>
      </p:sp>
      <p:grpSp>
        <p:nvGrpSpPr>
          <p:cNvPr id="277" name="Group 276"/>
          <p:cNvGrpSpPr/>
          <p:nvPr/>
        </p:nvGrpSpPr>
        <p:grpSpPr>
          <a:xfrm>
            <a:off x="7383757" y="4079795"/>
            <a:ext cx="180606" cy="188228"/>
            <a:chOff x="4769675" y="3863805"/>
            <a:chExt cx="127774" cy="133166"/>
          </a:xfrm>
        </p:grpSpPr>
        <p:sp>
          <p:nvSpPr>
            <p:cNvPr id="278" name="Oval 7"/>
            <p:cNvSpPr>
              <a:spLocks noChangeArrowheads="1"/>
            </p:cNvSpPr>
            <p:nvPr/>
          </p:nvSpPr>
          <p:spPr bwMode="auto">
            <a:xfrm>
              <a:off x="4769675" y="3863805"/>
              <a:ext cx="127774" cy="133166"/>
            </a:xfrm>
            <a:prstGeom prst="ellipse">
              <a:avLst/>
            </a:pr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defTabSz="951248" eaLnBrk="1" fontAlgn="auto" latinLnBrk="0" hangingPunct="1">
                <a:lnSpc>
                  <a:spcPct val="100000"/>
                </a:lnSpc>
                <a:spcBef>
                  <a:spcPts val="0"/>
                </a:spcBef>
                <a:spcAft>
                  <a:spcPts val="0"/>
                </a:spcAft>
                <a:buClrTx/>
                <a:buSzTx/>
                <a:buFontTx/>
                <a:buNone/>
                <a:tabLst/>
                <a:defRPr/>
              </a:pPr>
              <a:endParaRPr kumimoji="0" lang="en-US" sz="1873" b="0" i="0" u="none" strike="noStrike" kern="0" cap="none" spc="0" normalizeH="0" baseline="0" noProof="0" dirty="0">
                <a:ln>
                  <a:noFill/>
                </a:ln>
                <a:solidFill>
                  <a:sysClr val="windowText" lastClr="000000"/>
                </a:solidFill>
                <a:effectLst/>
                <a:uLnTx/>
                <a:uFillTx/>
                <a:latin typeface="+mj-lt"/>
              </a:endParaRPr>
            </a:p>
          </p:txBody>
        </p:sp>
        <p:pic>
          <p:nvPicPr>
            <p:cNvPr id="279" name="Picture 27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800603" y="3907914"/>
              <a:ext cx="77902" cy="38155"/>
            </a:xfrm>
            <a:prstGeom prst="rect">
              <a:avLst/>
            </a:prstGeom>
          </p:spPr>
        </p:pic>
      </p:grpSp>
      <p:grpSp>
        <p:nvGrpSpPr>
          <p:cNvPr id="75" name="Group 74"/>
          <p:cNvGrpSpPr/>
          <p:nvPr/>
        </p:nvGrpSpPr>
        <p:grpSpPr>
          <a:xfrm>
            <a:off x="5105625" y="1598077"/>
            <a:ext cx="4317838" cy="4681680"/>
            <a:chOff x="2506523" y="1297023"/>
            <a:chExt cx="4318450" cy="4682344"/>
          </a:xfrm>
        </p:grpSpPr>
        <p:cxnSp>
          <p:nvCxnSpPr>
            <p:cNvPr id="78" name="Straight Connector 77"/>
            <p:cNvCxnSpPr/>
            <p:nvPr/>
          </p:nvCxnSpPr>
          <p:spPr>
            <a:xfrm flipH="1">
              <a:off x="2506523" y="5662906"/>
              <a:ext cx="1164879" cy="15762"/>
            </a:xfrm>
            <a:prstGeom prst="line">
              <a:avLst/>
            </a:prstGeom>
            <a:noFill/>
            <a:ln w="76200" cap="rnd" cmpd="sng" algn="ctr">
              <a:solidFill>
                <a:schemeClr val="accent5"/>
              </a:solidFill>
              <a:prstDash val="sysDot"/>
              <a:headEnd type="none"/>
              <a:tailEnd type="none"/>
            </a:ln>
            <a:effectLst/>
          </p:spPr>
        </p:cxnSp>
        <p:sp>
          <p:nvSpPr>
            <p:cNvPr id="79" name="Rectangle 78"/>
            <p:cNvSpPr/>
            <p:nvPr/>
          </p:nvSpPr>
          <p:spPr bwMode="auto">
            <a:xfrm>
              <a:off x="3738661" y="1297023"/>
              <a:ext cx="3086312" cy="4682344"/>
            </a:xfrm>
            <a:prstGeom prst="rect">
              <a:avLst/>
            </a:prstGeom>
            <a:noFill/>
            <a:ln w="76200" cap="rnd" cmpd="sng" algn="ctr">
              <a:solidFill>
                <a:schemeClr val="accent5"/>
              </a:solidFill>
              <a:prstDash val="sysDot"/>
              <a:headEnd type="none" w="med" len="med"/>
              <a:tailEnd type="none" w="med" len="med"/>
            </a:ln>
            <a:effectLst/>
          </p:spPr>
          <p:txBody>
            <a:bodyPr vert="horz" wrap="square" lIns="0" tIns="45713" rIns="0" bIns="45713" numCol="1" rtlCol="0" anchor="ctr" anchorCtr="0" compatLnSpc="1">
              <a:prstTxWarp prst="textNoShape">
                <a:avLst/>
              </a:prstTxWarp>
            </a:bodyPr>
            <a:lstStyle/>
            <a:p>
              <a:pPr marL="0" marR="0" lvl="0" indent="0" algn="ctr" defTabSz="913927" eaLnBrk="1" fontAlgn="base" latinLnBrk="0" hangingPunct="1">
                <a:lnSpc>
                  <a:spcPct val="100000"/>
                </a:lnSpc>
                <a:spcBef>
                  <a:spcPct val="0"/>
                </a:spcBef>
                <a:spcAft>
                  <a:spcPct val="0"/>
                </a:spcAft>
                <a:buClrTx/>
                <a:buSzTx/>
                <a:buFontTx/>
                <a:buNone/>
                <a:tabLst/>
                <a:defRPr/>
              </a:pPr>
              <a:endParaRPr kumimoji="0" lang="en-US" sz="1961" b="0" i="0" u="none" strike="noStrike" kern="0" cap="none" spc="0" normalizeH="0" baseline="0" noProof="0" dirty="0">
                <a:ln>
                  <a:noFill/>
                </a:ln>
                <a:gradFill>
                  <a:gsLst>
                    <a:gs pos="0">
                      <a:srgbClr val="FFFFFF"/>
                    </a:gs>
                    <a:gs pos="100000">
                      <a:srgbClr val="FFFFFF"/>
                    </a:gs>
                  </a:gsLst>
                  <a:lin ang="5400000" scaled="0"/>
                </a:gradFill>
                <a:effectLst/>
                <a:uLnTx/>
                <a:uFillTx/>
                <a:latin typeface="+mj-lt"/>
                <a:ea typeface="+mn-ea"/>
                <a:cs typeface="+mn-cs"/>
              </a:endParaRPr>
            </a:p>
          </p:txBody>
        </p:sp>
      </p:grpSp>
      <p:grpSp>
        <p:nvGrpSpPr>
          <p:cNvPr id="243" name="Group 242"/>
          <p:cNvGrpSpPr/>
          <p:nvPr/>
        </p:nvGrpSpPr>
        <p:grpSpPr>
          <a:xfrm>
            <a:off x="6109589" y="5826605"/>
            <a:ext cx="393529" cy="393529"/>
            <a:chOff x="3567469" y="5326252"/>
            <a:chExt cx="566791" cy="566791"/>
          </a:xfrm>
        </p:grpSpPr>
        <p:sp>
          <p:nvSpPr>
            <p:cNvPr id="244" name="Oval 7"/>
            <p:cNvSpPr>
              <a:spLocks noChangeArrowheads="1"/>
            </p:cNvSpPr>
            <p:nvPr/>
          </p:nvSpPr>
          <p:spPr bwMode="auto">
            <a:xfrm>
              <a:off x="3567469" y="5326252"/>
              <a:ext cx="566791" cy="566791"/>
            </a:xfrm>
            <a:prstGeom prst="ellipse">
              <a:avLst/>
            </a:prstGeom>
            <a:solidFill>
              <a:schemeClr val="tx2"/>
            </a:solidFill>
            <a:ln>
              <a:noFill/>
            </a:ln>
            <a:extLst/>
          </p:spPr>
          <p:txBody>
            <a:bodyPr/>
            <a:lstStyle/>
            <a:p>
              <a:pPr marL="0" marR="0" lvl="0" indent="0" defTabSz="93233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505050"/>
                </a:solidFill>
                <a:effectLst/>
                <a:uLnTx/>
                <a:uFillTx/>
                <a:latin typeface="+mj-lt"/>
              </a:endParaRPr>
            </a:p>
          </p:txBody>
        </p:sp>
        <p:pic>
          <p:nvPicPr>
            <p:cNvPr id="245" name="Picture 244"/>
            <p:cNvPicPr>
              <a:picLocks noChangeAspect="1"/>
            </p:cNvPicPr>
            <p:nvPr/>
          </p:nvPicPr>
          <p:blipFill>
            <a:blip r:embed="rId10"/>
            <a:stretch>
              <a:fillRect/>
            </a:stretch>
          </p:blipFill>
          <p:spPr>
            <a:xfrm>
              <a:off x="3740313" y="5426189"/>
              <a:ext cx="229762" cy="336848"/>
            </a:xfrm>
            <a:prstGeom prst="rect">
              <a:avLst/>
            </a:prstGeom>
          </p:spPr>
        </p:pic>
      </p:grpSp>
    </p:spTree>
    <p:extLst>
      <p:ext uri="{BB962C8B-B14F-4D97-AF65-F5344CB8AC3E}">
        <p14:creationId xmlns:p14="http://schemas.microsoft.com/office/powerpoint/2010/main" val="45378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467183" y="4795925"/>
            <a:ext cx="2756928" cy="734534"/>
          </a:xfrm>
          <a:prstGeom prst="rect">
            <a:avLst/>
          </a:prstGeom>
        </p:spPr>
        <p:txBody>
          <a:bodyPr wrap="square">
            <a:spAutoFit/>
          </a:bodyP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US" sz="2040" b="0" i="0" u="none" strike="noStrike" kern="1200" cap="none" spc="0" normalizeH="0" baseline="0" noProof="0" dirty="0">
                <a:ln>
                  <a:noFill/>
                </a:ln>
                <a:solidFill>
                  <a:schemeClr val="accent1"/>
                </a:solidFill>
                <a:effectLst/>
                <a:uLnTx/>
                <a:uFillTx/>
                <a:latin typeface="Segoe UI Light" panose="020B0502040204020203" pitchFamily="34" charset="0"/>
                <a:ea typeface="+mn-ea"/>
                <a:cs typeface="Segoe UI Light" panose="020B0502040204020203" pitchFamily="34" charset="0"/>
              </a:rPr>
              <a:t>Enforce corporate data access requirements</a:t>
            </a:r>
          </a:p>
        </p:txBody>
      </p:sp>
      <p:sp>
        <p:nvSpPr>
          <p:cNvPr id="44" name="Rectangle 43"/>
          <p:cNvSpPr/>
          <p:nvPr/>
        </p:nvSpPr>
        <p:spPr>
          <a:xfrm>
            <a:off x="3529979" y="4795925"/>
            <a:ext cx="2490673" cy="720197"/>
          </a:xfrm>
          <a:prstGeom prst="rect">
            <a:avLst/>
          </a:prstGeom>
        </p:spPr>
        <p:txBody>
          <a:bodyPr wrap="square">
            <a:spAutoFit/>
          </a:bodyPr>
          <a:lstStyle/>
          <a:p>
            <a:pPr marL="0" marR="0" lvl="0" indent="0" algn="ctr" defTabSz="932597" rtl="0" eaLnBrk="1" fontAlgn="auto" latinLnBrk="0" hangingPunct="1">
              <a:lnSpc>
                <a:spcPct val="100000"/>
              </a:lnSpc>
              <a:spcBef>
                <a:spcPts val="0"/>
              </a:spcBef>
              <a:spcAft>
                <a:spcPts val="0"/>
              </a:spcAft>
              <a:buClrTx/>
              <a:buSzTx/>
              <a:buFontTx/>
              <a:buNone/>
              <a:tabLst/>
              <a:defRPr/>
            </a:pPr>
            <a:r>
              <a:rPr kumimoji="0" lang="en-US" sz="2040" b="0" i="0" u="none" strike="noStrike" kern="1200" cap="none" spc="0" normalizeH="0" baseline="0" noProof="0" dirty="0">
                <a:ln>
                  <a:noFill/>
                </a:ln>
                <a:solidFill>
                  <a:schemeClr val="accent1"/>
                </a:solidFill>
                <a:effectLst/>
                <a:uLnTx/>
                <a:uFillTx/>
                <a:latin typeface="Segoe UI Light"/>
                <a:ea typeface="+mn-ea"/>
                <a:cs typeface="+mn-cs"/>
              </a:rPr>
              <a:t>Prevent data leakage on the device </a:t>
            </a:r>
          </a:p>
        </p:txBody>
      </p:sp>
      <p:sp>
        <p:nvSpPr>
          <p:cNvPr id="46" name="Rectangle 45"/>
          <p:cNvSpPr/>
          <p:nvPr/>
        </p:nvSpPr>
        <p:spPr>
          <a:xfrm>
            <a:off x="6462346" y="4795925"/>
            <a:ext cx="2500201" cy="734534"/>
          </a:xfrm>
          <a:prstGeom prst="rect">
            <a:avLst/>
          </a:prstGeom>
        </p:spPr>
        <p:txBody>
          <a:bodyPr wrap="square">
            <a:spAutoFit/>
          </a:bodyPr>
          <a:lstStyle/>
          <a:p>
            <a:pPr marL="0" marR="0" lvl="1" indent="0" algn="ctr" defTabSz="932597" rtl="0" eaLnBrk="1" fontAlgn="auto" latinLnBrk="0" hangingPunct="1">
              <a:lnSpc>
                <a:spcPct val="100000"/>
              </a:lnSpc>
              <a:spcBef>
                <a:spcPts val="0"/>
              </a:spcBef>
              <a:spcAft>
                <a:spcPts val="0"/>
              </a:spcAft>
              <a:buClrTx/>
              <a:buSzTx/>
              <a:buFontTx/>
              <a:buNone/>
              <a:tabLst/>
              <a:defRPr/>
            </a:pPr>
            <a:r>
              <a:rPr kumimoji="0" lang="en-US" sz="2040" b="0" i="0" u="none" strike="noStrike" kern="1200" cap="none" spc="0" normalizeH="0" baseline="0" noProof="0" dirty="0">
                <a:ln>
                  <a:noFill/>
                </a:ln>
                <a:solidFill>
                  <a:schemeClr val="accent1"/>
                </a:solidFill>
                <a:effectLst/>
                <a:uLnTx/>
                <a:uFillTx/>
                <a:latin typeface="Segoe UI Light" panose="020B0502040204020203" pitchFamily="34" charset="0"/>
                <a:ea typeface="+mn-ea"/>
                <a:cs typeface="Segoe UI Light" panose="020B0502040204020203" pitchFamily="34" charset="0"/>
              </a:rPr>
              <a:t>Enforce encryption of app data at rest</a:t>
            </a:r>
          </a:p>
        </p:txBody>
      </p:sp>
      <p:sp>
        <p:nvSpPr>
          <p:cNvPr id="48" name="Rectangle 47"/>
          <p:cNvSpPr/>
          <p:nvPr/>
        </p:nvSpPr>
        <p:spPr>
          <a:xfrm>
            <a:off x="9732428" y="4795925"/>
            <a:ext cx="1681147" cy="720197"/>
          </a:xfrm>
          <a:prstGeom prst="rect">
            <a:avLst/>
          </a:prstGeom>
        </p:spPr>
        <p:txBody>
          <a:bodyPr wrap="square">
            <a:spAutoFit/>
          </a:bodyPr>
          <a:lstStyle/>
          <a:p>
            <a:pPr marL="0" marR="0" lvl="1" indent="0" algn="ctr" defTabSz="932597" rtl="0" eaLnBrk="1" fontAlgn="auto" latinLnBrk="0" hangingPunct="1">
              <a:lnSpc>
                <a:spcPct val="100000"/>
              </a:lnSpc>
              <a:spcBef>
                <a:spcPts val="0"/>
              </a:spcBef>
              <a:spcAft>
                <a:spcPts val="0"/>
              </a:spcAft>
              <a:buClrTx/>
              <a:buSzTx/>
              <a:buFontTx/>
              <a:buNone/>
              <a:tabLst/>
              <a:defRPr/>
            </a:pPr>
            <a:r>
              <a:rPr kumimoji="0" lang="en-US" sz="2040" b="0" i="0" u="none" strike="noStrike" kern="1200" cap="none" spc="0" normalizeH="0" baseline="0" noProof="0" dirty="0">
                <a:ln>
                  <a:noFill/>
                </a:ln>
                <a:solidFill>
                  <a:schemeClr val="accent1"/>
                </a:solidFill>
                <a:effectLst/>
                <a:uLnTx/>
                <a:uFillTx/>
                <a:latin typeface="Segoe UI Light" panose="020B0502040204020203" pitchFamily="34" charset="0"/>
                <a:ea typeface="+mn-ea"/>
                <a:cs typeface="Segoe UI Light" panose="020B0502040204020203" pitchFamily="34" charset="0"/>
              </a:rPr>
              <a:t>App-level selective wipe</a:t>
            </a:r>
          </a:p>
        </p:txBody>
      </p:sp>
      <p:sp>
        <p:nvSpPr>
          <p:cNvPr id="3" name="Title 2"/>
          <p:cNvSpPr>
            <a:spLocks noGrp="1"/>
          </p:cNvSpPr>
          <p:nvPr>
            <p:ph type="title"/>
          </p:nvPr>
        </p:nvSpPr>
        <p:spPr/>
        <p:txBody>
          <a:bodyPr/>
          <a:lstStyle/>
          <a:p>
            <a:r>
              <a:rPr lang="en-US" sz="5303" dirty="0"/>
              <a:t>App restriction policies</a:t>
            </a:r>
          </a:p>
        </p:txBody>
      </p:sp>
      <p:grpSp>
        <p:nvGrpSpPr>
          <p:cNvPr id="5" name="Group 4"/>
          <p:cNvGrpSpPr/>
          <p:nvPr/>
        </p:nvGrpSpPr>
        <p:grpSpPr>
          <a:xfrm>
            <a:off x="1011186" y="2564659"/>
            <a:ext cx="1668923" cy="1779835"/>
            <a:chOff x="4410437" y="4868863"/>
            <a:chExt cx="1444625" cy="1540629"/>
          </a:xfrm>
        </p:grpSpPr>
        <p:sp>
          <p:nvSpPr>
            <p:cNvPr id="6" name="Freeform 11"/>
            <p:cNvSpPr>
              <a:spLocks/>
            </p:cNvSpPr>
            <p:nvPr/>
          </p:nvSpPr>
          <p:spPr bwMode="auto">
            <a:xfrm>
              <a:off x="4939599" y="4868863"/>
              <a:ext cx="915463" cy="602308"/>
            </a:xfrm>
            <a:custGeom>
              <a:avLst/>
              <a:gdLst>
                <a:gd name="T0" fmla="*/ 568 w 676"/>
                <a:gd name="T1" fmla="*/ 195 h 445"/>
                <a:gd name="T2" fmla="*/ 568 w 676"/>
                <a:gd name="T3" fmla="*/ 187 h 445"/>
                <a:gd name="T4" fmla="*/ 382 w 676"/>
                <a:gd name="T5" fmla="*/ 0 h 445"/>
                <a:gd name="T6" fmla="*/ 227 w 676"/>
                <a:gd name="T7" fmla="*/ 84 h 445"/>
                <a:gd name="T8" fmla="*/ 176 w 676"/>
                <a:gd name="T9" fmla="*/ 70 h 445"/>
                <a:gd name="T10" fmla="*/ 115 w 676"/>
                <a:gd name="T11" fmla="*/ 88 h 445"/>
                <a:gd name="T12" fmla="*/ 67 w 676"/>
                <a:gd name="T13" fmla="*/ 175 h 445"/>
                <a:gd name="T14" fmla="*/ 22 w 676"/>
                <a:gd name="T15" fmla="*/ 223 h 445"/>
                <a:gd name="T16" fmla="*/ 22 w 676"/>
                <a:gd name="T17" fmla="*/ 223 h 445"/>
                <a:gd name="T18" fmla="*/ 17 w 676"/>
                <a:gd name="T19" fmla="*/ 231 h 445"/>
                <a:gd name="T20" fmla="*/ 17 w 676"/>
                <a:gd name="T21" fmla="*/ 231 h 445"/>
                <a:gd name="T22" fmla="*/ 13 w 676"/>
                <a:gd name="T23" fmla="*/ 240 h 445"/>
                <a:gd name="T24" fmla="*/ 13 w 676"/>
                <a:gd name="T25" fmla="*/ 241 h 445"/>
                <a:gd name="T26" fmla="*/ 9 w 676"/>
                <a:gd name="T27" fmla="*/ 248 h 445"/>
                <a:gd name="T28" fmla="*/ 9 w 676"/>
                <a:gd name="T29" fmla="*/ 250 h 445"/>
                <a:gd name="T30" fmla="*/ 6 w 676"/>
                <a:gd name="T31" fmla="*/ 257 h 445"/>
                <a:gd name="T32" fmla="*/ 6 w 676"/>
                <a:gd name="T33" fmla="*/ 259 h 445"/>
                <a:gd name="T34" fmla="*/ 4 w 676"/>
                <a:gd name="T35" fmla="*/ 266 h 445"/>
                <a:gd name="T36" fmla="*/ 3 w 676"/>
                <a:gd name="T37" fmla="*/ 269 h 445"/>
                <a:gd name="T38" fmla="*/ 2 w 676"/>
                <a:gd name="T39" fmla="*/ 276 h 445"/>
                <a:gd name="T40" fmla="*/ 2 w 676"/>
                <a:gd name="T41" fmla="*/ 279 h 445"/>
                <a:gd name="T42" fmla="*/ 1 w 676"/>
                <a:gd name="T43" fmla="*/ 286 h 445"/>
                <a:gd name="T44" fmla="*/ 1 w 676"/>
                <a:gd name="T45" fmla="*/ 289 h 445"/>
                <a:gd name="T46" fmla="*/ 0 w 676"/>
                <a:gd name="T47" fmla="*/ 298 h 445"/>
                <a:gd name="T48" fmla="*/ 52 w 676"/>
                <a:gd name="T49" fmla="*/ 411 h 445"/>
                <a:gd name="T50" fmla="*/ 79 w 676"/>
                <a:gd name="T51" fmla="*/ 429 h 445"/>
                <a:gd name="T52" fmla="*/ 92 w 676"/>
                <a:gd name="T53" fmla="*/ 435 h 445"/>
                <a:gd name="T54" fmla="*/ 104 w 676"/>
                <a:gd name="T55" fmla="*/ 439 h 445"/>
                <a:gd name="T56" fmla="*/ 117 w 676"/>
                <a:gd name="T57" fmla="*/ 443 h 445"/>
                <a:gd name="T58" fmla="*/ 131 w 676"/>
                <a:gd name="T59" fmla="*/ 445 h 445"/>
                <a:gd name="T60" fmla="*/ 147 w 676"/>
                <a:gd name="T61" fmla="*/ 445 h 445"/>
                <a:gd name="T62" fmla="*/ 162 w 676"/>
                <a:gd name="T63" fmla="*/ 445 h 445"/>
                <a:gd name="T64" fmla="*/ 278 w 676"/>
                <a:gd name="T65" fmla="*/ 445 h 445"/>
                <a:gd name="T66" fmla="*/ 466 w 676"/>
                <a:gd name="T67" fmla="*/ 445 h 445"/>
                <a:gd name="T68" fmla="*/ 472 w 676"/>
                <a:gd name="T69" fmla="*/ 445 h 445"/>
                <a:gd name="T70" fmla="*/ 480 w 676"/>
                <a:gd name="T71" fmla="*/ 445 h 445"/>
                <a:gd name="T72" fmla="*/ 502 w 676"/>
                <a:gd name="T73" fmla="*/ 445 h 445"/>
                <a:gd name="T74" fmla="*/ 551 w 676"/>
                <a:gd name="T75" fmla="*/ 445 h 445"/>
                <a:gd name="T76" fmla="*/ 676 w 676"/>
                <a:gd name="T77" fmla="*/ 320 h 445"/>
                <a:gd name="T78" fmla="*/ 568 w 676"/>
                <a:gd name="T79" fmla="*/ 19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6" h="445">
                  <a:moveTo>
                    <a:pt x="568" y="195"/>
                  </a:moveTo>
                  <a:cubicBezTo>
                    <a:pt x="568" y="193"/>
                    <a:pt x="568" y="189"/>
                    <a:pt x="568" y="187"/>
                  </a:cubicBezTo>
                  <a:cubicBezTo>
                    <a:pt x="568" y="84"/>
                    <a:pt x="485" y="0"/>
                    <a:pt x="382" y="0"/>
                  </a:cubicBezTo>
                  <a:cubicBezTo>
                    <a:pt x="317" y="0"/>
                    <a:pt x="260" y="34"/>
                    <a:pt x="227" y="84"/>
                  </a:cubicBezTo>
                  <a:cubicBezTo>
                    <a:pt x="212" y="75"/>
                    <a:pt x="194" y="70"/>
                    <a:pt x="176" y="70"/>
                  </a:cubicBezTo>
                  <a:cubicBezTo>
                    <a:pt x="153" y="70"/>
                    <a:pt x="132" y="77"/>
                    <a:pt x="115" y="88"/>
                  </a:cubicBezTo>
                  <a:cubicBezTo>
                    <a:pt x="87" y="107"/>
                    <a:pt x="68" y="139"/>
                    <a:pt x="67" y="175"/>
                  </a:cubicBezTo>
                  <a:cubicBezTo>
                    <a:pt x="49" y="187"/>
                    <a:pt x="33" y="204"/>
                    <a:pt x="22" y="223"/>
                  </a:cubicBezTo>
                  <a:cubicBezTo>
                    <a:pt x="22" y="223"/>
                    <a:pt x="22" y="223"/>
                    <a:pt x="22" y="223"/>
                  </a:cubicBezTo>
                  <a:cubicBezTo>
                    <a:pt x="20" y="225"/>
                    <a:pt x="19" y="228"/>
                    <a:pt x="17" y="231"/>
                  </a:cubicBezTo>
                  <a:cubicBezTo>
                    <a:pt x="17" y="231"/>
                    <a:pt x="17" y="231"/>
                    <a:pt x="17" y="231"/>
                  </a:cubicBezTo>
                  <a:cubicBezTo>
                    <a:pt x="16" y="234"/>
                    <a:pt x="14" y="237"/>
                    <a:pt x="13" y="240"/>
                  </a:cubicBezTo>
                  <a:cubicBezTo>
                    <a:pt x="13" y="241"/>
                    <a:pt x="13" y="241"/>
                    <a:pt x="13" y="241"/>
                  </a:cubicBezTo>
                  <a:cubicBezTo>
                    <a:pt x="11" y="243"/>
                    <a:pt x="10" y="246"/>
                    <a:pt x="9" y="248"/>
                  </a:cubicBezTo>
                  <a:cubicBezTo>
                    <a:pt x="9" y="249"/>
                    <a:pt x="9" y="249"/>
                    <a:pt x="9" y="250"/>
                  </a:cubicBezTo>
                  <a:cubicBezTo>
                    <a:pt x="8" y="252"/>
                    <a:pt x="7" y="255"/>
                    <a:pt x="6" y="257"/>
                  </a:cubicBezTo>
                  <a:cubicBezTo>
                    <a:pt x="6" y="258"/>
                    <a:pt x="6" y="259"/>
                    <a:pt x="6" y="259"/>
                  </a:cubicBezTo>
                  <a:cubicBezTo>
                    <a:pt x="5" y="262"/>
                    <a:pt x="5" y="264"/>
                    <a:pt x="4" y="266"/>
                  </a:cubicBezTo>
                  <a:cubicBezTo>
                    <a:pt x="4" y="267"/>
                    <a:pt x="4" y="268"/>
                    <a:pt x="3" y="269"/>
                  </a:cubicBezTo>
                  <a:cubicBezTo>
                    <a:pt x="3" y="271"/>
                    <a:pt x="3" y="274"/>
                    <a:pt x="2" y="276"/>
                  </a:cubicBezTo>
                  <a:cubicBezTo>
                    <a:pt x="2" y="277"/>
                    <a:pt x="2" y="278"/>
                    <a:pt x="2" y="279"/>
                  </a:cubicBezTo>
                  <a:cubicBezTo>
                    <a:pt x="1" y="281"/>
                    <a:pt x="1" y="283"/>
                    <a:pt x="1" y="286"/>
                  </a:cubicBezTo>
                  <a:cubicBezTo>
                    <a:pt x="1" y="287"/>
                    <a:pt x="1" y="288"/>
                    <a:pt x="1" y="289"/>
                  </a:cubicBezTo>
                  <a:cubicBezTo>
                    <a:pt x="0" y="292"/>
                    <a:pt x="0" y="295"/>
                    <a:pt x="0" y="298"/>
                  </a:cubicBezTo>
                  <a:cubicBezTo>
                    <a:pt x="0" y="343"/>
                    <a:pt x="20" y="384"/>
                    <a:pt x="52" y="411"/>
                  </a:cubicBezTo>
                  <a:cubicBezTo>
                    <a:pt x="61" y="418"/>
                    <a:pt x="70" y="424"/>
                    <a:pt x="79" y="429"/>
                  </a:cubicBezTo>
                  <a:cubicBezTo>
                    <a:pt x="83" y="431"/>
                    <a:pt x="87" y="433"/>
                    <a:pt x="92" y="435"/>
                  </a:cubicBezTo>
                  <a:cubicBezTo>
                    <a:pt x="96" y="436"/>
                    <a:pt x="100" y="438"/>
                    <a:pt x="104" y="439"/>
                  </a:cubicBezTo>
                  <a:cubicBezTo>
                    <a:pt x="108" y="441"/>
                    <a:pt x="113" y="442"/>
                    <a:pt x="117" y="443"/>
                  </a:cubicBezTo>
                  <a:cubicBezTo>
                    <a:pt x="122" y="444"/>
                    <a:pt x="126" y="444"/>
                    <a:pt x="131" y="445"/>
                  </a:cubicBezTo>
                  <a:cubicBezTo>
                    <a:pt x="136" y="445"/>
                    <a:pt x="142" y="445"/>
                    <a:pt x="147" y="445"/>
                  </a:cubicBezTo>
                  <a:cubicBezTo>
                    <a:pt x="152" y="445"/>
                    <a:pt x="157" y="445"/>
                    <a:pt x="162" y="445"/>
                  </a:cubicBezTo>
                  <a:cubicBezTo>
                    <a:pt x="190" y="445"/>
                    <a:pt x="232" y="445"/>
                    <a:pt x="278" y="445"/>
                  </a:cubicBezTo>
                  <a:cubicBezTo>
                    <a:pt x="346" y="445"/>
                    <a:pt x="421" y="445"/>
                    <a:pt x="466" y="445"/>
                  </a:cubicBezTo>
                  <a:cubicBezTo>
                    <a:pt x="469" y="445"/>
                    <a:pt x="471" y="445"/>
                    <a:pt x="472" y="445"/>
                  </a:cubicBezTo>
                  <a:cubicBezTo>
                    <a:pt x="480" y="445"/>
                    <a:pt x="480" y="445"/>
                    <a:pt x="480" y="445"/>
                  </a:cubicBezTo>
                  <a:cubicBezTo>
                    <a:pt x="484" y="445"/>
                    <a:pt x="495" y="445"/>
                    <a:pt x="502" y="445"/>
                  </a:cubicBezTo>
                  <a:cubicBezTo>
                    <a:pt x="551" y="445"/>
                    <a:pt x="551" y="445"/>
                    <a:pt x="551" y="445"/>
                  </a:cubicBezTo>
                  <a:cubicBezTo>
                    <a:pt x="621" y="444"/>
                    <a:pt x="676" y="388"/>
                    <a:pt x="676" y="320"/>
                  </a:cubicBezTo>
                  <a:cubicBezTo>
                    <a:pt x="676" y="256"/>
                    <a:pt x="629" y="204"/>
                    <a:pt x="568" y="195"/>
                  </a:cubicBezTo>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mn-ea"/>
                <a:cs typeface="+mn-cs"/>
              </a:endParaRPr>
            </a:p>
          </p:txBody>
        </p:sp>
        <p:sp>
          <p:nvSpPr>
            <p:cNvPr id="7" name="Freeform 12"/>
            <p:cNvSpPr>
              <a:spLocks noEditPoints="1"/>
            </p:cNvSpPr>
            <p:nvPr/>
          </p:nvSpPr>
          <p:spPr bwMode="auto">
            <a:xfrm>
              <a:off x="4942457" y="5171160"/>
              <a:ext cx="26858" cy="68574"/>
            </a:xfrm>
            <a:custGeom>
              <a:avLst/>
              <a:gdLst>
                <a:gd name="T0" fmla="*/ 20 w 20"/>
                <a:gd name="T1" fmla="*/ 0 h 51"/>
                <a:gd name="T2" fmla="*/ 0 w 20"/>
                <a:gd name="T3" fmla="*/ 51 h 51"/>
                <a:gd name="T4" fmla="*/ 0 w 20"/>
                <a:gd name="T5" fmla="*/ 51 h 51"/>
                <a:gd name="T6" fmla="*/ 1 w 20"/>
                <a:gd name="T7" fmla="*/ 46 h 51"/>
                <a:gd name="T8" fmla="*/ 2 w 20"/>
                <a:gd name="T9" fmla="*/ 43 h 51"/>
                <a:gd name="T10" fmla="*/ 4 w 20"/>
                <a:gd name="T11" fmla="*/ 36 h 51"/>
                <a:gd name="T12" fmla="*/ 4 w 20"/>
                <a:gd name="T13" fmla="*/ 34 h 51"/>
                <a:gd name="T14" fmla="*/ 7 w 20"/>
                <a:gd name="T15" fmla="*/ 27 h 51"/>
                <a:gd name="T16" fmla="*/ 7 w 20"/>
                <a:gd name="T17" fmla="*/ 25 h 51"/>
                <a:gd name="T18" fmla="*/ 11 w 20"/>
                <a:gd name="T19" fmla="*/ 18 h 51"/>
                <a:gd name="T20" fmla="*/ 11 w 20"/>
                <a:gd name="T21" fmla="*/ 17 h 51"/>
                <a:gd name="T22" fmla="*/ 15 w 20"/>
                <a:gd name="T23" fmla="*/ 8 h 51"/>
                <a:gd name="T24" fmla="*/ 15 w 20"/>
                <a:gd name="T25" fmla="*/ 8 h 51"/>
                <a:gd name="T26" fmla="*/ 20 w 20"/>
                <a:gd name="T27" fmla="*/ 0 h 51"/>
                <a:gd name="T28" fmla="*/ 20 w 20"/>
                <a:gd name="T29" fmla="*/ 0 h 51"/>
                <a:gd name="T30" fmla="*/ 20 w 20"/>
                <a:gd name="T31" fmla="*/ 0 h 51"/>
                <a:gd name="T32" fmla="*/ 20 w 20"/>
                <a:gd name="T33"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51">
                  <a:moveTo>
                    <a:pt x="20" y="0"/>
                  </a:moveTo>
                  <a:cubicBezTo>
                    <a:pt x="10" y="16"/>
                    <a:pt x="4" y="33"/>
                    <a:pt x="0" y="51"/>
                  </a:cubicBezTo>
                  <a:cubicBezTo>
                    <a:pt x="0" y="51"/>
                    <a:pt x="0" y="51"/>
                    <a:pt x="0" y="51"/>
                  </a:cubicBezTo>
                  <a:cubicBezTo>
                    <a:pt x="1" y="49"/>
                    <a:pt x="1" y="48"/>
                    <a:pt x="1" y="46"/>
                  </a:cubicBezTo>
                  <a:cubicBezTo>
                    <a:pt x="2" y="45"/>
                    <a:pt x="2" y="44"/>
                    <a:pt x="2" y="43"/>
                  </a:cubicBezTo>
                  <a:cubicBezTo>
                    <a:pt x="3" y="41"/>
                    <a:pt x="3" y="39"/>
                    <a:pt x="4" y="36"/>
                  </a:cubicBezTo>
                  <a:cubicBezTo>
                    <a:pt x="4" y="36"/>
                    <a:pt x="4" y="35"/>
                    <a:pt x="4" y="34"/>
                  </a:cubicBezTo>
                  <a:cubicBezTo>
                    <a:pt x="5" y="32"/>
                    <a:pt x="6" y="29"/>
                    <a:pt x="7" y="27"/>
                  </a:cubicBezTo>
                  <a:cubicBezTo>
                    <a:pt x="7" y="26"/>
                    <a:pt x="7" y="26"/>
                    <a:pt x="7" y="25"/>
                  </a:cubicBezTo>
                  <a:cubicBezTo>
                    <a:pt x="8" y="23"/>
                    <a:pt x="9" y="20"/>
                    <a:pt x="11" y="18"/>
                  </a:cubicBezTo>
                  <a:cubicBezTo>
                    <a:pt x="11" y="17"/>
                    <a:pt x="11" y="17"/>
                    <a:pt x="11" y="17"/>
                  </a:cubicBezTo>
                  <a:cubicBezTo>
                    <a:pt x="12" y="14"/>
                    <a:pt x="14" y="11"/>
                    <a:pt x="15" y="8"/>
                  </a:cubicBezTo>
                  <a:cubicBezTo>
                    <a:pt x="15" y="8"/>
                    <a:pt x="15" y="8"/>
                    <a:pt x="15" y="8"/>
                  </a:cubicBezTo>
                  <a:cubicBezTo>
                    <a:pt x="17" y="5"/>
                    <a:pt x="18" y="3"/>
                    <a:pt x="20" y="0"/>
                  </a:cubicBezTo>
                  <a:moveTo>
                    <a:pt x="20" y="0"/>
                  </a:moveTo>
                  <a:cubicBezTo>
                    <a:pt x="20" y="0"/>
                    <a:pt x="20" y="0"/>
                    <a:pt x="20" y="0"/>
                  </a:cubicBezTo>
                  <a:cubicBezTo>
                    <a:pt x="20" y="0"/>
                    <a:pt x="20" y="0"/>
                    <a:pt x="20" y="0"/>
                  </a:cubicBezTo>
                </a:path>
              </a:pathLst>
            </a:custGeom>
            <a:solidFill>
              <a:srgbClr val="7F8FA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mn-ea"/>
                <a:cs typeface="+mn-cs"/>
              </a:endParaRPr>
            </a:p>
          </p:txBody>
        </p:sp>
        <p:sp>
          <p:nvSpPr>
            <p:cNvPr id="8" name="Freeform 13"/>
            <p:cNvSpPr>
              <a:spLocks/>
            </p:cNvSpPr>
            <p:nvPr/>
          </p:nvSpPr>
          <p:spPr bwMode="auto">
            <a:xfrm>
              <a:off x="4935861" y="5177756"/>
              <a:ext cx="410301" cy="300011"/>
            </a:xfrm>
            <a:custGeom>
              <a:avLst/>
              <a:gdLst>
                <a:gd name="T0" fmla="*/ 303 w 303"/>
                <a:gd name="T1" fmla="*/ 0 h 222"/>
                <a:gd name="T2" fmla="*/ 20 w 303"/>
                <a:gd name="T3" fmla="*/ 0 h 222"/>
                <a:gd name="T4" fmla="*/ 20 w 303"/>
                <a:gd name="T5" fmla="*/ 0 h 222"/>
                <a:gd name="T6" fmla="*/ 20 w 303"/>
                <a:gd name="T7" fmla="*/ 0 h 222"/>
                <a:gd name="T8" fmla="*/ 20 w 303"/>
                <a:gd name="T9" fmla="*/ 0 h 222"/>
                <a:gd name="T10" fmla="*/ 20 w 303"/>
                <a:gd name="T11" fmla="*/ 0 h 222"/>
                <a:gd name="T12" fmla="*/ 15 w 303"/>
                <a:gd name="T13" fmla="*/ 8 h 222"/>
                <a:gd name="T14" fmla="*/ 15 w 303"/>
                <a:gd name="T15" fmla="*/ 8 h 222"/>
                <a:gd name="T16" fmla="*/ 11 w 303"/>
                <a:gd name="T17" fmla="*/ 17 h 222"/>
                <a:gd name="T18" fmla="*/ 11 w 303"/>
                <a:gd name="T19" fmla="*/ 18 h 222"/>
                <a:gd name="T20" fmla="*/ 7 w 303"/>
                <a:gd name="T21" fmla="*/ 25 h 222"/>
                <a:gd name="T22" fmla="*/ 7 w 303"/>
                <a:gd name="T23" fmla="*/ 27 h 222"/>
                <a:gd name="T24" fmla="*/ 4 w 303"/>
                <a:gd name="T25" fmla="*/ 34 h 222"/>
                <a:gd name="T26" fmla="*/ 4 w 303"/>
                <a:gd name="T27" fmla="*/ 36 h 222"/>
                <a:gd name="T28" fmla="*/ 2 w 303"/>
                <a:gd name="T29" fmla="*/ 43 h 222"/>
                <a:gd name="T30" fmla="*/ 1 w 303"/>
                <a:gd name="T31" fmla="*/ 46 h 222"/>
                <a:gd name="T32" fmla="*/ 0 w 303"/>
                <a:gd name="T33" fmla="*/ 51 h 222"/>
                <a:gd name="T34" fmla="*/ 251 w 303"/>
                <a:gd name="T35" fmla="*/ 51 h 222"/>
                <a:gd name="T36" fmla="*/ 251 w 303"/>
                <a:gd name="T37" fmla="*/ 222 h 222"/>
                <a:gd name="T38" fmla="*/ 303 w 303"/>
                <a:gd name="T39" fmla="*/ 222 h 222"/>
                <a:gd name="T40" fmla="*/ 303 w 303"/>
                <a:gd name="T4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222">
                  <a:moveTo>
                    <a:pt x="303" y="0"/>
                  </a:moveTo>
                  <a:cubicBezTo>
                    <a:pt x="20" y="0"/>
                    <a:pt x="20" y="0"/>
                    <a:pt x="20" y="0"/>
                  </a:cubicBezTo>
                  <a:cubicBezTo>
                    <a:pt x="20" y="0"/>
                    <a:pt x="20" y="0"/>
                    <a:pt x="20" y="0"/>
                  </a:cubicBezTo>
                  <a:cubicBezTo>
                    <a:pt x="20" y="0"/>
                    <a:pt x="20" y="0"/>
                    <a:pt x="20" y="0"/>
                  </a:cubicBezTo>
                  <a:cubicBezTo>
                    <a:pt x="20" y="0"/>
                    <a:pt x="20" y="0"/>
                    <a:pt x="20" y="0"/>
                  </a:cubicBezTo>
                  <a:cubicBezTo>
                    <a:pt x="20" y="0"/>
                    <a:pt x="20" y="0"/>
                    <a:pt x="20" y="0"/>
                  </a:cubicBezTo>
                  <a:cubicBezTo>
                    <a:pt x="18" y="3"/>
                    <a:pt x="17" y="5"/>
                    <a:pt x="15" y="8"/>
                  </a:cubicBezTo>
                  <a:cubicBezTo>
                    <a:pt x="15" y="8"/>
                    <a:pt x="15" y="8"/>
                    <a:pt x="15" y="8"/>
                  </a:cubicBezTo>
                  <a:cubicBezTo>
                    <a:pt x="14" y="11"/>
                    <a:pt x="12" y="14"/>
                    <a:pt x="11" y="17"/>
                  </a:cubicBezTo>
                  <a:cubicBezTo>
                    <a:pt x="11" y="18"/>
                    <a:pt x="11" y="18"/>
                    <a:pt x="11" y="18"/>
                  </a:cubicBezTo>
                  <a:cubicBezTo>
                    <a:pt x="9" y="20"/>
                    <a:pt x="8" y="23"/>
                    <a:pt x="7" y="25"/>
                  </a:cubicBezTo>
                  <a:cubicBezTo>
                    <a:pt x="7" y="26"/>
                    <a:pt x="7" y="26"/>
                    <a:pt x="7" y="27"/>
                  </a:cubicBezTo>
                  <a:cubicBezTo>
                    <a:pt x="6" y="29"/>
                    <a:pt x="5" y="32"/>
                    <a:pt x="4" y="34"/>
                  </a:cubicBezTo>
                  <a:cubicBezTo>
                    <a:pt x="4" y="35"/>
                    <a:pt x="4" y="36"/>
                    <a:pt x="4" y="36"/>
                  </a:cubicBezTo>
                  <a:cubicBezTo>
                    <a:pt x="3" y="39"/>
                    <a:pt x="3" y="41"/>
                    <a:pt x="2" y="43"/>
                  </a:cubicBezTo>
                  <a:cubicBezTo>
                    <a:pt x="2" y="44"/>
                    <a:pt x="2" y="45"/>
                    <a:pt x="1" y="46"/>
                  </a:cubicBezTo>
                  <a:cubicBezTo>
                    <a:pt x="1" y="48"/>
                    <a:pt x="1" y="49"/>
                    <a:pt x="0" y="51"/>
                  </a:cubicBezTo>
                  <a:cubicBezTo>
                    <a:pt x="251" y="51"/>
                    <a:pt x="251" y="51"/>
                    <a:pt x="251" y="51"/>
                  </a:cubicBezTo>
                  <a:cubicBezTo>
                    <a:pt x="251" y="222"/>
                    <a:pt x="251" y="222"/>
                    <a:pt x="251" y="222"/>
                  </a:cubicBezTo>
                  <a:cubicBezTo>
                    <a:pt x="269" y="222"/>
                    <a:pt x="287" y="222"/>
                    <a:pt x="303" y="222"/>
                  </a:cubicBezTo>
                  <a:cubicBezTo>
                    <a:pt x="303" y="0"/>
                    <a:pt x="303" y="0"/>
                    <a:pt x="303" y="0"/>
                  </a:cubicBezTo>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mn-ea"/>
                <a:cs typeface="+mn-cs"/>
              </a:endParaRPr>
            </a:p>
          </p:txBody>
        </p:sp>
        <p:sp>
          <p:nvSpPr>
            <p:cNvPr id="9" name="Rectangle 14"/>
            <p:cNvSpPr>
              <a:spLocks noChangeArrowheads="1"/>
            </p:cNvSpPr>
            <p:nvPr/>
          </p:nvSpPr>
          <p:spPr bwMode="auto">
            <a:xfrm>
              <a:off x="4741878" y="5239734"/>
              <a:ext cx="540020" cy="1169758"/>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mn-ea"/>
                <a:cs typeface="+mn-cs"/>
              </a:endParaRPr>
            </a:p>
          </p:txBody>
        </p:sp>
        <p:sp>
          <p:nvSpPr>
            <p:cNvPr id="11" name="Rectangle 16"/>
            <p:cNvSpPr>
              <a:spLocks noChangeArrowheads="1"/>
            </p:cNvSpPr>
            <p:nvPr/>
          </p:nvSpPr>
          <p:spPr bwMode="auto">
            <a:xfrm>
              <a:off x="4796166" y="5796326"/>
              <a:ext cx="434302"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mn-ea"/>
                <a:cs typeface="+mn-cs"/>
              </a:endParaRPr>
            </a:p>
          </p:txBody>
        </p:sp>
        <p:sp>
          <p:nvSpPr>
            <p:cNvPr id="12" name="Rectangle 17"/>
            <p:cNvSpPr>
              <a:spLocks noChangeArrowheads="1"/>
            </p:cNvSpPr>
            <p:nvPr/>
          </p:nvSpPr>
          <p:spPr bwMode="auto">
            <a:xfrm>
              <a:off x="4796166" y="5796326"/>
              <a:ext cx="434302" cy="70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mn-ea"/>
                <a:cs typeface="+mn-cs"/>
              </a:endParaRPr>
            </a:p>
          </p:txBody>
        </p:sp>
        <p:sp>
          <p:nvSpPr>
            <p:cNvPr id="13" name="Rectangle 18"/>
            <p:cNvSpPr>
              <a:spLocks noChangeArrowheads="1"/>
            </p:cNvSpPr>
            <p:nvPr/>
          </p:nvSpPr>
          <p:spPr bwMode="auto">
            <a:xfrm>
              <a:off x="4796166" y="5918045"/>
              <a:ext cx="434302"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mn-ea"/>
                <a:cs typeface="+mn-cs"/>
              </a:endParaRPr>
            </a:p>
          </p:txBody>
        </p:sp>
        <p:sp>
          <p:nvSpPr>
            <p:cNvPr id="14" name="Rectangle 19"/>
            <p:cNvSpPr>
              <a:spLocks noChangeArrowheads="1"/>
            </p:cNvSpPr>
            <p:nvPr/>
          </p:nvSpPr>
          <p:spPr bwMode="auto">
            <a:xfrm>
              <a:off x="4796166" y="5918045"/>
              <a:ext cx="434302" cy="69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mn-ea"/>
                <a:cs typeface="+mn-cs"/>
              </a:endParaRPr>
            </a:p>
          </p:txBody>
        </p:sp>
        <p:sp>
          <p:nvSpPr>
            <p:cNvPr id="15" name="Rectangle 20"/>
            <p:cNvSpPr>
              <a:spLocks noChangeArrowheads="1"/>
            </p:cNvSpPr>
            <p:nvPr/>
          </p:nvSpPr>
          <p:spPr bwMode="auto">
            <a:xfrm>
              <a:off x="4796166" y="6038621"/>
              <a:ext cx="434302"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mn-ea"/>
                <a:cs typeface="+mn-cs"/>
              </a:endParaRPr>
            </a:p>
          </p:txBody>
        </p:sp>
        <p:sp>
          <p:nvSpPr>
            <p:cNvPr id="16" name="Rectangle 21"/>
            <p:cNvSpPr>
              <a:spLocks noChangeArrowheads="1"/>
            </p:cNvSpPr>
            <p:nvPr/>
          </p:nvSpPr>
          <p:spPr bwMode="auto">
            <a:xfrm>
              <a:off x="4796166" y="6038621"/>
              <a:ext cx="434302" cy="70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mn-ea"/>
                <a:cs typeface="+mn-cs"/>
              </a:endParaRPr>
            </a:p>
          </p:txBody>
        </p:sp>
        <p:sp>
          <p:nvSpPr>
            <p:cNvPr id="17" name="Rectangle 22"/>
            <p:cNvSpPr>
              <a:spLocks noChangeArrowheads="1"/>
            </p:cNvSpPr>
            <p:nvPr/>
          </p:nvSpPr>
          <p:spPr bwMode="auto">
            <a:xfrm>
              <a:off x="4796166" y="6158625"/>
              <a:ext cx="434302" cy="70860"/>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mn-ea"/>
                <a:cs typeface="+mn-cs"/>
              </a:endParaRPr>
            </a:p>
          </p:txBody>
        </p:sp>
        <p:sp>
          <p:nvSpPr>
            <p:cNvPr id="18" name="Rectangle 23"/>
            <p:cNvSpPr>
              <a:spLocks noChangeArrowheads="1"/>
            </p:cNvSpPr>
            <p:nvPr/>
          </p:nvSpPr>
          <p:spPr bwMode="auto">
            <a:xfrm>
              <a:off x="4796166" y="6158625"/>
              <a:ext cx="434302" cy="70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mn-ea"/>
                <a:cs typeface="+mn-cs"/>
              </a:endParaRPr>
            </a:p>
          </p:txBody>
        </p:sp>
        <p:sp>
          <p:nvSpPr>
            <p:cNvPr id="19" name="Rectangle 24"/>
            <p:cNvSpPr>
              <a:spLocks noChangeArrowheads="1"/>
            </p:cNvSpPr>
            <p:nvPr/>
          </p:nvSpPr>
          <p:spPr bwMode="auto">
            <a:xfrm>
              <a:off x="4796166" y="5433455"/>
              <a:ext cx="434302"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mn-ea"/>
                <a:cs typeface="+mn-cs"/>
              </a:endParaRPr>
            </a:p>
          </p:txBody>
        </p:sp>
        <p:sp>
          <p:nvSpPr>
            <p:cNvPr id="20" name="Rectangle 25"/>
            <p:cNvSpPr>
              <a:spLocks noChangeArrowheads="1"/>
            </p:cNvSpPr>
            <p:nvPr/>
          </p:nvSpPr>
          <p:spPr bwMode="auto">
            <a:xfrm>
              <a:off x="4796166" y="5554031"/>
              <a:ext cx="434302"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mn-ea"/>
                <a:cs typeface="+mn-cs"/>
              </a:endParaRPr>
            </a:p>
          </p:txBody>
        </p:sp>
        <p:sp>
          <p:nvSpPr>
            <p:cNvPr id="21" name="Rectangle 26"/>
            <p:cNvSpPr>
              <a:spLocks noChangeArrowheads="1"/>
            </p:cNvSpPr>
            <p:nvPr/>
          </p:nvSpPr>
          <p:spPr bwMode="auto">
            <a:xfrm>
              <a:off x="4796166" y="5675750"/>
              <a:ext cx="434302"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mn-ea"/>
                <a:cs typeface="+mn-cs"/>
              </a:endParaRPr>
            </a:p>
          </p:txBody>
        </p:sp>
        <p:sp>
          <p:nvSpPr>
            <p:cNvPr id="22" name="Rectangle 27"/>
            <p:cNvSpPr>
              <a:spLocks noChangeArrowheads="1"/>
            </p:cNvSpPr>
            <p:nvPr/>
          </p:nvSpPr>
          <p:spPr bwMode="auto">
            <a:xfrm>
              <a:off x="4796166" y="5675750"/>
              <a:ext cx="434302" cy="69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mn-ea"/>
                <a:cs typeface="+mn-cs"/>
              </a:endParaRPr>
            </a:p>
          </p:txBody>
        </p:sp>
        <p:sp>
          <p:nvSpPr>
            <p:cNvPr id="23" name="Rectangle 28"/>
            <p:cNvSpPr>
              <a:spLocks noChangeArrowheads="1"/>
            </p:cNvSpPr>
            <p:nvPr/>
          </p:nvSpPr>
          <p:spPr bwMode="auto">
            <a:xfrm>
              <a:off x="4796166" y="5312880"/>
              <a:ext cx="434302"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mn-ea"/>
                <a:cs typeface="+mn-cs"/>
              </a:endParaRPr>
            </a:p>
          </p:txBody>
        </p:sp>
        <p:sp>
          <p:nvSpPr>
            <p:cNvPr id="24" name="Freeform 29"/>
            <p:cNvSpPr>
              <a:spLocks/>
            </p:cNvSpPr>
            <p:nvPr/>
          </p:nvSpPr>
          <p:spPr bwMode="auto">
            <a:xfrm>
              <a:off x="4741878" y="5675750"/>
              <a:ext cx="296583" cy="733742"/>
            </a:xfrm>
            <a:custGeom>
              <a:avLst/>
              <a:gdLst>
                <a:gd name="T0" fmla="*/ 519 w 519"/>
                <a:gd name="T1" fmla="*/ 0 h 1284"/>
                <a:gd name="T2" fmla="*/ 0 w 519"/>
                <a:gd name="T3" fmla="*/ 0 h 1284"/>
                <a:gd name="T4" fmla="*/ 0 w 519"/>
                <a:gd name="T5" fmla="*/ 1284 h 1284"/>
                <a:gd name="T6" fmla="*/ 519 w 519"/>
                <a:gd name="T7" fmla="*/ 1284 h 1284"/>
                <a:gd name="T8" fmla="*/ 519 w 519"/>
                <a:gd name="T9" fmla="*/ 969 h 1284"/>
                <a:gd name="T10" fmla="*/ 95 w 519"/>
                <a:gd name="T11" fmla="*/ 969 h 1284"/>
                <a:gd name="T12" fmla="*/ 95 w 519"/>
                <a:gd name="T13" fmla="*/ 845 h 1284"/>
                <a:gd name="T14" fmla="*/ 519 w 519"/>
                <a:gd name="T15" fmla="*/ 845 h 1284"/>
                <a:gd name="T16" fmla="*/ 519 w 519"/>
                <a:gd name="T17" fmla="*/ 758 h 1284"/>
                <a:gd name="T18" fmla="*/ 95 w 519"/>
                <a:gd name="T19" fmla="*/ 758 h 1284"/>
                <a:gd name="T20" fmla="*/ 95 w 519"/>
                <a:gd name="T21" fmla="*/ 635 h 1284"/>
                <a:gd name="T22" fmla="*/ 519 w 519"/>
                <a:gd name="T23" fmla="*/ 635 h 1284"/>
                <a:gd name="T24" fmla="*/ 519 w 519"/>
                <a:gd name="T25" fmla="*/ 545 h 1284"/>
                <a:gd name="T26" fmla="*/ 95 w 519"/>
                <a:gd name="T27" fmla="*/ 545 h 1284"/>
                <a:gd name="T28" fmla="*/ 95 w 519"/>
                <a:gd name="T29" fmla="*/ 424 h 1284"/>
                <a:gd name="T30" fmla="*/ 519 w 519"/>
                <a:gd name="T31" fmla="*/ 424 h 1284"/>
                <a:gd name="T32" fmla="*/ 519 w 519"/>
                <a:gd name="T33" fmla="*/ 334 h 1284"/>
                <a:gd name="T34" fmla="*/ 95 w 519"/>
                <a:gd name="T35" fmla="*/ 334 h 1284"/>
                <a:gd name="T36" fmla="*/ 95 w 519"/>
                <a:gd name="T37" fmla="*/ 211 h 1284"/>
                <a:gd name="T38" fmla="*/ 519 w 519"/>
                <a:gd name="T39" fmla="*/ 211 h 1284"/>
                <a:gd name="T40" fmla="*/ 519 w 519"/>
                <a:gd name="T41" fmla="*/ 121 h 1284"/>
                <a:gd name="T42" fmla="*/ 95 w 519"/>
                <a:gd name="T43" fmla="*/ 121 h 1284"/>
                <a:gd name="T44" fmla="*/ 95 w 519"/>
                <a:gd name="T45" fmla="*/ 0 h 1284"/>
                <a:gd name="T46" fmla="*/ 519 w 519"/>
                <a:gd name="T4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9" h="1284">
                  <a:moveTo>
                    <a:pt x="519" y="0"/>
                  </a:moveTo>
                  <a:lnTo>
                    <a:pt x="0" y="0"/>
                  </a:lnTo>
                  <a:lnTo>
                    <a:pt x="0" y="1284"/>
                  </a:lnTo>
                  <a:lnTo>
                    <a:pt x="519" y="1284"/>
                  </a:lnTo>
                  <a:lnTo>
                    <a:pt x="519" y="969"/>
                  </a:lnTo>
                  <a:lnTo>
                    <a:pt x="95" y="969"/>
                  </a:lnTo>
                  <a:lnTo>
                    <a:pt x="95" y="845"/>
                  </a:lnTo>
                  <a:lnTo>
                    <a:pt x="519" y="845"/>
                  </a:lnTo>
                  <a:lnTo>
                    <a:pt x="519" y="758"/>
                  </a:lnTo>
                  <a:lnTo>
                    <a:pt x="95" y="758"/>
                  </a:lnTo>
                  <a:lnTo>
                    <a:pt x="95" y="635"/>
                  </a:lnTo>
                  <a:lnTo>
                    <a:pt x="519" y="635"/>
                  </a:lnTo>
                  <a:lnTo>
                    <a:pt x="519" y="545"/>
                  </a:lnTo>
                  <a:lnTo>
                    <a:pt x="95" y="545"/>
                  </a:lnTo>
                  <a:lnTo>
                    <a:pt x="95" y="424"/>
                  </a:lnTo>
                  <a:lnTo>
                    <a:pt x="519" y="424"/>
                  </a:lnTo>
                  <a:lnTo>
                    <a:pt x="519" y="334"/>
                  </a:lnTo>
                  <a:lnTo>
                    <a:pt x="95" y="334"/>
                  </a:lnTo>
                  <a:lnTo>
                    <a:pt x="95" y="211"/>
                  </a:lnTo>
                  <a:lnTo>
                    <a:pt x="519" y="211"/>
                  </a:lnTo>
                  <a:lnTo>
                    <a:pt x="519" y="121"/>
                  </a:lnTo>
                  <a:lnTo>
                    <a:pt x="95" y="121"/>
                  </a:lnTo>
                  <a:lnTo>
                    <a:pt x="95" y="0"/>
                  </a:lnTo>
                  <a:lnTo>
                    <a:pt x="519" y="0"/>
                  </a:lnTo>
                  <a:close/>
                </a:path>
              </a:pathLst>
            </a:custGeom>
            <a:solidFill>
              <a:srgbClr val="002050">
                <a:alpha val="62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mn-ea"/>
                <a:cs typeface="+mn-cs"/>
              </a:endParaRPr>
            </a:p>
          </p:txBody>
        </p:sp>
        <p:sp>
          <p:nvSpPr>
            <p:cNvPr id="25" name="Freeform 30"/>
            <p:cNvSpPr>
              <a:spLocks/>
            </p:cNvSpPr>
            <p:nvPr/>
          </p:nvSpPr>
          <p:spPr bwMode="auto">
            <a:xfrm>
              <a:off x="4741878" y="5675750"/>
              <a:ext cx="296583" cy="733742"/>
            </a:xfrm>
            <a:custGeom>
              <a:avLst/>
              <a:gdLst>
                <a:gd name="T0" fmla="*/ 519 w 519"/>
                <a:gd name="T1" fmla="*/ 0 h 1284"/>
                <a:gd name="T2" fmla="*/ 0 w 519"/>
                <a:gd name="T3" fmla="*/ 0 h 1284"/>
                <a:gd name="T4" fmla="*/ 0 w 519"/>
                <a:gd name="T5" fmla="*/ 1284 h 1284"/>
                <a:gd name="T6" fmla="*/ 519 w 519"/>
                <a:gd name="T7" fmla="*/ 1284 h 1284"/>
                <a:gd name="T8" fmla="*/ 519 w 519"/>
                <a:gd name="T9" fmla="*/ 969 h 1284"/>
                <a:gd name="T10" fmla="*/ 95 w 519"/>
                <a:gd name="T11" fmla="*/ 969 h 1284"/>
                <a:gd name="T12" fmla="*/ 95 w 519"/>
                <a:gd name="T13" fmla="*/ 845 h 1284"/>
                <a:gd name="T14" fmla="*/ 519 w 519"/>
                <a:gd name="T15" fmla="*/ 845 h 1284"/>
                <a:gd name="T16" fmla="*/ 519 w 519"/>
                <a:gd name="T17" fmla="*/ 758 h 1284"/>
                <a:gd name="T18" fmla="*/ 95 w 519"/>
                <a:gd name="T19" fmla="*/ 758 h 1284"/>
                <a:gd name="T20" fmla="*/ 95 w 519"/>
                <a:gd name="T21" fmla="*/ 635 h 1284"/>
                <a:gd name="T22" fmla="*/ 519 w 519"/>
                <a:gd name="T23" fmla="*/ 635 h 1284"/>
                <a:gd name="T24" fmla="*/ 519 w 519"/>
                <a:gd name="T25" fmla="*/ 545 h 1284"/>
                <a:gd name="T26" fmla="*/ 95 w 519"/>
                <a:gd name="T27" fmla="*/ 545 h 1284"/>
                <a:gd name="T28" fmla="*/ 95 w 519"/>
                <a:gd name="T29" fmla="*/ 424 h 1284"/>
                <a:gd name="T30" fmla="*/ 519 w 519"/>
                <a:gd name="T31" fmla="*/ 424 h 1284"/>
                <a:gd name="T32" fmla="*/ 519 w 519"/>
                <a:gd name="T33" fmla="*/ 334 h 1284"/>
                <a:gd name="T34" fmla="*/ 95 w 519"/>
                <a:gd name="T35" fmla="*/ 334 h 1284"/>
                <a:gd name="T36" fmla="*/ 95 w 519"/>
                <a:gd name="T37" fmla="*/ 211 h 1284"/>
                <a:gd name="T38" fmla="*/ 519 w 519"/>
                <a:gd name="T39" fmla="*/ 211 h 1284"/>
                <a:gd name="T40" fmla="*/ 519 w 519"/>
                <a:gd name="T41" fmla="*/ 121 h 1284"/>
                <a:gd name="T42" fmla="*/ 95 w 519"/>
                <a:gd name="T43" fmla="*/ 121 h 1284"/>
                <a:gd name="T44" fmla="*/ 95 w 519"/>
                <a:gd name="T45" fmla="*/ 0 h 1284"/>
                <a:gd name="T46" fmla="*/ 519 w 519"/>
                <a:gd name="T4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9" h="1284">
                  <a:moveTo>
                    <a:pt x="519" y="0"/>
                  </a:moveTo>
                  <a:lnTo>
                    <a:pt x="0" y="0"/>
                  </a:lnTo>
                  <a:lnTo>
                    <a:pt x="0" y="1284"/>
                  </a:lnTo>
                  <a:lnTo>
                    <a:pt x="519" y="1284"/>
                  </a:lnTo>
                  <a:lnTo>
                    <a:pt x="519" y="969"/>
                  </a:lnTo>
                  <a:lnTo>
                    <a:pt x="95" y="969"/>
                  </a:lnTo>
                  <a:lnTo>
                    <a:pt x="95" y="845"/>
                  </a:lnTo>
                  <a:lnTo>
                    <a:pt x="519" y="845"/>
                  </a:lnTo>
                  <a:lnTo>
                    <a:pt x="519" y="758"/>
                  </a:lnTo>
                  <a:lnTo>
                    <a:pt x="95" y="758"/>
                  </a:lnTo>
                  <a:lnTo>
                    <a:pt x="95" y="635"/>
                  </a:lnTo>
                  <a:lnTo>
                    <a:pt x="519" y="635"/>
                  </a:lnTo>
                  <a:lnTo>
                    <a:pt x="519" y="545"/>
                  </a:lnTo>
                  <a:lnTo>
                    <a:pt x="95" y="545"/>
                  </a:lnTo>
                  <a:lnTo>
                    <a:pt x="95" y="424"/>
                  </a:lnTo>
                  <a:lnTo>
                    <a:pt x="519" y="424"/>
                  </a:lnTo>
                  <a:lnTo>
                    <a:pt x="519" y="334"/>
                  </a:lnTo>
                  <a:lnTo>
                    <a:pt x="95" y="334"/>
                  </a:lnTo>
                  <a:lnTo>
                    <a:pt x="95" y="211"/>
                  </a:lnTo>
                  <a:lnTo>
                    <a:pt x="519" y="211"/>
                  </a:lnTo>
                  <a:lnTo>
                    <a:pt x="519" y="121"/>
                  </a:lnTo>
                  <a:lnTo>
                    <a:pt x="95" y="121"/>
                  </a:lnTo>
                  <a:lnTo>
                    <a:pt x="95" y="0"/>
                  </a:lnTo>
                  <a:lnTo>
                    <a:pt x="519"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mn-ea"/>
                <a:cs typeface="+mn-cs"/>
              </a:endParaRPr>
            </a:p>
          </p:txBody>
        </p:sp>
        <p:sp>
          <p:nvSpPr>
            <p:cNvPr id="26" name="Rectangle 31"/>
            <p:cNvSpPr>
              <a:spLocks noChangeArrowheads="1"/>
            </p:cNvSpPr>
            <p:nvPr/>
          </p:nvSpPr>
          <p:spPr bwMode="auto">
            <a:xfrm>
              <a:off x="4796166" y="5796326"/>
              <a:ext cx="242295"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mn-ea"/>
                <a:cs typeface="+mn-cs"/>
              </a:endParaRPr>
            </a:p>
          </p:txBody>
        </p:sp>
        <p:sp>
          <p:nvSpPr>
            <p:cNvPr id="27" name="Rectangle 32"/>
            <p:cNvSpPr>
              <a:spLocks noChangeArrowheads="1"/>
            </p:cNvSpPr>
            <p:nvPr/>
          </p:nvSpPr>
          <p:spPr bwMode="auto">
            <a:xfrm>
              <a:off x="4796166" y="5796326"/>
              <a:ext cx="242295" cy="70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mn-ea"/>
                <a:cs typeface="+mn-cs"/>
              </a:endParaRPr>
            </a:p>
          </p:txBody>
        </p:sp>
        <p:sp>
          <p:nvSpPr>
            <p:cNvPr id="28" name="Rectangle 33"/>
            <p:cNvSpPr>
              <a:spLocks noChangeArrowheads="1"/>
            </p:cNvSpPr>
            <p:nvPr/>
          </p:nvSpPr>
          <p:spPr bwMode="auto">
            <a:xfrm>
              <a:off x="4796166" y="5918045"/>
              <a:ext cx="242295"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mn-ea"/>
                <a:cs typeface="+mn-cs"/>
              </a:endParaRPr>
            </a:p>
          </p:txBody>
        </p:sp>
        <p:sp>
          <p:nvSpPr>
            <p:cNvPr id="29" name="Rectangle 34"/>
            <p:cNvSpPr>
              <a:spLocks noChangeArrowheads="1"/>
            </p:cNvSpPr>
            <p:nvPr/>
          </p:nvSpPr>
          <p:spPr bwMode="auto">
            <a:xfrm>
              <a:off x="4796166" y="5918045"/>
              <a:ext cx="242295" cy="69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mn-ea"/>
                <a:cs typeface="+mn-cs"/>
              </a:endParaRPr>
            </a:p>
          </p:txBody>
        </p:sp>
        <p:sp>
          <p:nvSpPr>
            <p:cNvPr id="30" name="Rectangle 35"/>
            <p:cNvSpPr>
              <a:spLocks noChangeArrowheads="1"/>
            </p:cNvSpPr>
            <p:nvPr/>
          </p:nvSpPr>
          <p:spPr bwMode="auto">
            <a:xfrm>
              <a:off x="4796166" y="6038621"/>
              <a:ext cx="242295"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mn-ea"/>
                <a:cs typeface="+mn-cs"/>
              </a:endParaRPr>
            </a:p>
          </p:txBody>
        </p:sp>
        <p:sp>
          <p:nvSpPr>
            <p:cNvPr id="31" name="Rectangle 36"/>
            <p:cNvSpPr>
              <a:spLocks noChangeArrowheads="1"/>
            </p:cNvSpPr>
            <p:nvPr/>
          </p:nvSpPr>
          <p:spPr bwMode="auto">
            <a:xfrm>
              <a:off x="4796166" y="6038621"/>
              <a:ext cx="242295" cy="702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mn-ea"/>
                <a:cs typeface="+mn-cs"/>
              </a:endParaRPr>
            </a:p>
          </p:txBody>
        </p:sp>
        <p:sp>
          <p:nvSpPr>
            <p:cNvPr id="32" name="Rectangle 37"/>
            <p:cNvSpPr>
              <a:spLocks noChangeArrowheads="1"/>
            </p:cNvSpPr>
            <p:nvPr/>
          </p:nvSpPr>
          <p:spPr bwMode="auto">
            <a:xfrm>
              <a:off x="4796166" y="6158625"/>
              <a:ext cx="242295" cy="70860"/>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mn-ea"/>
                <a:cs typeface="+mn-cs"/>
              </a:endParaRPr>
            </a:p>
          </p:txBody>
        </p:sp>
        <p:sp>
          <p:nvSpPr>
            <p:cNvPr id="33" name="Rectangle 38"/>
            <p:cNvSpPr>
              <a:spLocks noChangeArrowheads="1"/>
            </p:cNvSpPr>
            <p:nvPr/>
          </p:nvSpPr>
          <p:spPr bwMode="auto">
            <a:xfrm>
              <a:off x="4796166" y="6158625"/>
              <a:ext cx="242295" cy="70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mn-ea"/>
                <a:cs typeface="+mn-cs"/>
              </a:endParaRPr>
            </a:p>
          </p:txBody>
        </p:sp>
        <p:sp>
          <p:nvSpPr>
            <p:cNvPr id="34" name="Rectangle 39"/>
            <p:cNvSpPr>
              <a:spLocks noChangeArrowheads="1"/>
            </p:cNvSpPr>
            <p:nvPr/>
          </p:nvSpPr>
          <p:spPr bwMode="auto">
            <a:xfrm>
              <a:off x="4796166" y="5675750"/>
              <a:ext cx="242295"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mn-ea"/>
                <a:cs typeface="+mn-cs"/>
              </a:endParaRPr>
            </a:p>
          </p:txBody>
        </p:sp>
        <p:sp>
          <p:nvSpPr>
            <p:cNvPr id="35" name="Rectangle 40"/>
            <p:cNvSpPr>
              <a:spLocks noChangeArrowheads="1"/>
            </p:cNvSpPr>
            <p:nvPr/>
          </p:nvSpPr>
          <p:spPr bwMode="auto">
            <a:xfrm>
              <a:off x="4796166" y="5675750"/>
              <a:ext cx="242295" cy="691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mn-ea"/>
                <a:cs typeface="+mn-cs"/>
              </a:endParaRPr>
            </a:p>
          </p:txBody>
        </p:sp>
        <p:sp>
          <p:nvSpPr>
            <p:cNvPr id="36" name="Rectangle 41"/>
            <p:cNvSpPr>
              <a:spLocks noChangeArrowheads="1"/>
            </p:cNvSpPr>
            <p:nvPr/>
          </p:nvSpPr>
          <p:spPr bwMode="auto">
            <a:xfrm>
              <a:off x="4410437" y="5735181"/>
              <a:ext cx="540020" cy="674311"/>
            </a:xfrm>
            <a:prstGeom prst="rect">
              <a:avLst/>
            </a:prstGeom>
            <a:solidFill>
              <a:srgbClr val="0072C6"/>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mn-ea"/>
                <a:cs typeface="+mn-cs"/>
              </a:endParaRPr>
            </a:p>
          </p:txBody>
        </p:sp>
        <p:sp>
          <p:nvSpPr>
            <p:cNvPr id="37" name="Rectangle 42"/>
            <p:cNvSpPr>
              <a:spLocks noChangeArrowheads="1"/>
            </p:cNvSpPr>
            <p:nvPr/>
          </p:nvSpPr>
          <p:spPr bwMode="auto">
            <a:xfrm>
              <a:off x="4707020" y="6272344"/>
              <a:ext cx="70289" cy="137148"/>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mn-ea"/>
                <a:cs typeface="+mn-cs"/>
              </a:endParaRPr>
            </a:p>
          </p:txBody>
        </p:sp>
        <p:sp>
          <p:nvSpPr>
            <p:cNvPr id="38" name="Rectangle 43"/>
            <p:cNvSpPr>
              <a:spLocks noChangeArrowheads="1"/>
            </p:cNvSpPr>
            <p:nvPr/>
          </p:nvSpPr>
          <p:spPr bwMode="auto">
            <a:xfrm>
              <a:off x="4586444" y="6272344"/>
              <a:ext cx="68574" cy="137148"/>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mn-ea"/>
                <a:cs typeface="+mn-cs"/>
              </a:endParaRPr>
            </a:p>
          </p:txBody>
        </p:sp>
        <p:sp>
          <p:nvSpPr>
            <p:cNvPr id="39" name="Rectangle 44"/>
            <p:cNvSpPr>
              <a:spLocks noChangeArrowheads="1"/>
            </p:cNvSpPr>
            <p:nvPr/>
          </p:nvSpPr>
          <p:spPr bwMode="auto">
            <a:xfrm>
              <a:off x="4464153" y="5796326"/>
              <a:ext cx="434873"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mn-ea"/>
                <a:cs typeface="+mn-cs"/>
              </a:endParaRPr>
            </a:p>
          </p:txBody>
        </p:sp>
        <p:sp>
          <p:nvSpPr>
            <p:cNvPr id="40" name="Rectangle 45"/>
            <p:cNvSpPr>
              <a:spLocks noChangeArrowheads="1"/>
            </p:cNvSpPr>
            <p:nvPr/>
          </p:nvSpPr>
          <p:spPr bwMode="auto">
            <a:xfrm>
              <a:off x="4464153" y="5918045"/>
              <a:ext cx="434873" cy="69146"/>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mn-ea"/>
                <a:cs typeface="+mn-cs"/>
              </a:endParaRPr>
            </a:p>
          </p:txBody>
        </p:sp>
        <p:sp>
          <p:nvSpPr>
            <p:cNvPr id="41" name="Rectangle 46"/>
            <p:cNvSpPr>
              <a:spLocks noChangeArrowheads="1"/>
            </p:cNvSpPr>
            <p:nvPr/>
          </p:nvSpPr>
          <p:spPr bwMode="auto">
            <a:xfrm>
              <a:off x="4464153" y="6038621"/>
              <a:ext cx="434873" cy="70289"/>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mn-ea"/>
                <a:cs typeface="+mn-cs"/>
              </a:endParaRPr>
            </a:p>
          </p:txBody>
        </p:sp>
        <p:sp>
          <p:nvSpPr>
            <p:cNvPr id="42" name="Rectangle 47"/>
            <p:cNvSpPr>
              <a:spLocks noChangeArrowheads="1"/>
            </p:cNvSpPr>
            <p:nvPr/>
          </p:nvSpPr>
          <p:spPr bwMode="auto">
            <a:xfrm>
              <a:off x="4464153" y="6158625"/>
              <a:ext cx="434873" cy="70860"/>
            </a:xfrm>
            <a:prstGeom prst="rect">
              <a:avLst/>
            </a:prstGeom>
            <a:solidFill>
              <a:srgbClr val="00205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mn-ea"/>
                <a:cs typeface="+mn-cs"/>
              </a:endParaRPr>
            </a:p>
          </p:txBody>
        </p:sp>
      </p:grpSp>
      <p:grpSp>
        <p:nvGrpSpPr>
          <p:cNvPr id="2" name="Group 1"/>
          <p:cNvGrpSpPr/>
          <p:nvPr/>
        </p:nvGrpSpPr>
        <p:grpSpPr>
          <a:xfrm>
            <a:off x="7082962" y="3089214"/>
            <a:ext cx="1258971" cy="1262200"/>
            <a:chOff x="7043810" y="3028917"/>
            <a:chExt cx="1234397" cy="1237563"/>
          </a:xfrm>
        </p:grpSpPr>
        <p:pic>
          <p:nvPicPr>
            <p:cNvPr id="56" name="Picture 55"/>
            <p:cNvPicPr>
              <a:picLocks noChangeAspect="1"/>
            </p:cNvPicPr>
            <p:nvPr/>
          </p:nvPicPr>
          <p:blipFill>
            <a:blip r:embed="rId3">
              <a:lum bright="17000"/>
            </a:blip>
            <a:stretch>
              <a:fillRect/>
            </a:stretch>
          </p:blipFill>
          <p:spPr>
            <a:xfrm>
              <a:off x="7043810" y="3028917"/>
              <a:ext cx="1034474" cy="1160119"/>
            </a:xfrm>
            <a:prstGeom prst="rect">
              <a:avLst/>
            </a:prstGeom>
          </p:spPr>
        </p:pic>
        <p:pic>
          <p:nvPicPr>
            <p:cNvPr id="57" name="Picture 56"/>
            <p:cNvPicPr>
              <a:picLocks noChangeAspect="1"/>
            </p:cNvPicPr>
            <p:nvPr/>
          </p:nvPicPr>
          <p:blipFill>
            <a:blip r:embed="rId4"/>
            <a:stretch>
              <a:fillRect/>
            </a:stretch>
          </p:blipFill>
          <p:spPr>
            <a:xfrm>
              <a:off x="7853176" y="3638818"/>
              <a:ext cx="425031" cy="627662"/>
            </a:xfrm>
            <a:prstGeom prst="rect">
              <a:avLst/>
            </a:prstGeom>
          </p:spPr>
        </p:pic>
      </p:grpSp>
      <p:grpSp>
        <p:nvGrpSpPr>
          <p:cNvPr id="45" name="Group 44"/>
          <p:cNvGrpSpPr/>
          <p:nvPr/>
        </p:nvGrpSpPr>
        <p:grpSpPr>
          <a:xfrm>
            <a:off x="4014552" y="3030960"/>
            <a:ext cx="1521529" cy="1339610"/>
            <a:chOff x="4343398" y="2971800"/>
            <a:chExt cx="1491831" cy="1313462"/>
          </a:xfrm>
        </p:grpSpPr>
        <p:grpSp>
          <p:nvGrpSpPr>
            <p:cNvPr id="4" name="Group 3"/>
            <p:cNvGrpSpPr/>
            <p:nvPr/>
          </p:nvGrpSpPr>
          <p:grpSpPr>
            <a:xfrm>
              <a:off x="4343398" y="2971800"/>
              <a:ext cx="1219200" cy="1219200"/>
              <a:chOff x="4404360" y="2472230"/>
              <a:chExt cx="1005840" cy="1005840"/>
            </a:xfrm>
          </p:grpSpPr>
          <p:sp>
            <p:nvSpPr>
              <p:cNvPr id="51" name="Rectangle 50"/>
              <p:cNvSpPr/>
              <p:nvPr/>
            </p:nvSpPr>
            <p:spPr bwMode="auto">
              <a:xfrm>
                <a:off x="4404360" y="2472230"/>
                <a:ext cx="1005840" cy="1005840"/>
              </a:xfrm>
              <a:prstGeom prst="rect">
                <a:avLst/>
              </a:prstGeom>
              <a:noFill/>
              <a:ln w="31750" cap="rnd">
                <a:solidFill>
                  <a:schemeClr val="accent2"/>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rtl="0" eaLnBrk="1" fontAlgn="base" latinLnBrk="0" hangingPunct="1">
                  <a:lnSpc>
                    <a:spcPct val="90000"/>
                  </a:lnSpc>
                  <a:spcBef>
                    <a:spcPct val="0"/>
                  </a:spcBef>
                  <a:spcAft>
                    <a:spcPct val="0"/>
                  </a:spcAft>
                  <a:buClrTx/>
                  <a:buSzTx/>
                  <a:buFontTx/>
                  <a:buNone/>
                  <a:tabLst/>
                  <a:defRPr/>
                </a:pPr>
                <a:endParaRPr kumimoji="0" lang="en-US" sz="2448"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55" name="Group 54"/>
              <p:cNvGrpSpPr/>
              <p:nvPr/>
            </p:nvGrpSpPr>
            <p:grpSpPr>
              <a:xfrm>
                <a:off x="4540662" y="2609237"/>
                <a:ext cx="733223" cy="731825"/>
                <a:chOff x="9318553" y="3139237"/>
                <a:chExt cx="747926" cy="746500"/>
              </a:xfrm>
            </p:grpSpPr>
            <p:grpSp>
              <p:nvGrpSpPr>
                <p:cNvPr id="62" name="Group 61"/>
                <p:cNvGrpSpPr/>
                <p:nvPr/>
              </p:nvGrpSpPr>
              <p:grpSpPr>
                <a:xfrm>
                  <a:off x="9318553" y="3139237"/>
                  <a:ext cx="747926" cy="746500"/>
                  <a:chOff x="12965106" y="3141663"/>
                  <a:chExt cx="1665288" cy="1662112"/>
                </a:xfrm>
                <a:solidFill>
                  <a:schemeClr val="accent4"/>
                </a:solidFill>
              </p:grpSpPr>
              <p:sp>
                <p:nvSpPr>
                  <p:cNvPr id="64" name="Freeform 42"/>
                  <p:cNvSpPr>
                    <a:spLocks/>
                  </p:cNvSpPr>
                  <p:nvPr/>
                </p:nvSpPr>
                <p:spPr bwMode="auto">
                  <a:xfrm>
                    <a:off x="13987463" y="3486150"/>
                    <a:ext cx="76200" cy="192087"/>
                  </a:xfrm>
                  <a:custGeom>
                    <a:avLst/>
                    <a:gdLst>
                      <a:gd name="T0" fmla="*/ 10 w 20"/>
                      <a:gd name="T1" fmla="*/ 0 h 51"/>
                      <a:gd name="T2" fmla="*/ 0 w 20"/>
                      <a:gd name="T3" fmla="*/ 26 h 51"/>
                      <a:gd name="T4" fmla="*/ 10 w 20"/>
                      <a:gd name="T5" fmla="*/ 51 h 51"/>
                      <a:gd name="T6" fmla="*/ 20 w 20"/>
                      <a:gd name="T7" fmla="*/ 25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5"/>
                        </a:cubicBezTo>
                        <a:cubicBezTo>
                          <a:pt x="20" y="9"/>
                          <a:pt x="17" y="0"/>
                          <a:pt x="10" y="0"/>
                        </a:cubicBezTo>
                        <a:close/>
                      </a:path>
                    </a:pathLst>
                  </a:custGeom>
                  <a:solidFill>
                    <a:srgbClr val="002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65" name="Freeform 43"/>
                  <p:cNvSpPr>
                    <a:spLocks/>
                  </p:cNvSpPr>
                  <p:nvPr/>
                </p:nvSpPr>
                <p:spPr bwMode="auto">
                  <a:xfrm>
                    <a:off x="13987463" y="4267200"/>
                    <a:ext cx="76200" cy="193675"/>
                  </a:xfrm>
                  <a:custGeom>
                    <a:avLst/>
                    <a:gdLst>
                      <a:gd name="T0" fmla="*/ 10 w 20"/>
                      <a:gd name="T1" fmla="*/ 0 h 51"/>
                      <a:gd name="T2" fmla="*/ 0 w 20"/>
                      <a:gd name="T3" fmla="*/ 26 h 51"/>
                      <a:gd name="T4" fmla="*/ 10 w 20"/>
                      <a:gd name="T5" fmla="*/ 51 h 51"/>
                      <a:gd name="T6" fmla="*/ 20 w 20"/>
                      <a:gd name="T7" fmla="*/ 26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6"/>
                        </a:cubicBezTo>
                        <a:cubicBezTo>
                          <a:pt x="20" y="9"/>
                          <a:pt x="17" y="0"/>
                          <a:pt x="10" y="0"/>
                        </a:cubicBezTo>
                        <a:close/>
                      </a:path>
                    </a:pathLst>
                  </a:custGeom>
                  <a:solidFill>
                    <a:srgbClr val="002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66" name="Freeform 44"/>
                  <p:cNvSpPr>
                    <a:spLocks/>
                  </p:cNvSpPr>
                  <p:nvPr/>
                </p:nvSpPr>
                <p:spPr bwMode="auto">
                  <a:xfrm>
                    <a:off x="13530263" y="3486150"/>
                    <a:ext cx="76200" cy="192087"/>
                  </a:xfrm>
                  <a:custGeom>
                    <a:avLst/>
                    <a:gdLst>
                      <a:gd name="T0" fmla="*/ 10 w 20"/>
                      <a:gd name="T1" fmla="*/ 0 h 51"/>
                      <a:gd name="T2" fmla="*/ 0 w 20"/>
                      <a:gd name="T3" fmla="*/ 26 h 51"/>
                      <a:gd name="T4" fmla="*/ 10 w 20"/>
                      <a:gd name="T5" fmla="*/ 51 h 51"/>
                      <a:gd name="T6" fmla="*/ 20 w 20"/>
                      <a:gd name="T7" fmla="*/ 25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5"/>
                        </a:cubicBezTo>
                        <a:cubicBezTo>
                          <a:pt x="20" y="9"/>
                          <a:pt x="17" y="0"/>
                          <a:pt x="10" y="0"/>
                        </a:cubicBezTo>
                        <a:close/>
                      </a:path>
                    </a:pathLst>
                  </a:custGeom>
                  <a:solidFill>
                    <a:srgbClr val="1D3A6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67" name="Freeform 45"/>
                  <p:cNvSpPr>
                    <a:spLocks/>
                  </p:cNvSpPr>
                  <p:nvPr/>
                </p:nvSpPr>
                <p:spPr bwMode="auto">
                  <a:xfrm>
                    <a:off x="13754100" y="3878263"/>
                    <a:ext cx="74612" cy="188912"/>
                  </a:xfrm>
                  <a:custGeom>
                    <a:avLst/>
                    <a:gdLst>
                      <a:gd name="T0" fmla="*/ 11 w 20"/>
                      <a:gd name="T1" fmla="*/ 0 h 50"/>
                      <a:gd name="T2" fmla="*/ 0 w 20"/>
                      <a:gd name="T3" fmla="*/ 26 h 50"/>
                      <a:gd name="T4" fmla="*/ 11 w 20"/>
                      <a:gd name="T5" fmla="*/ 50 h 50"/>
                      <a:gd name="T6" fmla="*/ 20 w 20"/>
                      <a:gd name="T7" fmla="*/ 25 h 50"/>
                      <a:gd name="T8" fmla="*/ 11 w 20"/>
                      <a:gd name="T9" fmla="*/ 0 h 50"/>
                    </a:gdLst>
                    <a:ahLst/>
                    <a:cxnLst>
                      <a:cxn ang="0">
                        <a:pos x="T0" y="T1"/>
                      </a:cxn>
                      <a:cxn ang="0">
                        <a:pos x="T2" y="T3"/>
                      </a:cxn>
                      <a:cxn ang="0">
                        <a:pos x="T4" y="T5"/>
                      </a:cxn>
                      <a:cxn ang="0">
                        <a:pos x="T6" y="T7"/>
                      </a:cxn>
                      <a:cxn ang="0">
                        <a:pos x="T8" y="T9"/>
                      </a:cxn>
                    </a:cxnLst>
                    <a:rect l="0" t="0" r="r" b="b"/>
                    <a:pathLst>
                      <a:path w="20" h="50">
                        <a:moveTo>
                          <a:pt x="11" y="0"/>
                        </a:moveTo>
                        <a:cubicBezTo>
                          <a:pt x="4" y="0"/>
                          <a:pt x="0" y="8"/>
                          <a:pt x="0" y="26"/>
                        </a:cubicBezTo>
                        <a:cubicBezTo>
                          <a:pt x="0" y="42"/>
                          <a:pt x="4" y="50"/>
                          <a:pt x="11" y="50"/>
                        </a:cubicBezTo>
                        <a:cubicBezTo>
                          <a:pt x="17" y="50"/>
                          <a:pt x="20" y="42"/>
                          <a:pt x="20" y="25"/>
                        </a:cubicBezTo>
                        <a:cubicBezTo>
                          <a:pt x="20" y="8"/>
                          <a:pt x="17" y="0"/>
                          <a:pt x="11" y="0"/>
                        </a:cubicBezTo>
                        <a:close/>
                      </a:path>
                    </a:pathLst>
                  </a:custGeom>
                  <a:solidFill>
                    <a:srgbClr val="002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68" name="Freeform 46"/>
                  <p:cNvSpPr>
                    <a:spLocks/>
                  </p:cNvSpPr>
                  <p:nvPr/>
                </p:nvSpPr>
                <p:spPr bwMode="auto">
                  <a:xfrm>
                    <a:off x="13288963" y="4267200"/>
                    <a:ext cx="76200" cy="193675"/>
                  </a:xfrm>
                  <a:custGeom>
                    <a:avLst/>
                    <a:gdLst>
                      <a:gd name="T0" fmla="*/ 10 w 20"/>
                      <a:gd name="T1" fmla="*/ 0 h 51"/>
                      <a:gd name="T2" fmla="*/ 0 w 20"/>
                      <a:gd name="T3" fmla="*/ 26 h 51"/>
                      <a:gd name="T4" fmla="*/ 10 w 20"/>
                      <a:gd name="T5" fmla="*/ 51 h 51"/>
                      <a:gd name="T6" fmla="*/ 20 w 20"/>
                      <a:gd name="T7" fmla="*/ 26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6"/>
                        </a:cubicBezTo>
                        <a:cubicBezTo>
                          <a:pt x="20" y="9"/>
                          <a:pt x="17" y="0"/>
                          <a:pt x="10" y="0"/>
                        </a:cubicBezTo>
                        <a:close/>
                      </a:path>
                    </a:pathLst>
                  </a:custGeom>
                  <a:solidFill>
                    <a:srgbClr val="002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69" name="Freeform 47"/>
                  <p:cNvSpPr>
                    <a:spLocks/>
                  </p:cNvSpPr>
                  <p:nvPr/>
                </p:nvSpPr>
                <p:spPr bwMode="auto">
                  <a:xfrm>
                    <a:off x="13530263" y="4267200"/>
                    <a:ext cx="76200" cy="193675"/>
                  </a:xfrm>
                  <a:custGeom>
                    <a:avLst/>
                    <a:gdLst>
                      <a:gd name="T0" fmla="*/ 10 w 20"/>
                      <a:gd name="T1" fmla="*/ 0 h 51"/>
                      <a:gd name="T2" fmla="*/ 0 w 20"/>
                      <a:gd name="T3" fmla="*/ 26 h 51"/>
                      <a:gd name="T4" fmla="*/ 10 w 20"/>
                      <a:gd name="T5" fmla="*/ 51 h 51"/>
                      <a:gd name="T6" fmla="*/ 20 w 20"/>
                      <a:gd name="T7" fmla="*/ 26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6"/>
                        </a:cubicBezTo>
                        <a:cubicBezTo>
                          <a:pt x="20" y="9"/>
                          <a:pt x="17" y="0"/>
                          <a:pt x="10" y="0"/>
                        </a:cubicBezTo>
                        <a:close/>
                      </a:path>
                    </a:pathLst>
                  </a:custGeom>
                  <a:solidFill>
                    <a:srgbClr val="002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70" name="Freeform 48"/>
                  <p:cNvSpPr>
                    <a:spLocks/>
                  </p:cNvSpPr>
                  <p:nvPr/>
                </p:nvSpPr>
                <p:spPr bwMode="auto">
                  <a:xfrm>
                    <a:off x="13288963" y="3878263"/>
                    <a:ext cx="76200" cy="188912"/>
                  </a:xfrm>
                  <a:custGeom>
                    <a:avLst/>
                    <a:gdLst>
                      <a:gd name="T0" fmla="*/ 10 w 20"/>
                      <a:gd name="T1" fmla="*/ 0 h 50"/>
                      <a:gd name="T2" fmla="*/ 0 w 20"/>
                      <a:gd name="T3" fmla="*/ 26 h 50"/>
                      <a:gd name="T4" fmla="*/ 10 w 20"/>
                      <a:gd name="T5" fmla="*/ 50 h 50"/>
                      <a:gd name="T6" fmla="*/ 20 w 20"/>
                      <a:gd name="T7" fmla="*/ 25 h 50"/>
                      <a:gd name="T8" fmla="*/ 10 w 20"/>
                      <a:gd name="T9" fmla="*/ 0 h 50"/>
                    </a:gdLst>
                    <a:ahLst/>
                    <a:cxnLst>
                      <a:cxn ang="0">
                        <a:pos x="T0" y="T1"/>
                      </a:cxn>
                      <a:cxn ang="0">
                        <a:pos x="T2" y="T3"/>
                      </a:cxn>
                      <a:cxn ang="0">
                        <a:pos x="T4" y="T5"/>
                      </a:cxn>
                      <a:cxn ang="0">
                        <a:pos x="T6" y="T7"/>
                      </a:cxn>
                      <a:cxn ang="0">
                        <a:pos x="T8" y="T9"/>
                      </a:cxn>
                    </a:cxnLst>
                    <a:rect l="0" t="0" r="r" b="b"/>
                    <a:pathLst>
                      <a:path w="20" h="50">
                        <a:moveTo>
                          <a:pt x="10" y="0"/>
                        </a:moveTo>
                        <a:cubicBezTo>
                          <a:pt x="3" y="0"/>
                          <a:pt x="0" y="8"/>
                          <a:pt x="0" y="26"/>
                        </a:cubicBezTo>
                        <a:cubicBezTo>
                          <a:pt x="0" y="42"/>
                          <a:pt x="3" y="50"/>
                          <a:pt x="10" y="50"/>
                        </a:cubicBezTo>
                        <a:cubicBezTo>
                          <a:pt x="17" y="50"/>
                          <a:pt x="20" y="42"/>
                          <a:pt x="20" y="25"/>
                        </a:cubicBezTo>
                        <a:cubicBezTo>
                          <a:pt x="20" y="8"/>
                          <a:pt x="17" y="0"/>
                          <a:pt x="10" y="0"/>
                        </a:cubicBezTo>
                        <a:close/>
                      </a:path>
                    </a:pathLst>
                  </a:custGeom>
                  <a:solidFill>
                    <a:srgbClr val="1D3A6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71" name="Freeform 49"/>
                  <p:cNvSpPr>
                    <a:spLocks/>
                  </p:cNvSpPr>
                  <p:nvPr/>
                </p:nvSpPr>
                <p:spPr bwMode="auto">
                  <a:xfrm>
                    <a:off x="14230350" y="4267200"/>
                    <a:ext cx="74612" cy="193675"/>
                  </a:xfrm>
                  <a:custGeom>
                    <a:avLst/>
                    <a:gdLst>
                      <a:gd name="T0" fmla="*/ 10 w 20"/>
                      <a:gd name="T1" fmla="*/ 0 h 51"/>
                      <a:gd name="T2" fmla="*/ 0 w 20"/>
                      <a:gd name="T3" fmla="*/ 26 h 51"/>
                      <a:gd name="T4" fmla="*/ 10 w 20"/>
                      <a:gd name="T5" fmla="*/ 51 h 51"/>
                      <a:gd name="T6" fmla="*/ 20 w 20"/>
                      <a:gd name="T7" fmla="*/ 26 h 51"/>
                      <a:gd name="T8" fmla="*/ 10 w 20"/>
                      <a:gd name="T9" fmla="*/ 0 h 51"/>
                    </a:gdLst>
                    <a:ahLst/>
                    <a:cxnLst>
                      <a:cxn ang="0">
                        <a:pos x="T0" y="T1"/>
                      </a:cxn>
                      <a:cxn ang="0">
                        <a:pos x="T2" y="T3"/>
                      </a:cxn>
                      <a:cxn ang="0">
                        <a:pos x="T4" y="T5"/>
                      </a:cxn>
                      <a:cxn ang="0">
                        <a:pos x="T6" y="T7"/>
                      </a:cxn>
                      <a:cxn ang="0">
                        <a:pos x="T8" y="T9"/>
                      </a:cxn>
                    </a:cxnLst>
                    <a:rect l="0" t="0" r="r" b="b"/>
                    <a:pathLst>
                      <a:path w="20" h="51">
                        <a:moveTo>
                          <a:pt x="10" y="0"/>
                        </a:moveTo>
                        <a:cubicBezTo>
                          <a:pt x="3" y="0"/>
                          <a:pt x="0" y="9"/>
                          <a:pt x="0" y="26"/>
                        </a:cubicBezTo>
                        <a:cubicBezTo>
                          <a:pt x="0" y="43"/>
                          <a:pt x="3" y="51"/>
                          <a:pt x="10" y="51"/>
                        </a:cubicBezTo>
                        <a:cubicBezTo>
                          <a:pt x="17" y="51"/>
                          <a:pt x="20" y="42"/>
                          <a:pt x="20" y="26"/>
                        </a:cubicBezTo>
                        <a:cubicBezTo>
                          <a:pt x="20" y="9"/>
                          <a:pt x="17" y="0"/>
                          <a:pt x="10" y="0"/>
                        </a:cubicBezTo>
                        <a:close/>
                      </a:path>
                    </a:pathLst>
                  </a:custGeom>
                  <a:solidFill>
                    <a:srgbClr val="002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72" name="Freeform 50"/>
                  <p:cNvSpPr>
                    <a:spLocks noEditPoints="1"/>
                  </p:cNvSpPr>
                  <p:nvPr/>
                </p:nvSpPr>
                <p:spPr bwMode="auto">
                  <a:xfrm>
                    <a:off x="12965106" y="3141663"/>
                    <a:ext cx="1665288" cy="1662112"/>
                  </a:xfrm>
                  <a:custGeom>
                    <a:avLst/>
                    <a:gdLst>
                      <a:gd name="T0" fmla="*/ 441 w 441"/>
                      <a:gd name="T1" fmla="*/ 440 h 440"/>
                      <a:gd name="T2" fmla="*/ 326 w 441"/>
                      <a:gd name="T3" fmla="*/ 89 h 440"/>
                      <a:gd name="T4" fmla="*/ 357 w 441"/>
                      <a:gd name="T5" fmla="*/ 79 h 440"/>
                      <a:gd name="T6" fmla="*/ 341 w 441"/>
                      <a:gd name="T7" fmla="*/ 97 h 440"/>
                      <a:gd name="T8" fmla="*/ 330 w 441"/>
                      <a:gd name="T9" fmla="*/ 102 h 440"/>
                      <a:gd name="T10" fmla="*/ 200 w 441"/>
                      <a:gd name="T11" fmla="*/ 89 h 440"/>
                      <a:gd name="T12" fmla="*/ 232 w 441"/>
                      <a:gd name="T13" fmla="*/ 79 h 440"/>
                      <a:gd name="T14" fmla="*/ 216 w 441"/>
                      <a:gd name="T15" fmla="*/ 97 h 440"/>
                      <a:gd name="T16" fmla="*/ 205 w 441"/>
                      <a:gd name="T17" fmla="*/ 102 h 440"/>
                      <a:gd name="T18" fmla="*/ 77 w 441"/>
                      <a:gd name="T19" fmla="*/ 89 h 440"/>
                      <a:gd name="T20" fmla="*/ 108 w 441"/>
                      <a:gd name="T21" fmla="*/ 79 h 440"/>
                      <a:gd name="T22" fmla="*/ 92 w 441"/>
                      <a:gd name="T23" fmla="*/ 97 h 440"/>
                      <a:gd name="T24" fmla="*/ 81 w 441"/>
                      <a:gd name="T25" fmla="*/ 102 h 440"/>
                      <a:gd name="T26" fmla="*/ 115 w 441"/>
                      <a:gd name="T27" fmla="*/ 351 h 440"/>
                      <a:gd name="T28" fmla="*/ 77 w 441"/>
                      <a:gd name="T29" fmla="*/ 296 h 440"/>
                      <a:gd name="T30" fmla="*/ 115 w 441"/>
                      <a:gd name="T31" fmla="*/ 351 h 440"/>
                      <a:gd name="T32" fmla="*/ 70 w 441"/>
                      <a:gd name="T33" fmla="*/ 221 h 440"/>
                      <a:gd name="T34" fmla="*/ 122 w 441"/>
                      <a:gd name="T35" fmla="*/ 220 h 440"/>
                      <a:gd name="T36" fmla="*/ 159 w 441"/>
                      <a:gd name="T37" fmla="*/ 361 h 440"/>
                      <a:gd name="T38" fmla="*/ 161 w 441"/>
                      <a:gd name="T39" fmla="*/ 286 h 440"/>
                      <a:gd name="T40" fmla="*/ 153 w 441"/>
                      <a:gd name="T41" fmla="*/ 202 h 440"/>
                      <a:gd name="T42" fmla="*/ 141 w 441"/>
                      <a:gd name="T43" fmla="*/ 206 h 440"/>
                      <a:gd name="T44" fmla="*/ 162 w 441"/>
                      <a:gd name="T45" fmla="*/ 182 h 440"/>
                      <a:gd name="T46" fmla="*/ 156 w 441"/>
                      <a:gd name="T47" fmla="*/ 256 h 440"/>
                      <a:gd name="T48" fmla="*/ 179 w 441"/>
                      <a:gd name="T49" fmla="*/ 144 h 440"/>
                      <a:gd name="T50" fmla="*/ 141 w 441"/>
                      <a:gd name="T51" fmla="*/ 89 h 440"/>
                      <a:gd name="T52" fmla="*/ 179 w 441"/>
                      <a:gd name="T53" fmla="*/ 144 h 440"/>
                      <a:gd name="T54" fmla="*/ 216 w 441"/>
                      <a:gd name="T55" fmla="*/ 304 h 440"/>
                      <a:gd name="T56" fmla="*/ 205 w 441"/>
                      <a:gd name="T57" fmla="*/ 309 h 440"/>
                      <a:gd name="T58" fmla="*/ 212 w 441"/>
                      <a:gd name="T59" fmla="*/ 292 h 440"/>
                      <a:gd name="T60" fmla="*/ 232 w 441"/>
                      <a:gd name="T61" fmla="*/ 360 h 440"/>
                      <a:gd name="T62" fmla="*/ 193 w 441"/>
                      <a:gd name="T63" fmla="*/ 221 h 440"/>
                      <a:gd name="T64" fmla="*/ 246 w 441"/>
                      <a:gd name="T65" fmla="*/ 220 h 440"/>
                      <a:gd name="T66" fmla="*/ 280 w 441"/>
                      <a:gd name="T67" fmla="*/ 361 h 440"/>
                      <a:gd name="T68" fmla="*/ 282 w 441"/>
                      <a:gd name="T69" fmla="*/ 286 h 440"/>
                      <a:gd name="T70" fmla="*/ 274 w 441"/>
                      <a:gd name="T71" fmla="*/ 202 h 440"/>
                      <a:gd name="T72" fmla="*/ 262 w 441"/>
                      <a:gd name="T73" fmla="*/ 206 h 440"/>
                      <a:gd name="T74" fmla="*/ 284 w 441"/>
                      <a:gd name="T75" fmla="*/ 182 h 440"/>
                      <a:gd name="T76" fmla="*/ 277 w 441"/>
                      <a:gd name="T77" fmla="*/ 256 h 440"/>
                      <a:gd name="T78" fmla="*/ 300 w 441"/>
                      <a:gd name="T79" fmla="*/ 144 h 440"/>
                      <a:gd name="T80" fmla="*/ 262 w 441"/>
                      <a:gd name="T81" fmla="*/ 89 h 440"/>
                      <a:gd name="T82" fmla="*/ 300 w 441"/>
                      <a:gd name="T83" fmla="*/ 144 h 440"/>
                      <a:gd name="T84" fmla="*/ 319 w 441"/>
                      <a:gd name="T85" fmla="*/ 325 h 440"/>
                      <a:gd name="T86" fmla="*/ 371 w 441"/>
                      <a:gd name="T87" fmla="*/ 323 h 440"/>
                      <a:gd name="T88" fmla="*/ 345 w 441"/>
                      <a:gd name="T89" fmla="*/ 258 h 440"/>
                      <a:gd name="T90" fmla="*/ 346 w 441"/>
                      <a:gd name="T91" fmla="*/ 183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1" h="440">
                        <a:moveTo>
                          <a:pt x="0" y="0"/>
                        </a:moveTo>
                        <a:cubicBezTo>
                          <a:pt x="0" y="440"/>
                          <a:pt x="0" y="440"/>
                          <a:pt x="0" y="440"/>
                        </a:cubicBezTo>
                        <a:cubicBezTo>
                          <a:pt x="441" y="440"/>
                          <a:pt x="441" y="440"/>
                          <a:pt x="441" y="440"/>
                        </a:cubicBezTo>
                        <a:cubicBezTo>
                          <a:pt x="441" y="0"/>
                          <a:pt x="441" y="0"/>
                          <a:pt x="441" y="0"/>
                        </a:cubicBezTo>
                        <a:lnTo>
                          <a:pt x="0" y="0"/>
                        </a:lnTo>
                        <a:close/>
                        <a:moveTo>
                          <a:pt x="326" y="89"/>
                        </a:moveTo>
                        <a:cubicBezTo>
                          <a:pt x="330" y="88"/>
                          <a:pt x="334" y="87"/>
                          <a:pt x="338" y="85"/>
                        </a:cubicBezTo>
                        <a:cubicBezTo>
                          <a:pt x="341" y="83"/>
                          <a:pt x="345" y="81"/>
                          <a:pt x="348" y="79"/>
                        </a:cubicBezTo>
                        <a:cubicBezTo>
                          <a:pt x="357" y="79"/>
                          <a:pt x="357" y="79"/>
                          <a:pt x="357" y="79"/>
                        </a:cubicBezTo>
                        <a:cubicBezTo>
                          <a:pt x="357" y="153"/>
                          <a:pt x="357" y="153"/>
                          <a:pt x="357" y="153"/>
                        </a:cubicBezTo>
                        <a:cubicBezTo>
                          <a:pt x="341" y="153"/>
                          <a:pt x="341" y="153"/>
                          <a:pt x="341" y="153"/>
                        </a:cubicBezTo>
                        <a:cubicBezTo>
                          <a:pt x="341" y="97"/>
                          <a:pt x="341" y="97"/>
                          <a:pt x="341" y="97"/>
                        </a:cubicBezTo>
                        <a:cubicBezTo>
                          <a:pt x="340" y="97"/>
                          <a:pt x="339" y="98"/>
                          <a:pt x="338" y="99"/>
                        </a:cubicBezTo>
                        <a:cubicBezTo>
                          <a:pt x="337" y="100"/>
                          <a:pt x="336" y="100"/>
                          <a:pt x="334" y="101"/>
                        </a:cubicBezTo>
                        <a:cubicBezTo>
                          <a:pt x="333" y="101"/>
                          <a:pt x="332" y="102"/>
                          <a:pt x="330" y="102"/>
                        </a:cubicBezTo>
                        <a:cubicBezTo>
                          <a:pt x="329" y="102"/>
                          <a:pt x="327" y="103"/>
                          <a:pt x="326" y="103"/>
                        </a:cubicBezTo>
                        <a:lnTo>
                          <a:pt x="326" y="89"/>
                        </a:lnTo>
                        <a:close/>
                        <a:moveTo>
                          <a:pt x="200" y="89"/>
                        </a:moveTo>
                        <a:cubicBezTo>
                          <a:pt x="204" y="88"/>
                          <a:pt x="208" y="87"/>
                          <a:pt x="212" y="85"/>
                        </a:cubicBezTo>
                        <a:cubicBezTo>
                          <a:pt x="216" y="83"/>
                          <a:pt x="219" y="81"/>
                          <a:pt x="222" y="79"/>
                        </a:cubicBezTo>
                        <a:cubicBezTo>
                          <a:pt x="232" y="79"/>
                          <a:pt x="232" y="79"/>
                          <a:pt x="232" y="79"/>
                        </a:cubicBezTo>
                        <a:cubicBezTo>
                          <a:pt x="232" y="153"/>
                          <a:pt x="232" y="153"/>
                          <a:pt x="232" y="153"/>
                        </a:cubicBezTo>
                        <a:cubicBezTo>
                          <a:pt x="216" y="153"/>
                          <a:pt x="216" y="153"/>
                          <a:pt x="216" y="153"/>
                        </a:cubicBezTo>
                        <a:cubicBezTo>
                          <a:pt x="216" y="97"/>
                          <a:pt x="216" y="97"/>
                          <a:pt x="216" y="97"/>
                        </a:cubicBezTo>
                        <a:cubicBezTo>
                          <a:pt x="215" y="97"/>
                          <a:pt x="214" y="98"/>
                          <a:pt x="213" y="99"/>
                        </a:cubicBezTo>
                        <a:cubicBezTo>
                          <a:pt x="211" y="100"/>
                          <a:pt x="210" y="100"/>
                          <a:pt x="209" y="101"/>
                        </a:cubicBezTo>
                        <a:cubicBezTo>
                          <a:pt x="207" y="101"/>
                          <a:pt x="206" y="102"/>
                          <a:pt x="205" y="102"/>
                        </a:cubicBezTo>
                        <a:cubicBezTo>
                          <a:pt x="203" y="102"/>
                          <a:pt x="202" y="103"/>
                          <a:pt x="200" y="103"/>
                        </a:cubicBezTo>
                        <a:lnTo>
                          <a:pt x="200" y="89"/>
                        </a:lnTo>
                        <a:close/>
                        <a:moveTo>
                          <a:pt x="77" y="89"/>
                        </a:moveTo>
                        <a:cubicBezTo>
                          <a:pt x="81" y="88"/>
                          <a:pt x="85" y="87"/>
                          <a:pt x="89" y="85"/>
                        </a:cubicBezTo>
                        <a:cubicBezTo>
                          <a:pt x="92" y="83"/>
                          <a:pt x="95" y="81"/>
                          <a:pt x="98" y="79"/>
                        </a:cubicBezTo>
                        <a:cubicBezTo>
                          <a:pt x="108" y="79"/>
                          <a:pt x="108" y="79"/>
                          <a:pt x="108" y="79"/>
                        </a:cubicBezTo>
                        <a:cubicBezTo>
                          <a:pt x="108" y="153"/>
                          <a:pt x="108" y="153"/>
                          <a:pt x="108" y="153"/>
                        </a:cubicBezTo>
                        <a:cubicBezTo>
                          <a:pt x="92" y="153"/>
                          <a:pt x="92" y="153"/>
                          <a:pt x="92" y="153"/>
                        </a:cubicBezTo>
                        <a:cubicBezTo>
                          <a:pt x="92" y="97"/>
                          <a:pt x="92" y="97"/>
                          <a:pt x="92" y="97"/>
                        </a:cubicBezTo>
                        <a:cubicBezTo>
                          <a:pt x="91" y="97"/>
                          <a:pt x="90" y="98"/>
                          <a:pt x="89" y="99"/>
                        </a:cubicBezTo>
                        <a:cubicBezTo>
                          <a:pt x="88" y="100"/>
                          <a:pt x="87" y="100"/>
                          <a:pt x="85" y="101"/>
                        </a:cubicBezTo>
                        <a:cubicBezTo>
                          <a:pt x="84" y="101"/>
                          <a:pt x="83" y="102"/>
                          <a:pt x="81" y="102"/>
                        </a:cubicBezTo>
                        <a:cubicBezTo>
                          <a:pt x="80" y="102"/>
                          <a:pt x="78" y="103"/>
                          <a:pt x="77" y="103"/>
                        </a:cubicBezTo>
                        <a:lnTo>
                          <a:pt x="77" y="89"/>
                        </a:lnTo>
                        <a:close/>
                        <a:moveTo>
                          <a:pt x="115" y="351"/>
                        </a:moveTo>
                        <a:cubicBezTo>
                          <a:pt x="111" y="358"/>
                          <a:pt x="104" y="361"/>
                          <a:pt x="95" y="361"/>
                        </a:cubicBezTo>
                        <a:cubicBezTo>
                          <a:pt x="78" y="361"/>
                          <a:pt x="70" y="349"/>
                          <a:pt x="70" y="325"/>
                        </a:cubicBezTo>
                        <a:cubicBezTo>
                          <a:pt x="70" y="312"/>
                          <a:pt x="72" y="303"/>
                          <a:pt x="77" y="296"/>
                        </a:cubicBezTo>
                        <a:cubicBezTo>
                          <a:pt x="81" y="289"/>
                          <a:pt x="88" y="286"/>
                          <a:pt x="97" y="286"/>
                        </a:cubicBezTo>
                        <a:cubicBezTo>
                          <a:pt x="114" y="286"/>
                          <a:pt x="122" y="298"/>
                          <a:pt x="122" y="323"/>
                        </a:cubicBezTo>
                        <a:cubicBezTo>
                          <a:pt x="122" y="335"/>
                          <a:pt x="120" y="345"/>
                          <a:pt x="115" y="351"/>
                        </a:cubicBezTo>
                        <a:close/>
                        <a:moveTo>
                          <a:pt x="115" y="248"/>
                        </a:moveTo>
                        <a:cubicBezTo>
                          <a:pt x="111" y="254"/>
                          <a:pt x="104" y="258"/>
                          <a:pt x="95" y="258"/>
                        </a:cubicBezTo>
                        <a:cubicBezTo>
                          <a:pt x="78" y="258"/>
                          <a:pt x="70" y="245"/>
                          <a:pt x="70" y="221"/>
                        </a:cubicBezTo>
                        <a:cubicBezTo>
                          <a:pt x="70" y="209"/>
                          <a:pt x="72" y="199"/>
                          <a:pt x="77" y="192"/>
                        </a:cubicBezTo>
                        <a:cubicBezTo>
                          <a:pt x="81" y="186"/>
                          <a:pt x="88" y="183"/>
                          <a:pt x="97" y="183"/>
                        </a:cubicBezTo>
                        <a:cubicBezTo>
                          <a:pt x="114" y="183"/>
                          <a:pt x="122" y="195"/>
                          <a:pt x="122" y="220"/>
                        </a:cubicBezTo>
                        <a:cubicBezTo>
                          <a:pt x="122" y="232"/>
                          <a:pt x="120" y="241"/>
                          <a:pt x="115" y="248"/>
                        </a:cubicBezTo>
                        <a:close/>
                        <a:moveTo>
                          <a:pt x="179" y="351"/>
                        </a:moveTo>
                        <a:cubicBezTo>
                          <a:pt x="175" y="358"/>
                          <a:pt x="168" y="361"/>
                          <a:pt x="159" y="361"/>
                        </a:cubicBezTo>
                        <a:cubicBezTo>
                          <a:pt x="142" y="361"/>
                          <a:pt x="134" y="349"/>
                          <a:pt x="134" y="325"/>
                        </a:cubicBezTo>
                        <a:cubicBezTo>
                          <a:pt x="134" y="312"/>
                          <a:pt x="136" y="303"/>
                          <a:pt x="141" y="296"/>
                        </a:cubicBezTo>
                        <a:cubicBezTo>
                          <a:pt x="145" y="289"/>
                          <a:pt x="152" y="286"/>
                          <a:pt x="161" y="286"/>
                        </a:cubicBezTo>
                        <a:cubicBezTo>
                          <a:pt x="178" y="286"/>
                          <a:pt x="186" y="298"/>
                          <a:pt x="186" y="323"/>
                        </a:cubicBezTo>
                        <a:cubicBezTo>
                          <a:pt x="186" y="335"/>
                          <a:pt x="184" y="345"/>
                          <a:pt x="179" y="351"/>
                        </a:cubicBezTo>
                        <a:close/>
                        <a:moveTo>
                          <a:pt x="153" y="202"/>
                        </a:moveTo>
                        <a:cubicBezTo>
                          <a:pt x="152" y="203"/>
                          <a:pt x="151" y="204"/>
                          <a:pt x="149" y="204"/>
                        </a:cubicBezTo>
                        <a:cubicBezTo>
                          <a:pt x="148" y="205"/>
                          <a:pt x="147" y="205"/>
                          <a:pt x="145" y="206"/>
                        </a:cubicBezTo>
                        <a:cubicBezTo>
                          <a:pt x="144" y="206"/>
                          <a:pt x="142" y="206"/>
                          <a:pt x="141" y="206"/>
                        </a:cubicBezTo>
                        <a:cubicBezTo>
                          <a:pt x="141" y="193"/>
                          <a:pt x="141" y="193"/>
                          <a:pt x="141" y="193"/>
                        </a:cubicBezTo>
                        <a:cubicBezTo>
                          <a:pt x="145" y="192"/>
                          <a:pt x="149" y="190"/>
                          <a:pt x="153" y="188"/>
                        </a:cubicBezTo>
                        <a:cubicBezTo>
                          <a:pt x="156" y="186"/>
                          <a:pt x="160" y="184"/>
                          <a:pt x="162" y="182"/>
                        </a:cubicBezTo>
                        <a:cubicBezTo>
                          <a:pt x="172" y="182"/>
                          <a:pt x="172" y="182"/>
                          <a:pt x="172" y="182"/>
                        </a:cubicBezTo>
                        <a:cubicBezTo>
                          <a:pt x="172" y="256"/>
                          <a:pt x="172" y="256"/>
                          <a:pt x="172" y="256"/>
                        </a:cubicBezTo>
                        <a:cubicBezTo>
                          <a:pt x="156" y="256"/>
                          <a:pt x="156" y="256"/>
                          <a:pt x="156" y="256"/>
                        </a:cubicBezTo>
                        <a:cubicBezTo>
                          <a:pt x="156" y="200"/>
                          <a:pt x="156" y="200"/>
                          <a:pt x="156" y="200"/>
                        </a:cubicBezTo>
                        <a:cubicBezTo>
                          <a:pt x="155" y="201"/>
                          <a:pt x="154" y="202"/>
                          <a:pt x="153" y="202"/>
                        </a:cubicBezTo>
                        <a:close/>
                        <a:moveTo>
                          <a:pt x="179" y="144"/>
                        </a:moveTo>
                        <a:cubicBezTo>
                          <a:pt x="175" y="151"/>
                          <a:pt x="168" y="154"/>
                          <a:pt x="159" y="154"/>
                        </a:cubicBezTo>
                        <a:cubicBezTo>
                          <a:pt x="142" y="154"/>
                          <a:pt x="134" y="142"/>
                          <a:pt x="134" y="118"/>
                        </a:cubicBezTo>
                        <a:cubicBezTo>
                          <a:pt x="134" y="105"/>
                          <a:pt x="136" y="96"/>
                          <a:pt x="141" y="89"/>
                        </a:cubicBezTo>
                        <a:cubicBezTo>
                          <a:pt x="145" y="82"/>
                          <a:pt x="152" y="79"/>
                          <a:pt x="161" y="79"/>
                        </a:cubicBezTo>
                        <a:cubicBezTo>
                          <a:pt x="178" y="79"/>
                          <a:pt x="186" y="91"/>
                          <a:pt x="186" y="116"/>
                        </a:cubicBezTo>
                        <a:cubicBezTo>
                          <a:pt x="186" y="128"/>
                          <a:pt x="184" y="138"/>
                          <a:pt x="179" y="144"/>
                        </a:cubicBezTo>
                        <a:close/>
                        <a:moveTo>
                          <a:pt x="232" y="360"/>
                        </a:moveTo>
                        <a:cubicBezTo>
                          <a:pt x="216" y="360"/>
                          <a:pt x="216" y="360"/>
                          <a:pt x="216" y="360"/>
                        </a:cubicBezTo>
                        <a:cubicBezTo>
                          <a:pt x="216" y="304"/>
                          <a:pt x="216" y="304"/>
                          <a:pt x="216" y="304"/>
                        </a:cubicBezTo>
                        <a:cubicBezTo>
                          <a:pt x="215" y="304"/>
                          <a:pt x="214" y="305"/>
                          <a:pt x="213" y="306"/>
                        </a:cubicBezTo>
                        <a:cubicBezTo>
                          <a:pt x="211" y="307"/>
                          <a:pt x="210" y="307"/>
                          <a:pt x="209" y="308"/>
                        </a:cubicBezTo>
                        <a:cubicBezTo>
                          <a:pt x="207" y="308"/>
                          <a:pt x="206" y="309"/>
                          <a:pt x="205" y="309"/>
                        </a:cubicBezTo>
                        <a:cubicBezTo>
                          <a:pt x="203" y="310"/>
                          <a:pt x="202" y="310"/>
                          <a:pt x="200" y="310"/>
                        </a:cubicBezTo>
                        <a:cubicBezTo>
                          <a:pt x="200" y="297"/>
                          <a:pt x="200" y="297"/>
                          <a:pt x="200" y="297"/>
                        </a:cubicBezTo>
                        <a:cubicBezTo>
                          <a:pt x="204" y="295"/>
                          <a:pt x="208" y="294"/>
                          <a:pt x="212" y="292"/>
                        </a:cubicBezTo>
                        <a:cubicBezTo>
                          <a:pt x="216" y="290"/>
                          <a:pt x="219" y="288"/>
                          <a:pt x="222" y="286"/>
                        </a:cubicBezTo>
                        <a:cubicBezTo>
                          <a:pt x="232" y="286"/>
                          <a:pt x="232" y="286"/>
                          <a:pt x="232" y="286"/>
                        </a:cubicBezTo>
                        <a:lnTo>
                          <a:pt x="232" y="360"/>
                        </a:lnTo>
                        <a:close/>
                        <a:moveTo>
                          <a:pt x="239" y="248"/>
                        </a:moveTo>
                        <a:cubicBezTo>
                          <a:pt x="234" y="254"/>
                          <a:pt x="228" y="258"/>
                          <a:pt x="219" y="258"/>
                        </a:cubicBezTo>
                        <a:cubicBezTo>
                          <a:pt x="202" y="258"/>
                          <a:pt x="193" y="245"/>
                          <a:pt x="193" y="221"/>
                        </a:cubicBezTo>
                        <a:cubicBezTo>
                          <a:pt x="193" y="209"/>
                          <a:pt x="195" y="199"/>
                          <a:pt x="200" y="192"/>
                        </a:cubicBezTo>
                        <a:cubicBezTo>
                          <a:pt x="205" y="186"/>
                          <a:pt x="212" y="183"/>
                          <a:pt x="220" y="183"/>
                        </a:cubicBezTo>
                        <a:cubicBezTo>
                          <a:pt x="237" y="183"/>
                          <a:pt x="246" y="195"/>
                          <a:pt x="246" y="220"/>
                        </a:cubicBezTo>
                        <a:cubicBezTo>
                          <a:pt x="246" y="232"/>
                          <a:pt x="243" y="241"/>
                          <a:pt x="239" y="248"/>
                        </a:cubicBezTo>
                        <a:close/>
                        <a:moveTo>
                          <a:pt x="300" y="351"/>
                        </a:moveTo>
                        <a:cubicBezTo>
                          <a:pt x="296" y="358"/>
                          <a:pt x="289" y="361"/>
                          <a:pt x="280" y="361"/>
                        </a:cubicBezTo>
                        <a:cubicBezTo>
                          <a:pt x="263" y="361"/>
                          <a:pt x="255" y="349"/>
                          <a:pt x="255" y="325"/>
                        </a:cubicBezTo>
                        <a:cubicBezTo>
                          <a:pt x="255" y="312"/>
                          <a:pt x="257" y="303"/>
                          <a:pt x="262" y="296"/>
                        </a:cubicBezTo>
                        <a:cubicBezTo>
                          <a:pt x="266" y="289"/>
                          <a:pt x="273" y="286"/>
                          <a:pt x="282" y="286"/>
                        </a:cubicBezTo>
                        <a:cubicBezTo>
                          <a:pt x="299" y="286"/>
                          <a:pt x="307" y="298"/>
                          <a:pt x="307" y="323"/>
                        </a:cubicBezTo>
                        <a:cubicBezTo>
                          <a:pt x="307" y="335"/>
                          <a:pt x="305" y="345"/>
                          <a:pt x="300" y="351"/>
                        </a:cubicBezTo>
                        <a:close/>
                        <a:moveTo>
                          <a:pt x="274" y="202"/>
                        </a:moveTo>
                        <a:cubicBezTo>
                          <a:pt x="273" y="203"/>
                          <a:pt x="272" y="204"/>
                          <a:pt x="270" y="204"/>
                        </a:cubicBezTo>
                        <a:cubicBezTo>
                          <a:pt x="269" y="205"/>
                          <a:pt x="268" y="205"/>
                          <a:pt x="266" y="206"/>
                        </a:cubicBezTo>
                        <a:cubicBezTo>
                          <a:pt x="265" y="206"/>
                          <a:pt x="263" y="206"/>
                          <a:pt x="262" y="206"/>
                        </a:cubicBezTo>
                        <a:cubicBezTo>
                          <a:pt x="262" y="193"/>
                          <a:pt x="262" y="193"/>
                          <a:pt x="262" y="193"/>
                        </a:cubicBezTo>
                        <a:cubicBezTo>
                          <a:pt x="266" y="192"/>
                          <a:pt x="270" y="190"/>
                          <a:pt x="274" y="188"/>
                        </a:cubicBezTo>
                        <a:cubicBezTo>
                          <a:pt x="277" y="186"/>
                          <a:pt x="281" y="184"/>
                          <a:pt x="284" y="182"/>
                        </a:cubicBezTo>
                        <a:cubicBezTo>
                          <a:pt x="293" y="182"/>
                          <a:pt x="293" y="182"/>
                          <a:pt x="293" y="182"/>
                        </a:cubicBezTo>
                        <a:cubicBezTo>
                          <a:pt x="293" y="256"/>
                          <a:pt x="293" y="256"/>
                          <a:pt x="293" y="256"/>
                        </a:cubicBezTo>
                        <a:cubicBezTo>
                          <a:pt x="277" y="256"/>
                          <a:pt x="277" y="256"/>
                          <a:pt x="277" y="256"/>
                        </a:cubicBezTo>
                        <a:cubicBezTo>
                          <a:pt x="277" y="200"/>
                          <a:pt x="277" y="200"/>
                          <a:pt x="277" y="200"/>
                        </a:cubicBezTo>
                        <a:cubicBezTo>
                          <a:pt x="276" y="201"/>
                          <a:pt x="275" y="202"/>
                          <a:pt x="274" y="202"/>
                        </a:cubicBezTo>
                        <a:close/>
                        <a:moveTo>
                          <a:pt x="300" y="144"/>
                        </a:moveTo>
                        <a:cubicBezTo>
                          <a:pt x="296" y="151"/>
                          <a:pt x="289" y="154"/>
                          <a:pt x="280" y="154"/>
                        </a:cubicBezTo>
                        <a:cubicBezTo>
                          <a:pt x="263" y="154"/>
                          <a:pt x="255" y="142"/>
                          <a:pt x="255" y="118"/>
                        </a:cubicBezTo>
                        <a:cubicBezTo>
                          <a:pt x="255" y="105"/>
                          <a:pt x="257" y="96"/>
                          <a:pt x="262" y="89"/>
                        </a:cubicBezTo>
                        <a:cubicBezTo>
                          <a:pt x="266" y="82"/>
                          <a:pt x="273" y="79"/>
                          <a:pt x="282" y="79"/>
                        </a:cubicBezTo>
                        <a:cubicBezTo>
                          <a:pt x="299" y="79"/>
                          <a:pt x="307" y="91"/>
                          <a:pt x="307" y="116"/>
                        </a:cubicBezTo>
                        <a:cubicBezTo>
                          <a:pt x="307" y="128"/>
                          <a:pt x="305" y="138"/>
                          <a:pt x="300" y="144"/>
                        </a:cubicBezTo>
                        <a:close/>
                        <a:moveTo>
                          <a:pt x="364" y="351"/>
                        </a:moveTo>
                        <a:cubicBezTo>
                          <a:pt x="360" y="358"/>
                          <a:pt x="353" y="361"/>
                          <a:pt x="345" y="361"/>
                        </a:cubicBezTo>
                        <a:cubicBezTo>
                          <a:pt x="327" y="361"/>
                          <a:pt x="319" y="349"/>
                          <a:pt x="319" y="325"/>
                        </a:cubicBezTo>
                        <a:cubicBezTo>
                          <a:pt x="319" y="312"/>
                          <a:pt x="321" y="303"/>
                          <a:pt x="326" y="296"/>
                        </a:cubicBezTo>
                        <a:cubicBezTo>
                          <a:pt x="330" y="289"/>
                          <a:pt x="337" y="286"/>
                          <a:pt x="346" y="286"/>
                        </a:cubicBezTo>
                        <a:cubicBezTo>
                          <a:pt x="363" y="286"/>
                          <a:pt x="371" y="298"/>
                          <a:pt x="371" y="323"/>
                        </a:cubicBezTo>
                        <a:cubicBezTo>
                          <a:pt x="371" y="335"/>
                          <a:pt x="369" y="345"/>
                          <a:pt x="364" y="351"/>
                        </a:cubicBezTo>
                        <a:close/>
                        <a:moveTo>
                          <a:pt x="364" y="248"/>
                        </a:moveTo>
                        <a:cubicBezTo>
                          <a:pt x="360" y="254"/>
                          <a:pt x="353" y="258"/>
                          <a:pt x="345" y="258"/>
                        </a:cubicBezTo>
                        <a:cubicBezTo>
                          <a:pt x="327" y="258"/>
                          <a:pt x="319" y="245"/>
                          <a:pt x="319" y="221"/>
                        </a:cubicBezTo>
                        <a:cubicBezTo>
                          <a:pt x="319" y="209"/>
                          <a:pt x="321" y="199"/>
                          <a:pt x="326" y="192"/>
                        </a:cubicBezTo>
                        <a:cubicBezTo>
                          <a:pt x="330" y="186"/>
                          <a:pt x="337" y="183"/>
                          <a:pt x="346" y="183"/>
                        </a:cubicBezTo>
                        <a:cubicBezTo>
                          <a:pt x="363" y="183"/>
                          <a:pt x="371" y="195"/>
                          <a:pt x="371" y="220"/>
                        </a:cubicBezTo>
                        <a:cubicBezTo>
                          <a:pt x="371" y="232"/>
                          <a:pt x="369" y="241"/>
                          <a:pt x="364" y="248"/>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73" name="Freeform 51"/>
                  <p:cNvSpPr>
                    <a:spLocks/>
                  </p:cNvSpPr>
                  <p:nvPr/>
                </p:nvSpPr>
                <p:spPr bwMode="auto">
                  <a:xfrm>
                    <a:off x="14230350" y="3878263"/>
                    <a:ext cx="74612" cy="188912"/>
                  </a:xfrm>
                  <a:custGeom>
                    <a:avLst/>
                    <a:gdLst>
                      <a:gd name="T0" fmla="*/ 10 w 20"/>
                      <a:gd name="T1" fmla="*/ 0 h 50"/>
                      <a:gd name="T2" fmla="*/ 0 w 20"/>
                      <a:gd name="T3" fmla="*/ 26 h 50"/>
                      <a:gd name="T4" fmla="*/ 10 w 20"/>
                      <a:gd name="T5" fmla="*/ 50 h 50"/>
                      <a:gd name="T6" fmla="*/ 20 w 20"/>
                      <a:gd name="T7" fmla="*/ 25 h 50"/>
                      <a:gd name="T8" fmla="*/ 10 w 20"/>
                      <a:gd name="T9" fmla="*/ 0 h 50"/>
                    </a:gdLst>
                    <a:ahLst/>
                    <a:cxnLst>
                      <a:cxn ang="0">
                        <a:pos x="T0" y="T1"/>
                      </a:cxn>
                      <a:cxn ang="0">
                        <a:pos x="T2" y="T3"/>
                      </a:cxn>
                      <a:cxn ang="0">
                        <a:pos x="T4" y="T5"/>
                      </a:cxn>
                      <a:cxn ang="0">
                        <a:pos x="T6" y="T7"/>
                      </a:cxn>
                      <a:cxn ang="0">
                        <a:pos x="T8" y="T9"/>
                      </a:cxn>
                    </a:cxnLst>
                    <a:rect l="0" t="0" r="r" b="b"/>
                    <a:pathLst>
                      <a:path w="20" h="50">
                        <a:moveTo>
                          <a:pt x="10" y="0"/>
                        </a:moveTo>
                        <a:cubicBezTo>
                          <a:pt x="3" y="0"/>
                          <a:pt x="0" y="8"/>
                          <a:pt x="0" y="26"/>
                        </a:cubicBezTo>
                        <a:cubicBezTo>
                          <a:pt x="0" y="42"/>
                          <a:pt x="3" y="50"/>
                          <a:pt x="10" y="50"/>
                        </a:cubicBezTo>
                        <a:cubicBezTo>
                          <a:pt x="17" y="50"/>
                          <a:pt x="20" y="42"/>
                          <a:pt x="20" y="25"/>
                        </a:cubicBezTo>
                        <a:cubicBezTo>
                          <a:pt x="20" y="8"/>
                          <a:pt x="17" y="0"/>
                          <a:pt x="10" y="0"/>
                        </a:cubicBezTo>
                        <a:close/>
                      </a:path>
                    </a:pathLst>
                  </a:custGeom>
                  <a:solidFill>
                    <a:srgbClr val="00205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algn="l" defTabSz="93259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grpSp>
            <p:sp>
              <p:nvSpPr>
                <p:cNvPr id="63" name="Right Triangle 62"/>
                <p:cNvSpPr/>
                <p:nvPr/>
              </p:nvSpPr>
              <p:spPr bwMode="auto">
                <a:xfrm rot="5400000">
                  <a:off x="9325562" y="3142717"/>
                  <a:ext cx="666178" cy="666178"/>
                </a:xfrm>
                <a:prstGeom prst="rtTriangle">
                  <a:avLst/>
                </a:prstGeom>
                <a:solidFill>
                  <a:schemeClr val="bg1">
                    <a:alpha val="1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marL="0" marR="0" lvl="0" indent="0" algn="ctr" defTabSz="932293"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grpSp>
        </p:grpSp>
        <p:pic>
          <p:nvPicPr>
            <p:cNvPr id="52" name="Picture 51"/>
            <p:cNvPicPr>
              <a:picLocks noChangeAspect="1"/>
            </p:cNvPicPr>
            <p:nvPr/>
          </p:nvPicPr>
          <p:blipFill>
            <a:blip r:embed="rId4"/>
            <a:stretch>
              <a:fillRect/>
            </a:stretch>
          </p:blipFill>
          <p:spPr>
            <a:xfrm>
              <a:off x="5410198" y="3657600"/>
              <a:ext cx="425031" cy="627662"/>
            </a:xfrm>
            <a:prstGeom prst="rect">
              <a:avLst/>
            </a:prstGeom>
          </p:spPr>
        </p:pic>
      </p:grpSp>
      <p:sp>
        <p:nvSpPr>
          <p:cNvPr id="78" name="Rectangle 77"/>
          <p:cNvSpPr/>
          <p:nvPr/>
        </p:nvSpPr>
        <p:spPr bwMode="auto">
          <a:xfrm>
            <a:off x="633263" y="4585299"/>
            <a:ext cx="2424769" cy="77717"/>
          </a:xfrm>
          <a:prstGeom prst="rect">
            <a:avLst/>
          </a:prstGeom>
          <a:solidFill>
            <a:srgbClr val="002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rtl="0" eaLnBrk="1" fontAlgn="base" latinLnBrk="0" hangingPunct="1">
              <a:lnSpc>
                <a:spcPct val="100000"/>
              </a:lnSpc>
              <a:spcBef>
                <a:spcPct val="0"/>
              </a:spcBef>
              <a:spcAft>
                <a:spcPct val="0"/>
              </a:spcAft>
              <a:buClrTx/>
              <a:buSzTx/>
              <a:buFontTx/>
              <a:buNone/>
              <a:tabLst/>
              <a:defRPr/>
            </a:pPr>
            <a:endParaRPr kumimoji="0" lang="en-US" sz="204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80" name="Rectangle 79"/>
          <p:cNvSpPr/>
          <p:nvPr/>
        </p:nvSpPr>
        <p:spPr bwMode="auto">
          <a:xfrm>
            <a:off x="3562931" y="4585299"/>
            <a:ext cx="2424769" cy="77717"/>
          </a:xfrm>
          <a:prstGeom prst="rect">
            <a:avLst/>
          </a:prstGeom>
          <a:solidFill>
            <a:srgbClr val="002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rtl="0" eaLnBrk="1" fontAlgn="base" latinLnBrk="0" hangingPunct="1">
              <a:lnSpc>
                <a:spcPct val="100000"/>
              </a:lnSpc>
              <a:spcBef>
                <a:spcPct val="0"/>
              </a:spcBef>
              <a:spcAft>
                <a:spcPct val="0"/>
              </a:spcAft>
              <a:buClrTx/>
              <a:buSzTx/>
              <a:buFontTx/>
              <a:buNone/>
              <a:tabLst/>
              <a:defRPr/>
            </a:pPr>
            <a:endParaRPr kumimoji="0" lang="en-US" sz="204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81" name="Rectangle 80"/>
          <p:cNvSpPr/>
          <p:nvPr/>
        </p:nvSpPr>
        <p:spPr bwMode="auto">
          <a:xfrm>
            <a:off x="6500062" y="4585299"/>
            <a:ext cx="2424769" cy="77717"/>
          </a:xfrm>
          <a:prstGeom prst="rect">
            <a:avLst/>
          </a:prstGeom>
          <a:solidFill>
            <a:srgbClr val="002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rtl="0" eaLnBrk="1" fontAlgn="base" latinLnBrk="0" hangingPunct="1">
              <a:lnSpc>
                <a:spcPct val="100000"/>
              </a:lnSpc>
              <a:spcBef>
                <a:spcPct val="0"/>
              </a:spcBef>
              <a:spcAft>
                <a:spcPct val="0"/>
              </a:spcAft>
              <a:buClrTx/>
              <a:buSzTx/>
              <a:buFontTx/>
              <a:buNone/>
              <a:tabLst/>
              <a:defRPr/>
            </a:pPr>
            <a:endParaRPr kumimoji="0" lang="en-US" sz="204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82" name="Rectangle 81"/>
          <p:cNvSpPr/>
          <p:nvPr/>
        </p:nvSpPr>
        <p:spPr bwMode="auto">
          <a:xfrm>
            <a:off x="9360616" y="4585299"/>
            <a:ext cx="2424769" cy="77717"/>
          </a:xfrm>
          <a:prstGeom prst="rect">
            <a:avLst/>
          </a:prstGeom>
          <a:solidFill>
            <a:srgbClr val="002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rtl="0" eaLnBrk="1" fontAlgn="base" latinLnBrk="0" hangingPunct="1">
              <a:lnSpc>
                <a:spcPct val="100000"/>
              </a:lnSpc>
              <a:spcBef>
                <a:spcPct val="0"/>
              </a:spcBef>
              <a:spcAft>
                <a:spcPct val="0"/>
              </a:spcAft>
              <a:buClrTx/>
              <a:buSzTx/>
              <a:buFontTx/>
              <a:buNone/>
              <a:tabLst/>
              <a:defRPr/>
            </a:pPr>
            <a:endParaRPr kumimoji="0" lang="en-US" sz="204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grpSp>
        <p:nvGrpSpPr>
          <p:cNvPr id="47" name="Group 46"/>
          <p:cNvGrpSpPr/>
          <p:nvPr/>
        </p:nvGrpSpPr>
        <p:grpSpPr>
          <a:xfrm>
            <a:off x="9962082" y="3043415"/>
            <a:ext cx="1319644" cy="1328721"/>
            <a:chOff x="10370849" y="3307804"/>
            <a:chExt cx="1015426" cy="1022410"/>
          </a:xfrm>
        </p:grpSpPr>
        <p:sp>
          <p:nvSpPr>
            <p:cNvPr id="74" name="Oval 12"/>
            <p:cNvSpPr>
              <a:spLocks noChangeArrowheads="1"/>
            </p:cNvSpPr>
            <p:nvPr/>
          </p:nvSpPr>
          <p:spPr bwMode="auto">
            <a:xfrm>
              <a:off x="10370849" y="3307804"/>
              <a:ext cx="1015426" cy="1022410"/>
            </a:xfrm>
            <a:prstGeom prst="ellipse">
              <a:avLst/>
            </a:prstGeom>
            <a:solidFill>
              <a:srgbClr val="00B294">
                <a:alpha val="85000"/>
              </a:srgb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32509"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mn-ea"/>
                <a:cs typeface="+mn-cs"/>
              </a:endParaRPr>
            </a:p>
          </p:txBody>
        </p:sp>
        <p:sp>
          <p:nvSpPr>
            <p:cNvPr id="75" name="Freeform 13"/>
            <p:cNvSpPr>
              <a:spLocks/>
            </p:cNvSpPr>
            <p:nvPr/>
          </p:nvSpPr>
          <p:spPr bwMode="auto">
            <a:xfrm>
              <a:off x="10606073" y="3661804"/>
              <a:ext cx="277147" cy="465790"/>
            </a:xfrm>
            <a:custGeom>
              <a:avLst/>
              <a:gdLst>
                <a:gd name="T0" fmla="*/ 163 w 163"/>
                <a:gd name="T1" fmla="*/ 90 h 275"/>
                <a:gd name="T2" fmla="*/ 161 w 163"/>
                <a:gd name="T3" fmla="*/ 275 h 275"/>
                <a:gd name="T4" fmla="*/ 0 w 163"/>
                <a:gd name="T5" fmla="*/ 183 h 275"/>
                <a:gd name="T6" fmla="*/ 0 w 163"/>
                <a:gd name="T7" fmla="*/ 0 h 275"/>
                <a:gd name="T8" fmla="*/ 163 w 163"/>
                <a:gd name="T9" fmla="*/ 90 h 275"/>
              </a:gdLst>
              <a:ahLst/>
              <a:cxnLst>
                <a:cxn ang="0">
                  <a:pos x="T0" y="T1"/>
                </a:cxn>
                <a:cxn ang="0">
                  <a:pos x="T2" y="T3"/>
                </a:cxn>
                <a:cxn ang="0">
                  <a:pos x="T4" y="T5"/>
                </a:cxn>
                <a:cxn ang="0">
                  <a:pos x="T6" y="T7"/>
                </a:cxn>
                <a:cxn ang="0">
                  <a:pos x="T8" y="T9"/>
                </a:cxn>
              </a:cxnLst>
              <a:rect l="0" t="0" r="r" b="b"/>
              <a:pathLst>
                <a:path w="163" h="275">
                  <a:moveTo>
                    <a:pt x="163" y="90"/>
                  </a:moveTo>
                  <a:lnTo>
                    <a:pt x="161" y="275"/>
                  </a:lnTo>
                  <a:lnTo>
                    <a:pt x="0" y="183"/>
                  </a:lnTo>
                  <a:lnTo>
                    <a:pt x="0" y="0"/>
                  </a:lnTo>
                  <a:lnTo>
                    <a:pt x="163" y="90"/>
                  </a:lnTo>
                  <a:close/>
                </a:path>
              </a:pathLst>
            </a:custGeom>
            <a:solidFill>
              <a:srgbClr val="009E4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32509"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mn-ea"/>
                <a:cs typeface="+mn-cs"/>
              </a:endParaRPr>
            </a:p>
          </p:txBody>
        </p:sp>
        <p:sp>
          <p:nvSpPr>
            <p:cNvPr id="76" name="Freeform 14"/>
            <p:cNvSpPr>
              <a:spLocks/>
            </p:cNvSpPr>
            <p:nvPr/>
          </p:nvSpPr>
          <p:spPr bwMode="auto">
            <a:xfrm>
              <a:off x="10878561" y="3661804"/>
              <a:ext cx="272487" cy="465790"/>
            </a:xfrm>
            <a:custGeom>
              <a:avLst/>
              <a:gdLst>
                <a:gd name="T0" fmla="*/ 2 w 161"/>
                <a:gd name="T1" fmla="*/ 90 h 275"/>
                <a:gd name="T2" fmla="*/ 0 w 161"/>
                <a:gd name="T3" fmla="*/ 275 h 275"/>
                <a:gd name="T4" fmla="*/ 161 w 161"/>
                <a:gd name="T5" fmla="*/ 183 h 275"/>
                <a:gd name="T6" fmla="*/ 161 w 161"/>
                <a:gd name="T7" fmla="*/ 0 h 275"/>
                <a:gd name="T8" fmla="*/ 2 w 161"/>
                <a:gd name="T9" fmla="*/ 90 h 275"/>
              </a:gdLst>
              <a:ahLst/>
              <a:cxnLst>
                <a:cxn ang="0">
                  <a:pos x="T0" y="T1"/>
                </a:cxn>
                <a:cxn ang="0">
                  <a:pos x="T2" y="T3"/>
                </a:cxn>
                <a:cxn ang="0">
                  <a:pos x="T4" y="T5"/>
                </a:cxn>
                <a:cxn ang="0">
                  <a:pos x="T6" y="T7"/>
                </a:cxn>
                <a:cxn ang="0">
                  <a:pos x="T8" y="T9"/>
                </a:cxn>
              </a:cxnLst>
              <a:rect l="0" t="0" r="r" b="b"/>
              <a:pathLst>
                <a:path w="161" h="275">
                  <a:moveTo>
                    <a:pt x="2" y="90"/>
                  </a:moveTo>
                  <a:lnTo>
                    <a:pt x="0" y="275"/>
                  </a:lnTo>
                  <a:lnTo>
                    <a:pt x="161" y="183"/>
                  </a:lnTo>
                  <a:lnTo>
                    <a:pt x="161" y="0"/>
                  </a:lnTo>
                  <a:lnTo>
                    <a:pt x="2" y="90"/>
                  </a:lnTo>
                  <a:close/>
                </a:path>
              </a:pathLst>
            </a:custGeom>
            <a:solidFill>
              <a:srgbClr val="007233"/>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32509"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mn-ea"/>
                <a:cs typeface="+mn-cs"/>
              </a:endParaRPr>
            </a:p>
          </p:txBody>
        </p:sp>
        <p:sp>
          <p:nvSpPr>
            <p:cNvPr id="77" name="Freeform 15"/>
            <p:cNvSpPr>
              <a:spLocks/>
            </p:cNvSpPr>
            <p:nvPr/>
          </p:nvSpPr>
          <p:spPr bwMode="auto">
            <a:xfrm>
              <a:off x="10606073" y="3508094"/>
              <a:ext cx="544976" cy="312080"/>
            </a:xfrm>
            <a:custGeom>
              <a:avLst/>
              <a:gdLst>
                <a:gd name="T0" fmla="*/ 163 w 322"/>
                <a:gd name="T1" fmla="*/ 185 h 185"/>
                <a:gd name="T2" fmla="*/ 0 w 322"/>
                <a:gd name="T3" fmla="*/ 90 h 185"/>
                <a:gd name="T4" fmla="*/ 161 w 322"/>
                <a:gd name="T5" fmla="*/ 0 h 185"/>
                <a:gd name="T6" fmla="*/ 322 w 322"/>
                <a:gd name="T7" fmla="*/ 90 h 185"/>
                <a:gd name="T8" fmla="*/ 163 w 322"/>
                <a:gd name="T9" fmla="*/ 185 h 185"/>
              </a:gdLst>
              <a:ahLst/>
              <a:cxnLst>
                <a:cxn ang="0">
                  <a:pos x="T0" y="T1"/>
                </a:cxn>
                <a:cxn ang="0">
                  <a:pos x="T2" y="T3"/>
                </a:cxn>
                <a:cxn ang="0">
                  <a:pos x="T4" y="T5"/>
                </a:cxn>
                <a:cxn ang="0">
                  <a:pos x="T6" y="T7"/>
                </a:cxn>
                <a:cxn ang="0">
                  <a:pos x="T8" y="T9"/>
                </a:cxn>
              </a:cxnLst>
              <a:rect l="0" t="0" r="r" b="b"/>
              <a:pathLst>
                <a:path w="322" h="185">
                  <a:moveTo>
                    <a:pt x="163" y="185"/>
                  </a:moveTo>
                  <a:lnTo>
                    <a:pt x="0" y="90"/>
                  </a:lnTo>
                  <a:lnTo>
                    <a:pt x="161" y="0"/>
                  </a:lnTo>
                  <a:lnTo>
                    <a:pt x="322" y="90"/>
                  </a:lnTo>
                  <a:lnTo>
                    <a:pt x="163" y="185"/>
                  </a:lnTo>
                  <a:close/>
                </a:path>
              </a:pathLst>
            </a:custGeom>
            <a:solidFill>
              <a:srgbClr val="55D45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32509"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solidFill>
                  <a:srgbClr val="505050"/>
                </a:solidFill>
                <a:effectLst/>
                <a:uLnTx/>
                <a:uFillTx/>
                <a:latin typeface="Segoe UI"/>
                <a:ea typeface="+mn-ea"/>
                <a:cs typeface="+mn-cs"/>
              </a:endParaRPr>
            </a:p>
          </p:txBody>
        </p:sp>
      </p:grpSp>
    </p:spTree>
    <p:extLst>
      <p:ext uri="{BB962C8B-B14F-4D97-AF65-F5344CB8AC3E}">
        <p14:creationId xmlns:p14="http://schemas.microsoft.com/office/powerpoint/2010/main" val="169743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childTnLst>
                                </p:cTn>
                              </p:par>
                              <p:par>
                                <p:cTn id="8" presetID="1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p:tgtEl>
                                          <p:spTgt spid="5"/>
                                        </p:tgtEl>
                                        <p:attrNameLst>
                                          <p:attrName>ppt_y</p:attrName>
                                        </p:attrNameLst>
                                      </p:cBhvr>
                                      <p:tavLst>
                                        <p:tav tm="0">
                                          <p:val>
                                            <p:strVal val="#ppt_y+#ppt_h*1.125000"/>
                                          </p:val>
                                        </p:tav>
                                        <p:tav tm="100000">
                                          <p:val>
                                            <p:strVal val="#ppt_y"/>
                                          </p:val>
                                        </p:tav>
                                      </p:tavLst>
                                    </p:anim>
                                    <p:animEffect transition="in" filter="wipe(up)">
                                      <p:cBhvr>
                                        <p:cTn id="11" dur="500"/>
                                        <p:tgtEl>
                                          <p:spTgt spid="5"/>
                                        </p:tgtEl>
                                      </p:cBhvr>
                                    </p:animEffect>
                                  </p:childTnLst>
                                </p:cTn>
                              </p:par>
                              <p:par>
                                <p:cTn id="12" presetID="12" presetClass="entr" presetSubtype="1"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 calcmode="lin" valueType="num">
                                      <p:cBhvr additive="base">
                                        <p:cTn id="14" dur="500"/>
                                        <p:tgtEl>
                                          <p:spTgt spid="43"/>
                                        </p:tgtEl>
                                        <p:attrNameLst>
                                          <p:attrName>ppt_y</p:attrName>
                                        </p:attrNameLst>
                                      </p:cBhvr>
                                      <p:tavLst>
                                        <p:tav tm="0">
                                          <p:val>
                                            <p:strVal val="#ppt_y-#ppt_h*1.125000"/>
                                          </p:val>
                                        </p:tav>
                                        <p:tav tm="100000">
                                          <p:val>
                                            <p:strVal val="#ppt_y"/>
                                          </p:val>
                                        </p:tav>
                                      </p:tavLst>
                                    </p:anim>
                                    <p:animEffect transition="in" filter="wipe(down)">
                                      <p:cBhvr>
                                        <p:cTn id="15" dur="500"/>
                                        <p:tgtEl>
                                          <p:spTgt spid="4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0"/>
                                        </p:tgtEl>
                                        <p:attrNameLst>
                                          <p:attrName>style.visibility</p:attrName>
                                        </p:attrNameLst>
                                      </p:cBhvr>
                                      <p:to>
                                        <p:strVal val="visible"/>
                                      </p:to>
                                    </p:set>
                                    <p:animEffect transition="in" filter="fade">
                                      <p:cBhvr>
                                        <p:cTn id="18" dur="1000"/>
                                        <p:tgtEl>
                                          <p:spTgt spid="80"/>
                                        </p:tgtEl>
                                      </p:cBhvr>
                                    </p:animEffect>
                                  </p:childTnLst>
                                </p:cTn>
                              </p:par>
                              <p:par>
                                <p:cTn id="19" presetID="12" presetClass="entr" presetSubtype="4"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p:tgtEl>
                                          <p:spTgt spid="45"/>
                                        </p:tgtEl>
                                        <p:attrNameLst>
                                          <p:attrName>ppt_y</p:attrName>
                                        </p:attrNameLst>
                                      </p:cBhvr>
                                      <p:tavLst>
                                        <p:tav tm="0">
                                          <p:val>
                                            <p:strVal val="#ppt_y+#ppt_h*1.125000"/>
                                          </p:val>
                                        </p:tav>
                                        <p:tav tm="100000">
                                          <p:val>
                                            <p:strVal val="#ppt_y"/>
                                          </p:val>
                                        </p:tav>
                                      </p:tavLst>
                                    </p:anim>
                                    <p:animEffect transition="in" filter="wipe(up)">
                                      <p:cBhvr>
                                        <p:cTn id="22" dur="500"/>
                                        <p:tgtEl>
                                          <p:spTgt spid="45"/>
                                        </p:tgtEl>
                                      </p:cBhvr>
                                    </p:animEffect>
                                  </p:childTnLst>
                                </p:cTn>
                              </p:par>
                              <p:par>
                                <p:cTn id="23" presetID="12" presetClass="entr" presetSubtype="1"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p:tgtEl>
                                          <p:spTgt spid="44"/>
                                        </p:tgtEl>
                                        <p:attrNameLst>
                                          <p:attrName>ppt_y</p:attrName>
                                        </p:attrNameLst>
                                      </p:cBhvr>
                                      <p:tavLst>
                                        <p:tav tm="0">
                                          <p:val>
                                            <p:strVal val="#ppt_y-#ppt_h*1.125000"/>
                                          </p:val>
                                        </p:tav>
                                        <p:tav tm="100000">
                                          <p:val>
                                            <p:strVal val="#ppt_y"/>
                                          </p:val>
                                        </p:tav>
                                      </p:tavLst>
                                    </p:anim>
                                    <p:animEffect transition="in" filter="wipe(down)">
                                      <p:cBhvr>
                                        <p:cTn id="26" dur="500"/>
                                        <p:tgtEl>
                                          <p:spTgt spid="4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childTnLst>
                                </p:cTn>
                              </p:par>
                              <p:par>
                                <p:cTn id="30" presetID="12" presetClass="entr" presetSubtype="4" fill="hold"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p:tgtEl>
                                          <p:spTgt spid="2"/>
                                        </p:tgtEl>
                                        <p:attrNameLst>
                                          <p:attrName>ppt_y</p:attrName>
                                        </p:attrNameLst>
                                      </p:cBhvr>
                                      <p:tavLst>
                                        <p:tav tm="0">
                                          <p:val>
                                            <p:strVal val="#ppt_y+#ppt_h*1.125000"/>
                                          </p:val>
                                        </p:tav>
                                        <p:tav tm="100000">
                                          <p:val>
                                            <p:strVal val="#ppt_y"/>
                                          </p:val>
                                        </p:tav>
                                      </p:tavLst>
                                    </p:anim>
                                    <p:animEffect transition="in" filter="wipe(up)">
                                      <p:cBhvr>
                                        <p:cTn id="33" dur="500"/>
                                        <p:tgtEl>
                                          <p:spTgt spid="2"/>
                                        </p:tgtEl>
                                      </p:cBhvr>
                                    </p:animEffect>
                                  </p:childTnLst>
                                </p:cTn>
                              </p:par>
                              <p:par>
                                <p:cTn id="34" presetID="12" presetClass="entr" presetSubtype="1"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additive="base">
                                        <p:cTn id="36" dur="500"/>
                                        <p:tgtEl>
                                          <p:spTgt spid="46"/>
                                        </p:tgtEl>
                                        <p:attrNameLst>
                                          <p:attrName>ppt_y</p:attrName>
                                        </p:attrNameLst>
                                      </p:cBhvr>
                                      <p:tavLst>
                                        <p:tav tm="0">
                                          <p:val>
                                            <p:strVal val="#ppt_y-#ppt_h*1.125000"/>
                                          </p:val>
                                        </p:tav>
                                        <p:tav tm="100000">
                                          <p:val>
                                            <p:strVal val="#ppt_y"/>
                                          </p:val>
                                        </p:tav>
                                      </p:tavLst>
                                    </p:anim>
                                    <p:animEffect transition="in" filter="wipe(down)">
                                      <p:cBhvr>
                                        <p:cTn id="37" dur="500"/>
                                        <p:tgtEl>
                                          <p:spTgt spid="4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2"/>
                                        </p:tgtEl>
                                        <p:attrNameLst>
                                          <p:attrName>style.visibility</p:attrName>
                                        </p:attrNameLst>
                                      </p:cBhvr>
                                      <p:to>
                                        <p:strVal val="visible"/>
                                      </p:to>
                                    </p:set>
                                    <p:animEffect transition="in" filter="fade">
                                      <p:cBhvr>
                                        <p:cTn id="40" dur="1000"/>
                                        <p:tgtEl>
                                          <p:spTgt spid="82"/>
                                        </p:tgtEl>
                                      </p:cBhvr>
                                    </p:animEffect>
                                  </p:childTnLst>
                                </p:cTn>
                              </p:par>
                              <p:par>
                                <p:cTn id="41" presetID="12" presetClass="entr" presetSubtype="4"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p:tgtEl>
                                          <p:spTgt spid="47"/>
                                        </p:tgtEl>
                                        <p:attrNameLst>
                                          <p:attrName>ppt_y</p:attrName>
                                        </p:attrNameLst>
                                      </p:cBhvr>
                                      <p:tavLst>
                                        <p:tav tm="0">
                                          <p:val>
                                            <p:strVal val="#ppt_y+#ppt_h*1.125000"/>
                                          </p:val>
                                        </p:tav>
                                        <p:tav tm="100000">
                                          <p:val>
                                            <p:strVal val="#ppt_y"/>
                                          </p:val>
                                        </p:tav>
                                      </p:tavLst>
                                    </p:anim>
                                    <p:animEffect transition="in" filter="wipe(up)">
                                      <p:cBhvr>
                                        <p:cTn id="44" dur="500"/>
                                        <p:tgtEl>
                                          <p:spTgt spid="47"/>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p:tgtEl>
                                          <p:spTgt spid="48"/>
                                        </p:tgtEl>
                                        <p:attrNameLst>
                                          <p:attrName>ppt_y</p:attrName>
                                        </p:attrNameLst>
                                      </p:cBhvr>
                                      <p:tavLst>
                                        <p:tav tm="0">
                                          <p:val>
                                            <p:strVal val="#ppt_y-#ppt_h*1.125000"/>
                                          </p:val>
                                        </p:tav>
                                        <p:tav tm="100000">
                                          <p:val>
                                            <p:strVal val="#ppt_y"/>
                                          </p:val>
                                        </p:tav>
                                      </p:tavLst>
                                    </p:anim>
                                    <p:animEffect transition="in" filter="wipe(down)">
                                      <p:cBhvr>
                                        <p:cTn id="4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6" grpId="0"/>
      <p:bldP spid="48" grpId="0"/>
      <p:bldP spid="78" grpId="0" animBg="1"/>
      <p:bldP spid="80" grpId="0" animBg="1"/>
      <p:bldP spid="81" grpId="0" animBg="1"/>
      <p:bldP spid="8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Enabling Protection for Apps</a:t>
            </a:r>
            <a:br>
              <a:rPr lang="en-US" dirty="0"/>
            </a:br>
            <a:r>
              <a:rPr lang="en-US" sz="3999" dirty="0">
                <a:solidFill>
                  <a:schemeClr val="tx2"/>
                </a:solidFill>
              </a:rPr>
              <a:t>Paths to MAM</a:t>
            </a:r>
            <a:br>
              <a:rPr lang="en-US" dirty="0"/>
            </a:br>
            <a:endParaRPr lang="en-US" sz="1800" dirty="0"/>
          </a:p>
        </p:txBody>
      </p:sp>
      <p:graphicFrame>
        <p:nvGraphicFramePr>
          <p:cNvPr id="3" name="Diagram 2"/>
          <p:cNvGraphicFramePr/>
          <p:nvPr>
            <p:extLst/>
          </p:nvPr>
        </p:nvGraphicFramePr>
        <p:xfrm>
          <a:off x="884993" y="1233307"/>
          <a:ext cx="10742677" cy="5526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561023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5481" y="1213174"/>
            <a:ext cx="11885514" cy="1126334"/>
          </a:xfrm>
        </p:spPr>
        <p:txBody>
          <a:bodyPr/>
          <a:lstStyle/>
          <a:p>
            <a:pPr marL="0" indent="0">
              <a:buNone/>
            </a:pPr>
            <a:r>
              <a:rPr lang="en-US" sz="2400" dirty="0">
                <a:hlinkClick r:id="rId3"/>
              </a:rPr>
              <a:t>https://www.microsoft.com/en-us/server-cloud/products/microsoft-intune/partners.aspx</a:t>
            </a:r>
            <a:endParaRPr lang="en-US" sz="2400" dirty="0"/>
          </a:p>
          <a:p>
            <a:pPr marL="0" indent="0">
              <a:buNone/>
            </a:pPr>
            <a:endParaRPr lang="en-US" sz="3599" dirty="0"/>
          </a:p>
        </p:txBody>
      </p:sp>
      <p:sp>
        <p:nvSpPr>
          <p:cNvPr id="3" name="Title 2"/>
          <p:cNvSpPr>
            <a:spLocks noGrp="1"/>
          </p:cNvSpPr>
          <p:nvPr>
            <p:ph type="title"/>
          </p:nvPr>
        </p:nvSpPr>
        <p:spPr/>
        <p:txBody>
          <a:bodyPr/>
          <a:lstStyle/>
          <a:p>
            <a:r>
              <a:rPr lang="en-US" dirty="0"/>
              <a:t>Expanding App ecosystem</a:t>
            </a:r>
          </a:p>
        </p:txBody>
      </p:sp>
      <p:pic>
        <p:nvPicPr>
          <p:cNvPr id="7" name="Picture 6"/>
          <p:cNvPicPr>
            <a:picLocks noChangeAspect="1"/>
          </p:cNvPicPr>
          <p:nvPr/>
        </p:nvPicPr>
        <p:blipFill>
          <a:blip r:embed="rId4"/>
          <a:stretch>
            <a:fillRect/>
          </a:stretch>
        </p:blipFill>
        <p:spPr>
          <a:xfrm>
            <a:off x="2560637" y="1973262"/>
            <a:ext cx="7207540" cy="4602807"/>
          </a:xfrm>
          <a:prstGeom prst="rect">
            <a:avLst/>
          </a:prstGeom>
        </p:spPr>
      </p:pic>
    </p:spTree>
    <p:extLst>
      <p:ext uri="{BB962C8B-B14F-4D97-AF65-F5344CB8AC3E}">
        <p14:creationId xmlns:p14="http://schemas.microsoft.com/office/powerpoint/2010/main" val="56509171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9" y="144462"/>
            <a:ext cx="11889564" cy="771378"/>
          </a:xfrm>
        </p:spPr>
        <p:txBody>
          <a:bodyPr/>
          <a:lstStyle/>
          <a:p>
            <a:r>
              <a:rPr lang="en-US" dirty="0"/>
              <a:t>Devices in the Enterprise</a:t>
            </a:r>
          </a:p>
        </p:txBody>
      </p:sp>
      <p:sp>
        <p:nvSpPr>
          <p:cNvPr id="4" name="Arrow: Left-Right 3"/>
          <p:cNvSpPr/>
          <p:nvPr/>
        </p:nvSpPr>
        <p:spPr>
          <a:xfrm>
            <a:off x="824483" y="1135062"/>
            <a:ext cx="10803953" cy="10424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Device Management level</a:t>
            </a:r>
          </a:p>
        </p:txBody>
      </p:sp>
      <p:sp>
        <p:nvSpPr>
          <p:cNvPr id="5" name="TextBox 4"/>
          <p:cNvSpPr txBox="1"/>
          <p:nvPr/>
        </p:nvSpPr>
        <p:spPr>
          <a:xfrm>
            <a:off x="8776508" y="2178516"/>
            <a:ext cx="3659967"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Little to No device management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App &amp; Data management focus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Low device trust</a:t>
            </a:r>
          </a:p>
        </p:txBody>
      </p:sp>
      <p:sp>
        <p:nvSpPr>
          <p:cNvPr id="7" name="TextBox 6"/>
          <p:cNvSpPr txBox="1"/>
          <p:nvPr/>
        </p:nvSpPr>
        <p:spPr>
          <a:xfrm>
            <a:off x="273784" y="2195946"/>
            <a:ext cx="3505200"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Full device management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App level management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high device trust</a:t>
            </a:r>
          </a:p>
        </p:txBody>
      </p:sp>
      <p:sp>
        <p:nvSpPr>
          <p:cNvPr id="32" name="Rectangle 31"/>
          <p:cNvSpPr/>
          <p:nvPr/>
        </p:nvSpPr>
        <p:spPr>
          <a:xfrm>
            <a:off x="5684837" y="2192932"/>
            <a:ext cx="495649" cy="92333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w="0"/>
                <a:solidFill>
                  <a:schemeClr val="tx1"/>
                </a:solidFill>
                <a:effectLst>
                  <a:outerShdw blurRad="38100" dist="19050" dir="2700000" algn="tl" rotWithShape="0">
                    <a:schemeClr val="dk1">
                      <a:alpha val="40000"/>
                    </a:schemeClr>
                  </a:outerShdw>
                </a:effectLst>
                <a:uLnTx/>
                <a:uFillTx/>
              </a:rPr>
              <a:t>?</a:t>
            </a:r>
          </a:p>
        </p:txBody>
      </p:sp>
      <p:grpSp>
        <p:nvGrpSpPr>
          <p:cNvPr id="66" name="Group 1"/>
          <p:cNvGrpSpPr/>
          <p:nvPr/>
        </p:nvGrpSpPr>
        <p:grpSpPr>
          <a:xfrm>
            <a:off x="10180637" y="3475415"/>
            <a:ext cx="838200" cy="1293573"/>
            <a:chOff x="494150" y="1643062"/>
            <a:chExt cx="1236224" cy="1964539"/>
          </a:xfrm>
        </p:grpSpPr>
        <p:pic>
          <p:nvPicPr>
            <p:cNvPr id="67" name="Picture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78064" y="1643062"/>
              <a:ext cx="1152310" cy="1964539"/>
            </a:xfrm>
            <a:prstGeom prst="rect">
              <a:avLst/>
            </a:prstGeom>
          </p:spPr>
        </p:pic>
        <p:sp>
          <p:nvSpPr>
            <p:cNvPr id="68" name="TextBox 6"/>
            <p:cNvSpPr txBox="1"/>
            <p:nvPr/>
          </p:nvSpPr>
          <p:spPr bwMode="auto">
            <a:xfrm>
              <a:off x="494150" y="2786063"/>
              <a:ext cx="952468" cy="692306"/>
            </a:xfrm>
            <a:prstGeom prst="rect">
              <a:avLst/>
            </a:prstGeom>
            <a:noFill/>
          </p:spPr>
          <p:txBody>
            <a:bodyPr wrap="none" lIns="179285" tIns="143428" rIns="179285" bIns="143428">
              <a:spAutoFit/>
            </a:bodyPr>
            <a:lstStyle/>
            <a:p>
              <a:pPr marL="0" marR="0" lvl="0" indent="0" defTabSz="914314"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505050"/>
                  </a:solidFill>
                  <a:effectLst/>
                  <a:uLnTx/>
                  <a:uFillTx/>
                  <a:latin typeface="Segoe UI Light"/>
                </a:rPr>
                <a:t>BYO</a:t>
              </a:r>
              <a:endParaRPr kumimoji="0" lang="en-US" sz="1765" b="0" i="0" u="none" strike="noStrike" kern="0" cap="none" spc="0" normalizeH="0" baseline="0" noProof="0" dirty="0">
                <a:ln>
                  <a:noFill/>
                </a:ln>
                <a:solidFill>
                  <a:srgbClr val="505050"/>
                </a:solidFill>
                <a:effectLst/>
                <a:uLnTx/>
                <a:uFillTx/>
                <a:latin typeface="Segoe UI Light"/>
              </a:endParaRPr>
            </a:p>
          </p:txBody>
        </p:sp>
      </p:grpSp>
      <p:grpSp>
        <p:nvGrpSpPr>
          <p:cNvPr id="69" name="Group 68"/>
          <p:cNvGrpSpPr/>
          <p:nvPr/>
        </p:nvGrpSpPr>
        <p:grpSpPr>
          <a:xfrm>
            <a:off x="1341437" y="3493595"/>
            <a:ext cx="990600" cy="1353420"/>
            <a:chOff x="10522612" y="1643064"/>
            <a:chExt cx="1416857" cy="2037977"/>
          </a:xfrm>
        </p:grpSpPr>
        <p:pic>
          <p:nvPicPr>
            <p:cNvPr id="70" name="Picture 2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bwMode="auto">
            <a:xfrm>
              <a:off x="10677309" y="1643064"/>
              <a:ext cx="1140257" cy="1947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1" name="TextBox 70"/>
            <p:cNvSpPr txBox="1"/>
            <p:nvPr/>
          </p:nvSpPr>
          <p:spPr>
            <a:xfrm>
              <a:off x="10522612" y="2786061"/>
              <a:ext cx="1416857" cy="894980"/>
            </a:xfrm>
            <a:prstGeom prst="rect">
              <a:avLst/>
            </a:prstGeom>
            <a:noFill/>
          </p:spPr>
          <p:txBody>
            <a:bodyPr wrap="square" lIns="179285" tIns="143428" rIns="179285" bIns="143428">
              <a:spAutoFit/>
            </a:bodyPr>
            <a:lstStyle/>
            <a:p>
              <a:pPr marL="0" marR="0" lvl="0" indent="0" defTabSz="914314"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505050"/>
                  </a:solidFill>
                  <a:effectLst/>
                  <a:uLnTx/>
                  <a:uFillTx/>
                  <a:latin typeface="Segoe UI Light"/>
                </a:rPr>
                <a:t>Corporate</a:t>
              </a:r>
              <a:endParaRPr kumimoji="0" lang="en-US" sz="1400" b="0" i="0" u="none" strike="noStrike" kern="0" cap="none" spc="0" normalizeH="0" baseline="0" noProof="0" dirty="0">
                <a:ln>
                  <a:noFill/>
                </a:ln>
                <a:solidFill>
                  <a:srgbClr val="505050"/>
                </a:solidFill>
                <a:effectLst/>
                <a:uLnTx/>
                <a:uFillTx/>
                <a:latin typeface="Segoe UI Light"/>
              </a:endParaRPr>
            </a:p>
          </p:txBody>
        </p:sp>
      </p:grpSp>
      <p:cxnSp>
        <p:nvCxnSpPr>
          <p:cNvPr id="72" name="Straight Arrow Connector 71"/>
          <p:cNvCxnSpPr/>
          <p:nvPr/>
        </p:nvCxnSpPr>
        <p:spPr>
          <a:xfrm flipV="1">
            <a:off x="2246808" y="3990635"/>
            <a:ext cx="7990725" cy="18180"/>
          </a:xfrm>
          <a:prstGeom prst="straightConnector1">
            <a:avLst/>
          </a:prstGeom>
          <a:ln w="76200">
            <a:headEnd type="none"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73" name="Straight Arrow Connector 72"/>
          <p:cNvCxnSpPr/>
          <p:nvPr/>
        </p:nvCxnSpPr>
        <p:spPr>
          <a:xfrm flipH="1">
            <a:off x="2246808" y="4295435"/>
            <a:ext cx="7990725" cy="18180"/>
          </a:xfrm>
          <a:prstGeom prst="straightConnector1">
            <a:avLst/>
          </a:prstGeom>
          <a:ln w="76200">
            <a:solidFill>
              <a:schemeClr val="accent5"/>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4126727" y="4106862"/>
            <a:ext cx="3158310" cy="2657350"/>
            <a:chOff x="3753536" y="1691550"/>
            <a:chExt cx="3096665" cy="2605482"/>
          </a:xfrm>
        </p:grpSpPr>
        <p:sp>
          <p:nvSpPr>
            <p:cNvPr id="75" name="Rectangle 74"/>
            <p:cNvSpPr/>
            <p:nvPr/>
          </p:nvSpPr>
          <p:spPr bwMode="auto">
            <a:xfrm>
              <a:off x="3753536" y="1691550"/>
              <a:ext cx="2579662" cy="241918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182854" rIns="0" bIns="46630"/>
            <a:lstStyle/>
            <a:p>
              <a:pPr marL="0" marR="0" lvl="0" indent="0" algn="ctr" defTabSz="932293" eaLnBrk="1" fontAlgn="auto"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FFFFFF"/>
                </a:solidFill>
                <a:effectLst/>
                <a:uLnTx/>
                <a:uFillTx/>
                <a:latin typeface="Segoe UI Light"/>
              </a:endParaRPr>
            </a:p>
          </p:txBody>
        </p:sp>
        <p:grpSp>
          <p:nvGrpSpPr>
            <p:cNvPr id="76" name="Group 75"/>
            <p:cNvGrpSpPr/>
            <p:nvPr/>
          </p:nvGrpSpPr>
          <p:grpSpPr>
            <a:xfrm>
              <a:off x="4556560" y="2443846"/>
              <a:ext cx="2293641" cy="1853186"/>
              <a:chOff x="4556560" y="2443846"/>
              <a:chExt cx="2293641" cy="1853186"/>
            </a:xfrm>
          </p:grpSpPr>
          <p:grpSp>
            <p:nvGrpSpPr>
              <p:cNvPr id="77" name="Group 4"/>
              <p:cNvGrpSpPr>
                <a:grpSpLocks noChangeAspect="1"/>
              </p:cNvGrpSpPr>
              <p:nvPr/>
            </p:nvGrpSpPr>
            <p:grpSpPr bwMode="auto">
              <a:xfrm>
                <a:off x="4833826" y="2443846"/>
                <a:ext cx="1543537" cy="836405"/>
                <a:chOff x="3102" y="1173"/>
                <a:chExt cx="1600" cy="867"/>
              </a:xfrm>
            </p:grpSpPr>
            <p:sp>
              <p:nvSpPr>
                <p:cNvPr id="88" name="AutoShape 3"/>
                <p:cNvSpPr>
                  <a:spLocks noChangeAspect="1" noChangeArrowheads="1" noTextEdit="1"/>
                </p:cNvSpPr>
                <p:nvPr/>
              </p:nvSpPr>
              <p:spPr bwMode="auto">
                <a:xfrm>
                  <a:off x="3313" y="1177"/>
                  <a:ext cx="1389" cy="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89" name="Freeform 5"/>
                <p:cNvSpPr>
                  <a:spLocks/>
                </p:cNvSpPr>
                <p:nvPr/>
              </p:nvSpPr>
              <p:spPr bwMode="auto">
                <a:xfrm>
                  <a:off x="3102" y="1173"/>
                  <a:ext cx="1393" cy="867"/>
                </a:xfrm>
                <a:custGeom>
                  <a:avLst/>
                  <a:gdLst>
                    <a:gd name="T0" fmla="*/ 13 w 391"/>
                    <a:gd name="T1" fmla="*/ 254 h 254"/>
                    <a:gd name="T2" fmla="*/ 378 w 391"/>
                    <a:gd name="T3" fmla="*/ 254 h 254"/>
                    <a:gd name="T4" fmla="*/ 391 w 391"/>
                    <a:gd name="T5" fmla="*/ 240 h 254"/>
                    <a:gd name="T6" fmla="*/ 391 w 391"/>
                    <a:gd name="T7" fmla="*/ 14 h 254"/>
                    <a:gd name="T8" fmla="*/ 378 w 391"/>
                    <a:gd name="T9" fmla="*/ 0 h 254"/>
                    <a:gd name="T10" fmla="*/ 13 w 391"/>
                    <a:gd name="T11" fmla="*/ 0 h 254"/>
                    <a:gd name="T12" fmla="*/ 0 w 391"/>
                    <a:gd name="T13" fmla="*/ 14 h 254"/>
                    <a:gd name="T14" fmla="*/ 0 w 391"/>
                    <a:gd name="T15" fmla="*/ 240 h 254"/>
                    <a:gd name="T16" fmla="*/ 13 w 391"/>
                    <a:gd name="T17" fmla="*/ 25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1" h="254">
                      <a:moveTo>
                        <a:pt x="13" y="254"/>
                      </a:moveTo>
                      <a:cubicBezTo>
                        <a:pt x="378" y="254"/>
                        <a:pt x="378" y="254"/>
                        <a:pt x="378" y="254"/>
                      </a:cubicBezTo>
                      <a:cubicBezTo>
                        <a:pt x="386" y="254"/>
                        <a:pt x="391" y="248"/>
                        <a:pt x="391" y="240"/>
                      </a:cubicBezTo>
                      <a:cubicBezTo>
                        <a:pt x="391" y="14"/>
                        <a:pt x="391" y="14"/>
                        <a:pt x="391" y="14"/>
                      </a:cubicBezTo>
                      <a:cubicBezTo>
                        <a:pt x="391" y="6"/>
                        <a:pt x="386" y="0"/>
                        <a:pt x="378" y="0"/>
                      </a:cubicBezTo>
                      <a:cubicBezTo>
                        <a:pt x="13" y="0"/>
                        <a:pt x="13" y="0"/>
                        <a:pt x="13" y="0"/>
                      </a:cubicBezTo>
                      <a:cubicBezTo>
                        <a:pt x="6" y="0"/>
                        <a:pt x="0" y="6"/>
                        <a:pt x="0" y="14"/>
                      </a:cubicBezTo>
                      <a:cubicBezTo>
                        <a:pt x="0" y="240"/>
                        <a:pt x="0" y="240"/>
                        <a:pt x="0" y="240"/>
                      </a:cubicBezTo>
                      <a:cubicBezTo>
                        <a:pt x="0" y="248"/>
                        <a:pt x="6" y="254"/>
                        <a:pt x="13" y="25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90" name="Freeform 6"/>
                <p:cNvSpPr>
                  <a:spLocks/>
                </p:cNvSpPr>
                <p:nvPr/>
              </p:nvSpPr>
              <p:spPr bwMode="auto">
                <a:xfrm>
                  <a:off x="3163" y="1190"/>
                  <a:ext cx="1268" cy="755"/>
                </a:xfrm>
                <a:custGeom>
                  <a:avLst/>
                  <a:gdLst>
                    <a:gd name="T0" fmla="*/ 0 w 356"/>
                    <a:gd name="T1" fmla="*/ 11 h 221"/>
                    <a:gd name="T2" fmla="*/ 356 w 356"/>
                    <a:gd name="T3" fmla="*/ 11 h 221"/>
                    <a:gd name="T4" fmla="*/ 356 w 356"/>
                    <a:gd name="T5" fmla="*/ 221 h 221"/>
                    <a:gd name="T6" fmla="*/ 0 w 356"/>
                    <a:gd name="T7" fmla="*/ 221 h 221"/>
                    <a:gd name="T8" fmla="*/ 0 w 356"/>
                    <a:gd name="T9" fmla="*/ 11 h 221"/>
                  </a:gdLst>
                  <a:ahLst/>
                  <a:cxnLst>
                    <a:cxn ang="0">
                      <a:pos x="T0" y="T1"/>
                    </a:cxn>
                    <a:cxn ang="0">
                      <a:pos x="T2" y="T3"/>
                    </a:cxn>
                    <a:cxn ang="0">
                      <a:pos x="T4" y="T5"/>
                    </a:cxn>
                    <a:cxn ang="0">
                      <a:pos x="T6" y="T7"/>
                    </a:cxn>
                    <a:cxn ang="0">
                      <a:pos x="T8" y="T9"/>
                    </a:cxn>
                  </a:cxnLst>
                  <a:rect l="0" t="0" r="r" b="b"/>
                  <a:pathLst>
                    <a:path w="356" h="221">
                      <a:moveTo>
                        <a:pt x="0" y="11"/>
                      </a:moveTo>
                      <a:cubicBezTo>
                        <a:pt x="356" y="11"/>
                        <a:pt x="356" y="11"/>
                        <a:pt x="356" y="11"/>
                      </a:cubicBezTo>
                      <a:cubicBezTo>
                        <a:pt x="356" y="158"/>
                        <a:pt x="356" y="221"/>
                        <a:pt x="356" y="221"/>
                      </a:cubicBezTo>
                      <a:cubicBezTo>
                        <a:pt x="0" y="221"/>
                        <a:pt x="0" y="221"/>
                        <a:pt x="0" y="221"/>
                      </a:cubicBezTo>
                      <a:cubicBezTo>
                        <a:pt x="0" y="0"/>
                        <a:pt x="0" y="11"/>
                        <a:pt x="0" y="11"/>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91" name="Freeform 7"/>
                <p:cNvSpPr>
                  <a:spLocks noEditPoints="1"/>
                </p:cNvSpPr>
                <p:nvPr/>
              </p:nvSpPr>
              <p:spPr bwMode="auto">
                <a:xfrm>
                  <a:off x="3163" y="1228"/>
                  <a:ext cx="655" cy="717"/>
                </a:xfrm>
                <a:custGeom>
                  <a:avLst/>
                  <a:gdLst>
                    <a:gd name="T0" fmla="*/ 212 w 212"/>
                    <a:gd name="T1" fmla="*/ 0 h 210"/>
                    <a:gd name="T2" fmla="*/ 0 w 212"/>
                    <a:gd name="T3" fmla="*/ 0 h 210"/>
                    <a:gd name="T4" fmla="*/ 0 w 212"/>
                    <a:gd name="T5" fmla="*/ 210 h 210"/>
                    <a:gd name="T6" fmla="*/ 185 w 212"/>
                    <a:gd name="T7" fmla="*/ 210 h 210"/>
                    <a:gd name="T8" fmla="*/ 212 w 212"/>
                    <a:gd name="T9" fmla="*/ 0 h 210"/>
                    <a:gd name="T10" fmla="*/ 0 w 212"/>
                    <a:gd name="T11" fmla="*/ 0 h 210"/>
                    <a:gd name="T12" fmla="*/ 0 w 212"/>
                    <a:gd name="T13" fmla="*/ 0 h 210"/>
                    <a:gd name="T14" fmla="*/ 0 w 212"/>
                    <a:gd name="T15" fmla="*/ 0 h 210"/>
                    <a:gd name="T16" fmla="*/ 0 w 212"/>
                    <a:gd name="T17" fmla="*/ 0 h 210"/>
                    <a:gd name="T18" fmla="*/ 0 w 212"/>
                    <a:gd name="T19"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210">
                      <a:moveTo>
                        <a:pt x="212" y="0"/>
                      </a:moveTo>
                      <a:cubicBezTo>
                        <a:pt x="162" y="0"/>
                        <a:pt x="92" y="0"/>
                        <a:pt x="0" y="0"/>
                      </a:cubicBezTo>
                      <a:cubicBezTo>
                        <a:pt x="0" y="1"/>
                        <a:pt x="0" y="18"/>
                        <a:pt x="0" y="210"/>
                      </a:cubicBezTo>
                      <a:cubicBezTo>
                        <a:pt x="185" y="210"/>
                        <a:pt x="185" y="210"/>
                        <a:pt x="185" y="210"/>
                      </a:cubicBezTo>
                      <a:cubicBezTo>
                        <a:pt x="212" y="0"/>
                        <a:pt x="212" y="0"/>
                        <a:pt x="212" y="0"/>
                      </a:cubicBezTo>
                      <a:moveTo>
                        <a:pt x="0" y="0"/>
                      </a:moveTo>
                      <a:cubicBezTo>
                        <a:pt x="0" y="0"/>
                        <a:pt x="0" y="0"/>
                        <a:pt x="0" y="0"/>
                      </a:cubicBezTo>
                      <a:cubicBezTo>
                        <a:pt x="0" y="0"/>
                        <a:pt x="0" y="0"/>
                        <a:pt x="0" y="0"/>
                      </a:cubicBezTo>
                      <a:cubicBezTo>
                        <a:pt x="0" y="0"/>
                        <a:pt x="0" y="0"/>
                        <a:pt x="0" y="0"/>
                      </a:cubicBezTo>
                      <a:cubicBezTo>
                        <a:pt x="0" y="0"/>
                        <a:pt x="0" y="0"/>
                        <a:pt x="0" y="0"/>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92" name="Oval 8"/>
                <p:cNvSpPr>
                  <a:spLocks noChangeArrowheads="1"/>
                </p:cNvSpPr>
                <p:nvPr/>
              </p:nvSpPr>
              <p:spPr bwMode="auto">
                <a:xfrm>
                  <a:off x="3776" y="1969"/>
                  <a:ext cx="42" cy="41"/>
                </a:xfrm>
                <a:prstGeom prst="ellipse">
                  <a:avLst/>
                </a:pr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nvGrpSpPr>
              <p:cNvPr id="78" name="Group 77"/>
              <p:cNvGrpSpPr/>
              <p:nvPr/>
            </p:nvGrpSpPr>
            <p:grpSpPr>
              <a:xfrm>
                <a:off x="5173887" y="3440494"/>
                <a:ext cx="1676314" cy="856538"/>
                <a:chOff x="5173887" y="3440494"/>
                <a:chExt cx="1676314" cy="856538"/>
              </a:xfrm>
            </p:grpSpPr>
            <p:sp>
              <p:nvSpPr>
                <p:cNvPr id="84" name="Freeform 5"/>
                <p:cNvSpPr>
                  <a:spLocks/>
                </p:cNvSpPr>
                <p:nvPr/>
              </p:nvSpPr>
              <p:spPr bwMode="auto">
                <a:xfrm>
                  <a:off x="5173887" y="4229635"/>
                  <a:ext cx="1676314" cy="67397"/>
                </a:xfrm>
                <a:custGeom>
                  <a:avLst/>
                  <a:gdLst>
                    <a:gd name="T0" fmla="*/ 0 w 578"/>
                    <a:gd name="T1" fmla="*/ 6 h 23"/>
                    <a:gd name="T2" fmla="*/ 0 w 578"/>
                    <a:gd name="T3" fmla="*/ 11 h 23"/>
                    <a:gd name="T4" fmla="*/ 0 w 578"/>
                    <a:gd name="T5" fmla="*/ 12 h 23"/>
                    <a:gd name="T6" fmla="*/ 0 w 578"/>
                    <a:gd name="T7" fmla="*/ 12 h 23"/>
                    <a:gd name="T8" fmla="*/ 0 w 578"/>
                    <a:gd name="T9" fmla="*/ 13 h 23"/>
                    <a:gd name="T10" fmla="*/ 0 w 578"/>
                    <a:gd name="T11" fmla="*/ 14 h 23"/>
                    <a:gd name="T12" fmla="*/ 11 w 578"/>
                    <a:gd name="T13" fmla="*/ 23 h 23"/>
                    <a:gd name="T14" fmla="*/ 566 w 578"/>
                    <a:gd name="T15" fmla="*/ 23 h 23"/>
                    <a:gd name="T16" fmla="*/ 578 w 578"/>
                    <a:gd name="T17" fmla="*/ 15 h 23"/>
                    <a:gd name="T18" fmla="*/ 578 w 578"/>
                    <a:gd name="T19" fmla="*/ 14 h 23"/>
                    <a:gd name="T20" fmla="*/ 578 w 578"/>
                    <a:gd name="T21" fmla="*/ 6 h 23"/>
                    <a:gd name="T22" fmla="*/ 0 w 578"/>
                    <a:gd name="T23"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23">
                      <a:moveTo>
                        <a:pt x="0" y="6"/>
                      </a:moveTo>
                      <a:cubicBezTo>
                        <a:pt x="0" y="18"/>
                        <a:pt x="0" y="11"/>
                        <a:pt x="0" y="11"/>
                      </a:cubicBezTo>
                      <a:cubicBezTo>
                        <a:pt x="0" y="12"/>
                        <a:pt x="0" y="12"/>
                        <a:pt x="0" y="12"/>
                      </a:cubicBezTo>
                      <a:cubicBezTo>
                        <a:pt x="0" y="12"/>
                        <a:pt x="0" y="12"/>
                        <a:pt x="0" y="12"/>
                      </a:cubicBezTo>
                      <a:cubicBezTo>
                        <a:pt x="0" y="13"/>
                        <a:pt x="0" y="13"/>
                        <a:pt x="0" y="13"/>
                      </a:cubicBezTo>
                      <a:cubicBezTo>
                        <a:pt x="0" y="14"/>
                        <a:pt x="0" y="14"/>
                        <a:pt x="0" y="14"/>
                      </a:cubicBezTo>
                      <a:cubicBezTo>
                        <a:pt x="0" y="19"/>
                        <a:pt x="6" y="23"/>
                        <a:pt x="11" y="23"/>
                      </a:cubicBezTo>
                      <a:cubicBezTo>
                        <a:pt x="566" y="23"/>
                        <a:pt x="566" y="23"/>
                        <a:pt x="566" y="23"/>
                      </a:cubicBezTo>
                      <a:cubicBezTo>
                        <a:pt x="572" y="23"/>
                        <a:pt x="576" y="20"/>
                        <a:pt x="578" y="15"/>
                      </a:cubicBezTo>
                      <a:cubicBezTo>
                        <a:pt x="578" y="14"/>
                        <a:pt x="578" y="14"/>
                        <a:pt x="578" y="14"/>
                      </a:cubicBezTo>
                      <a:cubicBezTo>
                        <a:pt x="578" y="0"/>
                        <a:pt x="578" y="6"/>
                        <a:pt x="578" y="6"/>
                      </a:cubicBezTo>
                      <a:lnTo>
                        <a:pt x="0" y="6"/>
                      </a:lnTo>
                      <a:close/>
                    </a:path>
                  </a:pathLst>
                </a:custGeom>
                <a:solidFill>
                  <a:schemeClr val="accent1"/>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85" name="Freeform 6"/>
                <p:cNvSpPr>
                  <a:spLocks/>
                </p:cNvSpPr>
                <p:nvPr/>
              </p:nvSpPr>
              <p:spPr bwMode="auto">
                <a:xfrm>
                  <a:off x="5385881" y="3440494"/>
                  <a:ext cx="1252334" cy="812425"/>
                </a:xfrm>
                <a:custGeom>
                  <a:avLst/>
                  <a:gdLst>
                    <a:gd name="T0" fmla="*/ 15 w 432"/>
                    <a:gd name="T1" fmla="*/ 278 h 278"/>
                    <a:gd name="T2" fmla="*/ 418 w 432"/>
                    <a:gd name="T3" fmla="*/ 278 h 278"/>
                    <a:gd name="T4" fmla="*/ 432 w 432"/>
                    <a:gd name="T5" fmla="*/ 263 h 278"/>
                    <a:gd name="T6" fmla="*/ 432 w 432"/>
                    <a:gd name="T7" fmla="*/ 15 h 278"/>
                    <a:gd name="T8" fmla="*/ 418 w 432"/>
                    <a:gd name="T9" fmla="*/ 0 h 278"/>
                    <a:gd name="T10" fmla="*/ 15 w 432"/>
                    <a:gd name="T11" fmla="*/ 0 h 278"/>
                    <a:gd name="T12" fmla="*/ 0 w 432"/>
                    <a:gd name="T13" fmla="*/ 15 h 278"/>
                    <a:gd name="T14" fmla="*/ 0 w 432"/>
                    <a:gd name="T15" fmla="*/ 263 h 278"/>
                    <a:gd name="T16" fmla="*/ 15 w 432"/>
                    <a:gd name="T1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278">
                      <a:moveTo>
                        <a:pt x="15" y="278"/>
                      </a:moveTo>
                      <a:cubicBezTo>
                        <a:pt x="418" y="278"/>
                        <a:pt x="418" y="278"/>
                        <a:pt x="418" y="278"/>
                      </a:cubicBezTo>
                      <a:cubicBezTo>
                        <a:pt x="427" y="278"/>
                        <a:pt x="432" y="272"/>
                        <a:pt x="432" y="263"/>
                      </a:cubicBezTo>
                      <a:cubicBezTo>
                        <a:pt x="432" y="15"/>
                        <a:pt x="432" y="15"/>
                        <a:pt x="432" y="15"/>
                      </a:cubicBezTo>
                      <a:cubicBezTo>
                        <a:pt x="432" y="6"/>
                        <a:pt x="427" y="0"/>
                        <a:pt x="418" y="0"/>
                      </a:cubicBezTo>
                      <a:cubicBezTo>
                        <a:pt x="15" y="0"/>
                        <a:pt x="15" y="0"/>
                        <a:pt x="15" y="0"/>
                      </a:cubicBezTo>
                      <a:cubicBezTo>
                        <a:pt x="8" y="0"/>
                        <a:pt x="0" y="6"/>
                        <a:pt x="0" y="15"/>
                      </a:cubicBezTo>
                      <a:cubicBezTo>
                        <a:pt x="0" y="263"/>
                        <a:pt x="0" y="263"/>
                        <a:pt x="0" y="263"/>
                      </a:cubicBezTo>
                      <a:cubicBezTo>
                        <a:pt x="0" y="272"/>
                        <a:pt x="8" y="278"/>
                        <a:pt x="15" y="278"/>
                      </a:cubicBezTo>
                    </a:path>
                  </a:pathLst>
                </a:custGeom>
                <a:solidFill>
                  <a:schemeClr val="accent1"/>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86" name="Freeform 7"/>
                <p:cNvSpPr>
                  <a:spLocks/>
                </p:cNvSpPr>
                <p:nvPr/>
              </p:nvSpPr>
              <p:spPr bwMode="auto">
                <a:xfrm>
                  <a:off x="5441018" y="3487058"/>
                  <a:ext cx="1144501" cy="713169"/>
                </a:xfrm>
                <a:custGeom>
                  <a:avLst/>
                  <a:gdLst>
                    <a:gd name="T0" fmla="*/ 0 w 395"/>
                    <a:gd name="T1" fmla="*/ 0 h 244"/>
                    <a:gd name="T2" fmla="*/ 395 w 395"/>
                    <a:gd name="T3" fmla="*/ 0 h 244"/>
                    <a:gd name="T4" fmla="*/ 395 w 395"/>
                    <a:gd name="T5" fmla="*/ 244 h 244"/>
                    <a:gd name="T6" fmla="*/ 0 w 395"/>
                    <a:gd name="T7" fmla="*/ 244 h 244"/>
                    <a:gd name="T8" fmla="*/ 0 w 395"/>
                    <a:gd name="T9" fmla="*/ 0 h 244"/>
                  </a:gdLst>
                  <a:ahLst/>
                  <a:cxnLst>
                    <a:cxn ang="0">
                      <a:pos x="T0" y="T1"/>
                    </a:cxn>
                    <a:cxn ang="0">
                      <a:pos x="T2" y="T3"/>
                    </a:cxn>
                    <a:cxn ang="0">
                      <a:pos x="T4" y="T5"/>
                    </a:cxn>
                    <a:cxn ang="0">
                      <a:pos x="T6" y="T7"/>
                    </a:cxn>
                    <a:cxn ang="0">
                      <a:pos x="T8" y="T9"/>
                    </a:cxn>
                  </a:cxnLst>
                  <a:rect l="0" t="0" r="r" b="b"/>
                  <a:pathLst>
                    <a:path w="395" h="244">
                      <a:moveTo>
                        <a:pt x="0" y="0"/>
                      </a:moveTo>
                      <a:cubicBezTo>
                        <a:pt x="395" y="0"/>
                        <a:pt x="395" y="0"/>
                        <a:pt x="395" y="0"/>
                      </a:cubicBezTo>
                      <a:cubicBezTo>
                        <a:pt x="395" y="244"/>
                        <a:pt x="395" y="244"/>
                        <a:pt x="395" y="244"/>
                      </a:cubicBezTo>
                      <a:cubicBezTo>
                        <a:pt x="0" y="244"/>
                        <a:pt x="0" y="244"/>
                        <a:pt x="0" y="244"/>
                      </a:cubicBezTo>
                      <a:cubicBezTo>
                        <a:pt x="0" y="0"/>
                        <a:pt x="0" y="0"/>
                        <a:pt x="0" y="0"/>
                      </a:cubicBezTo>
                    </a:path>
                  </a:pathLst>
                </a:custGeom>
                <a:solidFill>
                  <a:schemeClr val="tx1">
                    <a:lumMod val="75000"/>
                  </a:schemeClr>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87" name="Freeform 9"/>
                <p:cNvSpPr>
                  <a:spLocks/>
                </p:cNvSpPr>
                <p:nvPr/>
              </p:nvSpPr>
              <p:spPr bwMode="auto">
                <a:xfrm>
                  <a:off x="5446266" y="3487058"/>
                  <a:ext cx="681309" cy="713169"/>
                </a:xfrm>
                <a:custGeom>
                  <a:avLst/>
                  <a:gdLst>
                    <a:gd name="T0" fmla="*/ 235 w 235"/>
                    <a:gd name="T1" fmla="*/ 0 h 244"/>
                    <a:gd name="T2" fmla="*/ 0 w 235"/>
                    <a:gd name="T3" fmla="*/ 0 h 244"/>
                    <a:gd name="T4" fmla="*/ 0 w 235"/>
                    <a:gd name="T5" fmla="*/ 244 h 244"/>
                    <a:gd name="T6" fmla="*/ 205 w 235"/>
                    <a:gd name="T7" fmla="*/ 244 h 244"/>
                    <a:gd name="T8" fmla="*/ 235 w 235"/>
                    <a:gd name="T9" fmla="*/ 0 h 244"/>
                  </a:gdLst>
                  <a:ahLst/>
                  <a:cxnLst>
                    <a:cxn ang="0">
                      <a:pos x="T0" y="T1"/>
                    </a:cxn>
                    <a:cxn ang="0">
                      <a:pos x="T2" y="T3"/>
                    </a:cxn>
                    <a:cxn ang="0">
                      <a:pos x="T4" y="T5"/>
                    </a:cxn>
                    <a:cxn ang="0">
                      <a:pos x="T6" y="T7"/>
                    </a:cxn>
                    <a:cxn ang="0">
                      <a:pos x="T8" y="T9"/>
                    </a:cxn>
                  </a:cxnLst>
                  <a:rect l="0" t="0" r="r" b="b"/>
                  <a:pathLst>
                    <a:path w="235" h="244">
                      <a:moveTo>
                        <a:pt x="235" y="0"/>
                      </a:moveTo>
                      <a:cubicBezTo>
                        <a:pt x="179" y="0"/>
                        <a:pt x="103" y="0"/>
                        <a:pt x="0" y="0"/>
                      </a:cubicBezTo>
                      <a:cubicBezTo>
                        <a:pt x="0" y="0"/>
                        <a:pt x="0" y="0"/>
                        <a:pt x="0" y="244"/>
                      </a:cubicBezTo>
                      <a:cubicBezTo>
                        <a:pt x="205" y="244"/>
                        <a:pt x="205" y="244"/>
                        <a:pt x="205" y="244"/>
                      </a:cubicBezTo>
                      <a:cubicBezTo>
                        <a:pt x="235" y="0"/>
                        <a:pt x="235" y="0"/>
                        <a:pt x="235" y="0"/>
                      </a:cubicBezTo>
                    </a:path>
                  </a:pathLst>
                </a:custGeom>
                <a:solidFill>
                  <a:schemeClr val="accent4">
                    <a:lumMod val="75000"/>
                  </a:schemeClr>
                </a:solidFill>
                <a:ln>
                  <a:noFill/>
                </a:ln>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nvGrpSpPr>
              <p:cNvPr id="79" name="Group 78"/>
              <p:cNvGrpSpPr/>
              <p:nvPr/>
            </p:nvGrpSpPr>
            <p:grpSpPr>
              <a:xfrm>
                <a:off x="4556560" y="3511364"/>
                <a:ext cx="457178" cy="785380"/>
                <a:chOff x="4766492" y="3417503"/>
                <a:chExt cx="466343" cy="801128"/>
              </a:xfrm>
            </p:grpSpPr>
            <p:sp>
              <p:nvSpPr>
                <p:cNvPr id="80" name="Freeform 10"/>
                <p:cNvSpPr>
                  <a:spLocks/>
                </p:cNvSpPr>
                <p:nvPr/>
              </p:nvSpPr>
              <p:spPr bwMode="auto">
                <a:xfrm>
                  <a:off x="4766492" y="3417503"/>
                  <a:ext cx="466343" cy="801128"/>
                </a:xfrm>
                <a:custGeom>
                  <a:avLst/>
                  <a:gdLst>
                    <a:gd name="T0" fmla="*/ 172 w 184"/>
                    <a:gd name="T1" fmla="*/ 0 h 314"/>
                    <a:gd name="T2" fmla="*/ 12 w 184"/>
                    <a:gd name="T3" fmla="*/ 0 h 314"/>
                    <a:gd name="T4" fmla="*/ 0 w 184"/>
                    <a:gd name="T5" fmla="*/ 12 h 314"/>
                    <a:gd name="T6" fmla="*/ 0 w 184"/>
                    <a:gd name="T7" fmla="*/ 302 h 314"/>
                    <a:gd name="T8" fmla="*/ 12 w 184"/>
                    <a:gd name="T9" fmla="*/ 314 h 314"/>
                    <a:gd name="T10" fmla="*/ 172 w 184"/>
                    <a:gd name="T11" fmla="*/ 314 h 314"/>
                    <a:gd name="T12" fmla="*/ 184 w 184"/>
                    <a:gd name="T13" fmla="*/ 302 h 314"/>
                    <a:gd name="T14" fmla="*/ 184 w 184"/>
                    <a:gd name="T15" fmla="*/ 12 h 314"/>
                    <a:gd name="T16" fmla="*/ 172 w 184"/>
                    <a:gd name="T1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314">
                      <a:moveTo>
                        <a:pt x="172" y="0"/>
                      </a:moveTo>
                      <a:cubicBezTo>
                        <a:pt x="12" y="0"/>
                        <a:pt x="12" y="0"/>
                        <a:pt x="12" y="0"/>
                      </a:cubicBezTo>
                      <a:cubicBezTo>
                        <a:pt x="6" y="0"/>
                        <a:pt x="0" y="5"/>
                        <a:pt x="0" y="12"/>
                      </a:cubicBezTo>
                      <a:cubicBezTo>
                        <a:pt x="0" y="302"/>
                        <a:pt x="0" y="302"/>
                        <a:pt x="0" y="302"/>
                      </a:cubicBezTo>
                      <a:cubicBezTo>
                        <a:pt x="0" y="308"/>
                        <a:pt x="6" y="314"/>
                        <a:pt x="12" y="314"/>
                      </a:cubicBezTo>
                      <a:cubicBezTo>
                        <a:pt x="172" y="314"/>
                        <a:pt x="172" y="314"/>
                        <a:pt x="172" y="314"/>
                      </a:cubicBezTo>
                      <a:cubicBezTo>
                        <a:pt x="178" y="314"/>
                        <a:pt x="184" y="308"/>
                        <a:pt x="184" y="302"/>
                      </a:cubicBezTo>
                      <a:cubicBezTo>
                        <a:pt x="184" y="12"/>
                        <a:pt x="184" y="12"/>
                        <a:pt x="184" y="12"/>
                      </a:cubicBezTo>
                      <a:cubicBezTo>
                        <a:pt x="184" y="5"/>
                        <a:pt x="178" y="0"/>
                        <a:pt x="172" y="0"/>
                      </a:cubicBezTo>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81" name="Rectangle 11"/>
                <p:cNvSpPr>
                  <a:spLocks noChangeArrowheads="1"/>
                </p:cNvSpPr>
                <p:nvPr/>
              </p:nvSpPr>
              <p:spPr bwMode="auto">
                <a:xfrm>
                  <a:off x="4812483" y="3463497"/>
                  <a:ext cx="374358" cy="629993"/>
                </a:xfrm>
                <a:prstGeom prst="rect">
                  <a:avLst/>
                </a:prstGeom>
                <a:solidFill>
                  <a:schemeClr val="tx1">
                    <a:lumMod val="7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82" name="Freeform 13"/>
                <p:cNvSpPr>
                  <a:spLocks/>
                </p:cNvSpPr>
                <p:nvPr/>
              </p:nvSpPr>
              <p:spPr bwMode="auto">
                <a:xfrm>
                  <a:off x="4929080" y="4131994"/>
                  <a:ext cx="141187" cy="18183"/>
                </a:xfrm>
                <a:custGeom>
                  <a:avLst/>
                  <a:gdLst>
                    <a:gd name="T0" fmla="*/ 56 w 56"/>
                    <a:gd name="T1" fmla="*/ 3 h 7"/>
                    <a:gd name="T2" fmla="*/ 52 w 56"/>
                    <a:gd name="T3" fmla="*/ 7 h 7"/>
                    <a:gd name="T4" fmla="*/ 4 w 56"/>
                    <a:gd name="T5" fmla="*/ 7 h 7"/>
                    <a:gd name="T6" fmla="*/ 0 w 56"/>
                    <a:gd name="T7" fmla="*/ 3 h 7"/>
                    <a:gd name="T8" fmla="*/ 4 w 56"/>
                    <a:gd name="T9" fmla="*/ 0 h 7"/>
                    <a:gd name="T10" fmla="*/ 52 w 56"/>
                    <a:gd name="T11" fmla="*/ 0 h 7"/>
                    <a:gd name="T12" fmla="*/ 56 w 56"/>
                    <a:gd name="T13" fmla="*/ 3 h 7"/>
                  </a:gdLst>
                  <a:ahLst/>
                  <a:cxnLst>
                    <a:cxn ang="0">
                      <a:pos x="T0" y="T1"/>
                    </a:cxn>
                    <a:cxn ang="0">
                      <a:pos x="T2" y="T3"/>
                    </a:cxn>
                    <a:cxn ang="0">
                      <a:pos x="T4" y="T5"/>
                    </a:cxn>
                    <a:cxn ang="0">
                      <a:pos x="T6" y="T7"/>
                    </a:cxn>
                    <a:cxn ang="0">
                      <a:pos x="T8" y="T9"/>
                    </a:cxn>
                    <a:cxn ang="0">
                      <a:pos x="T10" y="T11"/>
                    </a:cxn>
                    <a:cxn ang="0">
                      <a:pos x="T12" y="T13"/>
                    </a:cxn>
                  </a:cxnLst>
                  <a:rect l="0" t="0" r="r" b="b"/>
                  <a:pathLst>
                    <a:path w="56" h="7">
                      <a:moveTo>
                        <a:pt x="56" y="3"/>
                      </a:moveTo>
                      <a:cubicBezTo>
                        <a:pt x="56" y="5"/>
                        <a:pt x="54" y="7"/>
                        <a:pt x="52" y="7"/>
                      </a:cubicBezTo>
                      <a:cubicBezTo>
                        <a:pt x="4" y="7"/>
                        <a:pt x="4" y="7"/>
                        <a:pt x="4" y="7"/>
                      </a:cubicBezTo>
                      <a:cubicBezTo>
                        <a:pt x="2" y="7"/>
                        <a:pt x="0" y="5"/>
                        <a:pt x="0" y="3"/>
                      </a:cubicBezTo>
                      <a:cubicBezTo>
                        <a:pt x="0" y="1"/>
                        <a:pt x="2" y="0"/>
                        <a:pt x="4" y="0"/>
                      </a:cubicBezTo>
                      <a:cubicBezTo>
                        <a:pt x="52" y="0"/>
                        <a:pt x="52" y="0"/>
                        <a:pt x="52" y="0"/>
                      </a:cubicBezTo>
                      <a:cubicBezTo>
                        <a:pt x="54" y="0"/>
                        <a:pt x="56" y="1"/>
                        <a:pt x="56" y="3"/>
                      </a:cubicBezTo>
                      <a:close/>
                    </a:path>
                  </a:pathLst>
                </a:custGeom>
                <a:solidFill>
                  <a:srgbClr val="672A7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83" name="Freeform 16"/>
                <p:cNvSpPr>
                  <a:spLocks/>
                </p:cNvSpPr>
                <p:nvPr/>
              </p:nvSpPr>
              <p:spPr bwMode="auto">
                <a:xfrm>
                  <a:off x="4812483" y="3463497"/>
                  <a:ext cx="220337" cy="629993"/>
                </a:xfrm>
                <a:custGeom>
                  <a:avLst/>
                  <a:gdLst>
                    <a:gd name="T0" fmla="*/ 206 w 206"/>
                    <a:gd name="T1" fmla="*/ 0 h 589"/>
                    <a:gd name="T2" fmla="*/ 0 w 206"/>
                    <a:gd name="T3" fmla="*/ 0 h 589"/>
                    <a:gd name="T4" fmla="*/ 0 w 206"/>
                    <a:gd name="T5" fmla="*/ 589 h 589"/>
                    <a:gd name="T6" fmla="*/ 116 w 206"/>
                    <a:gd name="T7" fmla="*/ 589 h 589"/>
                    <a:gd name="T8" fmla="*/ 206 w 206"/>
                    <a:gd name="T9" fmla="*/ 0 h 589"/>
                  </a:gdLst>
                  <a:ahLst/>
                  <a:cxnLst>
                    <a:cxn ang="0">
                      <a:pos x="T0" y="T1"/>
                    </a:cxn>
                    <a:cxn ang="0">
                      <a:pos x="T2" y="T3"/>
                    </a:cxn>
                    <a:cxn ang="0">
                      <a:pos x="T4" y="T5"/>
                    </a:cxn>
                    <a:cxn ang="0">
                      <a:pos x="T6" y="T7"/>
                    </a:cxn>
                    <a:cxn ang="0">
                      <a:pos x="T8" y="T9"/>
                    </a:cxn>
                  </a:cxnLst>
                  <a:rect l="0" t="0" r="r" b="b"/>
                  <a:pathLst>
                    <a:path w="206" h="589">
                      <a:moveTo>
                        <a:pt x="206" y="0"/>
                      </a:moveTo>
                      <a:lnTo>
                        <a:pt x="0" y="0"/>
                      </a:lnTo>
                      <a:lnTo>
                        <a:pt x="0" y="589"/>
                      </a:lnTo>
                      <a:lnTo>
                        <a:pt x="116" y="589"/>
                      </a:lnTo>
                      <a:lnTo>
                        <a:pt x="206" y="0"/>
                      </a:lnTo>
                      <a:close/>
                    </a:path>
                  </a:pathLst>
                </a:custGeom>
                <a:solidFill>
                  <a:schemeClr val="accent4">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marL="0" marR="0" lvl="0" indent="0" defTabSz="9325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grpSp>
        </p:grpSp>
      </p:grpSp>
      <p:pic>
        <p:nvPicPr>
          <p:cNvPr id="93" name="Picture 92"/>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a:xfrm>
            <a:off x="5778123" y="5133170"/>
            <a:ext cx="211514" cy="253393"/>
          </a:xfrm>
          <a:prstGeom prst="rect">
            <a:avLst/>
          </a:prstGeom>
        </p:spPr>
      </p:pic>
      <p:pic>
        <p:nvPicPr>
          <p:cNvPr id="94" name="Picture 93"/>
          <p:cNvPicPr>
            <a:picLocks noChangeAspect="1"/>
          </p:cNvPicPr>
          <p:nvPr/>
        </p:nvPicPr>
        <p:blipFill>
          <a:blip r:embed="rId7"/>
          <a:stretch>
            <a:fillRect/>
          </a:stretch>
        </p:blipFill>
        <p:spPr>
          <a:xfrm>
            <a:off x="6166497" y="5130129"/>
            <a:ext cx="280340" cy="284790"/>
          </a:xfrm>
          <a:prstGeom prst="rect">
            <a:avLst/>
          </a:prstGeom>
        </p:spPr>
      </p:pic>
      <p:pic>
        <p:nvPicPr>
          <p:cNvPr id="95" name="Picture 94"/>
          <p:cNvPicPr>
            <a:picLocks noChangeAspect="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Lst>
          </a:blip>
          <a:stretch>
            <a:fillRect/>
          </a:stretch>
        </p:blipFill>
        <p:spPr>
          <a:xfrm>
            <a:off x="5344964" y="5117472"/>
            <a:ext cx="284793" cy="284790"/>
          </a:xfrm>
          <a:prstGeom prst="rect">
            <a:avLst/>
          </a:prstGeom>
        </p:spPr>
      </p:pic>
    </p:spTree>
    <p:extLst>
      <p:ext uri="{BB962C8B-B14F-4D97-AF65-F5344CB8AC3E}">
        <p14:creationId xmlns:p14="http://schemas.microsoft.com/office/powerpoint/2010/main" val="25224727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par>
                                <p:cTn id="8" presetID="22" presetClass="entr" presetSubtype="2" fill="hold"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wipe(right)">
                                      <p:cBhvr>
                                        <p:cTn id="10" dur="500"/>
                                        <p:tgtEl>
                                          <p:spTgt spid="73"/>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269240" y="1208226"/>
            <a:ext cx="11653523" cy="624632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a:pPr>
            <a:r>
              <a:rPr kumimoji="0" lang="en-US" sz="1950" b="0" i="0" u="none" strike="noStrike" kern="1200" cap="none" spc="0" normalizeH="0" baseline="0" noProof="0">
                <a:ln>
                  <a:noFill/>
                </a:ln>
                <a:gradFill>
                  <a:gsLst>
                    <a:gs pos="1250">
                      <a:schemeClr val="tx1"/>
                    </a:gs>
                    <a:gs pos="100000">
                      <a:schemeClr val="tx1"/>
                    </a:gs>
                  </a:gsLst>
                  <a:lin ang="5400000" scaled="0"/>
                </a:gradFill>
                <a:effectLst/>
                <a:uLnTx/>
                <a:uFillTx/>
                <a:latin typeface="+mj-lt"/>
                <a:ea typeface="+mn-ea"/>
                <a:cs typeface="+mn-cs"/>
              </a:rPr>
              <a:t>BRK3149 - Learn what's new with OSD in System Center Configuration Manager and Microsoft Deployment Toolkit (Tuesday 9 A.M.)</a:t>
            </a:r>
          </a:p>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a:pPr>
            <a:r>
              <a:rPr kumimoji="0" lang="en-US" sz="1950" b="0" i="0" u="none" strike="noStrike" kern="1200" cap="none" spc="0" normalizeH="0" baseline="0" noProof="0">
                <a:ln>
                  <a:noFill/>
                </a:ln>
                <a:gradFill>
                  <a:gsLst>
                    <a:gs pos="1250">
                      <a:schemeClr val="tx1"/>
                    </a:gs>
                    <a:gs pos="100000">
                      <a:schemeClr val="tx1"/>
                    </a:gs>
                  </a:gsLst>
                  <a:lin ang="5400000" scaled="0"/>
                </a:gradFill>
                <a:effectLst/>
                <a:uLnTx/>
                <a:uFillTx/>
                <a:latin typeface="+mj-lt"/>
                <a:ea typeface="+mn-ea"/>
                <a:cs typeface="+mn-cs"/>
              </a:rPr>
              <a:t>BRK2138 – Intune and Configuration Manager overview (Tuesday 10:45 A.M.)</a:t>
            </a:r>
          </a:p>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a:pPr>
            <a:r>
              <a:rPr kumimoji="0" lang="en-US" sz="1950" b="0" i="0" u="none" strike="noStrike" kern="1200" cap="none" spc="0" normalizeH="0" baseline="0" noProof="0">
                <a:ln>
                  <a:noFill/>
                </a:ln>
                <a:gradFill>
                  <a:gsLst>
                    <a:gs pos="1250">
                      <a:schemeClr val="tx1"/>
                    </a:gs>
                    <a:gs pos="100000">
                      <a:schemeClr val="tx1"/>
                    </a:gs>
                  </a:gsLst>
                  <a:lin ang="5400000" scaled="0"/>
                </a:gradFill>
                <a:effectLst/>
                <a:uLnTx/>
                <a:uFillTx/>
                <a:latin typeface="+mj-lt"/>
                <a:ea typeface="+mn-ea"/>
                <a:cs typeface="+mn-cs"/>
              </a:rPr>
              <a:t>BRK3225 - Secure access to Office 365, SaaS, and on-premises apps and files with Azure AD and Intune (Tuesday 2:15 P.M.)</a:t>
            </a:r>
          </a:p>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a:pPr>
            <a:r>
              <a:rPr kumimoji="0" lang="en-US" sz="1950" b="0" i="0" u="none" strike="noStrike" kern="1200" cap="none" spc="0" normalizeH="0" baseline="0" noProof="0">
                <a:ln>
                  <a:noFill/>
                </a:ln>
                <a:gradFill>
                  <a:gsLst>
                    <a:gs pos="1250">
                      <a:schemeClr val="tx1"/>
                    </a:gs>
                    <a:gs pos="100000">
                      <a:schemeClr val="tx1"/>
                    </a:gs>
                  </a:gsLst>
                  <a:lin ang="5400000" scaled="0"/>
                </a:gradFill>
                <a:effectLst/>
                <a:uLnTx/>
                <a:uFillTx/>
                <a:latin typeface="+mj-lt"/>
                <a:ea typeface="+mn-ea"/>
                <a:cs typeface="+mn-cs"/>
              </a:rPr>
              <a:t>BRK2273 - Secure Android devices and apps with Intune (Wednesday 10:45 A.M.)</a:t>
            </a:r>
          </a:p>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a:pPr>
            <a:r>
              <a:rPr kumimoji="0" lang="en-US" sz="1950" b="0" i="0" u="none" strike="noStrike" kern="1200" cap="none" spc="0" normalizeH="0" baseline="0" noProof="0">
                <a:ln>
                  <a:noFill/>
                </a:ln>
                <a:gradFill>
                  <a:gsLst>
                    <a:gs pos="1250">
                      <a:schemeClr val="tx1"/>
                    </a:gs>
                    <a:gs pos="100000">
                      <a:schemeClr val="tx1"/>
                    </a:gs>
                  </a:gsLst>
                  <a:lin ang="5400000" scaled="0"/>
                </a:gradFill>
                <a:effectLst/>
                <a:uLnTx/>
                <a:uFillTx/>
                <a:latin typeface="+mj-lt"/>
                <a:ea typeface="+mn-ea"/>
                <a:cs typeface="+mn-cs"/>
              </a:rPr>
              <a:t>BRK3101 - Manage and secure iOS and Mac devices in your organization with Intune (Wednesday 2:15 P.M.)</a:t>
            </a:r>
          </a:p>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a:pPr>
            <a:r>
              <a:rPr kumimoji="0" lang="en-US" sz="1950" b="0" i="0" u="none" strike="noStrike" kern="1200" cap="none" spc="0" normalizeH="0" baseline="0" noProof="0">
                <a:ln>
                  <a:noFill/>
                </a:ln>
                <a:gradFill>
                  <a:gsLst>
                    <a:gs pos="1250">
                      <a:schemeClr val="tx1"/>
                    </a:gs>
                    <a:gs pos="100000">
                      <a:schemeClr val="tx1"/>
                    </a:gs>
                  </a:gsLst>
                  <a:lin ang="5400000" scaled="0"/>
                </a:gradFill>
                <a:effectLst/>
                <a:uLnTx/>
                <a:uFillTx/>
                <a:latin typeface="+mj-lt"/>
                <a:ea typeface="+mn-ea"/>
                <a:cs typeface="+mn-cs"/>
              </a:rPr>
              <a:t>BRK2120 - Manage modern enterprise applications with Microsoft Intune &amp; HockeyApp (Wednesday 4 P.M.)</a:t>
            </a:r>
          </a:p>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a:pPr>
            <a:r>
              <a:rPr kumimoji="0" lang="en-US" sz="1950" b="0" i="0" u="none" strike="noStrike" kern="1200" cap="none" spc="0" normalizeH="0" baseline="0" noProof="0">
                <a:ln>
                  <a:noFill/>
                </a:ln>
                <a:gradFill>
                  <a:gsLst>
                    <a:gs pos="1250">
                      <a:schemeClr val="tx1"/>
                    </a:gs>
                    <a:gs pos="100000">
                      <a:schemeClr val="tx1"/>
                    </a:gs>
                  </a:gsLst>
                  <a:lin ang="5400000" scaled="0"/>
                </a:gradFill>
                <a:effectLst/>
                <a:uLnTx/>
                <a:uFillTx/>
                <a:latin typeface="+mj-lt"/>
                <a:ea typeface="+mn-ea"/>
                <a:cs typeface="+mn-cs"/>
              </a:rPr>
              <a:t>BRK3012 - Enhance Windows 10 security and management with ConfigMgr, Intune, and new cloud services (Wednesday 4 P.M.)</a:t>
            </a:r>
          </a:p>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a:pPr>
            <a:r>
              <a:rPr kumimoji="0" lang="en-US" sz="1950" b="0" i="0" u="none" strike="noStrike" kern="1200" cap="none" spc="0" normalizeH="0" baseline="0" noProof="0">
                <a:ln>
                  <a:noFill/>
                </a:ln>
                <a:gradFill>
                  <a:gsLst>
                    <a:gs pos="1250">
                      <a:schemeClr val="tx1"/>
                    </a:gs>
                    <a:gs pos="100000">
                      <a:schemeClr val="tx1"/>
                    </a:gs>
                  </a:gsLst>
                  <a:lin ang="5400000" scaled="0"/>
                </a:gradFill>
                <a:effectLst/>
                <a:uLnTx/>
                <a:uFillTx/>
                <a:latin typeface="+mj-lt"/>
                <a:ea typeface="+mn-ea"/>
                <a:cs typeface="+mn-cs"/>
              </a:rPr>
              <a:t>BRK3093 - Accelerate your Microsoft Enterprise mobility and security deployment with FastTrack (Thursday 9 A.M.)</a:t>
            </a:r>
          </a:p>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a:pPr>
            <a:r>
              <a:rPr kumimoji="0" lang="en-US" sz="1950" b="0" i="0" u="none" strike="noStrike" kern="1200" cap="none" spc="0" normalizeH="0" baseline="0" noProof="0">
                <a:ln>
                  <a:noFill/>
                </a:ln>
                <a:gradFill>
                  <a:gsLst>
                    <a:gs pos="1250">
                      <a:schemeClr val="tx1"/>
                    </a:gs>
                    <a:gs pos="100000">
                      <a:schemeClr val="tx1"/>
                    </a:gs>
                  </a:gsLst>
                  <a:lin ang="5400000" scaled="0"/>
                </a:gradFill>
                <a:effectLst/>
                <a:uLnTx/>
                <a:uFillTx/>
                <a:latin typeface="+mj-lt"/>
                <a:ea typeface="+mn-ea"/>
                <a:cs typeface="+mn-cs"/>
              </a:rPr>
              <a:t>BRK3102 - Conduct a successful pilot deployment of Microsoft Intune (Thursday 10:45 A.M.)</a:t>
            </a:r>
          </a:p>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a:pPr>
            <a:r>
              <a:rPr kumimoji="0" lang="en-US" sz="1950" b="0" i="0" u="none" strike="noStrike" kern="1200" cap="none" spc="0" normalizeH="0" baseline="0" noProof="0">
                <a:ln>
                  <a:noFill/>
                </a:ln>
                <a:gradFill>
                  <a:gsLst>
                    <a:gs pos="1250">
                      <a:schemeClr val="tx1"/>
                    </a:gs>
                    <a:gs pos="100000">
                      <a:schemeClr val="tx1"/>
                    </a:gs>
                  </a:gsLst>
                  <a:lin ang="5400000" scaled="0"/>
                </a:gradFill>
                <a:effectLst/>
                <a:uLnTx/>
                <a:uFillTx/>
                <a:latin typeface="+mj-lt"/>
                <a:ea typeface="+mn-ea"/>
                <a:cs typeface="+mn-cs"/>
              </a:rPr>
              <a:t>BRK2292 - Learn how Intune helped Avanade’s global workforce get more productive (Thursday, 12:45 P.M.)</a:t>
            </a:r>
          </a:p>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a:pPr>
            <a:r>
              <a:rPr kumimoji="0" lang="en-US" sz="1950" b="0" i="0" u="none" strike="noStrike" kern="1200" cap="none" spc="0" normalizeH="0" baseline="0" noProof="0">
                <a:ln>
                  <a:noFill/>
                </a:ln>
                <a:gradFill>
                  <a:gsLst>
                    <a:gs pos="1250">
                      <a:schemeClr val="tx1"/>
                    </a:gs>
                    <a:gs pos="100000">
                      <a:schemeClr val="tx1"/>
                    </a:gs>
                  </a:gsLst>
                  <a:lin ang="5400000" scaled="0"/>
                </a:gradFill>
                <a:effectLst/>
                <a:uLnTx/>
                <a:uFillTx/>
                <a:latin typeface="+mj-lt"/>
                <a:ea typeface="+mn-ea"/>
                <a:cs typeface="+mn-cs"/>
              </a:rPr>
              <a:t>BRK2137 - Align your Windows 10 management strategy to end-user and IT needs (Thursday 4 P.M.)</a:t>
            </a:r>
          </a:p>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a:pPr>
            <a:r>
              <a:rPr kumimoji="0" lang="en-US" sz="1950" b="0" i="0" u="none" strike="noStrike" kern="1200" cap="none" spc="0" normalizeH="0" baseline="0" noProof="0">
                <a:ln>
                  <a:noFill/>
                </a:ln>
                <a:gradFill>
                  <a:gsLst>
                    <a:gs pos="1250">
                      <a:schemeClr val="tx1"/>
                    </a:gs>
                    <a:gs pos="100000">
                      <a:schemeClr val="tx1"/>
                    </a:gs>
                  </a:gsLst>
                  <a:lin ang="5400000" scaled="0"/>
                </a:gradFill>
                <a:effectLst/>
                <a:uLnTx/>
                <a:uFillTx/>
                <a:latin typeface="+mj-lt"/>
                <a:ea typeface="+mn-ea"/>
                <a:cs typeface="+mn-cs"/>
              </a:rPr>
              <a:t>BRK3281 - Deliver a BYOD program that employees and security teams will love with Intune (Friday 12:30 P.M.)</a:t>
            </a:r>
            <a:endParaRPr kumimoji="0" lang="en-US" sz="1950" b="0" i="0" u="none" strike="noStrike" kern="1200" cap="none" spc="0" normalizeH="0" baseline="0" noProof="0" dirty="0">
              <a:ln>
                <a:noFill/>
              </a:ln>
              <a:gradFill>
                <a:gsLst>
                  <a:gs pos="1250">
                    <a:schemeClr val="tx1"/>
                  </a:gs>
                  <a:gs pos="100000">
                    <a:schemeClr val="tx1"/>
                  </a:gs>
                </a:gsLst>
                <a:lin ang="5400000" scaled="0"/>
              </a:gradFill>
              <a:effectLst/>
              <a:uLnTx/>
              <a:uFillTx/>
              <a:latin typeface="+mj-lt"/>
              <a:ea typeface="+mn-ea"/>
              <a:cs typeface="+mn-cs"/>
            </a:endParaRPr>
          </a:p>
        </p:txBody>
      </p:sp>
      <p:sp>
        <p:nvSpPr>
          <p:cNvPr id="4" name="Title 1"/>
          <p:cNvSpPr>
            <a:spLocks noGrp="1"/>
          </p:cNvSpPr>
          <p:nvPr>
            <p:ph type="title"/>
          </p:nvPr>
        </p:nvSpPr>
        <p:spPr>
          <a:xfrm>
            <a:off x="269240" y="289511"/>
            <a:ext cx="11655840" cy="899665"/>
          </a:xfrm>
        </p:spPr>
        <p:txBody>
          <a:bodyPr/>
          <a:lstStyle/>
          <a:p>
            <a:r>
              <a:rPr lang="en-US" dirty="0"/>
              <a:t>Check out other sessions</a:t>
            </a:r>
            <a:endParaRPr lang="en-US" sz="3921" dirty="0">
              <a:gradFill>
                <a:gsLst>
                  <a:gs pos="0">
                    <a:schemeClr val="tx2"/>
                  </a:gs>
                  <a:gs pos="100000">
                    <a:schemeClr val="tx2"/>
                  </a:gs>
                </a:gsLst>
                <a:lin ang="5400000" scaled="0"/>
              </a:gradFill>
            </a:endParaRPr>
          </a:p>
        </p:txBody>
      </p:sp>
    </p:spTree>
    <p:extLst>
      <p:ext uri="{BB962C8B-B14F-4D97-AF65-F5344CB8AC3E}">
        <p14:creationId xmlns:p14="http://schemas.microsoft.com/office/powerpoint/2010/main" val="95919888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Devices in the Enterprise</a:t>
            </a:r>
          </a:p>
        </p:txBody>
      </p:sp>
      <p:sp>
        <p:nvSpPr>
          <p:cNvPr id="4" name="Arrow: Left-Right 3"/>
          <p:cNvSpPr/>
          <p:nvPr/>
        </p:nvSpPr>
        <p:spPr>
          <a:xfrm>
            <a:off x="824483" y="1304360"/>
            <a:ext cx="10803953" cy="10424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Device Management level</a:t>
            </a:r>
          </a:p>
        </p:txBody>
      </p:sp>
      <p:sp>
        <p:nvSpPr>
          <p:cNvPr id="5" name="TextBox 4"/>
          <p:cNvSpPr txBox="1"/>
          <p:nvPr/>
        </p:nvSpPr>
        <p:spPr>
          <a:xfrm>
            <a:off x="8776508" y="2472026"/>
            <a:ext cx="3659967"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Little to No device management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App &amp; Data management focus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Low device trust</a:t>
            </a:r>
          </a:p>
        </p:txBody>
      </p:sp>
      <p:sp>
        <p:nvSpPr>
          <p:cNvPr id="7" name="TextBox 6"/>
          <p:cNvSpPr txBox="1"/>
          <p:nvPr/>
        </p:nvSpPr>
        <p:spPr>
          <a:xfrm>
            <a:off x="273784" y="2489456"/>
            <a:ext cx="3505200" cy="9233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Full device management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Some App &amp; Data management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High device trust</a:t>
            </a:r>
          </a:p>
        </p:txBody>
      </p:sp>
      <p:grpSp>
        <p:nvGrpSpPr>
          <p:cNvPr id="10" name="Group 1"/>
          <p:cNvGrpSpPr/>
          <p:nvPr/>
        </p:nvGrpSpPr>
        <p:grpSpPr>
          <a:xfrm>
            <a:off x="10180637" y="3725862"/>
            <a:ext cx="838200" cy="1293573"/>
            <a:chOff x="494150" y="1643062"/>
            <a:chExt cx="1236224" cy="1964539"/>
          </a:xfrm>
        </p:grpSpPr>
        <p:pic>
          <p:nvPicPr>
            <p:cNvPr id="11" name="Picture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78064" y="1643062"/>
              <a:ext cx="1152310" cy="1964539"/>
            </a:xfrm>
            <a:prstGeom prst="rect">
              <a:avLst/>
            </a:prstGeom>
          </p:spPr>
        </p:pic>
        <p:sp>
          <p:nvSpPr>
            <p:cNvPr id="12" name="TextBox 6"/>
            <p:cNvSpPr txBox="1"/>
            <p:nvPr/>
          </p:nvSpPr>
          <p:spPr bwMode="auto">
            <a:xfrm>
              <a:off x="494150" y="2786063"/>
              <a:ext cx="952468" cy="692306"/>
            </a:xfrm>
            <a:prstGeom prst="rect">
              <a:avLst/>
            </a:prstGeom>
            <a:noFill/>
          </p:spPr>
          <p:txBody>
            <a:bodyPr wrap="none" lIns="179285" tIns="143428" rIns="179285" bIns="143428">
              <a:spAutoFit/>
            </a:bodyPr>
            <a:lstStyle/>
            <a:p>
              <a:pPr marL="0" marR="0" lvl="0" indent="0" defTabSz="914314"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505050"/>
                  </a:solidFill>
                  <a:effectLst/>
                  <a:uLnTx/>
                  <a:uFillTx/>
                  <a:latin typeface="Segoe UI Light"/>
                </a:rPr>
                <a:t>BYO</a:t>
              </a:r>
              <a:endParaRPr kumimoji="0" lang="en-US" sz="1765" b="0" i="0" u="none" strike="noStrike" kern="0" cap="none" spc="0" normalizeH="0" baseline="0" noProof="0" dirty="0">
                <a:ln>
                  <a:noFill/>
                </a:ln>
                <a:solidFill>
                  <a:srgbClr val="505050"/>
                </a:solidFill>
                <a:effectLst/>
                <a:uLnTx/>
                <a:uFillTx/>
                <a:latin typeface="Segoe UI Light"/>
              </a:endParaRPr>
            </a:p>
          </p:txBody>
        </p:sp>
      </p:grpSp>
      <p:grpSp>
        <p:nvGrpSpPr>
          <p:cNvPr id="13" name="Group 12"/>
          <p:cNvGrpSpPr/>
          <p:nvPr/>
        </p:nvGrpSpPr>
        <p:grpSpPr>
          <a:xfrm>
            <a:off x="1341437" y="3744042"/>
            <a:ext cx="990600" cy="1353420"/>
            <a:chOff x="10522612" y="1643064"/>
            <a:chExt cx="1416857" cy="2037977"/>
          </a:xfrm>
        </p:grpSpPr>
        <p:pic>
          <p:nvPicPr>
            <p:cNvPr id="14" name="Picture 2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bwMode="auto">
            <a:xfrm>
              <a:off x="10677309" y="1643064"/>
              <a:ext cx="1140257" cy="1947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extBox 14"/>
            <p:cNvSpPr txBox="1"/>
            <p:nvPr/>
          </p:nvSpPr>
          <p:spPr>
            <a:xfrm>
              <a:off x="10522612" y="2786061"/>
              <a:ext cx="1416857" cy="894980"/>
            </a:xfrm>
            <a:prstGeom prst="rect">
              <a:avLst/>
            </a:prstGeom>
            <a:noFill/>
          </p:spPr>
          <p:txBody>
            <a:bodyPr wrap="square" lIns="179285" tIns="143428" rIns="179285" bIns="143428">
              <a:spAutoFit/>
            </a:bodyPr>
            <a:lstStyle/>
            <a:p>
              <a:pPr marL="0" marR="0" lvl="0" indent="0" defTabSz="914314" eaLnBrk="1" fontAlgn="auto" latinLnBrk="0" hangingPunct="1">
                <a:lnSpc>
                  <a:spcPct val="9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505050"/>
                  </a:solidFill>
                  <a:effectLst/>
                  <a:uLnTx/>
                  <a:uFillTx/>
                  <a:latin typeface="Segoe UI Light"/>
                </a:rPr>
                <a:t>Corporate</a:t>
              </a:r>
              <a:endParaRPr kumimoji="0" lang="en-US" sz="1400" b="0" i="0" u="none" strike="noStrike" kern="0" cap="none" spc="0" normalizeH="0" baseline="0" noProof="0" dirty="0">
                <a:ln>
                  <a:noFill/>
                </a:ln>
                <a:solidFill>
                  <a:srgbClr val="505050"/>
                </a:solidFill>
                <a:effectLst/>
                <a:uLnTx/>
                <a:uFillTx/>
                <a:latin typeface="Segoe UI Light"/>
              </a:endParaRPr>
            </a:p>
          </p:txBody>
        </p:sp>
      </p:grpSp>
      <p:cxnSp>
        <p:nvCxnSpPr>
          <p:cNvPr id="18" name="Straight Arrow Connector 17"/>
          <p:cNvCxnSpPr/>
          <p:nvPr/>
        </p:nvCxnSpPr>
        <p:spPr>
          <a:xfrm flipV="1">
            <a:off x="2246808" y="4241082"/>
            <a:ext cx="7990725" cy="18180"/>
          </a:xfrm>
          <a:prstGeom prst="straightConnector1">
            <a:avLst/>
          </a:prstGeom>
          <a:ln w="76200">
            <a:headEnd type="none"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20" name="Straight Arrow Connector 19"/>
          <p:cNvCxnSpPr/>
          <p:nvPr/>
        </p:nvCxnSpPr>
        <p:spPr>
          <a:xfrm flipH="1">
            <a:off x="2246808" y="4545882"/>
            <a:ext cx="7990725" cy="18180"/>
          </a:xfrm>
          <a:prstGeom prst="straightConnector1">
            <a:avLst/>
          </a:prstGeom>
          <a:ln w="76200">
            <a:solidFill>
              <a:schemeClr val="accent5"/>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5684837" y="2342972"/>
            <a:ext cx="495649" cy="923330"/>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w="0"/>
                <a:solidFill>
                  <a:schemeClr val="tx1"/>
                </a:solidFill>
                <a:effectLst>
                  <a:outerShdw blurRad="38100" dist="19050" dir="2700000" algn="tl" rotWithShape="0">
                    <a:schemeClr val="dk1">
                      <a:alpha val="40000"/>
                    </a:schemeClr>
                  </a:outerShdw>
                </a:effectLst>
                <a:uLnTx/>
                <a:uFillTx/>
              </a:rPr>
              <a:t>?</a:t>
            </a:r>
          </a:p>
        </p:txBody>
      </p:sp>
    </p:spTree>
    <p:extLst>
      <p:ext uri="{BB962C8B-B14F-4D97-AF65-F5344CB8AC3E}">
        <p14:creationId xmlns:p14="http://schemas.microsoft.com/office/powerpoint/2010/main" val="28879553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2"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right)">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Thank You!</a:t>
            </a:r>
          </a:p>
        </p:txBody>
      </p:sp>
      <p:sp>
        <p:nvSpPr>
          <p:cNvPr id="3" name="Text Placeholder 2"/>
          <p:cNvSpPr>
            <a:spLocks noGrp="1"/>
          </p:cNvSpPr>
          <p:nvPr>
            <p:ph type="body" sz="quarter" idx="12"/>
          </p:nvPr>
        </p:nvSpPr>
        <p:spPr/>
        <p:txBody>
          <a:bodyPr/>
          <a:lstStyle/>
          <a:p>
            <a:r>
              <a:rPr lang="en-US" dirty="0"/>
              <a:t>Any Questions?</a:t>
            </a:r>
          </a:p>
        </p:txBody>
      </p:sp>
    </p:spTree>
    <p:extLst>
      <p:ext uri="{BB962C8B-B14F-4D97-AF65-F5344CB8AC3E}">
        <p14:creationId xmlns:p14="http://schemas.microsoft.com/office/powerpoint/2010/main" val="21883525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IT Pro resources</a:t>
            </a:r>
            <a:br>
              <a:rPr lang="en-US" dirty="0"/>
            </a:br>
            <a:r>
              <a:rPr lang="en-US" sz="3200" spc="0" dirty="0">
                <a:gradFill>
                  <a:gsLst>
                    <a:gs pos="1250">
                      <a:schemeClr val="tx2"/>
                    </a:gs>
                    <a:gs pos="100000">
                      <a:schemeClr val="tx2"/>
                    </a:gs>
                  </a:gsLst>
                  <a:lin ang="5400000" scaled="0"/>
                </a:gradFill>
              </a:rPr>
              <a:t>To advance your career in cloud technology</a:t>
            </a:r>
          </a:p>
        </p:txBody>
      </p:sp>
      <p:sp>
        <p:nvSpPr>
          <p:cNvPr id="5" name="checks"/>
          <p:cNvSpPr/>
          <p:nvPr/>
        </p:nvSpPr>
        <p:spPr bwMode="auto">
          <a:xfrm>
            <a:off x="3147376" y="1940604"/>
            <a:ext cx="9166861" cy="3973353"/>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Cloud role mapping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Expert advice on skills needed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Self-paced curriculum by cloud role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$300 Azure credits and extended trials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err="1">
                <a:ln>
                  <a:noFill/>
                </a:ln>
                <a:gradFill>
                  <a:gsLst>
                    <a:gs pos="0">
                      <a:schemeClr val="tx1"/>
                    </a:gs>
                    <a:gs pos="100000">
                      <a:schemeClr val="tx1"/>
                    </a:gs>
                  </a:gsLst>
                  <a:lin ang="5400000" scaled="0"/>
                </a:gradFill>
                <a:effectLst/>
                <a:uLnTx/>
                <a:uFillTx/>
              </a:rPr>
              <a:t>Pluralsight</a:t>
            </a: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 3 month subscription (10 courses)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Phone support incident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Weekly short videos and insights from Microsoft’s leaders and engineers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Connect with community of peers and Microsoft experts</a:t>
            </a:r>
          </a:p>
        </p:txBody>
      </p:sp>
      <p:sp>
        <p:nvSpPr>
          <p:cNvPr id="6" name="White Fade"/>
          <p:cNvSpPr/>
          <p:nvPr/>
        </p:nvSpPr>
        <p:spPr bwMode="auto">
          <a:xfrm>
            <a:off x="3017838" y="1592261"/>
            <a:ext cx="9418637" cy="540226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7" name="web1"/>
          <p:cNvSpPr/>
          <p:nvPr/>
        </p:nvSpPr>
        <p:spPr bwMode="auto">
          <a:xfrm>
            <a:off x="3147376" y="1940604"/>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Career Center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3"/>
              </a:rPr>
              <a:t>www.microsoft.com/itprocareercenter</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7" name="web2"/>
          <p:cNvSpPr/>
          <p:nvPr/>
        </p:nvSpPr>
        <p:spPr bwMode="auto">
          <a:xfrm>
            <a:off x="3147376" y="2944539"/>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Cloud Essentials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4"/>
              </a:rPr>
              <a:t>www.microsoft.com/itprocloudessentials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0" name="web3"/>
          <p:cNvSpPr/>
          <p:nvPr/>
        </p:nvSpPr>
        <p:spPr bwMode="auto">
          <a:xfrm>
            <a:off x="3147376" y="394656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Mechanics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sng" strike="noStrike" kern="0" cap="none" spc="0" normalizeH="0" baseline="0" noProof="0" dirty="0">
                <a:ln>
                  <a:noFill/>
                </a:ln>
                <a:solidFill>
                  <a:schemeClr val="tx1"/>
                </a:solidFill>
                <a:effectLst/>
                <a:uLnTx/>
                <a:uFillTx/>
                <a:hlinkClick r:id="rId5"/>
              </a:rPr>
              <a:t>www.microsoft.com/mechanics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9" name="web4"/>
          <p:cNvSpPr/>
          <p:nvPr/>
        </p:nvSpPr>
        <p:spPr bwMode="auto">
          <a:xfrm>
            <a:off x="3147376" y="495383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Tech Community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6"/>
              </a:rPr>
              <a:t>https://techcommunity.microsoft.com</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5" name="Mask"/>
          <p:cNvSpPr/>
          <p:nvPr/>
        </p:nvSpPr>
        <p:spPr bwMode="auto">
          <a:xfrm>
            <a:off x="-487361" y="1516062"/>
            <a:ext cx="3634737" cy="548640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9" name="1"/>
          <p:cNvSpPr/>
          <p:nvPr/>
        </p:nvSpPr>
        <p:spPr bwMode="auto">
          <a:xfrm>
            <a:off x="274639" y="1940604"/>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Plan your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career path</a:t>
            </a:r>
          </a:p>
        </p:txBody>
      </p:sp>
      <p:sp>
        <p:nvSpPr>
          <p:cNvPr id="10" name="2"/>
          <p:cNvSpPr/>
          <p:nvPr/>
        </p:nvSpPr>
        <p:spPr bwMode="auto">
          <a:xfrm>
            <a:off x="274639" y="2944539"/>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Get started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with Azure</a:t>
            </a:r>
          </a:p>
        </p:txBody>
      </p:sp>
      <p:sp>
        <p:nvSpPr>
          <p:cNvPr id="12" name="4"/>
          <p:cNvSpPr/>
          <p:nvPr/>
        </p:nvSpPr>
        <p:spPr bwMode="auto">
          <a:xfrm>
            <a:off x="274639" y="495383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Connect with peers and experts </a:t>
            </a:r>
          </a:p>
        </p:txBody>
      </p:sp>
      <p:sp>
        <p:nvSpPr>
          <p:cNvPr id="15" name="4"/>
          <p:cNvSpPr/>
          <p:nvPr/>
        </p:nvSpPr>
        <p:spPr bwMode="auto">
          <a:xfrm>
            <a:off x="274639" y="394656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Demos and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how-to videos</a:t>
            </a:r>
          </a:p>
        </p:txBody>
      </p:sp>
    </p:spTree>
    <p:extLst>
      <p:ext uri="{BB962C8B-B14F-4D97-AF65-F5344CB8AC3E}">
        <p14:creationId xmlns:p14="http://schemas.microsoft.com/office/powerpoint/2010/main" val="1307005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0.02144 1.20744E-6 L 3.66862E-6 1.20744E-6 " pathEditMode="relative" rAng="0" ptsTypes="AA">
                                      <p:cBhvr>
                                        <p:cTn id="9" dur="1000" fill="hold"/>
                                        <p:tgtEl>
                                          <p:spTgt spid="5"/>
                                        </p:tgtEl>
                                        <p:attrNameLst>
                                          <p:attrName>ppt_x</p:attrName>
                                          <p:attrName>ppt_y</p:attrName>
                                        </p:attrNameLst>
                                      </p:cBhvr>
                                      <p:rCtr x="-1072" y="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500"/>
                            </p:stCondLst>
                            <p:childTnLst>
                              <p:par>
                                <p:cTn id="16" presetID="2" presetClass="entr" presetSubtype="8" decel="7500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0-#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8" decel="75000" fill="hold" grpId="0" nodeType="withEffect">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0-#ppt_w/2"/>
                                          </p:val>
                                        </p:tav>
                                        <p:tav tm="100000">
                                          <p:val>
                                            <p:strVal val="#ppt_x"/>
                                          </p:val>
                                        </p:tav>
                                      </p:tavLst>
                                    </p:anim>
                                    <p:anim calcmode="lin" valueType="num">
                                      <p:cBhvr additive="base">
                                        <p:cTn id="23" dur="100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8" decel="75000" fill="hold" grpId="0" nodeType="withEffect">
                                  <p:stCondLst>
                                    <p:cond delay="50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000" fill="hold"/>
                                        <p:tgtEl>
                                          <p:spTgt spid="20"/>
                                        </p:tgtEl>
                                        <p:attrNameLst>
                                          <p:attrName>ppt_x</p:attrName>
                                        </p:attrNameLst>
                                      </p:cBhvr>
                                      <p:tavLst>
                                        <p:tav tm="0">
                                          <p:val>
                                            <p:strVal val="0-#ppt_w/2"/>
                                          </p:val>
                                        </p:tav>
                                        <p:tav tm="100000">
                                          <p:val>
                                            <p:strVal val="#ppt_x"/>
                                          </p:val>
                                        </p:tav>
                                      </p:tavLst>
                                    </p:anim>
                                    <p:anim calcmode="lin" valueType="num">
                                      <p:cBhvr additive="base">
                                        <p:cTn id="27" dur="1000" fill="hold"/>
                                        <p:tgtEl>
                                          <p:spTgt spid="20"/>
                                        </p:tgtEl>
                                        <p:attrNameLst>
                                          <p:attrName>ppt_y</p:attrName>
                                        </p:attrNameLst>
                                      </p:cBhvr>
                                      <p:tavLst>
                                        <p:tav tm="0">
                                          <p:val>
                                            <p:strVal val="#ppt_y"/>
                                          </p:val>
                                        </p:tav>
                                        <p:tav tm="100000">
                                          <p:val>
                                            <p:strVal val="#ppt_y"/>
                                          </p:val>
                                        </p:tav>
                                      </p:tavLst>
                                    </p:anim>
                                  </p:childTnLst>
                                </p:cTn>
                              </p:par>
                              <p:par>
                                <p:cTn id="28" presetID="2" presetClass="entr" presetSubtype="8" decel="75000" fill="hold" grpId="0" nodeType="withEffect">
                                  <p:stCondLst>
                                    <p:cond delay="75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1000" fill="hold"/>
                                        <p:tgtEl>
                                          <p:spTgt spid="19"/>
                                        </p:tgtEl>
                                        <p:attrNameLst>
                                          <p:attrName>ppt_x</p:attrName>
                                        </p:attrNameLst>
                                      </p:cBhvr>
                                      <p:tavLst>
                                        <p:tav tm="0">
                                          <p:val>
                                            <p:strVal val="0-#ppt_w/2"/>
                                          </p:val>
                                        </p:tav>
                                        <p:tav tm="100000">
                                          <p:val>
                                            <p:strVal val="#ppt_x"/>
                                          </p:val>
                                        </p:tav>
                                      </p:tavLst>
                                    </p:anim>
                                    <p:anim calcmode="lin" valueType="num">
                                      <p:cBhvr additive="base">
                                        <p:cTn id="31"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17" grpId="0" animBg="1"/>
      <p:bldP spid="20" grpId="0" animBg="1"/>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ext Placeholder 5"/>
          <p:cNvSpPr txBox="1">
            <a:spLocks/>
          </p:cNvSpPr>
          <p:nvPr/>
        </p:nvSpPr>
        <p:spPr>
          <a:xfrm>
            <a:off x="5274277" y="4549531"/>
            <a:ext cx="6723186" cy="2136222"/>
          </a:xfrm>
          <a:prstGeom prst="rect">
            <a:avLst/>
          </a:prstGeom>
        </p:spPr>
        <p:txBody>
          <a:bodyPr vert="horz" wrap="square" lIns="143428" tIns="89642" rIns="143428" bIns="89642"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67" rtl="0" eaLnBrk="1" fontAlgn="auto" latinLnBrk="0" hangingPunct="1">
              <a:lnSpc>
                <a:spcPct val="90000"/>
              </a:lnSpc>
              <a:spcBef>
                <a:spcPct val="0"/>
              </a:spcBef>
              <a:spcAft>
                <a:spcPts val="0"/>
              </a:spcAft>
              <a:buClr>
                <a:srgbClr val="FFFFFF"/>
              </a:buClr>
              <a:buSzPct val="90000"/>
              <a:buFont typeface="Wingdings" panose="05000000000000000000" pitchFamily="2" charset="2"/>
              <a:buNone/>
              <a:tabLst/>
              <a:defRPr/>
            </a:pPr>
            <a:r>
              <a:rPr kumimoji="0" lang="en-US" sz="2353" b="0" i="0" u="none" strike="noStrike" kern="1200" cap="none" spc="0" normalizeH="0" baseline="0" noProof="0" dirty="0">
                <a:ln>
                  <a:noFill/>
                </a:ln>
                <a:gradFill>
                  <a:gsLst>
                    <a:gs pos="24779">
                      <a:srgbClr val="292929"/>
                    </a:gs>
                    <a:gs pos="52000">
                      <a:srgbClr val="292929"/>
                    </a:gs>
                  </a:gsLst>
                  <a:lin ang="5400000" scaled="1"/>
                </a:gradFill>
                <a:effectLst/>
                <a:uLnTx/>
                <a:uFillTx/>
                <a:latin typeface="Segoe UI"/>
                <a:ea typeface="+mn-ea"/>
                <a:cs typeface="+mn-cs"/>
              </a:rPr>
              <a:t>From your PC or tablet, visit MyIgnite at </a:t>
            </a:r>
            <a:r>
              <a:rPr kumimoji="0" lang="en-US" sz="2353" b="0" i="0" u="none" strike="noStrike" kern="1200" cap="none" spc="0" normalizeH="0" baseline="0" noProof="0" dirty="0">
                <a:ln>
                  <a:noFill/>
                </a:ln>
                <a:gradFill>
                  <a:gsLst>
                    <a:gs pos="24779">
                      <a:srgbClr val="292929"/>
                    </a:gs>
                    <a:gs pos="52000">
                      <a:srgbClr val="292929"/>
                    </a:gs>
                  </a:gsLst>
                  <a:lin ang="5400000" scaled="1"/>
                </a:gradFill>
                <a:effectLst/>
                <a:uLnTx/>
                <a:uFillTx/>
                <a:latin typeface="Segoe UI"/>
                <a:ea typeface="+mn-ea"/>
                <a:cs typeface="+mn-cs"/>
                <a:hlinkClick r:id="rId3"/>
              </a:rPr>
              <a:t>http://myignite.microsoft.com</a:t>
            </a:r>
            <a:endParaRPr kumimoji="0" lang="en-US" sz="2353" b="0" i="0" u="none" strike="noStrike" kern="1200" cap="none" spc="0" normalizeH="0" baseline="0" noProof="0" dirty="0">
              <a:ln>
                <a:noFill/>
              </a:ln>
              <a:gradFill>
                <a:gsLst>
                  <a:gs pos="24779">
                    <a:srgbClr val="292929"/>
                  </a:gs>
                  <a:gs pos="52000">
                    <a:srgbClr val="292929"/>
                  </a:gs>
                </a:gsLst>
                <a:lin ang="5400000" scaled="1"/>
              </a:gradFill>
              <a:effectLst/>
              <a:uLnTx/>
              <a:uFillTx/>
              <a:latin typeface="Segoe UI"/>
              <a:ea typeface="+mn-ea"/>
              <a:cs typeface="+mn-cs"/>
            </a:endParaRPr>
          </a:p>
          <a:p>
            <a:pPr marL="0" marR="0" lvl="0" indent="0" algn="l" defTabSz="914367" rtl="0" eaLnBrk="1" fontAlgn="auto" latinLnBrk="0" hangingPunct="1">
              <a:lnSpc>
                <a:spcPct val="90000"/>
              </a:lnSpc>
              <a:spcBef>
                <a:spcPct val="0"/>
              </a:spcBef>
              <a:spcAft>
                <a:spcPts val="0"/>
              </a:spcAft>
              <a:buClr>
                <a:srgbClr val="FFFFFF"/>
              </a:buClr>
              <a:buSzPct val="90000"/>
              <a:buFont typeface="Wingdings" panose="05000000000000000000" pitchFamily="2" charset="2"/>
              <a:buNone/>
              <a:tabLst/>
              <a:defRPr/>
            </a:pPr>
            <a:endParaRPr kumimoji="0" lang="en-US" sz="2353" b="0" i="0" u="none" strike="noStrike" kern="1200" cap="none" spc="0" normalizeH="0" baseline="0" noProof="0" dirty="0">
              <a:ln>
                <a:noFill/>
              </a:ln>
              <a:gradFill>
                <a:gsLst>
                  <a:gs pos="24779">
                    <a:srgbClr val="292929"/>
                  </a:gs>
                  <a:gs pos="52000">
                    <a:srgbClr val="292929"/>
                  </a:gs>
                </a:gsLst>
                <a:lin ang="5400000" scaled="1"/>
              </a:gradFill>
              <a:effectLst/>
              <a:uLnTx/>
              <a:uFillTx/>
              <a:latin typeface="Segoe UI"/>
              <a:ea typeface="+mn-ea"/>
              <a:cs typeface="+mn-cs"/>
            </a:endParaRPr>
          </a:p>
          <a:p>
            <a:pPr marL="0" marR="0" lvl="0" indent="0" algn="l" defTabSz="914367" rtl="0" eaLnBrk="1" fontAlgn="auto" latinLnBrk="0" hangingPunct="1">
              <a:lnSpc>
                <a:spcPct val="90000"/>
              </a:lnSpc>
              <a:spcBef>
                <a:spcPct val="0"/>
              </a:spcBef>
              <a:spcAft>
                <a:spcPts val="0"/>
              </a:spcAft>
              <a:buClr>
                <a:srgbClr val="FFFFFF"/>
              </a:buClr>
              <a:buSzPct val="90000"/>
              <a:buFont typeface="Wingdings" panose="05000000000000000000" pitchFamily="2" charset="2"/>
              <a:buNone/>
              <a:tabLst/>
              <a:defRPr/>
            </a:pPr>
            <a:r>
              <a:rPr kumimoji="0" lang="en-US" sz="2353" b="0" i="0" u="none" strike="noStrike" kern="1200" cap="none" spc="0" normalizeH="0" baseline="0" noProof="0" dirty="0">
                <a:ln>
                  <a:noFill/>
                </a:ln>
                <a:gradFill>
                  <a:gsLst>
                    <a:gs pos="24779">
                      <a:srgbClr val="292929"/>
                    </a:gs>
                    <a:gs pos="52000">
                      <a:srgbClr val="292929"/>
                    </a:gs>
                  </a:gsLst>
                  <a:lin ang="5400000" scaled="1"/>
                </a:gradFill>
                <a:effectLst/>
                <a:uLnTx/>
                <a:uFillTx/>
                <a:latin typeface="Segoe UI"/>
                <a:ea typeface="+mn-ea"/>
                <a:cs typeface="+mn-cs"/>
              </a:rPr>
              <a:t>On your phone, download and use the Ignite Mobile App by scanning the QR code above or by visiting </a:t>
            </a:r>
            <a:r>
              <a:rPr kumimoji="0" lang="en-US" sz="2353" b="0" i="0" u="none" strike="noStrike" kern="1200" cap="none" spc="0" normalizeH="0" baseline="0" noProof="0" dirty="0">
                <a:ln>
                  <a:noFill/>
                </a:ln>
                <a:gradFill>
                  <a:gsLst>
                    <a:gs pos="24779">
                      <a:srgbClr val="292929"/>
                    </a:gs>
                    <a:gs pos="52000">
                      <a:srgbClr val="292929"/>
                    </a:gs>
                  </a:gsLst>
                  <a:lin ang="5400000" scaled="1"/>
                </a:gradFill>
                <a:effectLst/>
                <a:uLnTx/>
                <a:uFillTx/>
                <a:latin typeface="Segoe UI"/>
                <a:ea typeface="+mn-ea"/>
                <a:cs typeface="+mn-cs"/>
                <a:hlinkClick r:id="rId4"/>
              </a:rPr>
              <a:t>https://aka.ms/ignite.mobileapp</a:t>
            </a:r>
            <a:r>
              <a:rPr kumimoji="0" lang="en-US" sz="2353" b="0" i="0" u="none" strike="noStrike" kern="1200" cap="none" spc="0" normalizeH="0" baseline="0" noProof="0" dirty="0">
                <a:ln>
                  <a:noFill/>
                </a:ln>
                <a:gradFill>
                  <a:gsLst>
                    <a:gs pos="24779">
                      <a:srgbClr val="292929"/>
                    </a:gs>
                    <a:gs pos="52000">
                      <a:srgbClr val="292929"/>
                    </a:gs>
                  </a:gsLst>
                  <a:lin ang="5400000" scaled="1"/>
                </a:gradFill>
                <a:effectLst/>
                <a:uLnTx/>
                <a:uFillTx/>
                <a:latin typeface="Segoe UI"/>
                <a:ea typeface="+mn-ea"/>
                <a:cs typeface="+mn-cs"/>
              </a:rPr>
              <a:t> </a:t>
            </a:r>
          </a:p>
        </p:txBody>
      </p:sp>
      <p:sp>
        <p:nvSpPr>
          <p:cNvPr id="7" name="Title 1"/>
          <p:cNvSpPr txBox="1">
            <a:spLocks/>
          </p:cNvSpPr>
          <p:nvPr/>
        </p:nvSpPr>
        <p:spPr>
          <a:xfrm>
            <a:off x="5274277" y="289957"/>
            <a:ext cx="6650804" cy="897983"/>
          </a:xfrm>
          <a:prstGeom prst="rect">
            <a:avLst/>
          </a:prstGeom>
        </p:spPr>
        <p:txBody>
          <a:bodyPr lIns="179285" tIns="143428" rIns="179285" bIns="143428"/>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14367" rtl="0" eaLnBrk="1" fontAlgn="auto" latinLnBrk="0" hangingPunct="1">
              <a:lnSpc>
                <a:spcPct val="80000"/>
              </a:lnSpc>
              <a:spcBef>
                <a:spcPct val="0"/>
              </a:spcBef>
              <a:spcAft>
                <a:spcPts val="0"/>
              </a:spcAft>
              <a:buClrTx/>
              <a:buSzTx/>
              <a:buFontTx/>
              <a:buNone/>
              <a:tabLst/>
              <a:defRPr/>
            </a:pPr>
            <a:r>
              <a:rPr kumimoji="0" lang="en-US" sz="3921" b="0" i="0" u="none" strike="noStrike" kern="1200" cap="none" spc="-100" normalizeH="0" baseline="0" noProof="0" dirty="0">
                <a:ln w="3175">
                  <a:noFill/>
                </a:ln>
                <a:gradFill>
                  <a:gsLst>
                    <a:gs pos="24779">
                      <a:srgbClr val="292929"/>
                    </a:gs>
                    <a:gs pos="52000">
                      <a:srgbClr val="292929"/>
                    </a:gs>
                  </a:gsLst>
                  <a:lin ang="5400000" scaled="1"/>
                </a:gradFill>
                <a:effectLst/>
                <a:uLnTx/>
                <a:uFillTx/>
                <a:latin typeface="Segoe UI Light"/>
                <a:ea typeface="+mn-ea"/>
                <a:cs typeface="Segoe UI" pitchFamily="34" charset="0"/>
              </a:rPr>
              <a:t>Please evaluate this session</a:t>
            </a:r>
          </a:p>
          <a:p>
            <a:pPr marL="0" marR="0" lvl="0" indent="0" algn="l" defTabSz="914367" rtl="0" eaLnBrk="1" fontAlgn="auto" latinLnBrk="0" hangingPunct="1">
              <a:lnSpc>
                <a:spcPct val="80000"/>
              </a:lnSpc>
              <a:spcBef>
                <a:spcPct val="0"/>
              </a:spcBef>
              <a:spcAft>
                <a:spcPts val="0"/>
              </a:spcAft>
              <a:buClrTx/>
              <a:buSzTx/>
              <a:buFontTx/>
              <a:buNone/>
              <a:tabLst/>
              <a:defRPr/>
            </a:pPr>
            <a:r>
              <a:rPr kumimoji="0" lang="en-US" sz="3137" b="0" i="0" u="none" strike="noStrike" kern="1200" cap="none" spc="-100" normalizeH="0" baseline="0" noProof="0" dirty="0">
                <a:ln w="3175">
                  <a:noFill/>
                </a:ln>
                <a:gradFill>
                  <a:gsLst>
                    <a:gs pos="24779">
                      <a:srgbClr val="292929"/>
                    </a:gs>
                    <a:gs pos="52000">
                      <a:srgbClr val="292929"/>
                    </a:gs>
                  </a:gsLst>
                  <a:lin ang="5400000" scaled="1"/>
                </a:gradFill>
                <a:effectLst/>
                <a:uLnTx/>
                <a:uFillTx/>
                <a:latin typeface="Segoe UI Light"/>
                <a:ea typeface="+mn-ea"/>
                <a:cs typeface="Segoe UI" pitchFamily="34" charset="0"/>
              </a:rPr>
              <a:t>Your feedback is important to us!</a:t>
            </a:r>
            <a:endParaRPr kumimoji="0" lang="en-US" sz="3529" b="0" i="0" u="none" strike="noStrike" kern="1200" cap="none" spc="-100" normalizeH="0" baseline="0" noProof="0" dirty="0">
              <a:ln w="3175">
                <a:noFill/>
              </a:ln>
              <a:gradFill>
                <a:gsLst>
                  <a:gs pos="24779">
                    <a:srgbClr val="292929"/>
                  </a:gs>
                  <a:gs pos="52000">
                    <a:srgbClr val="292929"/>
                  </a:gs>
                </a:gsLst>
                <a:lin ang="5400000" scaled="1"/>
              </a:gradFill>
              <a:effectLst/>
              <a:uLnTx/>
              <a:uFillTx/>
              <a:latin typeface="Segoe UI Light"/>
              <a:ea typeface="+mn-ea"/>
              <a:cs typeface="Segoe UI" pitchFamily="34" charset="0"/>
            </a:endParaRPr>
          </a:p>
        </p:txBody>
      </p:sp>
      <p:pic>
        <p:nvPicPr>
          <p:cNvPr id="8" name="Picture 7"/>
          <p:cNvPicPr>
            <a:picLocks noChangeAspect="1"/>
          </p:cNvPicPr>
          <p:nvPr/>
        </p:nvPicPr>
        <p:blipFill rotWithShape="1">
          <a:blip r:embed="rId5"/>
          <a:srcRect l="17119" r="5881"/>
          <a:stretch/>
        </p:blipFill>
        <p:spPr>
          <a:xfrm>
            <a:off x="1" y="486"/>
            <a:ext cx="4828867" cy="6857650"/>
          </a:xfrm>
          <a:prstGeom prst="rect">
            <a:avLst/>
          </a:prstGeom>
        </p:spPr>
      </p:pic>
      <p:pic>
        <p:nvPicPr>
          <p:cNvPr id="9" name="Picture 8"/>
          <p:cNvPicPr>
            <a:picLocks noChangeAspect="1"/>
          </p:cNvPicPr>
          <p:nvPr/>
        </p:nvPicPr>
        <p:blipFill>
          <a:blip r:embed="rId6"/>
          <a:stretch>
            <a:fillRect/>
          </a:stretch>
        </p:blipFill>
        <p:spPr>
          <a:xfrm>
            <a:off x="6979041" y="1450232"/>
            <a:ext cx="3062785" cy="3062785"/>
          </a:xfrm>
          <a:prstGeom prst="rect">
            <a:avLst/>
          </a:prstGeom>
        </p:spPr>
      </p:pic>
    </p:spTree>
    <p:extLst>
      <p:ext uri="{BB962C8B-B14F-4D97-AF65-F5344CB8AC3E}">
        <p14:creationId xmlns:p14="http://schemas.microsoft.com/office/powerpoint/2010/main" val="26221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21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27701" y="2125662"/>
            <a:ext cx="8581072" cy="2743200"/>
            <a:chOff x="2308701" y="2125662"/>
            <a:chExt cx="8581072" cy="2743200"/>
          </a:xfrm>
          <a:solidFill>
            <a:schemeClr val="tx2"/>
          </a:solidFill>
        </p:grpSpPr>
        <p:sp>
          <p:nvSpPr>
            <p:cNvPr id="20" name="Rectangle 19"/>
            <p:cNvSpPr/>
            <p:nvPr/>
          </p:nvSpPr>
          <p:spPr>
            <a:xfrm>
              <a:off x="8146573" y="2125662"/>
              <a:ext cx="2743200" cy="2743200"/>
            </a:xfrm>
            <a:prstGeom prst="rect">
              <a:avLst/>
            </a:prstGeom>
            <a:grpFill/>
          </p:spPr>
          <p:txBody>
            <a:bodyPr wrap="square" lIns="182854" tIns="182854" rIns="182854" bIns="182854">
              <a:noAutofit/>
            </a:bodyPr>
            <a:lstStyle/>
            <a:p>
              <a:pPr marL="0" marR="0" lvl="0" indent="0" algn="ctr" defTabSz="932487" eaLnBrk="1" fontAlgn="auto" latinLnBrk="0" hangingPunct="1">
                <a:lnSpc>
                  <a:spcPct val="90000"/>
                </a:lnSpc>
                <a:spcBef>
                  <a:spcPct val="20000"/>
                </a:spcBef>
                <a:spcAft>
                  <a:spcPts val="0"/>
                </a:spcAft>
                <a:buClr>
                  <a:srgbClr val="FFFFFF"/>
                </a:buClr>
                <a:buSzPct val="90000"/>
                <a:buFontTx/>
                <a:buNone/>
                <a:tabLst/>
                <a:defRPr/>
              </a:pPr>
              <a:r>
                <a:rPr kumimoji="0" lang="en-US" sz="2200" b="0" i="0" u="none" strike="noStrike" kern="0" cap="none" spc="0" normalizeH="0" baseline="0" noProof="0" dirty="0">
                  <a:ln>
                    <a:noFill/>
                  </a:ln>
                  <a:solidFill>
                    <a:schemeClr val="bg2">
                      <a:lumMod val="50000"/>
                    </a:schemeClr>
                  </a:solidFill>
                  <a:effectLst/>
                  <a:uLnTx/>
                  <a:uFillTx/>
                  <a:latin typeface="Segoe UI Light"/>
                </a:rPr>
                <a:t>App Management</a:t>
              </a:r>
            </a:p>
            <a:p>
              <a:pPr marL="0" marR="0" lvl="0" indent="0" defTabSz="932487" eaLnBrk="1" fontAlgn="auto" latinLnBrk="0" hangingPunct="1">
                <a:lnSpc>
                  <a:spcPct val="90000"/>
                </a:lnSpc>
                <a:spcBef>
                  <a:spcPct val="20000"/>
                </a:spcBef>
                <a:spcAft>
                  <a:spcPts val="0"/>
                </a:spcAft>
                <a:buClr>
                  <a:srgbClr val="FFFFFF"/>
                </a:buClr>
                <a:buSzPct val="90000"/>
                <a:buFontTx/>
                <a:buNone/>
                <a:tabLst/>
                <a:defRPr/>
              </a:pPr>
              <a:endParaRPr kumimoji="0" lang="en-US" sz="3999" b="0" i="0" u="none" strike="noStrike" kern="0" cap="none" spc="0" normalizeH="0" baseline="0" noProof="0" dirty="0">
                <a:ln>
                  <a:noFill/>
                </a:ln>
                <a:solidFill>
                  <a:schemeClr val="bg2">
                    <a:lumMod val="50000"/>
                  </a:schemeClr>
                </a:solidFill>
                <a:effectLst/>
                <a:uLnTx/>
                <a:uFillTx/>
                <a:latin typeface="Segoe UI Light"/>
              </a:endParaRPr>
            </a:p>
          </p:txBody>
        </p:sp>
        <p:grpSp>
          <p:nvGrpSpPr>
            <p:cNvPr id="50" name="Group 49"/>
            <p:cNvGrpSpPr/>
            <p:nvPr/>
          </p:nvGrpSpPr>
          <p:grpSpPr>
            <a:xfrm>
              <a:off x="9152386" y="2995754"/>
              <a:ext cx="731574" cy="1347637"/>
              <a:chOff x="9471283" y="3083934"/>
              <a:chExt cx="731574" cy="1347637"/>
            </a:xfrm>
            <a:grpFill/>
          </p:grpSpPr>
          <p:pic>
            <p:nvPicPr>
              <p:cNvPr id="35" name="Picture 3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471283" y="3083934"/>
                <a:ext cx="731574" cy="1347637"/>
              </a:xfrm>
              <a:prstGeom prst="rect">
                <a:avLst/>
              </a:prstGeom>
              <a:grpFill/>
              <a:effectLst/>
            </p:spPr>
          </p:pic>
          <p:pic>
            <p:nvPicPr>
              <p:cNvPr id="46" name="Picture 45"/>
              <p:cNvPicPr>
                <a:picLocks noChangeAspect="1"/>
              </p:cNvPicPr>
              <p:nvPr/>
            </p:nvPicPr>
            <p:blipFill rotWithShape="1">
              <a:blip r:embed="rId4">
                <a:extLst>
                  <a:ext uri="{28A0092B-C50C-407E-A947-70E740481C1C}">
                    <a14:useLocalDpi xmlns:a14="http://schemas.microsoft.com/office/drawing/2010/main"/>
                  </a:ext>
                </a:extLst>
              </a:blip>
              <a:srcRect l="41941" t="7825" r="30068" b="13932"/>
              <a:stretch/>
            </p:blipFill>
            <p:spPr>
              <a:xfrm>
                <a:off x="9524567" y="3269629"/>
                <a:ext cx="626005" cy="985885"/>
              </a:xfrm>
              <a:prstGeom prst="rect">
                <a:avLst/>
              </a:prstGeom>
              <a:grpFill/>
              <a:effectLst/>
            </p:spPr>
          </p:pic>
          <p:grpSp>
            <p:nvGrpSpPr>
              <p:cNvPr id="49" name="Group 48"/>
              <p:cNvGrpSpPr/>
              <p:nvPr/>
            </p:nvGrpSpPr>
            <p:grpSpPr>
              <a:xfrm>
                <a:off x="9569176" y="3329958"/>
                <a:ext cx="530541" cy="512706"/>
                <a:chOff x="9569176" y="3329958"/>
                <a:chExt cx="530541" cy="512706"/>
              </a:xfrm>
              <a:grpFill/>
            </p:grpSpPr>
            <p:sp>
              <p:nvSpPr>
                <p:cNvPr id="37" name="Rounded Rectangle 36"/>
                <p:cNvSpPr/>
                <p:nvPr/>
              </p:nvSpPr>
              <p:spPr bwMode="auto">
                <a:xfrm>
                  <a:off x="9569176" y="3329958"/>
                  <a:ext cx="152400" cy="152400"/>
                </a:xfrm>
                <a:prstGeom prst="round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38" name="Rounded Rectangle 37"/>
                <p:cNvSpPr/>
                <p:nvPr/>
              </p:nvSpPr>
              <p:spPr bwMode="auto">
                <a:xfrm>
                  <a:off x="9759044" y="3329958"/>
                  <a:ext cx="152400" cy="152400"/>
                </a:xfrm>
                <a:prstGeom prst="round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39" name="Rounded Rectangle 38"/>
                <p:cNvSpPr/>
                <p:nvPr/>
              </p:nvSpPr>
              <p:spPr bwMode="auto">
                <a:xfrm>
                  <a:off x="9947317" y="3329958"/>
                  <a:ext cx="152400" cy="152400"/>
                </a:xfrm>
                <a:prstGeom prst="round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0" name="Rounded Rectangle 39"/>
                <p:cNvSpPr/>
                <p:nvPr/>
              </p:nvSpPr>
              <p:spPr bwMode="auto">
                <a:xfrm>
                  <a:off x="9569176" y="3510833"/>
                  <a:ext cx="152400" cy="152400"/>
                </a:xfrm>
                <a:prstGeom prst="round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1" name="Rounded Rectangle 40"/>
                <p:cNvSpPr/>
                <p:nvPr/>
              </p:nvSpPr>
              <p:spPr bwMode="auto">
                <a:xfrm>
                  <a:off x="9759044" y="3510833"/>
                  <a:ext cx="152400" cy="152400"/>
                </a:xfrm>
                <a:prstGeom prst="round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2" name="Rounded Rectangle 41"/>
                <p:cNvSpPr/>
                <p:nvPr/>
              </p:nvSpPr>
              <p:spPr bwMode="auto">
                <a:xfrm>
                  <a:off x="9947317" y="3510833"/>
                  <a:ext cx="152400" cy="152400"/>
                </a:xfrm>
                <a:prstGeom prst="round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3" name="Rounded Rectangle 42"/>
                <p:cNvSpPr/>
                <p:nvPr/>
              </p:nvSpPr>
              <p:spPr bwMode="auto">
                <a:xfrm>
                  <a:off x="9569176" y="3690264"/>
                  <a:ext cx="152400" cy="152400"/>
                </a:xfrm>
                <a:prstGeom prst="round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4" name="Rounded Rectangle 43"/>
                <p:cNvSpPr/>
                <p:nvPr/>
              </p:nvSpPr>
              <p:spPr bwMode="auto">
                <a:xfrm>
                  <a:off x="9759044" y="3690264"/>
                  <a:ext cx="152400" cy="152400"/>
                </a:xfrm>
                <a:prstGeom prst="round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grpSp>
        </p:grpSp>
        <p:sp>
          <p:nvSpPr>
            <p:cNvPr id="19" name="Rectangle 18"/>
            <p:cNvSpPr/>
            <p:nvPr/>
          </p:nvSpPr>
          <p:spPr>
            <a:xfrm>
              <a:off x="5227637" y="2125662"/>
              <a:ext cx="2743200" cy="2743200"/>
            </a:xfrm>
            <a:prstGeom prst="rect">
              <a:avLst/>
            </a:prstGeom>
            <a:grpFill/>
          </p:spPr>
          <p:txBody>
            <a:bodyPr wrap="square" lIns="182854" tIns="182854" rIns="182854" bIns="182854">
              <a:noAutofit/>
            </a:bodyPr>
            <a:lstStyle/>
            <a:p>
              <a:pPr marL="0" marR="0" lvl="0" indent="0" algn="ctr" defTabSz="932487" eaLnBrk="1" fontAlgn="auto" latinLnBrk="0" hangingPunct="1">
                <a:lnSpc>
                  <a:spcPct val="90000"/>
                </a:lnSpc>
                <a:spcBef>
                  <a:spcPct val="20000"/>
                </a:spcBef>
                <a:spcAft>
                  <a:spcPts val="0"/>
                </a:spcAft>
                <a:buClr>
                  <a:srgbClr val="FFFFFF"/>
                </a:buClr>
                <a:buSzPct val="90000"/>
                <a:buFontTx/>
                <a:buNone/>
                <a:tabLst/>
                <a:defRPr/>
              </a:pPr>
              <a:r>
                <a:rPr kumimoji="0" lang="en-US" sz="2200" b="0" i="0" u="none" strike="noStrike" kern="0" cap="none" spc="0" normalizeH="0" baseline="0" noProof="0" dirty="0">
                  <a:ln>
                    <a:noFill/>
                  </a:ln>
                  <a:solidFill>
                    <a:schemeClr val="bg2">
                      <a:lumMod val="50000"/>
                    </a:schemeClr>
                  </a:solidFill>
                  <a:effectLst/>
                  <a:uLnTx/>
                  <a:uFillTx/>
                  <a:latin typeface="Segoe UI Light"/>
                </a:rPr>
                <a:t>Recent + Upcoming</a:t>
              </a:r>
            </a:p>
            <a:p>
              <a:pPr marL="0" marR="0" lvl="0" indent="0" defTabSz="932487" eaLnBrk="1" fontAlgn="auto" latinLnBrk="0" hangingPunct="1">
                <a:lnSpc>
                  <a:spcPct val="90000"/>
                </a:lnSpc>
                <a:spcBef>
                  <a:spcPct val="20000"/>
                </a:spcBef>
                <a:spcAft>
                  <a:spcPts val="0"/>
                </a:spcAft>
                <a:buClr>
                  <a:srgbClr val="FFFFFF"/>
                </a:buClr>
                <a:buSzPct val="90000"/>
                <a:buFontTx/>
                <a:buNone/>
                <a:tabLst/>
                <a:defRPr/>
              </a:pPr>
              <a:endParaRPr kumimoji="0" lang="en-US" sz="3999" b="0" i="0" u="none" strike="noStrike" kern="0" cap="none" spc="0" normalizeH="0" baseline="0" noProof="0" dirty="0">
                <a:ln>
                  <a:noFill/>
                </a:ln>
                <a:solidFill>
                  <a:schemeClr val="bg2">
                    <a:lumMod val="50000"/>
                  </a:schemeClr>
                </a:solidFill>
                <a:effectLst/>
                <a:uLnTx/>
                <a:uFillTx/>
                <a:latin typeface="Segoe UI Light"/>
              </a:endParaRPr>
            </a:p>
          </p:txBody>
        </p:sp>
        <p:sp>
          <p:nvSpPr>
            <p:cNvPr id="15" name="Rectangle 14"/>
            <p:cNvSpPr/>
            <p:nvPr/>
          </p:nvSpPr>
          <p:spPr>
            <a:xfrm>
              <a:off x="2308701" y="2125662"/>
              <a:ext cx="2743200" cy="2743200"/>
            </a:xfrm>
            <a:prstGeom prst="rect">
              <a:avLst/>
            </a:prstGeom>
            <a:grpFill/>
          </p:spPr>
          <p:txBody>
            <a:bodyPr wrap="square" lIns="182854" tIns="182854" rIns="182854" bIns="182854">
              <a:noAutofit/>
            </a:bodyPr>
            <a:lstStyle/>
            <a:p>
              <a:pPr marL="0" marR="0" lvl="0" indent="0" algn="ctr" defTabSz="932487" eaLnBrk="1" fontAlgn="auto" latinLnBrk="0" hangingPunct="1">
                <a:lnSpc>
                  <a:spcPct val="90000"/>
                </a:lnSpc>
                <a:spcBef>
                  <a:spcPct val="20000"/>
                </a:spcBef>
                <a:spcAft>
                  <a:spcPts val="0"/>
                </a:spcAft>
                <a:buClr>
                  <a:srgbClr val="FFFFFF"/>
                </a:buClr>
                <a:buSzPct val="90000"/>
                <a:buFontTx/>
                <a:buNone/>
                <a:tabLst/>
                <a:defRPr/>
              </a:pPr>
              <a:r>
                <a:rPr kumimoji="0" lang="en-US" sz="2400" b="0" i="0" u="none" strike="noStrike" kern="0" cap="none" spc="0" normalizeH="0" baseline="0" noProof="0" dirty="0">
                  <a:ln>
                    <a:noFill/>
                  </a:ln>
                  <a:solidFill>
                    <a:schemeClr val="bg2">
                      <a:lumMod val="50000"/>
                    </a:schemeClr>
                  </a:solidFill>
                  <a:effectLst/>
                  <a:uLnTx/>
                  <a:uFillTx/>
                  <a:latin typeface="Segoe UI Light"/>
                </a:rPr>
                <a:t>Intune + Apple</a:t>
              </a:r>
            </a:p>
          </p:txBody>
        </p:sp>
        <p:pic>
          <p:nvPicPr>
            <p:cNvPr id="23" name="Picture 2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35090" y="2998771"/>
              <a:ext cx="728295" cy="1341601"/>
            </a:xfrm>
            <a:prstGeom prst="rect">
              <a:avLst/>
            </a:prstGeom>
            <a:grpFill/>
            <a:effectLst/>
          </p:spPr>
        </p:pic>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43181" y="3168855"/>
              <a:ext cx="875918" cy="953147"/>
            </a:xfrm>
            <a:prstGeom prst="rect">
              <a:avLst/>
            </a:prstGeom>
            <a:grpFill/>
            <a:effectLst/>
          </p:spPr>
        </p:pic>
      </p:grpSp>
      <p:sp>
        <p:nvSpPr>
          <p:cNvPr id="24" name="Title 16"/>
          <p:cNvSpPr txBox="1">
            <a:spLocks/>
          </p:cNvSpPr>
          <p:nvPr/>
        </p:nvSpPr>
        <p:spPr>
          <a:xfrm>
            <a:off x="274639" y="295274"/>
            <a:ext cx="11889564" cy="849463"/>
          </a:xfrm>
          <a:prstGeom prst="rect">
            <a:avLst/>
          </a:prstGeom>
          <a:noFill/>
        </p:spPr>
        <p:txBody>
          <a:bodyPr vert="horz" wrap="square" lIns="146304" tIns="91440" rIns="146304" bIns="91440" rtlCol="0" anchor="t" anchorCtr="0">
            <a:spAutoFit/>
          </a:bodyPr>
          <a:lstStyle>
            <a:lvl1pPr algn="l" defTabSz="932742" rtl="0" eaLnBrk="1" latinLnBrk="0" hangingPunct="1">
              <a:lnSpc>
                <a:spcPct val="90000"/>
              </a:lnSpc>
              <a:spcBef>
                <a:spcPct val="0"/>
              </a:spcBef>
              <a:buNone/>
              <a:defRPr lang="en-US" sz="7200" b="0" kern="1200" cap="none" spc="-100" baseline="0">
                <a:ln w="3175">
                  <a:noFill/>
                </a:ln>
                <a:gradFill>
                  <a:gsLst>
                    <a:gs pos="100000">
                      <a:schemeClr val="tx1"/>
                    </a:gs>
                    <a:gs pos="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0" normalizeH="0" baseline="0" noProof="0" dirty="0">
                <a:ln w="3175">
                  <a:noFill/>
                </a:ln>
                <a:solidFill>
                  <a:schemeClr val="tx1"/>
                </a:solidFill>
                <a:effectLst/>
                <a:uLnTx/>
                <a:uFillTx/>
                <a:latin typeface="+mj-lt"/>
                <a:ea typeface="+mn-ea"/>
                <a:cs typeface="Segoe UI" pitchFamily="34" charset="0"/>
              </a:rPr>
              <a:t>Agenda</a:t>
            </a:r>
          </a:p>
        </p:txBody>
      </p:sp>
      <p:pic>
        <p:nvPicPr>
          <p:cNvPr id="25" name="Picture 2" descr="http://cdn.osxdaily.com/wp-content/uploads/2010/10/giant-apple-logo-bw.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4021" y="3683415"/>
            <a:ext cx="507648" cy="656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41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927701" y="2125662"/>
            <a:ext cx="8581072" cy="2743200"/>
            <a:chOff x="3346275" y="2059614"/>
            <a:chExt cx="8581072" cy="2743200"/>
          </a:xfrm>
          <a:solidFill>
            <a:schemeClr val="tx2"/>
          </a:solidFill>
        </p:grpSpPr>
        <p:sp>
          <p:nvSpPr>
            <p:cNvPr id="20" name="Rectangle 19"/>
            <p:cNvSpPr/>
            <p:nvPr/>
          </p:nvSpPr>
          <p:spPr>
            <a:xfrm>
              <a:off x="9184147" y="2059614"/>
              <a:ext cx="2743200" cy="2743200"/>
            </a:xfrm>
            <a:prstGeom prst="rect">
              <a:avLst/>
            </a:prstGeom>
            <a:grpFill/>
          </p:spPr>
          <p:txBody>
            <a:bodyPr wrap="square" lIns="182854" tIns="182854" rIns="182854" bIns="182854">
              <a:noAutofit/>
            </a:bodyPr>
            <a:lstStyle/>
            <a:p>
              <a:pPr marL="0" marR="0" lvl="0" indent="0" algn="ctr" defTabSz="932487" eaLnBrk="1" fontAlgn="auto" latinLnBrk="0" hangingPunct="1">
                <a:lnSpc>
                  <a:spcPct val="90000"/>
                </a:lnSpc>
                <a:spcBef>
                  <a:spcPct val="20000"/>
                </a:spcBef>
                <a:spcAft>
                  <a:spcPts val="0"/>
                </a:spcAft>
                <a:buClr>
                  <a:srgbClr val="FFFFFF"/>
                </a:buClr>
                <a:buSzPct val="90000"/>
                <a:buFontTx/>
                <a:buNone/>
                <a:tabLst/>
                <a:defRPr/>
              </a:pPr>
              <a:r>
                <a:rPr kumimoji="0" lang="en-US" sz="2200" b="0" i="0" u="none" strike="noStrike" kern="0" cap="none" spc="0" normalizeH="0" baseline="0" noProof="0" dirty="0">
                  <a:ln>
                    <a:noFill/>
                  </a:ln>
                  <a:solidFill>
                    <a:schemeClr val="bg1">
                      <a:lumMod val="60000"/>
                      <a:lumOff val="40000"/>
                    </a:schemeClr>
                  </a:solidFill>
                  <a:effectLst/>
                  <a:uLnTx/>
                  <a:uFillTx/>
                  <a:latin typeface="Segoe UI Light"/>
                </a:rPr>
                <a:t>App Management</a:t>
              </a:r>
            </a:p>
            <a:p>
              <a:pPr marL="0" marR="0" lvl="0" indent="0" defTabSz="932487" eaLnBrk="1" fontAlgn="auto" latinLnBrk="0" hangingPunct="1">
                <a:lnSpc>
                  <a:spcPct val="90000"/>
                </a:lnSpc>
                <a:spcBef>
                  <a:spcPct val="20000"/>
                </a:spcBef>
                <a:spcAft>
                  <a:spcPts val="0"/>
                </a:spcAft>
                <a:buClr>
                  <a:srgbClr val="FFFFFF"/>
                </a:buClr>
                <a:buSzPct val="90000"/>
                <a:buFontTx/>
                <a:buNone/>
                <a:tabLst/>
                <a:defRPr/>
              </a:pPr>
              <a:endParaRPr kumimoji="0" lang="en-US" sz="3999" b="0" i="0" u="none" strike="noStrike" kern="0" cap="none" spc="0" normalizeH="0" baseline="0" noProof="0" dirty="0">
                <a:ln>
                  <a:noFill/>
                </a:ln>
                <a:solidFill>
                  <a:schemeClr val="bg2">
                    <a:lumMod val="50000"/>
                  </a:schemeClr>
                </a:solidFill>
                <a:effectLst/>
                <a:uLnTx/>
                <a:uFillTx/>
                <a:latin typeface="Segoe UI Light"/>
              </a:endParaRPr>
            </a:p>
          </p:txBody>
        </p:sp>
        <p:grpSp>
          <p:nvGrpSpPr>
            <p:cNvPr id="50" name="Group 49"/>
            <p:cNvGrpSpPr/>
            <p:nvPr/>
          </p:nvGrpSpPr>
          <p:grpSpPr>
            <a:xfrm>
              <a:off x="10189960" y="2929706"/>
              <a:ext cx="731574" cy="1347637"/>
              <a:chOff x="9471283" y="3083934"/>
              <a:chExt cx="731574" cy="1347637"/>
            </a:xfrm>
            <a:grpFill/>
          </p:grpSpPr>
          <p:pic>
            <p:nvPicPr>
              <p:cNvPr id="35" name="Picture 34"/>
              <p:cNvPicPr>
                <a:picLocks noChangeAspect="1"/>
              </p:cNvPicPr>
              <p:nvPr/>
            </p:nvPicPr>
            <p:blipFill>
              <a:blip r:embed="rId3">
                <a:lum bright="70000" contrast="-70000"/>
                <a:extLst>
                  <a:ext uri="{28A0092B-C50C-407E-A947-70E740481C1C}">
                    <a14:useLocalDpi xmlns:a14="http://schemas.microsoft.com/office/drawing/2010/main"/>
                  </a:ext>
                </a:extLst>
              </a:blip>
              <a:stretch>
                <a:fillRect/>
              </a:stretch>
            </p:blipFill>
            <p:spPr>
              <a:xfrm>
                <a:off x="9471283" y="3083934"/>
                <a:ext cx="731574" cy="1347637"/>
              </a:xfrm>
              <a:prstGeom prst="rect">
                <a:avLst/>
              </a:prstGeom>
              <a:grpFill/>
              <a:effectLst/>
            </p:spPr>
          </p:pic>
          <p:pic>
            <p:nvPicPr>
              <p:cNvPr id="46" name="Picture 45"/>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l="41941" t="7825" r="30068" b="13932"/>
              <a:stretch/>
            </p:blipFill>
            <p:spPr>
              <a:xfrm>
                <a:off x="9524567" y="3269629"/>
                <a:ext cx="626005" cy="985885"/>
              </a:xfrm>
              <a:prstGeom prst="rect">
                <a:avLst/>
              </a:prstGeom>
              <a:grpFill/>
              <a:effectLst/>
            </p:spPr>
          </p:pic>
          <p:grpSp>
            <p:nvGrpSpPr>
              <p:cNvPr id="49" name="Group 48"/>
              <p:cNvGrpSpPr/>
              <p:nvPr/>
            </p:nvGrpSpPr>
            <p:grpSpPr>
              <a:xfrm>
                <a:off x="9569176" y="3329958"/>
                <a:ext cx="530541" cy="512706"/>
                <a:chOff x="9569176" y="3329958"/>
                <a:chExt cx="530541" cy="512706"/>
              </a:xfrm>
              <a:grpFill/>
            </p:grpSpPr>
            <p:sp>
              <p:nvSpPr>
                <p:cNvPr id="37" name="Rounded Rectangle 36"/>
                <p:cNvSpPr/>
                <p:nvPr/>
              </p:nvSpPr>
              <p:spPr bwMode="auto">
                <a:xfrm>
                  <a:off x="9569176" y="3329958"/>
                  <a:ext cx="152400" cy="152400"/>
                </a:xfrm>
                <a:prstGeom prst="round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38" name="Rounded Rectangle 37"/>
                <p:cNvSpPr/>
                <p:nvPr/>
              </p:nvSpPr>
              <p:spPr bwMode="auto">
                <a:xfrm>
                  <a:off x="9759044" y="3329958"/>
                  <a:ext cx="152400" cy="152400"/>
                </a:xfrm>
                <a:prstGeom prst="round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39" name="Rounded Rectangle 38"/>
                <p:cNvSpPr/>
                <p:nvPr/>
              </p:nvSpPr>
              <p:spPr bwMode="auto">
                <a:xfrm>
                  <a:off x="9947317" y="3329958"/>
                  <a:ext cx="152400" cy="152400"/>
                </a:xfrm>
                <a:prstGeom prst="round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0" name="Rounded Rectangle 39"/>
                <p:cNvSpPr/>
                <p:nvPr/>
              </p:nvSpPr>
              <p:spPr bwMode="auto">
                <a:xfrm>
                  <a:off x="9569176" y="3510833"/>
                  <a:ext cx="152400" cy="152400"/>
                </a:xfrm>
                <a:prstGeom prst="round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1" name="Rounded Rectangle 40"/>
                <p:cNvSpPr/>
                <p:nvPr/>
              </p:nvSpPr>
              <p:spPr bwMode="auto">
                <a:xfrm>
                  <a:off x="9759044" y="3510833"/>
                  <a:ext cx="152400" cy="152400"/>
                </a:xfrm>
                <a:prstGeom prst="round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2" name="Rounded Rectangle 41"/>
                <p:cNvSpPr/>
                <p:nvPr/>
              </p:nvSpPr>
              <p:spPr bwMode="auto">
                <a:xfrm>
                  <a:off x="9947317" y="3510833"/>
                  <a:ext cx="152400" cy="152400"/>
                </a:xfrm>
                <a:prstGeom prst="round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3" name="Rounded Rectangle 42"/>
                <p:cNvSpPr/>
                <p:nvPr/>
              </p:nvSpPr>
              <p:spPr bwMode="auto">
                <a:xfrm>
                  <a:off x="9569176" y="3690264"/>
                  <a:ext cx="152400" cy="152400"/>
                </a:xfrm>
                <a:prstGeom prst="round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44" name="Rounded Rectangle 43"/>
                <p:cNvSpPr/>
                <p:nvPr/>
              </p:nvSpPr>
              <p:spPr bwMode="auto">
                <a:xfrm>
                  <a:off x="9759044" y="3690264"/>
                  <a:ext cx="152400" cy="152400"/>
                </a:xfrm>
                <a:prstGeom prst="roundRect">
                  <a:avLst/>
                </a:prstGeom>
                <a:grp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grpSp>
        </p:grpSp>
        <p:sp>
          <p:nvSpPr>
            <p:cNvPr id="19" name="Rectangle 18"/>
            <p:cNvSpPr/>
            <p:nvPr/>
          </p:nvSpPr>
          <p:spPr>
            <a:xfrm>
              <a:off x="6265211" y="2059614"/>
              <a:ext cx="2743200" cy="2743200"/>
            </a:xfrm>
            <a:prstGeom prst="rect">
              <a:avLst/>
            </a:prstGeom>
            <a:grpFill/>
          </p:spPr>
          <p:txBody>
            <a:bodyPr wrap="square" lIns="182854" tIns="182854" rIns="182854" bIns="182854">
              <a:noAutofit/>
            </a:bodyPr>
            <a:lstStyle/>
            <a:p>
              <a:pPr marL="0" marR="0" lvl="0" indent="0" algn="ctr" defTabSz="932487" eaLnBrk="1" fontAlgn="auto" latinLnBrk="0" hangingPunct="1">
                <a:lnSpc>
                  <a:spcPct val="90000"/>
                </a:lnSpc>
                <a:spcBef>
                  <a:spcPct val="20000"/>
                </a:spcBef>
                <a:spcAft>
                  <a:spcPts val="0"/>
                </a:spcAft>
                <a:buClr>
                  <a:srgbClr val="FFFFFF"/>
                </a:buClr>
                <a:buSzPct val="90000"/>
                <a:buFontTx/>
                <a:buNone/>
                <a:tabLst/>
                <a:defRPr/>
              </a:pPr>
              <a:r>
                <a:rPr kumimoji="0" lang="en-US" sz="2200" b="0" i="0" u="none" strike="noStrike" kern="0" cap="none" spc="0" normalizeH="0" baseline="0" noProof="0" dirty="0">
                  <a:ln>
                    <a:noFill/>
                  </a:ln>
                  <a:solidFill>
                    <a:schemeClr val="bg1">
                      <a:lumMod val="60000"/>
                      <a:lumOff val="40000"/>
                    </a:schemeClr>
                  </a:solidFill>
                  <a:effectLst/>
                  <a:uLnTx/>
                  <a:uFillTx/>
                  <a:latin typeface="Segoe UI Light"/>
                </a:rPr>
                <a:t>Recent + Upcoming</a:t>
              </a:r>
            </a:p>
            <a:p>
              <a:pPr marL="0" marR="0" lvl="0" indent="0" defTabSz="932487" eaLnBrk="1" fontAlgn="auto" latinLnBrk="0" hangingPunct="1">
                <a:lnSpc>
                  <a:spcPct val="90000"/>
                </a:lnSpc>
                <a:spcBef>
                  <a:spcPct val="20000"/>
                </a:spcBef>
                <a:spcAft>
                  <a:spcPts val="0"/>
                </a:spcAft>
                <a:buClr>
                  <a:srgbClr val="FFFFFF"/>
                </a:buClr>
                <a:buSzPct val="90000"/>
                <a:buFontTx/>
                <a:buNone/>
                <a:tabLst/>
                <a:defRPr/>
              </a:pPr>
              <a:endParaRPr kumimoji="0" lang="en-US" sz="3999" b="0" i="0" u="none" strike="noStrike" kern="0" cap="none" spc="0" normalizeH="0" baseline="0" noProof="0" dirty="0">
                <a:ln>
                  <a:noFill/>
                </a:ln>
                <a:solidFill>
                  <a:schemeClr val="bg2">
                    <a:lumMod val="50000"/>
                  </a:schemeClr>
                </a:solidFill>
                <a:effectLst/>
                <a:uLnTx/>
                <a:uFillTx/>
                <a:latin typeface="Segoe UI Light"/>
              </a:endParaRPr>
            </a:p>
          </p:txBody>
        </p:sp>
        <p:sp>
          <p:nvSpPr>
            <p:cNvPr id="15" name="Rectangle 14"/>
            <p:cNvSpPr/>
            <p:nvPr/>
          </p:nvSpPr>
          <p:spPr>
            <a:xfrm>
              <a:off x="3346275" y="2059614"/>
              <a:ext cx="2743200" cy="2743200"/>
            </a:xfrm>
            <a:prstGeom prst="rect">
              <a:avLst/>
            </a:prstGeom>
            <a:grpFill/>
            <a:effectLst>
              <a:glow rad="228600">
                <a:schemeClr val="accent2">
                  <a:lumMod val="20000"/>
                  <a:lumOff val="80000"/>
                  <a:alpha val="40000"/>
                </a:schemeClr>
              </a:glow>
            </a:effectLst>
          </p:spPr>
          <p:txBody>
            <a:bodyPr wrap="square" lIns="182854" tIns="182854" rIns="182854" bIns="182854">
              <a:noAutofit/>
            </a:bodyPr>
            <a:lstStyle/>
            <a:p>
              <a:pPr marL="0" marR="0" lvl="0" indent="0" algn="ctr" defTabSz="932487" eaLnBrk="1" fontAlgn="auto" latinLnBrk="0" hangingPunct="1">
                <a:lnSpc>
                  <a:spcPct val="90000"/>
                </a:lnSpc>
                <a:spcBef>
                  <a:spcPct val="20000"/>
                </a:spcBef>
                <a:spcAft>
                  <a:spcPts val="0"/>
                </a:spcAft>
                <a:buClr>
                  <a:srgbClr val="FFFFFF"/>
                </a:buClr>
                <a:buSzPct val="90000"/>
                <a:buFontTx/>
                <a:buNone/>
                <a:tabLst/>
                <a:defRPr/>
              </a:pPr>
              <a:r>
                <a:rPr kumimoji="0" lang="en-US" sz="2400" b="0" i="0" u="none" strike="noStrike" kern="0" cap="none" spc="0" normalizeH="0" baseline="0" noProof="0" dirty="0">
                  <a:ln>
                    <a:noFill/>
                  </a:ln>
                  <a:solidFill>
                    <a:schemeClr val="bg2">
                      <a:lumMod val="50000"/>
                    </a:schemeClr>
                  </a:solidFill>
                  <a:effectLst/>
                  <a:uLnTx/>
                  <a:uFillTx/>
                  <a:latin typeface="Segoe UI Light"/>
                </a:rPr>
                <a:t>Intune + Apple</a:t>
              </a:r>
            </a:p>
          </p:txBody>
        </p:sp>
        <p:pic>
          <p:nvPicPr>
            <p:cNvPr id="23" name="Picture 22"/>
            <p:cNvPicPr>
              <a:picLocks noChangeAspect="1"/>
            </p:cNvPicPr>
            <p:nvPr/>
          </p:nvPicPr>
          <p:blipFill>
            <a:blip r:embed="rId6">
              <a:lum bright="70000" contras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7272664" y="2932723"/>
              <a:ext cx="728295" cy="1341601"/>
            </a:xfrm>
            <a:prstGeom prst="rect">
              <a:avLst/>
            </a:prstGeom>
            <a:grpFill/>
            <a:effectLst/>
          </p:spPr>
        </p:pic>
        <p:pic>
          <p:nvPicPr>
            <p:cNvPr id="34" name="Picture 3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80755" y="3102807"/>
              <a:ext cx="875918" cy="953147"/>
            </a:xfrm>
            <a:prstGeom prst="rect">
              <a:avLst/>
            </a:prstGeom>
            <a:grpFill/>
            <a:effectLst>
              <a:outerShdw blurRad="63500" sx="102000" sy="102000" algn="ctr" rotWithShape="0">
                <a:prstClr val="black">
                  <a:alpha val="40000"/>
                </a:prstClr>
              </a:outerShdw>
            </a:effectLst>
          </p:spPr>
        </p:pic>
      </p:grpSp>
      <p:pic>
        <p:nvPicPr>
          <p:cNvPr id="21" name="Picture 2" descr="http://cdn.osxdaily.com/wp-content/uploads/2010/10/giant-apple-logo-bw.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34021" y="3683415"/>
            <a:ext cx="507648" cy="656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71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37" name="Straight Connector 36"/>
          <p:cNvCxnSpPr/>
          <p:nvPr/>
        </p:nvCxnSpPr>
        <p:spPr>
          <a:xfrm>
            <a:off x="8533663" y="5860195"/>
            <a:ext cx="0" cy="760049"/>
          </a:xfrm>
          <a:prstGeom prst="line">
            <a:avLst/>
          </a:prstGeom>
          <a:ln w="190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6294437" y="1744662"/>
            <a:ext cx="5775067" cy="3447098"/>
          </a:xfrm>
        </p:spPr>
        <p:txBody>
          <a:bodyPr/>
          <a:lstStyle/>
          <a:p>
            <a:r>
              <a:rPr lang="en-US" dirty="0">
                <a:solidFill>
                  <a:srgbClr val="D83B01"/>
                </a:solidFill>
              </a:rPr>
              <a:t>Lightweight management</a:t>
            </a:r>
          </a:p>
          <a:p>
            <a:pPr lvl="1"/>
            <a:r>
              <a:rPr lang="en-US" dirty="0">
                <a:solidFill>
                  <a:schemeClr val="bg2"/>
                </a:solidFill>
              </a:rPr>
              <a:t>User-based enrollment via Company Portal</a:t>
            </a:r>
          </a:p>
          <a:p>
            <a:pPr lvl="1"/>
            <a:r>
              <a:rPr lang="en-US" dirty="0">
                <a:solidFill>
                  <a:schemeClr val="bg2"/>
                </a:solidFill>
              </a:rPr>
              <a:t>Install App Store apps using Apple ID</a:t>
            </a:r>
          </a:p>
          <a:p>
            <a:pPr lvl="1"/>
            <a:r>
              <a:rPr lang="en-US" dirty="0">
                <a:solidFill>
                  <a:schemeClr val="bg2"/>
                </a:solidFill>
              </a:rPr>
              <a:t>Conditional Access/Compliance</a:t>
            </a:r>
          </a:p>
          <a:p>
            <a:pPr lvl="1"/>
            <a:r>
              <a:rPr lang="en-US" dirty="0">
                <a:solidFill>
                  <a:schemeClr val="bg2"/>
                </a:solidFill>
              </a:rPr>
              <a:t>More App based management</a:t>
            </a:r>
          </a:p>
          <a:p>
            <a:pPr lvl="1"/>
            <a:endParaRPr lang="en-US" dirty="0">
              <a:solidFill>
                <a:schemeClr val="bg2"/>
              </a:solidFill>
            </a:endParaRPr>
          </a:p>
          <a:p>
            <a:pPr lvl="1"/>
            <a:endParaRPr lang="en-US" dirty="0">
              <a:solidFill>
                <a:schemeClr val="bg2"/>
              </a:solidFill>
            </a:endParaRPr>
          </a:p>
          <a:p>
            <a:pPr lvl="1"/>
            <a:endParaRPr lang="en-US" dirty="0">
              <a:solidFill>
                <a:schemeClr val="bg2"/>
              </a:solidFill>
            </a:endParaRPr>
          </a:p>
          <a:p>
            <a:pPr lvl="1"/>
            <a:r>
              <a:rPr lang="en-US" b="1" dirty="0">
                <a:solidFill>
                  <a:schemeClr val="bg2"/>
                </a:solidFill>
              </a:rPr>
              <a:t>Example: </a:t>
            </a:r>
            <a:r>
              <a:rPr lang="en-US" dirty="0">
                <a:solidFill>
                  <a:schemeClr val="bg2"/>
                </a:solidFill>
              </a:rPr>
              <a:t>BYOD, Contractors </a:t>
            </a:r>
            <a:endParaRPr lang="en-US" b="1" dirty="0">
              <a:solidFill>
                <a:schemeClr val="bg2"/>
              </a:solidFill>
            </a:endParaRPr>
          </a:p>
        </p:txBody>
      </p:sp>
      <p:grpSp>
        <p:nvGrpSpPr>
          <p:cNvPr id="2" name="Group 1"/>
          <p:cNvGrpSpPr/>
          <p:nvPr/>
        </p:nvGrpSpPr>
        <p:grpSpPr>
          <a:xfrm>
            <a:off x="8760955" y="261460"/>
            <a:ext cx="902417" cy="1427064"/>
            <a:chOff x="2191620" y="241398"/>
            <a:chExt cx="902417" cy="1427064"/>
          </a:xfrm>
        </p:grpSpPr>
        <p:pic>
          <p:nvPicPr>
            <p:cNvPr id="12" name="Picture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252875" y="241398"/>
              <a:ext cx="841162" cy="1427064"/>
            </a:xfrm>
            <a:prstGeom prst="rect">
              <a:avLst/>
            </a:prstGeom>
          </p:spPr>
        </p:pic>
        <p:sp>
          <p:nvSpPr>
            <p:cNvPr id="13" name="TextBox 6"/>
            <p:cNvSpPr txBox="1"/>
            <p:nvPr/>
          </p:nvSpPr>
          <p:spPr bwMode="auto">
            <a:xfrm>
              <a:off x="2191620" y="1071687"/>
              <a:ext cx="645804" cy="455857"/>
            </a:xfrm>
            <a:prstGeom prst="rect">
              <a:avLst/>
            </a:prstGeom>
            <a:noFill/>
          </p:spPr>
          <p:txBody>
            <a:bodyPr wrap="none" lIns="179285" tIns="143428" rIns="179285" bIns="143428">
              <a:spAutoFit/>
            </a:bodyPr>
            <a:lstStyle/>
            <a:p>
              <a:pPr marL="0" marR="0" lvl="0" indent="0" defTabSz="914314"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505050"/>
                  </a:solidFill>
                  <a:effectLst/>
                  <a:uLnTx/>
                  <a:uFillTx/>
                  <a:latin typeface="Segoe UI Light"/>
                </a:rPr>
                <a:t>BYO</a:t>
              </a:r>
              <a:endParaRPr kumimoji="0" lang="en-US" sz="1765" b="0" i="0" u="none" strike="noStrike" kern="0" cap="none" spc="0" normalizeH="0" baseline="0" noProof="0" dirty="0">
                <a:ln>
                  <a:noFill/>
                </a:ln>
                <a:solidFill>
                  <a:srgbClr val="505050"/>
                </a:solidFill>
                <a:effectLst/>
                <a:uLnTx/>
                <a:uFillTx/>
                <a:latin typeface="Segoe UI Light"/>
              </a:endParaRPr>
            </a:p>
          </p:txBody>
        </p:sp>
      </p:grpSp>
      <p:cxnSp>
        <p:nvCxnSpPr>
          <p:cNvPr id="3" name="Straight Connector 2"/>
          <p:cNvCxnSpPr/>
          <p:nvPr/>
        </p:nvCxnSpPr>
        <p:spPr>
          <a:xfrm>
            <a:off x="5913437" y="1439862"/>
            <a:ext cx="0" cy="5180382"/>
          </a:xfrm>
          <a:prstGeom prst="line">
            <a:avLst/>
          </a:prstGeom>
          <a:ln>
            <a:solidFill>
              <a:schemeClr val="bg2">
                <a:lumMod val="40000"/>
                <a:lumOff val="60000"/>
              </a:schemeClr>
            </a:solidFill>
            <a:headEnd type="none"/>
            <a:tailEnd type="none"/>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6904037" y="5287731"/>
            <a:ext cx="1295400" cy="572464"/>
          </a:xfrm>
          <a:prstGeom prst="rect">
            <a:avLst/>
          </a:prstGeom>
          <a:solidFill>
            <a:schemeClr val="accent1"/>
          </a:solidFill>
        </p:spPr>
        <p:txBody>
          <a:bodyPr wrap="square" lIns="91440" tIns="91440" rIns="91440" bIns="91440"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solidFill>
                  <a:srgbClr val="FFFFFF"/>
                </a:solidFill>
                <a:effectLst/>
                <a:uLnTx/>
                <a:uFillTx/>
              </a:rPr>
              <a:t>Users brings device</a:t>
            </a:r>
          </a:p>
        </p:txBody>
      </p:sp>
      <p:sp>
        <p:nvSpPr>
          <p:cNvPr id="26" name="TextBox 25"/>
          <p:cNvSpPr txBox="1"/>
          <p:nvPr/>
        </p:nvSpPr>
        <p:spPr>
          <a:xfrm>
            <a:off x="8428037" y="5287731"/>
            <a:ext cx="1435816" cy="572464"/>
          </a:xfrm>
          <a:prstGeom prst="rect">
            <a:avLst/>
          </a:prstGeom>
          <a:solidFill>
            <a:schemeClr val="accent1"/>
          </a:solidFill>
        </p:spPr>
        <p:txBody>
          <a:bodyPr wrap="square" lIns="91440" tIns="91440" rIns="91440" bIns="91440"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solidFill>
                  <a:srgbClr val="FFFFFF"/>
                </a:solidFill>
                <a:effectLst/>
                <a:uLnTx/>
                <a:uFillTx/>
              </a:rPr>
              <a:t>Install Comp. Portal + Enroll</a:t>
            </a:r>
          </a:p>
        </p:txBody>
      </p:sp>
      <p:sp>
        <p:nvSpPr>
          <p:cNvPr id="28" name="TextBox 27"/>
          <p:cNvSpPr txBox="1"/>
          <p:nvPr/>
        </p:nvSpPr>
        <p:spPr>
          <a:xfrm>
            <a:off x="10160513" y="5287731"/>
            <a:ext cx="1435816" cy="572464"/>
          </a:xfrm>
          <a:prstGeom prst="rect">
            <a:avLst/>
          </a:prstGeom>
          <a:solidFill>
            <a:schemeClr val="accent1"/>
          </a:solidFill>
        </p:spPr>
        <p:txBody>
          <a:bodyPr wrap="square" lIns="91440" tIns="91440" rIns="91440" bIns="91440"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solidFill>
                  <a:srgbClr val="FFFFFF"/>
                </a:solidFill>
                <a:effectLst/>
                <a:uLnTx/>
                <a:uFillTx/>
              </a:rPr>
              <a:t>Apply policy + configuration</a:t>
            </a:r>
          </a:p>
        </p:txBody>
      </p:sp>
      <p:sp>
        <p:nvSpPr>
          <p:cNvPr id="25" name="Right Arrow 24"/>
          <p:cNvSpPr/>
          <p:nvPr/>
        </p:nvSpPr>
        <p:spPr bwMode="auto">
          <a:xfrm>
            <a:off x="8131377" y="5421563"/>
            <a:ext cx="296660" cy="304800"/>
          </a:xfrm>
          <a:prstGeom prst="rightArrow">
            <a:avLst/>
          </a:prstGeom>
          <a:solidFill>
            <a:srgbClr val="FFC000"/>
          </a:solidFill>
          <a:ln>
            <a:solidFill>
              <a:srgbClr val="FFC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398"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16814">
                    <a:srgbClr val="FFFFFF"/>
                  </a:gs>
                  <a:gs pos="46000">
                    <a:srgbClr val="FFFFFF"/>
                  </a:gs>
                </a:gsLst>
                <a:lin ang="5400000" scaled="0"/>
              </a:gradFill>
              <a:effectLst/>
              <a:uLnTx/>
              <a:uFillTx/>
            </a:endParaRPr>
          </a:p>
        </p:txBody>
      </p:sp>
      <p:sp>
        <p:nvSpPr>
          <p:cNvPr id="34" name="Right Arrow 33"/>
          <p:cNvSpPr/>
          <p:nvPr/>
        </p:nvSpPr>
        <p:spPr bwMode="auto">
          <a:xfrm>
            <a:off x="9776540" y="5421563"/>
            <a:ext cx="296660" cy="304800"/>
          </a:xfrm>
          <a:prstGeom prst="rightArrow">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398"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16814">
                    <a:srgbClr val="FFFFFF"/>
                  </a:gs>
                  <a:gs pos="46000">
                    <a:srgbClr val="FFFFFF"/>
                  </a:gs>
                </a:gsLst>
                <a:lin ang="5400000" scaled="0"/>
              </a:gradFill>
              <a:effectLst/>
              <a:uLnTx/>
              <a:uFillTx/>
            </a:endParaRPr>
          </a:p>
        </p:txBody>
      </p:sp>
      <p:sp>
        <p:nvSpPr>
          <p:cNvPr id="38" name="Rectangle 37"/>
          <p:cNvSpPr/>
          <p:nvPr/>
        </p:nvSpPr>
        <p:spPr>
          <a:xfrm>
            <a:off x="8533661" y="5895955"/>
            <a:ext cx="3902813" cy="73866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78D7"/>
                </a:solidFill>
                <a:effectLst/>
                <a:uLnTx/>
                <a:uFillTx/>
              </a:rPr>
              <a:t>+ jailbreak detection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78D7"/>
                </a:solidFill>
                <a:effectLst/>
                <a:uLnTx/>
                <a:uFillTx/>
              </a:rPr>
              <a:t>+ AAD device registration</a:t>
            </a:r>
            <a:br>
              <a:rPr kumimoji="0" lang="en-US" sz="1400" b="0" i="0" u="none" strike="noStrike" kern="0" cap="none" spc="0" normalizeH="0" baseline="0" noProof="0" dirty="0">
                <a:ln>
                  <a:noFill/>
                </a:ln>
                <a:solidFill>
                  <a:srgbClr val="0078D7"/>
                </a:solidFill>
                <a:effectLst/>
                <a:uLnTx/>
                <a:uFillTx/>
              </a:rPr>
            </a:br>
            <a:r>
              <a:rPr kumimoji="0" lang="en-US" sz="1400" b="0" i="0" u="none" strike="noStrike" kern="0" cap="none" spc="0" normalizeH="0" baseline="0" noProof="0" dirty="0">
                <a:ln>
                  <a:noFill/>
                </a:ln>
                <a:solidFill>
                  <a:srgbClr val="0078D7"/>
                </a:solidFill>
                <a:effectLst/>
                <a:uLnTx/>
                <a:uFillTx/>
              </a:rPr>
              <a:t>+ SSO and selective wipe with managed apps</a:t>
            </a:r>
          </a:p>
        </p:txBody>
      </p:sp>
      <p:cxnSp>
        <p:nvCxnSpPr>
          <p:cNvPr id="29" name="Straight Connector 28"/>
          <p:cNvCxnSpPr/>
          <p:nvPr/>
        </p:nvCxnSpPr>
        <p:spPr>
          <a:xfrm>
            <a:off x="511490" y="5852650"/>
            <a:ext cx="0" cy="519511"/>
          </a:xfrm>
          <a:prstGeom prst="line">
            <a:avLst/>
          </a:prstGeom>
          <a:ln w="190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9" name="Text Placeholder 5"/>
          <p:cNvSpPr txBox="1">
            <a:spLocks/>
          </p:cNvSpPr>
          <p:nvPr/>
        </p:nvSpPr>
        <p:spPr>
          <a:xfrm>
            <a:off x="274637" y="1744662"/>
            <a:ext cx="5410200" cy="344709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667" rtl="0" eaLnBrk="1" fontAlgn="auto" latinLnBrk="0" hangingPunct="1">
              <a:lnSpc>
                <a:spcPct val="90000"/>
              </a:lnSpc>
              <a:spcBef>
                <a:spcPct val="20000"/>
              </a:spcBef>
              <a:spcAft>
                <a:spcPts val="0"/>
              </a:spcAft>
              <a:buClr>
                <a:srgbClr val="FFFFFF"/>
              </a:buClr>
              <a:buSzPct val="90000"/>
              <a:buFont typeface="Wingdings" panose="05000000000000000000" pitchFamily="2" charset="2"/>
              <a:buNone/>
              <a:tabLst/>
              <a:defRPr/>
            </a:pPr>
            <a:r>
              <a:rPr kumimoji="0" lang="en-US" sz="4000" b="0" i="0" u="none" strike="noStrike" kern="1200" cap="none" spc="0" normalizeH="0" baseline="0" noProof="0" dirty="0">
                <a:ln>
                  <a:noFill/>
                </a:ln>
                <a:solidFill>
                  <a:srgbClr val="D83B01"/>
                </a:solidFill>
                <a:effectLst/>
                <a:uLnTx/>
                <a:uFillTx/>
                <a:latin typeface="+mj-lt"/>
                <a:ea typeface="+mn-ea"/>
                <a:cs typeface="+mn-cs"/>
              </a:rPr>
              <a:t>Full management</a:t>
            </a:r>
          </a:p>
          <a:p>
            <a:pPr marL="0" marR="0" lvl="1" indent="0" algn="l" defTabSz="932667" rtl="0" eaLnBrk="1" fontAlgn="auto" latinLnBrk="0" hangingPunct="1">
              <a:lnSpc>
                <a:spcPct val="90000"/>
              </a:lnSpc>
              <a:spcBef>
                <a:spcPct val="20000"/>
              </a:spcBef>
              <a:spcAft>
                <a:spcPts val="0"/>
              </a:spcAft>
              <a:buClr>
                <a:srgbClr val="FFFFFF"/>
              </a:buClr>
              <a:buSzPct val="90000"/>
              <a:buFontTx/>
              <a:buNone/>
              <a:tabLst/>
              <a:defRPr/>
            </a:pPr>
            <a:r>
              <a:rPr kumimoji="0" lang="en-US" sz="2000" b="0" i="0" u="none" strike="noStrike" kern="1200" cap="none" spc="0" normalizeH="0" baseline="0" noProof="0" dirty="0">
                <a:ln>
                  <a:noFill/>
                </a:ln>
                <a:solidFill>
                  <a:srgbClr val="505050"/>
                </a:solidFill>
                <a:effectLst/>
                <a:uLnTx/>
                <a:uFillTx/>
                <a:latin typeface="+mn-lt"/>
                <a:ea typeface="+mn-ea"/>
                <a:cs typeface="+mn-cs"/>
              </a:rPr>
              <a:t>Pre-enroll / out-of-box enrollment (DEP)</a:t>
            </a:r>
          </a:p>
          <a:p>
            <a:pPr marL="0" marR="0" lvl="1" indent="0" algn="l" defTabSz="932667" rtl="0" eaLnBrk="1" fontAlgn="auto" latinLnBrk="0" hangingPunct="1">
              <a:lnSpc>
                <a:spcPct val="90000"/>
              </a:lnSpc>
              <a:spcBef>
                <a:spcPct val="20000"/>
              </a:spcBef>
              <a:spcAft>
                <a:spcPts val="0"/>
              </a:spcAft>
              <a:buClr>
                <a:srgbClr val="FFFFFF"/>
              </a:buClr>
              <a:buSzPct val="90000"/>
              <a:buFontTx/>
              <a:buNone/>
              <a:tabLst/>
              <a:defRPr/>
            </a:pPr>
            <a:r>
              <a:rPr kumimoji="0" lang="en-US" sz="2000" b="0" i="0" u="none" strike="noStrike" kern="1200" cap="none" spc="0" normalizeH="0" baseline="0" noProof="0" dirty="0">
                <a:ln>
                  <a:noFill/>
                </a:ln>
                <a:solidFill>
                  <a:srgbClr val="505050"/>
                </a:solidFill>
                <a:effectLst/>
                <a:uLnTx/>
                <a:uFillTx/>
                <a:latin typeface="+mn-lt"/>
                <a:ea typeface="+mn-ea"/>
                <a:cs typeface="+mn-cs"/>
              </a:rPr>
              <a:t>Supervised</a:t>
            </a:r>
          </a:p>
          <a:p>
            <a:pPr marL="0" marR="0" lvl="1" indent="0" algn="l" defTabSz="932667" rtl="0" eaLnBrk="1" fontAlgn="auto" latinLnBrk="0" hangingPunct="1">
              <a:lnSpc>
                <a:spcPct val="90000"/>
              </a:lnSpc>
              <a:spcBef>
                <a:spcPct val="20000"/>
              </a:spcBef>
              <a:spcAft>
                <a:spcPts val="0"/>
              </a:spcAft>
              <a:buClr>
                <a:srgbClr val="FFFFFF"/>
              </a:buClr>
              <a:buSzPct val="90000"/>
              <a:buFontTx/>
              <a:buNone/>
              <a:tabLst/>
              <a:defRPr/>
            </a:pPr>
            <a:r>
              <a:rPr kumimoji="0" lang="en-US" sz="2000" b="0" i="0" u="none" strike="noStrike" kern="1200" cap="none" spc="0" normalizeH="0" baseline="0" noProof="0" dirty="0">
                <a:ln>
                  <a:noFill/>
                </a:ln>
                <a:solidFill>
                  <a:srgbClr val="505050"/>
                </a:solidFill>
                <a:effectLst/>
                <a:uLnTx/>
                <a:uFillTx/>
                <a:latin typeface="+mn-lt"/>
                <a:ea typeface="+mn-ea"/>
                <a:cs typeface="+mn-cs"/>
              </a:rPr>
              <a:t>Apps deployed via VPP</a:t>
            </a:r>
          </a:p>
          <a:p>
            <a:pPr marL="0" marR="0" lvl="1" indent="0" algn="l" defTabSz="932667" rtl="0" eaLnBrk="1" fontAlgn="auto" latinLnBrk="0" hangingPunct="1">
              <a:lnSpc>
                <a:spcPct val="90000"/>
              </a:lnSpc>
              <a:spcBef>
                <a:spcPct val="20000"/>
              </a:spcBef>
              <a:spcAft>
                <a:spcPts val="0"/>
              </a:spcAft>
              <a:buClr>
                <a:srgbClr val="FFFFFF"/>
              </a:buClr>
              <a:buSzPct val="90000"/>
              <a:buFontTx/>
              <a:buNone/>
              <a:tabLst/>
              <a:defRPr/>
            </a:pPr>
            <a:r>
              <a:rPr kumimoji="0" lang="en-US" sz="2000" b="0" i="0" u="none" strike="noStrike" kern="1200" cap="none" spc="0" normalizeH="0" baseline="0" noProof="0" dirty="0">
                <a:ln>
                  <a:noFill/>
                </a:ln>
                <a:solidFill>
                  <a:srgbClr val="505050"/>
                </a:solidFill>
                <a:effectLst/>
                <a:uLnTx/>
                <a:uFillTx/>
                <a:latin typeface="+mn-lt"/>
                <a:ea typeface="+mn-ea"/>
                <a:cs typeface="+mn-cs"/>
              </a:rPr>
              <a:t>User-less based enrollment</a:t>
            </a:r>
          </a:p>
          <a:p>
            <a:pPr marL="0" marR="0" lvl="1" indent="0" algn="l" defTabSz="932667" rtl="0" eaLnBrk="1" fontAlgn="auto" latinLnBrk="0" hangingPunct="1">
              <a:lnSpc>
                <a:spcPct val="90000"/>
              </a:lnSpc>
              <a:spcBef>
                <a:spcPct val="20000"/>
              </a:spcBef>
              <a:spcAft>
                <a:spcPts val="0"/>
              </a:spcAft>
              <a:buClr>
                <a:srgbClr val="FFFFFF"/>
              </a:buClr>
              <a:buSzPct val="90000"/>
              <a:buFontTx/>
              <a:buNone/>
              <a:tabLst/>
              <a:defRPr/>
            </a:pPr>
            <a:r>
              <a:rPr kumimoji="0" lang="en-US" sz="2000" b="0" i="0" u="none" strike="noStrike" kern="1200" cap="none" spc="0" normalizeH="0" baseline="0" noProof="0" dirty="0">
                <a:ln>
                  <a:noFill/>
                </a:ln>
                <a:solidFill>
                  <a:srgbClr val="505050"/>
                </a:solidFill>
                <a:effectLst/>
                <a:uLnTx/>
                <a:uFillTx/>
                <a:latin typeface="+mn-lt"/>
                <a:ea typeface="+mn-ea"/>
                <a:cs typeface="+mn-cs"/>
              </a:rPr>
              <a:t>Device enrollment manager</a:t>
            </a:r>
          </a:p>
          <a:p>
            <a:pPr marL="0" marR="0" lvl="1" indent="0" algn="l" defTabSz="932667" rtl="0" eaLnBrk="1" fontAlgn="auto" latinLnBrk="0" hangingPunct="1">
              <a:lnSpc>
                <a:spcPct val="90000"/>
              </a:lnSpc>
              <a:spcBef>
                <a:spcPct val="20000"/>
              </a:spcBef>
              <a:spcAft>
                <a:spcPts val="0"/>
              </a:spcAft>
              <a:buClr>
                <a:srgbClr val="FFFFFF"/>
              </a:buClr>
              <a:buSzPct val="90000"/>
              <a:buFontTx/>
              <a:buNone/>
              <a:tabLst/>
              <a:defRPr/>
            </a:pPr>
            <a:r>
              <a:rPr kumimoji="0" lang="en-US" sz="2000" b="0" i="0" u="none" strike="noStrike" kern="1200" cap="none" spc="0" normalizeH="0" baseline="0" noProof="0" dirty="0">
                <a:ln>
                  <a:noFill/>
                </a:ln>
                <a:solidFill>
                  <a:srgbClr val="505050"/>
                </a:solidFill>
                <a:effectLst/>
                <a:uLnTx/>
                <a:uFillTx/>
                <a:latin typeface="+mn-lt"/>
                <a:ea typeface="+mn-ea"/>
                <a:cs typeface="+mn-cs"/>
              </a:rPr>
              <a:t>User-based enrollment + Company Portal</a:t>
            </a:r>
          </a:p>
          <a:p>
            <a:pPr marL="0" marR="0" lvl="1" indent="0" algn="l" defTabSz="932667" rtl="0" eaLnBrk="1" fontAlgn="auto" latinLnBrk="0" hangingPunct="1">
              <a:lnSpc>
                <a:spcPct val="90000"/>
              </a:lnSpc>
              <a:spcBef>
                <a:spcPct val="20000"/>
              </a:spcBef>
              <a:spcAft>
                <a:spcPts val="0"/>
              </a:spcAft>
              <a:buClr>
                <a:srgbClr val="FFFFFF"/>
              </a:buClr>
              <a:buSzPct val="90000"/>
              <a:buFontTx/>
              <a:buNone/>
              <a:tabLst/>
              <a:defRPr/>
            </a:pPr>
            <a:endParaRPr kumimoji="0" lang="en-US" sz="2000" b="0" i="0" u="none" strike="noStrike" kern="1200" cap="none" spc="0" normalizeH="0" baseline="0" noProof="0" dirty="0">
              <a:ln>
                <a:noFill/>
              </a:ln>
              <a:solidFill>
                <a:srgbClr val="505050"/>
              </a:solidFill>
              <a:effectLst/>
              <a:uLnTx/>
              <a:uFillTx/>
              <a:latin typeface="+mn-lt"/>
              <a:ea typeface="+mn-ea"/>
              <a:cs typeface="+mn-cs"/>
            </a:endParaRPr>
          </a:p>
          <a:p>
            <a:pPr marL="0" marR="0" lvl="1" indent="0" algn="l" defTabSz="932667" rtl="0" eaLnBrk="1" fontAlgn="auto" latinLnBrk="0" hangingPunct="1">
              <a:lnSpc>
                <a:spcPct val="90000"/>
              </a:lnSpc>
              <a:spcBef>
                <a:spcPct val="20000"/>
              </a:spcBef>
              <a:spcAft>
                <a:spcPts val="0"/>
              </a:spcAft>
              <a:buClr>
                <a:srgbClr val="FFFFFF"/>
              </a:buClr>
              <a:buSzPct val="90000"/>
              <a:buFontTx/>
              <a:buNone/>
              <a:tabLst/>
              <a:defRPr/>
            </a:pPr>
            <a:r>
              <a:rPr kumimoji="0" lang="en-US" sz="2000" b="1" i="0" u="none" strike="noStrike" kern="1200" cap="none" spc="0" normalizeH="0" baseline="0" noProof="0" dirty="0">
                <a:ln>
                  <a:noFill/>
                </a:ln>
                <a:solidFill>
                  <a:srgbClr val="505050"/>
                </a:solidFill>
                <a:effectLst/>
                <a:uLnTx/>
                <a:uFillTx/>
                <a:latin typeface="+mn-lt"/>
                <a:ea typeface="+mn-ea"/>
                <a:cs typeface="+mn-cs"/>
              </a:rPr>
              <a:t>Examples</a:t>
            </a:r>
            <a:r>
              <a:rPr kumimoji="0" lang="en-US" sz="2000" b="0" i="0" u="none" strike="noStrike" kern="1200" cap="none" spc="0" normalizeH="0" baseline="0" noProof="0" dirty="0">
                <a:ln>
                  <a:noFill/>
                </a:ln>
                <a:solidFill>
                  <a:srgbClr val="505050"/>
                </a:solidFill>
                <a:effectLst/>
                <a:uLnTx/>
                <a:uFillTx/>
                <a:latin typeface="+mn-lt"/>
                <a:ea typeface="+mn-ea"/>
                <a:cs typeface="+mn-cs"/>
              </a:rPr>
              <a:t>: kiosk, retail, work device</a:t>
            </a:r>
          </a:p>
        </p:txBody>
      </p:sp>
      <p:grpSp>
        <p:nvGrpSpPr>
          <p:cNvPr id="40" name="Group 39"/>
          <p:cNvGrpSpPr/>
          <p:nvPr/>
        </p:nvGrpSpPr>
        <p:grpSpPr>
          <a:xfrm>
            <a:off x="2587345" y="197686"/>
            <a:ext cx="1030420" cy="1490838"/>
            <a:chOff x="10522612" y="1643064"/>
            <a:chExt cx="1416857" cy="1947860"/>
          </a:xfrm>
        </p:grpSpPr>
        <p:pic>
          <p:nvPicPr>
            <p:cNvPr id="41" name="Picture 2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bwMode="auto">
            <a:xfrm>
              <a:off x="10677309" y="1643064"/>
              <a:ext cx="1140257" cy="1947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 name="TextBox 41"/>
            <p:cNvSpPr txBox="1"/>
            <p:nvPr/>
          </p:nvSpPr>
          <p:spPr>
            <a:xfrm>
              <a:off x="10522612" y="2786062"/>
              <a:ext cx="1416857" cy="568403"/>
            </a:xfrm>
            <a:prstGeom prst="rect">
              <a:avLst/>
            </a:prstGeom>
            <a:noFill/>
          </p:spPr>
          <p:txBody>
            <a:bodyPr wrap="square" lIns="179285" tIns="143428" rIns="179285" bIns="143428">
              <a:spAutoFit/>
            </a:bodyPr>
            <a:lstStyle/>
            <a:p>
              <a:pPr marL="0" marR="0" lvl="0" indent="0" defTabSz="914314"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505050"/>
                  </a:solidFill>
                  <a:effectLst/>
                  <a:uLnTx/>
                  <a:uFillTx/>
                  <a:latin typeface="Segoe UI Light"/>
                </a:rPr>
                <a:t>Corporate</a:t>
              </a:r>
              <a:endParaRPr kumimoji="0" lang="en-US" sz="1600" b="0" i="0" u="none" strike="noStrike" kern="0" cap="none" spc="0" normalizeH="0" baseline="0" noProof="0" dirty="0">
                <a:ln>
                  <a:noFill/>
                </a:ln>
                <a:solidFill>
                  <a:srgbClr val="505050"/>
                </a:solidFill>
                <a:effectLst/>
                <a:uLnTx/>
                <a:uFillTx/>
                <a:latin typeface="Segoe UI Light"/>
              </a:endParaRPr>
            </a:p>
          </p:txBody>
        </p:sp>
      </p:grpSp>
      <p:sp>
        <p:nvSpPr>
          <p:cNvPr id="43" name="TextBox 42"/>
          <p:cNvSpPr txBox="1"/>
          <p:nvPr/>
        </p:nvSpPr>
        <p:spPr>
          <a:xfrm>
            <a:off x="407884" y="5280186"/>
            <a:ext cx="1295400" cy="572464"/>
          </a:xfrm>
          <a:prstGeom prst="rect">
            <a:avLst/>
          </a:prstGeom>
          <a:solidFill>
            <a:schemeClr val="accent1"/>
          </a:solidFill>
        </p:spPr>
        <p:txBody>
          <a:bodyPr wrap="square" lIns="91440" tIns="91440" rIns="91440" bIns="91440"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solidFill>
                  <a:srgbClr val="FFFFFF"/>
                </a:solidFill>
                <a:effectLst/>
                <a:uLnTx/>
                <a:uFillTx/>
              </a:rPr>
              <a:t>Out-of-box enrollment</a:t>
            </a:r>
          </a:p>
        </p:txBody>
      </p:sp>
      <p:sp>
        <p:nvSpPr>
          <p:cNvPr id="44" name="TextBox 43"/>
          <p:cNvSpPr txBox="1"/>
          <p:nvPr/>
        </p:nvSpPr>
        <p:spPr>
          <a:xfrm>
            <a:off x="1931884" y="5280186"/>
            <a:ext cx="1435816" cy="572464"/>
          </a:xfrm>
          <a:prstGeom prst="rect">
            <a:avLst/>
          </a:prstGeom>
          <a:solidFill>
            <a:schemeClr val="accent1"/>
          </a:solidFill>
        </p:spPr>
        <p:txBody>
          <a:bodyPr wrap="square" lIns="91440" tIns="91440" rIns="91440" bIns="91440"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solidFill>
                  <a:srgbClr val="FFFFFF"/>
                </a:solidFill>
                <a:effectLst/>
                <a:uLnTx/>
                <a:uFillTx/>
              </a:rPr>
              <a:t>Apply policy + configuration</a:t>
            </a:r>
          </a:p>
        </p:txBody>
      </p:sp>
      <p:sp>
        <p:nvSpPr>
          <p:cNvPr id="45" name="TextBox 44"/>
          <p:cNvSpPr txBox="1"/>
          <p:nvPr/>
        </p:nvSpPr>
        <p:spPr>
          <a:xfrm>
            <a:off x="3664360" y="5280186"/>
            <a:ext cx="1435816" cy="572464"/>
          </a:xfrm>
          <a:prstGeom prst="rect">
            <a:avLst/>
          </a:prstGeom>
          <a:solidFill>
            <a:schemeClr val="accent1">
              <a:lumMod val="60000"/>
              <a:lumOff val="40000"/>
            </a:schemeClr>
          </a:solidFill>
        </p:spPr>
        <p:txBody>
          <a:bodyPr wrap="square" lIns="91440" tIns="91440" rIns="91440" bIns="91440"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solidFill>
                  <a:srgbClr val="FFFFFF"/>
                </a:solidFill>
                <a:effectLst/>
                <a:uLnTx/>
                <a:uFillTx/>
              </a:rPr>
              <a:t>Install Comp. Portal (user)</a:t>
            </a:r>
          </a:p>
        </p:txBody>
      </p:sp>
      <p:sp>
        <p:nvSpPr>
          <p:cNvPr id="46" name="Right Arrow 34"/>
          <p:cNvSpPr/>
          <p:nvPr/>
        </p:nvSpPr>
        <p:spPr bwMode="auto">
          <a:xfrm>
            <a:off x="1572642" y="5414018"/>
            <a:ext cx="296660" cy="304800"/>
          </a:xfrm>
          <a:prstGeom prst="rightArrow">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398"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16814">
                    <a:srgbClr val="FFFFFF"/>
                  </a:gs>
                  <a:gs pos="46000">
                    <a:srgbClr val="FFFFFF"/>
                  </a:gs>
                </a:gsLst>
                <a:lin ang="5400000" scaled="0"/>
              </a:gradFill>
              <a:effectLst/>
              <a:uLnTx/>
              <a:uFillTx/>
            </a:endParaRPr>
          </a:p>
        </p:txBody>
      </p:sp>
      <p:sp>
        <p:nvSpPr>
          <p:cNvPr id="47" name="Right Arrow 35"/>
          <p:cNvSpPr/>
          <p:nvPr/>
        </p:nvSpPr>
        <p:spPr bwMode="auto">
          <a:xfrm>
            <a:off x="3269072" y="5414018"/>
            <a:ext cx="296660" cy="304800"/>
          </a:xfrm>
          <a:prstGeom prst="rightArrow">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398"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16814">
                    <a:srgbClr val="FFFFFF"/>
                  </a:gs>
                  <a:gs pos="46000">
                    <a:srgbClr val="FFFFFF"/>
                  </a:gs>
                </a:gsLst>
                <a:lin ang="5400000" scaled="0"/>
              </a:gradFill>
              <a:effectLst/>
              <a:uLnTx/>
              <a:uFillTx/>
            </a:endParaRPr>
          </a:p>
        </p:txBody>
      </p:sp>
      <p:sp>
        <p:nvSpPr>
          <p:cNvPr id="48" name="Rectangle 47"/>
          <p:cNvSpPr/>
          <p:nvPr/>
        </p:nvSpPr>
        <p:spPr>
          <a:xfrm>
            <a:off x="511490" y="5869642"/>
            <a:ext cx="3399575"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78D7"/>
                </a:solidFill>
                <a:effectLst/>
                <a:uLnTx/>
                <a:uFillTx/>
              </a:rPr>
              <a:t>+ lock MDM profile to device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78D7"/>
                </a:solidFill>
                <a:effectLst/>
                <a:uLnTx/>
                <a:uFillTx/>
              </a:rPr>
              <a:t>+ enable Supervised mode</a:t>
            </a:r>
          </a:p>
        </p:txBody>
      </p:sp>
      <p:cxnSp>
        <p:nvCxnSpPr>
          <p:cNvPr id="27" name="Straight Arrow Connector 26"/>
          <p:cNvCxnSpPr/>
          <p:nvPr/>
        </p:nvCxnSpPr>
        <p:spPr>
          <a:xfrm>
            <a:off x="3664360" y="720002"/>
            <a:ext cx="5096595" cy="8381"/>
          </a:xfrm>
          <a:prstGeom prst="straightConnector1">
            <a:avLst/>
          </a:prstGeom>
          <a:ln w="76200">
            <a:solidFill>
              <a:schemeClr val="accent1"/>
            </a:solidFill>
            <a:headEnd type="none"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30" name="Straight Arrow Connector 29"/>
          <p:cNvCxnSpPr/>
          <p:nvPr/>
        </p:nvCxnSpPr>
        <p:spPr>
          <a:xfrm flipH="1" flipV="1">
            <a:off x="3664360" y="1108092"/>
            <a:ext cx="4992277" cy="9778"/>
          </a:xfrm>
          <a:prstGeom prst="straightConnector1">
            <a:avLst/>
          </a:prstGeom>
          <a:ln w="76200">
            <a:solidFill>
              <a:srgbClr val="FFC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6255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50"/>
                                        <p:tgtEl>
                                          <p:spTgt spid="29"/>
                                        </p:tgtEl>
                                      </p:cBhvr>
                                    </p:animEffect>
                                    <p:anim calcmode="lin" valueType="num">
                                      <p:cBhvr>
                                        <p:cTn id="8" dur="250" fill="hold"/>
                                        <p:tgtEl>
                                          <p:spTgt spid="29"/>
                                        </p:tgtEl>
                                        <p:attrNameLst>
                                          <p:attrName>ppt_x</p:attrName>
                                        </p:attrNameLst>
                                      </p:cBhvr>
                                      <p:tavLst>
                                        <p:tav tm="0">
                                          <p:val>
                                            <p:strVal val="#ppt_x"/>
                                          </p:val>
                                        </p:tav>
                                        <p:tav tm="100000">
                                          <p:val>
                                            <p:strVal val="#ppt_x"/>
                                          </p:val>
                                        </p:tav>
                                      </p:tavLst>
                                    </p:anim>
                                    <p:anim calcmode="lin" valueType="num">
                                      <p:cBhvr>
                                        <p:cTn id="9" dur="25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10" presetClass="entr" presetSubtype="0"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
                                            <p:txEl>
                                              <p:pRg st="4" end="4"/>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250"/>
                                        <p:tgtEl>
                                          <p:spTgt spid="37"/>
                                        </p:tgtEl>
                                      </p:cBhvr>
                                    </p:animEffect>
                                    <p:anim calcmode="lin" valueType="num">
                                      <p:cBhvr>
                                        <p:cTn id="45" dur="250" fill="hold"/>
                                        <p:tgtEl>
                                          <p:spTgt spid="37"/>
                                        </p:tgtEl>
                                        <p:attrNameLst>
                                          <p:attrName>ppt_x</p:attrName>
                                        </p:attrNameLst>
                                      </p:cBhvr>
                                      <p:tavLst>
                                        <p:tav tm="0">
                                          <p:val>
                                            <p:strVal val="#ppt_x"/>
                                          </p:val>
                                        </p:tav>
                                        <p:tav tm="100000">
                                          <p:val>
                                            <p:strVal val="#ppt_x"/>
                                          </p:val>
                                        </p:tav>
                                      </p:tavLst>
                                    </p:anim>
                                    <p:anim calcmode="lin" valueType="num">
                                      <p:cBhvr>
                                        <p:cTn id="46" dur="250" fill="hold"/>
                                        <p:tgtEl>
                                          <p:spTgt spid="37"/>
                                        </p:tgtEl>
                                        <p:attrNameLst>
                                          <p:attrName>ppt_y</p:attrName>
                                        </p:attrNameLst>
                                      </p:cBhvr>
                                      <p:tavLst>
                                        <p:tav tm="0">
                                          <p:val>
                                            <p:strVal val="#ppt_y-.1"/>
                                          </p:val>
                                        </p:tav>
                                        <p:tav tm="100000">
                                          <p:val>
                                            <p:strVal val="#ppt_y"/>
                                          </p:val>
                                        </p:tav>
                                      </p:tavLst>
                                    </p:anim>
                                  </p:childTnLst>
                                </p:cTn>
                              </p:par>
                            </p:childTnLst>
                          </p:cTn>
                        </p:par>
                        <p:par>
                          <p:cTn id="47" fill="hold">
                            <p:stCondLst>
                              <p:cond delay="250"/>
                            </p:stCondLst>
                            <p:childTnLst>
                              <p:par>
                                <p:cTn id="48" presetID="10"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left)">
                                      <p:cBhvr>
                                        <p:cTn id="55" dur="500"/>
                                        <p:tgtEl>
                                          <p:spTgt spid="27"/>
                                        </p:tgtEl>
                                      </p:cBhvr>
                                    </p:animEffect>
                                  </p:childTnLst>
                                </p:cTn>
                              </p:par>
                              <p:par>
                                <p:cTn id="56" presetID="22" presetClass="entr" presetSubtype="2" fill="hold"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right)">
                                      <p:cBhvr>
                                        <p:cTn id="5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4" grpId="0" animBg="1"/>
      <p:bldP spid="26" grpId="0" animBg="1"/>
      <p:bldP spid="28" grpId="0" animBg="1"/>
      <p:bldP spid="25" grpId="0" animBg="1"/>
      <p:bldP spid="34" grpId="0" animBg="1"/>
      <p:bldP spid="38"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a:t>
            </a:r>
          </a:p>
        </p:txBody>
      </p:sp>
      <p:sp>
        <p:nvSpPr>
          <p:cNvPr id="3" name="Text Placeholder 2"/>
          <p:cNvSpPr>
            <a:spLocks noGrp="1"/>
          </p:cNvSpPr>
          <p:nvPr>
            <p:ph type="body" sz="quarter" idx="12"/>
          </p:nvPr>
        </p:nvSpPr>
        <p:spPr/>
        <p:txBody>
          <a:bodyPr/>
          <a:lstStyle/>
          <a:p>
            <a:r>
              <a:rPr lang="en-US" dirty="0"/>
              <a:t>DEP in Intune</a:t>
            </a:r>
          </a:p>
        </p:txBody>
      </p:sp>
    </p:spTree>
    <p:extLst>
      <p:ext uri="{BB962C8B-B14F-4D97-AF65-F5344CB8AC3E}">
        <p14:creationId xmlns:p14="http://schemas.microsoft.com/office/powerpoint/2010/main" val="38365539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74" y="-3928"/>
            <a:ext cx="12414501" cy="7014629"/>
          </a:xfrm>
          <a:prstGeom prst="rect">
            <a:avLst/>
          </a:prstGeom>
        </p:spPr>
      </p:pic>
      <p:sp>
        <p:nvSpPr>
          <p:cNvPr id="23" name="Rounded Rectangle 33"/>
          <p:cNvSpPr/>
          <p:nvPr/>
        </p:nvSpPr>
        <p:spPr>
          <a:xfrm>
            <a:off x="4733188" y="5093102"/>
            <a:ext cx="698923" cy="125612"/>
          </a:xfrm>
          <a:prstGeom prst="roundRect">
            <a:avLst/>
          </a:prstGeom>
          <a:solidFill>
            <a:srgbClr val="AEBDD1"/>
          </a:solidFill>
          <a:ln>
            <a:solidFill>
              <a:srgbClr val="AEBDD1"/>
            </a:solidFill>
          </a:ln>
          <a:effectLst>
            <a:softEdge rad="3175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Rounded Rectangle 34"/>
          <p:cNvSpPr/>
          <p:nvPr/>
        </p:nvSpPr>
        <p:spPr>
          <a:xfrm>
            <a:off x="4733189" y="5355989"/>
            <a:ext cx="640300" cy="122473"/>
          </a:xfrm>
          <a:prstGeom prst="roundRect">
            <a:avLst/>
          </a:prstGeom>
          <a:solidFill>
            <a:srgbClr val="AEBDD1"/>
          </a:solidFill>
          <a:ln>
            <a:solidFill>
              <a:srgbClr val="AEBDD1"/>
            </a:solidFill>
          </a:ln>
          <a:effectLst>
            <a:softEdge rad="3175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Rounded Rectangle 35"/>
          <p:cNvSpPr/>
          <p:nvPr/>
        </p:nvSpPr>
        <p:spPr>
          <a:xfrm>
            <a:off x="4733189" y="5652039"/>
            <a:ext cx="640300" cy="131223"/>
          </a:xfrm>
          <a:prstGeom prst="roundRect">
            <a:avLst/>
          </a:prstGeom>
          <a:solidFill>
            <a:srgbClr val="AEBDD1"/>
          </a:solidFill>
          <a:ln>
            <a:solidFill>
              <a:srgbClr val="AEBDD1"/>
            </a:solidFill>
          </a:ln>
          <a:effectLst>
            <a:softEdge rad="3175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 name="Rounded Rectangle 36"/>
          <p:cNvSpPr/>
          <p:nvPr/>
        </p:nvSpPr>
        <p:spPr>
          <a:xfrm>
            <a:off x="4743402" y="5935662"/>
            <a:ext cx="255635" cy="131223"/>
          </a:xfrm>
          <a:prstGeom prst="roundRect">
            <a:avLst/>
          </a:prstGeom>
          <a:solidFill>
            <a:srgbClr val="AEBDD1"/>
          </a:solidFill>
          <a:ln>
            <a:solidFill>
              <a:srgbClr val="AEBDD1"/>
            </a:solidFill>
          </a:ln>
          <a:effectLst>
            <a:softEdge rad="3175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7" name="Rounded Rectangle 37"/>
          <p:cNvSpPr/>
          <p:nvPr/>
        </p:nvSpPr>
        <p:spPr>
          <a:xfrm>
            <a:off x="4733188" y="6204639"/>
            <a:ext cx="698923" cy="131223"/>
          </a:xfrm>
          <a:prstGeom prst="roundRect">
            <a:avLst/>
          </a:prstGeom>
          <a:solidFill>
            <a:srgbClr val="AEBDD1"/>
          </a:solidFill>
          <a:ln>
            <a:solidFill>
              <a:srgbClr val="AEBDD1"/>
            </a:solidFill>
          </a:ln>
          <a:effectLst>
            <a:softEdge rad="3175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8" name="Rounded Rectangle 39"/>
          <p:cNvSpPr/>
          <p:nvPr/>
        </p:nvSpPr>
        <p:spPr>
          <a:xfrm>
            <a:off x="4773830" y="1924689"/>
            <a:ext cx="521072" cy="138614"/>
          </a:xfrm>
          <a:prstGeom prst="roundRect">
            <a:avLst/>
          </a:prstGeom>
          <a:solidFill>
            <a:srgbClr val="AEBDD1"/>
          </a:solidFill>
          <a:ln>
            <a:solidFill>
              <a:srgbClr val="AEBDD1"/>
            </a:solidFill>
          </a:ln>
          <a:effectLst>
            <a:softEdge rad="3175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9" name="Rounded Rectangle 40"/>
          <p:cNvSpPr/>
          <p:nvPr/>
        </p:nvSpPr>
        <p:spPr>
          <a:xfrm>
            <a:off x="4792411" y="2229958"/>
            <a:ext cx="629758" cy="128398"/>
          </a:xfrm>
          <a:prstGeom prst="roundRect">
            <a:avLst/>
          </a:prstGeom>
          <a:solidFill>
            <a:srgbClr val="AEBDD1"/>
          </a:solidFill>
          <a:ln>
            <a:solidFill>
              <a:srgbClr val="AEBDD1"/>
            </a:solidFill>
          </a:ln>
          <a:effectLst>
            <a:softEdge rad="3175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0" name="Rounded Rectangle 41"/>
          <p:cNvSpPr/>
          <p:nvPr/>
        </p:nvSpPr>
        <p:spPr>
          <a:xfrm>
            <a:off x="4773830" y="2509052"/>
            <a:ext cx="1205196" cy="131781"/>
          </a:xfrm>
          <a:prstGeom prst="roundRect">
            <a:avLst/>
          </a:prstGeom>
          <a:solidFill>
            <a:srgbClr val="AEBDD1"/>
          </a:solidFill>
          <a:ln>
            <a:solidFill>
              <a:srgbClr val="AEBDD1"/>
            </a:solidFill>
          </a:ln>
          <a:effectLst>
            <a:softEdge rad="3175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17395932"/>
      </p:ext>
    </p:extLst>
  </p:cSld>
  <p:clrMapOvr>
    <a:masterClrMapping/>
  </p:clrMapOvr>
  <p:transition>
    <p:fade/>
  </p:transition>
</p:sld>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870308F8-E0CB-4103-848C-306E67E28446}" vid="{7645BF26-5E45-428D-8A8C-D391F4476141}"/>
    </a:ext>
  </a:extLst>
</a:theme>
</file>

<file path=ppt/theme/theme2.xml><?xml version="1.0" encoding="utf-8"?>
<a:theme xmlns:a="http://schemas.openxmlformats.org/drawingml/2006/main" name="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870308F8-E0CB-4103-848C-306E67E28446}" vid="{94F43A21-9696-48F3-B9B7-2EDC14895D10}"/>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870308F8-E0CB-4103-848C-306E67E28446}" vid="{91E44DB9-F8DD-48AE-8162-26CDF62A116D}"/>
    </a:ext>
  </a:extLst>
</a:theme>
</file>

<file path=ppt/theme/theme4.xml><?xml version="1.0" encoding="utf-8"?>
<a:theme xmlns:a="http://schemas.openxmlformats.org/drawingml/2006/main" name="2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iOS_and_Mac" id="{33E579D0-91A0-424A-83A7-BD86DD851386}" vid="{F6D1E043-91CD-4953-B894-0D0E6B0B33EF}"/>
    </a:ext>
  </a:extLst>
</a:theme>
</file>

<file path=ppt/theme/theme5.xml><?xml version="1.0" encoding="utf-8"?>
<a:theme xmlns:a="http://schemas.openxmlformats.org/drawingml/2006/main" name="2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6.xml><?xml version="1.0" encoding="utf-8"?>
<a:theme xmlns:a="http://schemas.openxmlformats.org/drawingml/2006/main" name="3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id="{08B3FEDF-27CE-477E-A1F2-9805036CC047}" vid="{CD0BEC05-913A-4A4A-B174-12DECD18D25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Ele Ocholi</External_x0020_Speaker>
    <m6878b9dd7994da4ba144f95347d99c6 xmlns="01c77077-aee4-4b5f-bd4e-9cd40a6fff29">
      <Terms xmlns="http://schemas.microsoft.com/office/infopath/2007/PartnerControls"/>
    </m6878b9dd7994da4ba144f95347d99c6>
    <Presentation_x0020_Date xmlns="01c77077-aee4-4b5f-bd4e-9cd40a6fff29">2016-09-28T04:00:00+00:00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BRK3101</Session_x0020_Code>
    <Event_x0020_End_x0020_Date xmlns="01c77077-aee4-4b5f-bd4e-9cd40a6fff29">2016-09-30T07:00:00+00:00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2016</TermName>
          <TermId xmlns="http://schemas.microsoft.com/office/infopath/2007/PartnerControls">e2f6a88c-86f9-4b25-a2af-b5c3afa8c82a</TermId>
        </TermInfo>
      </Terms>
    </TaxKeywordTaxHTField>
    <TaxCatchAll xmlns="230e9df3-be65-4c73-a93b-d1236ebd677e">
      <Value>174</Value>
      <Value>177</Value>
      <Value>176</Value>
      <Value>175</Value>
    </TaxCatchAll>
    <NumberofDownloads xmlns="230e9df3-be65-4c73-a93b-d1236ebd677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purl.org/dc/elements/1.1/"/>
    <ds:schemaRef ds:uri="http://www.w3.org/XML/1998/namespace"/>
    <ds:schemaRef ds:uri="http://schemas.microsoft.com/office/2006/documentManagement/types"/>
    <ds:schemaRef ds:uri="http://schemas.microsoft.com/sharepoint/v3"/>
    <ds:schemaRef ds:uri="http://schemas.microsoft.com/office/2006/metadata/properties"/>
    <ds:schemaRef ds:uri="http://schemas.microsoft.com/office/infopath/2007/PartnerControls"/>
    <ds:schemaRef ds:uri="http://purl.org/dc/dcmitype/"/>
    <ds:schemaRef ds:uri="http://schemas.openxmlformats.org/package/2006/metadata/core-properties"/>
    <ds:schemaRef ds:uri="01c77077-aee4-4b5f-bd4e-9cd40a6fff29"/>
    <ds:schemaRef ds:uri="8ff673fc-3231-4e3a-893b-6d7f7cd32766"/>
    <ds:schemaRef ds:uri="230e9df3-be65-4c73-a93b-d1236ebd677e"/>
    <ds:schemaRef ds:uri="http://purl.org/dc/term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Microsoft_2016_16x9_Template_v02</Template>
  <TotalTime>1</TotalTime>
  <Words>3053</Words>
  <Application>Microsoft Office PowerPoint</Application>
  <PresentationFormat>Custom</PresentationFormat>
  <Paragraphs>467</Paragraphs>
  <Slides>43</Slides>
  <Notes>31</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43</vt:i4>
      </vt:variant>
    </vt:vector>
  </HeadingPairs>
  <TitlesOfParts>
    <vt:vector size="57" baseType="lpstr">
      <vt:lpstr>ＭＳ Ｐゴシック</vt:lpstr>
      <vt:lpstr>Arial</vt:lpstr>
      <vt:lpstr>Calibri</vt:lpstr>
      <vt:lpstr>Consolas</vt:lpstr>
      <vt:lpstr>Segoe UI</vt:lpstr>
      <vt:lpstr>Segoe UI Light</vt:lpstr>
      <vt:lpstr>Segoe UI Semibold</vt:lpstr>
      <vt:lpstr>Wingdings</vt:lpstr>
      <vt:lpstr>5-50002_Ignite_Breakout_Template</vt:lpstr>
      <vt:lpstr>6-30537_Envision 2016 Concurrent Template_Dark</vt:lpstr>
      <vt:lpstr>1_5-50002_Ignite_Breakout_Template</vt:lpstr>
      <vt:lpstr>2_5-50002_Ignite_Breakout_Template</vt:lpstr>
      <vt:lpstr>2_5-30610_Microsoft_Ignite_Keynote_Template</vt:lpstr>
      <vt:lpstr>3_5-50002_Ignite_Breakout_Template</vt:lpstr>
      <vt:lpstr>Manage and secure iOS and Mac devices in your organization with Microsoft Intune</vt:lpstr>
      <vt:lpstr>Enterprise mobility vision</vt:lpstr>
      <vt:lpstr>Devices in the Enterprise</vt:lpstr>
      <vt:lpstr>Devices in the Enterprise</vt:lpstr>
      <vt:lpstr>PowerPoint Presentation</vt:lpstr>
      <vt:lpstr>PowerPoint Presentation</vt:lpstr>
      <vt:lpstr>PowerPoint Presentation</vt:lpstr>
      <vt:lpstr>Demo</vt:lpstr>
      <vt:lpstr>PowerPoint Presentation</vt:lpstr>
      <vt:lpstr>PowerPoint Presentation</vt:lpstr>
      <vt:lpstr>Demo</vt:lpstr>
      <vt:lpstr>PowerPoint Presentation</vt:lpstr>
      <vt:lpstr>PowerPoint Presentation</vt:lpstr>
      <vt:lpstr>Apple Device Enrollment Program (DEP)</vt:lpstr>
      <vt:lpstr>Supervised Mode - iOS</vt:lpstr>
      <vt:lpstr>Apple Configurator and custom policies</vt:lpstr>
      <vt:lpstr>Demo</vt:lpstr>
      <vt:lpstr>Jailbreak detection</vt:lpstr>
      <vt:lpstr>iOS Volume Purchase Program (VPP)</vt:lpstr>
      <vt:lpstr>Demo</vt:lpstr>
      <vt:lpstr>PowerPoint Presentation</vt:lpstr>
      <vt:lpstr>PowerPoint Presentation</vt:lpstr>
      <vt:lpstr>PowerPoint Presentation</vt:lpstr>
      <vt:lpstr>Device Restrictions</vt:lpstr>
      <vt:lpstr>Added restrictions in configuration profile</vt:lpstr>
      <vt:lpstr>Added Restrictions in configuration profile</vt:lpstr>
      <vt:lpstr>Hide and Show Apps</vt:lpstr>
      <vt:lpstr>Demo</vt:lpstr>
      <vt:lpstr>PowerPoint Presentation</vt:lpstr>
      <vt:lpstr>Demo</vt:lpstr>
      <vt:lpstr>PowerPoint Presentation</vt:lpstr>
      <vt:lpstr>Mobile application management</vt:lpstr>
      <vt:lpstr>Demo</vt:lpstr>
      <vt:lpstr>Manage mobile productivity without device enrollment</vt:lpstr>
      <vt:lpstr>App restriction policies</vt:lpstr>
      <vt:lpstr>Enabling Protection for Apps Paths to MAM </vt:lpstr>
      <vt:lpstr>Expanding App ecosystem</vt:lpstr>
      <vt:lpstr>Devices in the Enterprise</vt:lpstr>
      <vt:lpstr>Check out other sessions</vt:lpstr>
      <vt:lpstr>Thank You!</vt:lpstr>
      <vt:lpstr>Free IT Pro resources To advance your career in cloud technology</vt:lpstr>
      <vt:lpstr>PowerPoint Presentation</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 and secure iOS and Mac devices in your organization with Microsoft Intune</dc:title>
  <dc:subject>&lt;Speech title here&gt;</dc:subject>
  <dc:creator>MS Events 0088</dc:creator>
  <cp:keywords>Microsoft 2016</cp:keywords>
  <dc:description>Template: Mitchell Derrey, Silverfox Productions_x000d_
Formatting: _x000d_
Audience Type:</dc:description>
  <cp:lastModifiedBy>MS Events 0093</cp:lastModifiedBy>
  <cp:revision>3</cp:revision>
  <dcterms:created xsi:type="dcterms:W3CDTF">2016-09-27T21:14:49Z</dcterms:created>
  <dcterms:modified xsi:type="dcterms:W3CDTF">2016-09-28T19:14:06Z</dcterms:modified>
  <cp:category>Microsoft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ies>
</file>