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</p:sldMasterIdLst>
  <p:notesMasterIdLst>
    <p:notesMasterId r:id="rId12"/>
  </p:notesMasterIdLst>
  <p:handoutMasterIdLst>
    <p:handoutMasterId r:id="rId13"/>
  </p:handoutMasterIdLst>
  <p:sldIdLst>
    <p:sldId id="1393" r:id="rId7"/>
    <p:sldId id="1410" r:id="rId8"/>
    <p:sldId id="1408" r:id="rId9"/>
    <p:sldId id="1409" r:id="rId10"/>
    <p:sldId id="1411" r:id="rId1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1819" autoAdjust="0"/>
  </p:normalViewPr>
  <p:slideViewPr>
    <p:cSldViewPr>
      <p:cViewPr varScale="1">
        <p:scale>
          <a:sx n="60" d="100"/>
          <a:sy n="60" d="100"/>
        </p:scale>
        <p:origin x="42" y="9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83" d="100"/>
          <a:sy n="83" d="100"/>
        </p:scale>
        <p:origin x="23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1:48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1:48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1:48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18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71230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4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5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7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9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5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5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08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736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53210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69010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3878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9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2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4172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sttrack.microsoft.com/resources" TargetMode="External"/><Relationship Id="rId2" Type="http://schemas.openxmlformats.org/officeDocument/2006/relationships/hyperlink" Target="https://naomimoneypenny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office.com/en-us/article/Set-up-the-Standard-or-First-Release-options-in-Office-365-3B3ADFA4-1777-4FF0-B606-FB8732101F47?ui=en-US&amp;rs=en-US&amp;ad=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&amp; Managing Change:</a:t>
            </a:r>
            <a:br>
              <a:rPr lang="en-US" dirty="0"/>
            </a:br>
            <a:r>
              <a:rPr lang="en-US" dirty="0"/>
              <a:t>The Art &amp; Science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&amp; Managing Change:</a:t>
            </a:r>
            <a:br>
              <a:rPr lang="en-US" dirty="0"/>
            </a:br>
            <a:r>
              <a:rPr lang="en-US" dirty="0"/>
              <a:t>The Art &amp; 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Speaker name</a:t>
            </a:r>
          </a:p>
          <a:p>
            <a:r>
              <a:rPr lang="en-US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BRK2282</a:t>
            </a:r>
          </a:p>
        </p:txBody>
      </p:sp>
    </p:spTree>
    <p:extLst>
      <p:ext uri="{BB962C8B-B14F-4D97-AF65-F5344CB8AC3E}">
        <p14:creationId xmlns:p14="http://schemas.microsoft.com/office/powerpoint/2010/main" val="38213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Panel: Selling &amp; Managing Change #BRK2282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37" y="1995488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" y="1995488"/>
            <a:ext cx="245659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00" t="5484"/>
          <a:stretch/>
        </p:blipFill>
        <p:spPr>
          <a:xfrm>
            <a:off x="3856037" y="1995488"/>
            <a:ext cx="1923886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437" y="4490237"/>
            <a:ext cx="2895600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dirty="0"/>
              <a:t>Gina Montgomery</a:t>
            </a:r>
          </a:p>
          <a:p>
            <a:br>
              <a:rPr lang="en-US" dirty="0"/>
            </a:br>
            <a:r>
              <a:rPr lang="en-US" dirty="0"/>
              <a:t>Vice President, Corporate Strategy</a:t>
            </a:r>
          </a:p>
          <a:p>
            <a:r>
              <a:rPr lang="en-US" dirty="0"/>
              <a:t>Connection</a:t>
            </a:r>
          </a:p>
          <a:p>
            <a:r>
              <a:rPr lang="en-US" dirty="0"/>
              <a:t>@</a:t>
            </a:r>
            <a:r>
              <a:rPr lang="en-US" dirty="0" err="1"/>
              <a:t>ginammontgomery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6837" y="4490237"/>
            <a:ext cx="2895600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dirty="0"/>
              <a:t>Naomi Moneypenny</a:t>
            </a:r>
          </a:p>
          <a:p>
            <a:br>
              <a:rPr lang="en-US" dirty="0"/>
            </a:br>
            <a:r>
              <a:rPr lang="en-US" dirty="0"/>
              <a:t>Chief Technology Officer, Microsoft MVP</a:t>
            </a:r>
          </a:p>
          <a:p>
            <a:r>
              <a:rPr lang="en-US" dirty="0"/>
              <a:t>ManyWorlds</a:t>
            </a:r>
          </a:p>
          <a:p>
            <a:r>
              <a:rPr lang="en-US" dirty="0"/>
              <a:t>@</a:t>
            </a:r>
            <a:r>
              <a:rPr lang="en-US" dirty="0" err="1"/>
              <a:t>nmoneypenny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6026" y="4490237"/>
            <a:ext cx="2895600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dirty="0"/>
              <a:t>Steve Nguyen</a:t>
            </a:r>
          </a:p>
          <a:p>
            <a:br>
              <a:rPr lang="en-US" dirty="0"/>
            </a:br>
            <a:r>
              <a:rPr lang="en-US" dirty="0"/>
              <a:t>Product Evangelist,</a:t>
            </a:r>
          </a:p>
          <a:p>
            <a:r>
              <a:rPr lang="en-US" dirty="0"/>
              <a:t>Yammer</a:t>
            </a:r>
          </a:p>
          <a:p>
            <a:r>
              <a:rPr lang="en-US" dirty="0"/>
              <a:t>Microsoft</a:t>
            </a:r>
          </a:p>
          <a:p>
            <a:r>
              <a:rPr lang="en-US" dirty="0"/>
              <a:t>@</a:t>
            </a:r>
            <a:r>
              <a:rPr lang="en-US" dirty="0" err="1"/>
              <a:t>espnguyen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637" y="4490237"/>
            <a:ext cx="2895600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dirty="0"/>
              <a:t>Brian Levenson</a:t>
            </a:r>
          </a:p>
          <a:p>
            <a:br>
              <a:rPr lang="en-US" dirty="0"/>
            </a:br>
            <a:r>
              <a:rPr lang="en-US" dirty="0"/>
              <a:t>Product Marketing Manager, O365</a:t>
            </a:r>
          </a:p>
          <a:p>
            <a:r>
              <a:rPr lang="en-US" dirty="0"/>
              <a:t>Microsoft</a:t>
            </a:r>
          </a:p>
          <a:p>
            <a:r>
              <a:rPr lang="en-US" dirty="0"/>
              <a:t>@office365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4652" t="15683" r="29302" b="17317"/>
          <a:stretch/>
        </p:blipFill>
        <p:spPr>
          <a:xfrm rot="5400000">
            <a:off x="9637665" y="2029325"/>
            <a:ext cx="2258198" cy="21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56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39978"/>
          </a:xfrm>
        </p:spPr>
        <p:txBody>
          <a:bodyPr/>
          <a:lstStyle/>
          <a:p>
            <a:r>
              <a:rPr lang="en-US" dirty="0"/>
              <a:t>Blog:</a:t>
            </a:r>
          </a:p>
          <a:p>
            <a:r>
              <a:rPr lang="en-US" dirty="0">
                <a:hlinkClick r:id="rId2"/>
              </a:rPr>
              <a:t>https://NaomiMoneypenny.com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Adoption Resources:</a:t>
            </a:r>
          </a:p>
          <a:p>
            <a:r>
              <a:rPr lang="en-US" dirty="0">
                <a:hlinkClick r:id="rId3"/>
              </a:rPr>
              <a:t>http://fasttrack.microsoft.com/resources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Release:</a:t>
            </a:r>
          </a:p>
          <a:p>
            <a:r>
              <a:rPr lang="en-US" sz="2400" dirty="0">
                <a:hlinkClick r:id="rId4"/>
              </a:rPr>
              <a:t>https://support.office.com/en-us/article/Set-up-the-Standard-or-First-Release-options-in-Office-365-3B3ADFA4-1777-4FF0-B606-FB8732101F47?ui=en-US&amp;rs=en-US&amp;ad=US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3490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564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724CCC7E-DAE2-445C-BC5A-A65E0DF5D5E1}" vid="{3692F10D-0335-4FCE-A1C4-82B66353CE1A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724CCC7E-DAE2-445C-BC5A-A65E0DF5D5E1}" vid="{42B86328-F22E-4D0A-8C88-21AC34E191E7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Gina Montgomery, Brian Levenson, Naomi Moneypenny, Steve Nguyen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BRK2282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ff673fc-3231-4e3a-893b-6d7f7cd32766"/>
    <ds:schemaRef ds:uri="230e9df3-be65-4c73-a93b-d1236ebd677e"/>
    <ds:schemaRef ds:uri="01c77077-aee4-4b5f-bd4e-9cd40a6fff29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</Template>
  <TotalTime>318</TotalTime>
  <Words>113</Words>
  <Application>Microsoft Office PowerPoint</Application>
  <PresentationFormat>Custom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Selling &amp; Managing Change: The Art &amp; Science</vt:lpstr>
      <vt:lpstr>Selling &amp; Managing Change: The Art &amp; Science</vt:lpstr>
      <vt:lpstr>Panel: Selling &amp; Managing Change #BRK2282</vt:lpstr>
      <vt:lpstr>Resources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&amp; Managing Change:</dc:title>
  <dc:subject>&lt;Speech title here&gt;</dc:subject>
  <dc:creator>Naomi Moneypenny</dc:creator>
  <cp:keywords>Microsoft Ignite 2016</cp:keywords>
  <dc:description>Template: Mitchell Derrey, Silverfox Productions_x000d_
Formatting: _x000d_
Audience Type:</dc:description>
  <cp:lastModifiedBy>MS Events 0087</cp:lastModifiedBy>
  <cp:revision>12</cp:revision>
  <dcterms:created xsi:type="dcterms:W3CDTF">2016-07-27T04:30:20Z</dcterms:created>
  <dcterms:modified xsi:type="dcterms:W3CDTF">2016-09-27T17:48:42Z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