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4" r:id="rId7"/>
  </p:sldMasterIdLst>
  <p:notesMasterIdLst>
    <p:notesMasterId r:id="rId14"/>
  </p:notesMasterIdLst>
  <p:handoutMasterIdLst>
    <p:handoutMasterId r:id="rId15"/>
  </p:handoutMasterIdLst>
  <p:sldIdLst>
    <p:sldId id="1409" r:id="rId8"/>
    <p:sldId id="1406" r:id="rId9"/>
    <p:sldId id="1407" r:id="rId10"/>
    <p:sldId id="1408" r:id="rId11"/>
    <p:sldId id="1405" r:id="rId12"/>
    <p:sldId id="1326" r:id="rId1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9"/>
            <p14:sldId id="1406"/>
            <p14:sldId id="1407"/>
            <p14:sldId id="1408"/>
            <p14:sldId id="1405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89988" autoAdjust="0"/>
  </p:normalViewPr>
  <p:slideViewPr>
    <p:cSldViewPr>
      <p:cViewPr varScale="1">
        <p:scale>
          <a:sx n="104" d="100"/>
          <a:sy n="104" d="100"/>
        </p:scale>
        <p:origin x="9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83" d="100"/>
          <a:sy n="83" d="100"/>
        </p:scale>
        <p:origin x="23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9/28/2016 12:01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9/28/2016 12:01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12:01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772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12:01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6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9/28/2016 12:01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98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3103945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7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70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448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94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5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88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8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1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7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116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80346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66472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88071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53519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92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862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23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55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5366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3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  <p:sldLayoutId id="2147484359" r:id="rId18"/>
    <p:sldLayoutId id="2147484360" r:id="rId19"/>
    <p:sldLayoutId id="2147484361" r:id="rId20"/>
    <p:sldLayoutId id="2147484362" r:id="rId21"/>
    <p:sldLayoutId id="21474843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81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  <p:sldLayoutId id="2147484377" r:id="rId13"/>
    <p:sldLayoutId id="2147484378" r:id="rId14"/>
    <p:sldLayoutId id="2147484379" r:id="rId15"/>
    <p:sldLayoutId id="2147484380" r:id="rId16"/>
    <p:sldLayoutId id="2147484381" r:id="rId17"/>
    <p:sldLayoutId id="2147484382" r:id="rId18"/>
    <p:sldLayoutId id="2147484383" r:id="rId19"/>
    <p:sldLayoutId id="2147484384" r:id="rId20"/>
    <p:sldLayoutId id="2147484385" r:id="rId21"/>
    <p:sldLayoutId id="2147484386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hyperlink" Target="https://aka.ms/ignite.mobileap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Meetup User Experience Design for SharePoint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Cathy Dew</a:t>
            </a:r>
          </a:p>
          <a:p>
            <a:r>
              <a:rPr lang="en-US" dirty="0"/>
              <a:t>Enterprise Delivery Manager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BRK2281</a:t>
            </a:r>
          </a:p>
        </p:txBody>
      </p:sp>
    </p:spTree>
    <p:extLst>
      <p:ext uri="{BB962C8B-B14F-4D97-AF65-F5344CB8AC3E}">
        <p14:creationId xmlns:p14="http://schemas.microsoft.com/office/powerpoint/2010/main" val="16342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3841052"/>
          </a:xfrm>
        </p:spPr>
        <p:txBody>
          <a:bodyPr/>
          <a:lstStyle/>
          <a:p>
            <a:r>
              <a:rPr lang="en-US" dirty="0"/>
              <a:t>Transition from Old Methods to New Theories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r="20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90954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2012859"/>
          </a:xfrm>
        </p:spPr>
        <p:txBody>
          <a:bodyPr/>
          <a:lstStyle/>
          <a:p>
            <a:r>
              <a:rPr lang="en-US" dirty="0"/>
              <a:t>What’s on the Roadmap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r="24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00017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2926955"/>
          </a:xfrm>
        </p:spPr>
        <p:txBody>
          <a:bodyPr/>
          <a:lstStyle/>
          <a:p>
            <a:r>
              <a:rPr lang="en-US" dirty="0"/>
              <a:t>Maintain Balance in the Cloud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7" r="290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4907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2C5385DD-25CC-4B4A-8E83-9D91F0EF820F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D0C2E7D0-5C17-430B-90AA-64EE87CAC54C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F00BE584-C693-46FD-AC24-CA0B4C734830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7645BF26-5E45-428D-8A8C-D391F447614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Cathy Dew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2016-09-28T04:00:00+00:00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BRK2281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purl.org/dc/terms/"/>
    <ds:schemaRef ds:uri="01c77077-aee4-4b5f-bd4e-9cd40a6fff29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230e9df3-be65-4c73-a93b-d1236ebd677e"/>
    <ds:schemaRef ds:uri="http://schemas.openxmlformats.org/package/2006/metadata/core-properties"/>
    <ds:schemaRef ds:uri="8ff673fc-3231-4e3a-893b-6d7f7cd32766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</Template>
  <TotalTime>1685</TotalTime>
  <Words>163</Words>
  <Application>Microsoft Office PowerPoint</Application>
  <PresentationFormat>Custom</PresentationFormat>
  <Paragraphs>22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Meetup User Experience Design for SharePoint</vt:lpstr>
      <vt:lpstr>Transition from Old Methods to New Theories</vt:lpstr>
      <vt:lpstr>What’s on the Roadmap</vt:lpstr>
      <vt:lpstr>Maintain Balance in the Cloud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Meetup User Experience Design for SharePoint</dc:title>
  <dc:subject>&lt;Speech title here&gt;</dc:subject>
  <dc:creator>Cathy Dew</dc:creator>
  <cp:keywords>Microsoft Ignite 2016</cp:keywords>
  <dc:description>Template: Mitchell Derrey, Silverfox Productions_x000d_
Formatting: _x000d_
Audience Type:</dc:description>
  <cp:lastModifiedBy>MS Events 0093</cp:lastModifiedBy>
  <cp:revision>11</cp:revision>
  <dcterms:created xsi:type="dcterms:W3CDTF">2016-08-29T20:11:07Z</dcterms:created>
  <dcterms:modified xsi:type="dcterms:W3CDTF">2016-09-28T16:02:05Z</dcterms:modified>
  <cp:category>Microsoft Ignite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