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</p:sldMasterIdLst>
  <p:notesMasterIdLst>
    <p:notesMasterId r:id="rId17"/>
  </p:notesMasterIdLst>
  <p:handoutMasterIdLst>
    <p:handoutMasterId r:id="rId18"/>
  </p:handoutMasterIdLst>
  <p:sldIdLst>
    <p:sldId id="1393" r:id="rId7"/>
    <p:sldId id="1410" r:id="rId8"/>
    <p:sldId id="1409" r:id="rId9"/>
    <p:sldId id="1411" r:id="rId10"/>
    <p:sldId id="1408" r:id="rId11"/>
    <p:sldId id="1412" r:id="rId12"/>
    <p:sldId id="1413" r:id="rId13"/>
    <p:sldId id="1414" r:id="rId14"/>
    <p:sldId id="1407" r:id="rId15"/>
    <p:sldId id="1392" r:id="rId16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2016 Template Light" id="{A073DAE3-B461-442F-A3D3-6642BD875E45}">
          <p14:sldIdLst>
            <p14:sldId id="1393"/>
            <p14:sldId id="1410"/>
            <p14:sldId id="1409"/>
            <p14:sldId id="1411"/>
            <p14:sldId id="1408"/>
            <p14:sldId id="1412"/>
            <p14:sldId id="1413"/>
            <p14:sldId id="1414"/>
            <p14:sldId id="1407"/>
            <p14:sldId id="1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FFFF"/>
    <a:srgbClr val="BAD80A"/>
    <a:srgbClr val="A80000"/>
    <a:srgbClr val="5C2D91"/>
    <a:srgbClr val="0078D7"/>
    <a:srgbClr val="107C10"/>
    <a:srgbClr val="000000"/>
    <a:srgbClr val="D83B01"/>
    <a:srgbClr val="00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6215" autoAdjust="0"/>
  </p:normalViewPr>
  <p:slideViewPr>
    <p:cSldViewPr>
      <p:cViewPr varScale="1">
        <p:scale>
          <a:sx n="109" d="100"/>
          <a:sy n="109" d="100"/>
        </p:scale>
        <p:origin x="5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9/27/2016 10:26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9/27/2016 10:26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9/27/2016 10:26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9/27/2016 10:26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2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9/27/2016 10:26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3798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r="40044"/>
          <a:stretch/>
        </p:blipFill>
        <p:spPr>
          <a:xfrm>
            <a:off x="-246501" y="1965643"/>
            <a:ext cx="473620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4179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083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959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810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98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40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478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58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75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964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98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8852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674993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76505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50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60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3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538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8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5" r:id="rId2"/>
    <p:sldLayoutId id="2147484240" r:id="rId3"/>
    <p:sldLayoutId id="2147484296" r:id="rId4"/>
    <p:sldLayoutId id="2147484241" r:id="rId5"/>
    <p:sldLayoutId id="2147484297" r:id="rId6"/>
    <p:sldLayoutId id="2147484244" r:id="rId7"/>
    <p:sldLayoutId id="2147484298" r:id="rId8"/>
    <p:sldLayoutId id="2147484245" r:id="rId9"/>
    <p:sldLayoutId id="2147484247" r:id="rId10"/>
    <p:sldLayoutId id="2147484331" r:id="rId11"/>
    <p:sldLayoutId id="2147484249" r:id="rId12"/>
    <p:sldLayoutId id="2147484301" r:id="rId13"/>
    <p:sldLayoutId id="2147484251" r:id="rId14"/>
    <p:sldLayoutId id="2147484252" r:id="rId15"/>
    <p:sldLayoutId id="2147484254" r:id="rId16"/>
    <p:sldLayoutId id="2147484257" r:id="rId17"/>
    <p:sldLayoutId id="2147484258" r:id="rId18"/>
    <p:sldLayoutId id="2147484260" r:id="rId19"/>
    <p:sldLayoutId id="2147484299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  <p:sldLayoutId id="2147484364" r:id="rId19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55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  <p:sldLayoutId id="2147484360" r:id="rId18"/>
    <p:sldLayoutId id="2147484361" r:id="rId19"/>
    <p:sldLayoutId id="2147484362" r:id="rId20"/>
    <p:sldLayoutId id="21474843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hyperlink" Target="https://aka.ms/ignite.mobile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135062"/>
            <a:ext cx="10896535" cy="1828786"/>
          </a:xfrm>
        </p:spPr>
        <p:txBody>
          <a:bodyPr/>
          <a:lstStyle/>
          <a:p>
            <a:r>
              <a:rPr lang="en-GB" dirty="0"/>
              <a:t>Meetup: </a:t>
            </a:r>
            <a:br>
              <a:rPr lang="bg-BG" dirty="0"/>
            </a:br>
            <a:r>
              <a:rPr lang="en-GB" dirty="0"/>
              <a:t>Office 365 Developers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08437" y="3662152"/>
            <a:ext cx="4191000" cy="1828007"/>
          </a:xfrm>
        </p:spPr>
        <p:txBody>
          <a:bodyPr/>
          <a:lstStyle/>
          <a:p>
            <a:r>
              <a:rPr lang="en-US" dirty="0"/>
              <a:t>Vesa Juvonen</a:t>
            </a:r>
          </a:p>
          <a:p>
            <a:r>
              <a:rPr lang="en-US" sz="2000" dirty="0"/>
              <a:t>Senior Program Manager, Microsoft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white">
          <a:xfrm>
            <a:off x="427102" y="3662153"/>
            <a:ext cx="2971736" cy="1828007"/>
          </a:xfrm>
          <a:prstGeom prst="rect">
            <a:avLst/>
          </a:prstGeom>
          <a:noFill/>
        </p:spPr>
        <p:txBody>
          <a:bodyPr vert="horz" wrap="square" lIns="146304" tIns="109728" rIns="146304" bIns="109728" rtlCol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200" kern="1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Radi Atanassov</a:t>
            </a:r>
          </a:p>
          <a:p>
            <a:r>
              <a:rPr lang="en-US" sz="2000" dirty="0"/>
              <a:t>Senior Director, Progress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think that the number of SharePoint developers is declining, and why?</a:t>
            </a:r>
          </a:p>
        </p:txBody>
      </p:sp>
    </p:spTree>
    <p:extLst>
      <p:ext uri="{BB962C8B-B14F-4D97-AF65-F5344CB8AC3E}">
        <p14:creationId xmlns:p14="http://schemas.microsoft.com/office/powerpoint/2010/main" val="576690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important is </a:t>
            </a:r>
            <a:br>
              <a:rPr lang="en-US" dirty="0"/>
            </a:br>
            <a:r>
              <a:rPr lang="en-US" dirty="0"/>
              <a:t>ASP.NET Core support to you?</a:t>
            </a:r>
          </a:p>
        </p:txBody>
      </p:sp>
    </p:spTree>
    <p:extLst>
      <p:ext uri="{BB962C8B-B14F-4D97-AF65-F5344CB8AC3E}">
        <p14:creationId xmlns:p14="http://schemas.microsoft.com/office/powerpoint/2010/main" val="33688189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agree that our skills </a:t>
            </a:r>
            <a:br>
              <a:rPr lang="en-US" dirty="0"/>
            </a:br>
            <a:r>
              <a:rPr lang="en-US" dirty="0"/>
              <a:t>must transition into cloud development skills?</a:t>
            </a:r>
          </a:p>
        </p:txBody>
      </p:sp>
    </p:spTree>
    <p:extLst>
      <p:ext uri="{BB962C8B-B14F-4D97-AF65-F5344CB8AC3E}">
        <p14:creationId xmlns:p14="http://schemas.microsoft.com/office/powerpoint/2010/main" val="33788835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would you like to see us push SharePoint development?</a:t>
            </a:r>
          </a:p>
        </p:txBody>
      </p:sp>
    </p:spTree>
    <p:extLst>
      <p:ext uri="{BB962C8B-B14F-4D97-AF65-F5344CB8AC3E}">
        <p14:creationId xmlns:p14="http://schemas.microsoft.com/office/powerpoint/2010/main" val="65864771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Office client add-ins proved useful to you?</a:t>
            </a:r>
          </a:p>
        </p:txBody>
      </p:sp>
    </p:spTree>
    <p:extLst>
      <p:ext uri="{BB962C8B-B14F-4D97-AF65-F5344CB8AC3E}">
        <p14:creationId xmlns:p14="http://schemas.microsoft.com/office/powerpoint/2010/main" val="21536810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 you get your SharePoint/Office 365 development knowledge from?</a:t>
            </a:r>
          </a:p>
        </p:txBody>
      </p:sp>
    </p:spTree>
    <p:extLst>
      <p:ext uri="{BB962C8B-B14F-4D97-AF65-F5344CB8AC3E}">
        <p14:creationId xmlns:p14="http://schemas.microsoft.com/office/powerpoint/2010/main" val="2474172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487" dirty="0"/>
              <a:t>aka.ms/OfficeDevPnP</a:t>
            </a:r>
            <a:endParaRPr lang="fi-FI" sz="448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5" y="3312"/>
            <a:ext cx="3415560" cy="151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22284" b="14513"/>
          <a:stretch/>
        </p:blipFill>
        <p:spPr>
          <a:xfrm>
            <a:off x="362113" y="1716195"/>
            <a:ext cx="534506" cy="943208"/>
          </a:xfrm>
          <a:prstGeom prst="rect">
            <a:avLst/>
          </a:prstGeom>
        </p:spPr>
      </p:pic>
      <p:pic>
        <p:nvPicPr>
          <p:cNvPr id="1026" name="Picture 2" descr="https://assets-cdn.github.com/images/modules/logos_page/Octoc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96" y="1822511"/>
            <a:ext cx="1616226" cy="13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45" y="2967475"/>
            <a:ext cx="1331613" cy="55941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885" y="1626825"/>
            <a:ext cx="12424711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86444" y="1640456"/>
            <a:ext cx="5869886" cy="2876156"/>
          </a:xfrm>
          <a:prstGeom prst="rect">
            <a:avLst/>
          </a:prstGeom>
          <a:noFill/>
        </p:spPr>
        <p:txBody>
          <a:bodyPr wrap="none" lIns="182707" tIns="146166" rIns="182707" bIns="146166" rtlCol="0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</a:t>
            </a:r>
          </a:p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https://github.com/OfficeDev/PnP-Sites-Core</a:t>
            </a:r>
          </a:p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https://github.com/OfficeDev/PnP-PowerShell</a:t>
            </a:r>
          </a:p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https://github.com/OfficeDev/PnP-Tools</a:t>
            </a:r>
          </a:p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https://github.com/OfficeDev/PnP-Guidance</a:t>
            </a:r>
          </a:p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https://github.com/OfficeDev/PnP-Transformation</a:t>
            </a:r>
          </a:p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https://github.com/OfficeDev/PnP-OfficeAddIns</a:t>
            </a:r>
          </a:p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7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https://github.com/OfficeDev/PnP-Provisioning-Schema</a:t>
            </a:r>
            <a:endParaRPr lang="en-US" sz="1998" kern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3292" y="332127"/>
            <a:ext cx="2562177" cy="93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20" y="3981765"/>
            <a:ext cx="654850" cy="5525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11157" y="2000185"/>
            <a:ext cx="4066360" cy="376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9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https://aka.ms/OfficeDevPnPVideos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9" y="2777863"/>
            <a:ext cx="586304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11160" y="3075419"/>
            <a:ext cx="4033661" cy="376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9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https://aka.ms/OfficeDevPnPMSDN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-4502" y="3713082"/>
            <a:ext cx="586304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46" y="4798203"/>
            <a:ext cx="586304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611158" y="4124532"/>
            <a:ext cx="4203686" cy="376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9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https://aka.ms/OfficeDevPnPYammer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51456" y="6392095"/>
            <a:ext cx="4609218" cy="376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999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https://aka.ms/OfficeDevPnPPartnerPack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53" y="4792182"/>
            <a:ext cx="1071928" cy="107192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 flipV="1">
            <a:off x="5855976" y="1626824"/>
            <a:ext cx="17976" cy="5364395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611160" y="5155651"/>
            <a:ext cx="1932797" cy="376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9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@OfficeDevPnP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876449" y="4466240"/>
            <a:ext cx="6556644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82" y="5871278"/>
            <a:ext cx="5863042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newsignature.com/wp-content/uploads/2015/04/Skype_for_Business_Secondary_Blue_RG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" y="5797206"/>
            <a:ext cx="1305757" cy="12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1611156" y="6241280"/>
            <a:ext cx="3724663" cy="376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9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https://aka.ms/OfficeDevPnPCall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1392" y="5219790"/>
            <a:ext cx="2994263" cy="120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4620" y="4652334"/>
            <a:ext cx="1285015" cy="475932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5876449" y="5314361"/>
            <a:ext cx="6556644" cy="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467345" y="4702127"/>
            <a:ext cx="3624932" cy="376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24">
              <a:lnSpc>
                <a:spcPct val="90000"/>
              </a:lnSpc>
              <a:spcAft>
                <a:spcPts val="600"/>
              </a:spcAft>
            </a:pPr>
            <a:r>
              <a:rPr lang="en-US" sz="1998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https://docs.com/OfficeDevPnP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/>
          <a:srcRect l="33919" t="7339" r="19732" b="7339"/>
          <a:stretch/>
        </p:blipFill>
        <p:spPr>
          <a:xfrm>
            <a:off x="10952806" y="4481833"/>
            <a:ext cx="1412415" cy="26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8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  <p:bldP spid="27" grpId="0"/>
      <p:bldP spid="30" grpId="0"/>
      <p:bldP spid="31" grpId="0"/>
      <p:bldP spid="37" grpId="0"/>
      <p:bldP spid="50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3D8EA723-330F-4CE4-9E9B-7A3528C3E25F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4A547913-FDF7-4DFF-9D24-2FF6685A0C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Radi Atanassov; Vesa Juvonen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2016-09-29T04:00:00+00:00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BRK2280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e2f6a88c-86f9-4b25-a2af-b5c3afa8c82a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8ff673fc-3231-4e3a-893b-6d7f7cd32766"/>
    <ds:schemaRef ds:uri="http://purl.org/dc/dcmitype/"/>
    <ds:schemaRef ds:uri="230e9df3-be65-4c73-a93b-d1236ebd677e"/>
    <ds:schemaRef ds:uri="http://schemas.microsoft.com/office/infopath/2007/PartnerControls"/>
    <ds:schemaRef ds:uri="http://schemas.openxmlformats.org/package/2006/metadata/core-properties"/>
    <ds:schemaRef ds:uri="01c77077-aee4-4b5f-bd4e-9cd40a6fff29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Microsoft_2016_16x9_Template</Template>
  <TotalTime>17</TotalTime>
  <Words>250</Words>
  <Application>Microsoft Office PowerPoint</Application>
  <PresentationFormat>Custom</PresentationFormat>
  <Paragraphs>42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6-30537_Envision 2016 Concurrent Template_Dark</vt:lpstr>
      <vt:lpstr>1_5-50002_Ignite_Breakout_Template</vt:lpstr>
      <vt:lpstr>Meetup:  Office 365 Developers </vt:lpstr>
      <vt:lpstr>Do you think that the number of SharePoint developers is declining, and why?</vt:lpstr>
      <vt:lpstr>How important is  ASP.NET Core support to you?</vt:lpstr>
      <vt:lpstr>Do you agree that our skills  must transition into cloud development skills?</vt:lpstr>
      <vt:lpstr>Where would you like to see us push SharePoint development?</vt:lpstr>
      <vt:lpstr>Have Office client add-ins proved useful to you?</vt:lpstr>
      <vt:lpstr>Where do you get your SharePoint/Office 365 development knowledge from?</vt:lpstr>
      <vt:lpstr>aka.ms/OfficeDevPnP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Meetup: Office 365 Developers</dc:title>
  <dc:subject>Meetup: Office 365 Developers </dc:subject>
  <dc:creator>Radi Atanassov</dc:creator>
  <cp:keywords>Microsoft 2016</cp:keywords>
  <dc:description>Template: Mitchell Derrey, Silverfox Productions_x000d_
Formatting: _x000d_
Audience Type:</dc:description>
  <cp:lastModifiedBy>MS Events 0089</cp:lastModifiedBy>
  <cp:revision>7</cp:revision>
  <dcterms:created xsi:type="dcterms:W3CDTF">2016-09-24T17:35:13Z</dcterms:created>
  <dcterms:modified xsi:type="dcterms:W3CDTF">2016-09-27T14:26:36Z</dcterms:modified>
  <cp:category>Microsoft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