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2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29" r:id="rId4"/>
    <p:sldMasterId id="2147484310" r:id="rId5"/>
    <p:sldMasterId id="2147484341" r:id="rId6"/>
  </p:sldMasterIdLst>
  <p:notesMasterIdLst>
    <p:notesMasterId r:id="rId13"/>
  </p:notesMasterIdLst>
  <p:handoutMasterIdLst>
    <p:handoutMasterId r:id="rId14"/>
  </p:handoutMasterIdLst>
  <p:sldIdLst>
    <p:sldId id="1393" r:id="rId7"/>
    <p:sldId id="1413" r:id="rId8"/>
    <p:sldId id="1414" r:id="rId9"/>
    <p:sldId id="1415" r:id="rId10"/>
    <p:sldId id="1407" r:id="rId11"/>
    <p:sldId id="1392" r:id="rId12"/>
  </p:sldIdLst>
  <p:sldSz cx="12436475" cy="6994525"/>
  <p:notesSz cx="6858000" cy="9144000"/>
  <p:defaultTextStyle>
    <a:defPPr>
      <a:defRPr lang="en-US"/>
    </a:defPPr>
    <a:lvl1pPr marL="0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6371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32742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99113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65484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31856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98226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64597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730969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icrosoft 2016 Template Light" id="{A073DAE3-B461-442F-A3D3-6642BD875E45}">
          <p14:sldIdLst>
            <p14:sldId id="1393"/>
            <p14:sldId id="1413"/>
            <p14:sldId id="1414"/>
            <p14:sldId id="1415"/>
          </p14:sldIdLst>
        </p14:section>
        <p14:section name="Microsoft 2016 Template Dark" id="{361DECE0-D7F3-4586-A791-C8E5092BB79E}">
          <p14:sldIdLst>
            <p14:sldId id="1407"/>
            <p14:sldId id="1392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ku Uchikawa" initials="SU" lastIdx="11" clrIdx="0"/>
  <p:cmAuthor id="1" name="Mary Feil-Jacobs" initials="MFJ" lastIdx="43" clrIdx="1"/>
  <p:cmAuthor id="2" name="Monica Lueder" initials="ML" lastIdx="22" clrIdx="2">
    <p:extLst>
      <p:ext uri="{19B8F6BF-5375-455C-9EA6-DF929625EA0E}">
        <p15:presenceInfo xmlns:p15="http://schemas.microsoft.com/office/powerpoint/2012/main" userId="S-1-5-21-2127521184-1604012920-1887927527-2598260" providerId="AD"/>
      </p:ext>
    </p:extLst>
  </p:cmAuthor>
  <p:cmAuthor id="3" name="Mary Feil-Jacobs" initials="MF" lastIdx="22" clrIdx="3">
    <p:extLst>
      <p:ext uri="{19B8F6BF-5375-455C-9EA6-DF929625EA0E}">
        <p15:presenceInfo xmlns:p15="http://schemas.microsoft.com/office/powerpoint/2012/main" userId="S-1-5-21-2127521184-1604012920-1887927527-6500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2929"/>
    <a:srgbClr val="FFFFFF"/>
    <a:srgbClr val="BAD80A"/>
    <a:srgbClr val="A80000"/>
    <a:srgbClr val="5C2D91"/>
    <a:srgbClr val="0078D7"/>
    <a:srgbClr val="107C10"/>
    <a:srgbClr val="000000"/>
    <a:srgbClr val="D83B01"/>
    <a:srgbClr val="002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94" autoAdjust="0"/>
    <p:restoredTop sz="96215" autoAdjust="0"/>
  </p:normalViewPr>
  <p:slideViewPr>
    <p:cSldViewPr>
      <p:cViewPr varScale="1">
        <p:scale>
          <a:sx n="108" d="100"/>
          <a:sy n="108" d="100"/>
        </p:scale>
        <p:origin x="810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howGuides="1">
      <p:cViewPr varScale="1">
        <p:scale>
          <a:sx n="81" d="100"/>
          <a:sy n="81" d="100"/>
        </p:scale>
        <p:origin x="3894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-1157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>
                <a:latin typeface="Segoe UI" pitchFamily="34" charset="0"/>
              </a:rPr>
              <a:t>Microsoft 2016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8D045D-9A66-44E7-900A-FC6D0BD4E54A}" type="datetime8">
              <a:rPr lang="en-US" smtClean="0">
                <a:latin typeface="Segoe UI" pitchFamily="34" charset="0"/>
              </a:rPr>
              <a:t>9/27/2016 1:47 PM</a:t>
            </a:fld>
            <a:endParaRPr lang="en-US" dirty="0">
              <a:latin typeface="Segoe UI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5795010" cy="332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398463" defTabSz="914099" eaLnBrk="0" hangingPunct="0"/>
            <a:r>
              <a:rPr lang="en-US" sz="4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2016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3"/>
          </p:nvPr>
        </p:nvSpPr>
        <p:spPr>
          <a:xfrm>
            <a:off x="5783579" y="8685213"/>
            <a:ext cx="107283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9E9D6-92A0-482B-A603-C9BA7FFB8190}" type="slidenum">
              <a:rPr lang="en-US" smtClean="0">
                <a:latin typeface="Segoe UI" pitchFamily="34" charset="0"/>
              </a:rPr>
              <a:t>‹#›</a:t>
            </a:fld>
            <a:endParaRPr lang="en-US" dirty="0">
              <a:latin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59563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eader Placeholder 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Segoe UI" pitchFamily="34" charset="0"/>
              </a:defRPr>
            </a:lvl1pPr>
          </a:lstStyle>
          <a:p>
            <a:r>
              <a:rPr lang="en-US" dirty="0"/>
              <a:t>Microsoft 2016</a:t>
            </a:r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4"/>
          </p:nvPr>
        </p:nvSpPr>
        <p:spPr>
          <a:xfrm>
            <a:off x="0" y="8686800"/>
            <a:ext cx="5920740" cy="3559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marL="571500" indent="0" algn="l">
              <a:defRPr sz="1200"/>
            </a:lvl1pPr>
          </a:lstStyle>
          <a:p>
            <a:pPr defTabSz="914099" eaLnBrk="0" hangingPunct="0"/>
            <a:r>
              <a:rPr lang="en-US" sz="4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2016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Segoe UI" pitchFamily="34" charset="0"/>
              </a:defRPr>
            </a:lvl1pPr>
          </a:lstStyle>
          <a:p>
            <a:fld id="{38EEC551-8CDA-4EB6-89BB-2A86C9F091C8}" type="datetime8">
              <a:rPr lang="en-US" smtClean="0"/>
              <a:t>9/27/2016 1:47 PM</a:t>
            </a:fld>
            <a:endParaRPr lang="en-US" dirty="0"/>
          </a:p>
        </p:txBody>
      </p:sp>
      <p:sp>
        <p:nvSpPr>
          <p:cNvPr id="12" name="Notes Placeholder 11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5"/>
          </p:nvPr>
        </p:nvSpPr>
        <p:spPr>
          <a:xfrm>
            <a:off x="5909309" y="8685213"/>
            <a:ext cx="94710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Segoe UI" pitchFamily="34" charset="0"/>
              </a:defRPr>
            </a:lvl1pPr>
          </a:lstStyle>
          <a:p>
            <a:fld id="{B4008EB6-D09E-4580-8CD6-DDB1451194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64826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32742" rtl="0" eaLnBrk="1" latinLnBrk="0" hangingPunct="1">
      <a:lnSpc>
        <a:spcPct val="90000"/>
      </a:lnSpc>
      <a:spcAft>
        <a:spcPts val="340"/>
      </a:spcAft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1pPr>
    <a:lvl2pPr marL="217262" indent="-107956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2pPr>
    <a:lvl3pPr marL="334664" indent="-117403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3pPr>
    <a:lvl4pPr marL="492551" indent="-149789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4pPr>
    <a:lvl5pPr marL="627496" indent="-117403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5pPr>
    <a:lvl6pPr marL="2331856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98226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64597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30969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Microsoft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2016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38EEC551-8CDA-4EB6-89BB-2A86C9F091C8}" type="datetime8">
              <a:rPr lang="en-US" smtClean="0"/>
              <a:t>9/27/2016 1:47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1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2014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7D10C09F-FCA1-48C8-B40D-42E1045D109E}" type="datetime8">
              <a:rPr lang="en-US" smtClean="0"/>
              <a:t>9/27/2016 1:47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1681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2014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7D10C09F-FCA1-48C8-B40D-42E1045D109E}" type="datetime8">
              <a:rPr lang="en-US" smtClean="0"/>
              <a:t>9/27/2016 1:47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6173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2014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90EC29EE-A8AD-4CE0-9C0B-116E0D4D7533}" type="datetime8">
              <a:rPr lang="en-US" smtClean="0"/>
              <a:t>9/27/2016 1:47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5204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A17D118-1690-458F-B4D2-F9DA5D6F5033}" type="datetime8">
              <a:rPr lang="en-US" smtClean="0">
                <a:solidFill>
                  <a:prstClr val="black"/>
                </a:solidFill>
              </a:rPr>
              <a:t>9/27/2016 1:47 PM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C87E0CF-87F6-4B58-B8B8-DCAB2DAAF3CA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defTabSz="914099" eaLnBrk="0" hangingPunct="0"/>
            <a:r>
              <a:rPr lang="en-US" sz="4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2014 Microsoft Corporation. All rights reserved. MICROSOFT MAKES NO WARRANTIES, EXPRESS, IMPLIED OR STATUTORY, AS TO THE INFORMATION IN THIS PRESENTATION.</a:t>
            </a:r>
          </a:p>
        </p:txBody>
      </p:sp>
    </p:spTree>
    <p:extLst>
      <p:ext uri="{BB962C8B-B14F-4D97-AF65-F5344CB8AC3E}">
        <p14:creationId xmlns:p14="http://schemas.microsoft.com/office/powerpoint/2010/main" val="1637986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 bwMode="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 bwMode="gray">
          <a:xfrm>
            <a:off x="0" y="5758901"/>
            <a:ext cx="12435840" cy="1235624"/>
          </a:xfrm>
          <a:prstGeom prst="rect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398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2280" y="6209084"/>
            <a:ext cx="1456418" cy="310896"/>
          </a:xfrm>
          <a:prstGeom prst="rect">
            <a:avLst/>
          </a:prstGeom>
        </p:spPr>
      </p:pic>
      <p:pic>
        <p:nvPicPr>
          <p:cNvPr id="16" name="Picture 15" hidden="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459230" y="6240963"/>
            <a:ext cx="1278510" cy="274137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274702" y="1679645"/>
            <a:ext cx="9143936" cy="1828786"/>
          </a:xfrm>
          <a:noFill/>
        </p:spPr>
        <p:txBody>
          <a:bodyPr lIns="146304" tIns="91440" rIns="146304" bIns="91440" anchor="t" anchorCtr="0"/>
          <a:lstStyle>
            <a:lvl1pPr>
              <a:defRPr sz="5400" spc="-100" baseline="0">
                <a:gradFill>
                  <a:gsLst>
                    <a:gs pos="100000">
                      <a:schemeClr val="tx2"/>
                    </a:gs>
                    <a:gs pos="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2" hasCustomPrompt="1"/>
          </p:nvPr>
        </p:nvSpPr>
        <p:spPr bwMode="white">
          <a:xfrm>
            <a:off x="274701" y="3509753"/>
            <a:ext cx="7315137" cy="1828007"/>
          </a:xfrm>
          <a:noFill/>
        </p:spPr>
        <p:txBody>
          <a:bodyPr lIns="146304" tIns="109728" rIns="146304" bIns="109728">
            <a:no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16850104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3355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er Evidence Slide">
    <p:bg bwMode="gray"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gradFill>
                  <a:gsLst>
                    <a:gs pos="18584">
                      <a:schemeClr val="tx2"/>
                    </a:gs>
                    <a:gs pos="5700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Customer evidence slide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 bwMode="gray">
          <a:xfrm>
            <a:off x="274638" y="1434069"/>
            <a:ext cx="5486400" cy="1827214"/>
          </a:xfrm>
          <a:blipFill>
            <a:blip r:embed="rId2"/>
            <a:stretch>
              <a:fillRect/>
            </a:stretch>
          </a:blipFill>
        </p:spPr>
        <p:txBody>
          <a:bodyPr lIns="182880" tIns="146304" rIns="182880" bIns="146304">
            <a:noAutofit/>
          </a:bodyPr>
          <a:lstStyle>
            <a:lvl1pPr marL="0" indent="0">
              <a:buNone/>
              <a:defRPr lang="en-US" sz="2400" kern="1200" spc="0" baseline="0" dirty="0">
                <a:noFill/>
                <a:latin typeface="+mn-lt"/>
                <a:ea typeface="+mn-ea"/>
                <a:cs typeface="+mn-cs"/>
              </a:defRPr>
            </a:lvl1pPr>
            <a:lvl2pPr>
              <a:defRPr lang="en-US" sz="24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</a:lstStyle>
          <a:p>
            <a:pPr marL="0" marR="0" lvl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6218237" y="4868863"/>
            <a:ext cx="5945966" cy="1828800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82880" tIns="146304" rIns="182880" bIns="146304" numCol="1" rtlCol="0" anchor="ctr" anchorCtr="0" compatLnSpc="1">
            <a:prstTxWarp prst="textNoShape">
              <a:avLst/>
            </a:prstTxWarp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gradFill>
                <a:gsLst>
                  <a:gs pos="5439">
                    <a:srgbClr val="F8F8F8"/>
                  </a:gs>
                  <a:gs pos="10000">
                    <a:srgbClr val="F8F8F8"/>
                  </a:gs>
                </a:gsLst>
                <a:lin ang="5400000" scaled="0"/>
              </a:gradFill>
            </a:endParaRP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6218237" y="1434069"/>
            <a:ext cx="5943601" cy="3433208"/>
          </a:xfrm>
          <a:blipFill>
            <a:blip r:embed="rId3"/>
            <a:stretch>
              <a:fillRect/>
            </a:stretch>
          </a:blipFill>
        </p:spPr>
        <p:txBody>
          <a:bodyPr lIns="182880" tIns="146304" rIns="182880" bIns="146304">
            <a:noAutofit/>
          </a:bodyPr>
          <a:lstStyle>
            <a:lvl1pPr marL="0" indent="0">
              <a:buNone/>
              <a:defRPr lang="en-US" sz="24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algn="ctr">
              <a:defRPr lang="en-US" sz="24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</a:lstStyle>
          <a:p>
            <a:pPr marL="0" marR="0" lvl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r>
              <a:rPr lang="en-US" dirty="0"/>
              <a:t>Your image here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5989638" y="1836883"/>
            <a:ext cx="0" cy="4754828"/>
          </a:xfrm>
          <a:prstGeom prst="line">
            <a:avLst/>
          </a:prstGeom>
          <a:ln w="3175">
            <a:solidFill>
              <a:schemeClr val="tx1">
                <a:alpha val="2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274638" y="3260725"/>
            <a:ext cx="5486400" cy="3436938"/>
          </a:xfrm>
        </p:spPr>
        <p:txBody>
          <a:bodyPr lIns="182880" tIns="146304" rIns="182880" bIns="146304">
            <a:noAutofit/>
          </a:bodyPr>
          <a:lstStyle>
            <a:lvl1pPr marL="0" indent="0">
              <a:buNone/>
              <a:defRPr sz="2400">
                <a:latin typeface="+mn-lt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6218238" y="4868863"/>
            <a:ext cx="5943600" cy="1827214"/>
          </a:xfrm>
        </p:spPr>
        <p:txBody>
          <a:bodyPr lIns="182880" tIns="146304" rIns="182880" bIns="146304" anchor="ctr">
            <a:noAutofit/>
          </a:bodyPr>
          <a:lstStyle>
            <a:lvl1pPr marL="0" indent="0" algn="ctr">
              <a:buNone/>
              <a:defRPr sz="3200">
                <a:gradFill>
                  <a:gsLst>
                    <a:gs pos="27434">
                      <a:srgbClr val="FFFFFF"/>
                    </a:gs>
                    <a:gs pos="54000">
                      <a:srgbClr val="FFFFFF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0802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1209973"/>
            <a:ext cx="8228299" cy="1181862"/>
          </a:xfrm>
          <a:noFill/>
        </p:spPr>
        <p:txBody>
          <a:bodyPr wrap="square"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8850">
                      <a:schemeClr val="tx1"/>
                    </a:gs>
                    <a:gs pos="23894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954463"/>
            <a:ext cx="8229599" cy="738664"/>
          </a:xfrm>
          <a:noFill/>
        </p:spPr>
        <p:txBody>
          <a:bodyPr wrap="square" lIns="182880" tIns="146304" rIns="182880" bIns="146304">
            <a:sp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8850">
                      <a:schemeClr val="tx1"/>
                    </a:gs>
                    <a:gs pos="23894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38976025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1209973"/>
            <a:ext cx="8229599" cy="1181862"/>
          </a:xfrm>
          <a:noFill/>
        </p:spPr>
        <p:txBody>
          <a:bodyPr wrap="square"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619">
                      <a:schemeClr val="tx1"/>
                    </a:gs>
                    <a:gs pos="26549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Video title</a:t>
            </a:r>
          </a:p>
        </p:txBody>
      </p:sp>
    </p:spTree>
    <p:extLst>
      <p:ext uri="{BB962C8B-B14F-4D97-AF65-F5344CB8AC3E}">
        <p14:creationId xmlns:p14="http://schemas.microsoft.com/office/powerpoint/2010/main" val="17841475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689345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9086985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-50 Right Photo Layou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1241426"/>
            <a:ext cx="5486399" cy="2012859"/>
          </a:xfrm>
        </p:spPr>
        <p:txBody>
          <a:bodyPr>
            <a:spAutoFit/>
          </a:bodyPr>
          <a:lstStyle>
            <a:lvl1pPr>
              <a:defRPr sz="660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50/50 photo layout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 bwMode="ltGray">
          <a:xfrm>
            <a:off x="6219825" y="0"/>
            <a:ext cx="6216650" cy="6992587"/>
          </a:xfrm>
          <a:blipFill>
            <a:blip r:embed="rId2"/>
            <a:stretch>
              <a:fillRect/>
            </a:stretch>
          </a:blipFill>
        </p:spPr>
        <p:txBody>
          <a:bodyPr tIns="548640" anchor="ctr" anchorCtr="0">
            <a:noAutofit/>
          </a:bodyPr>
          <a:lstStyle>
            <a:lvl1pPr marL="0" indent="0" algn="ctr">
              <a:buNone/>
              <a:defRPr sz="1600" b="1" cap="none" baseline="0">
                <a:gradFill>
                  <a:gsLst>
                    <a:gs pos="0">
                      <a:srgbClr val="FFFFFF"/>
                    </a:gs>
                    <a:gs pos="27000">
                      <a:srgbClr val="FFFFFF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9745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Accent Color 1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56753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Accent Colo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01599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Slide for developer code</a:t>
            </a:r>
          </a:p>
        </p:txBody>
      </p:sp>
      <p:sp>
        <p:nvSpPr>
          <p:cNvPr id="3" name="Rectangle 2"/>
          <p:cNvSpPr/>
          <p:nvPr userDrawn="1"/>
        </p:nvSpPr>
        <p:spPr bwMode="hidden">
          <a:xfrm>
            <a:off x="1" y="1212849"/>
            <a:ext cx="12436475" cy="5781676"/>
          </a:xfrm>
          <a:prstGeom prst="rect">
            <a:avLst/>
          </a:prstGeom>
          <a:solidFill>
            <a:srgbClr val="FFFFFF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639" tIns="46639" rIns="46639" bIns="466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4638" y="1221157"/>
            <a:ext cx="11887199" cy="1995931"/>
          </a:xfrm>
        </p:spPr>
        <p:txBody>
          <a:bodyPr/>
          <a:lstStyle>
            <a:lvl1pPr marL="0" indent="0">
              <a:buNone/>
              <a:defRPr sz="3300"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 marL="346553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584607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814563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1050997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962453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2-color Non-bulleted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25170"/>
          </a:xfrm>
        </p:spPr>
        <p:txBody>
          <a:bodyPr/>
          <a:lstStyle>
            <a:lvl1pPr marL="0" indent="0">
              <a:buNone/>
              <a:defRPr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0" indent="0">
              <a:buFontTx/>
              <a:buNone/>
              <a:defRPr sz="2000"/>
            </a:lvl2pPr>
            <a:lvl3pPr marL="228600" indent="0">
              <a:buNone/>
              <a:defRPr/>
            </a:lvl3pPr>
            <a:lvl4pPr marL="457200" indent="0">
              <a:buNone/>
              <a:defRPr/>
            </a:lvl4pPr>
            <a:lvl5pPr marL="685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0562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logo slide_colo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 userDrawn="1"/>
        </p:nvSpPr>
        <p:spPr bwMode="blackWhite">
          <a:xfrm>
            <a:off x="274638" y="6294476"/>
            <a:ext cx="11887199" cy="4031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82880" tIns="146304" rIns="182880" bIns="146304" numCol="1" anchor="t" anchorCtr="0" compatLnSpc="1">
            <a:prstTxWarp prst="textNoShape">
              <a:avLst/>
            </a:prstTxWarp>
            <a:spAutoFit/>
          </a:bodyPr>
          <a:lstStyle/>
          <a:p>
            <a:pPr defTabSz="932290" eaLnBrk="0" hangingPunct="0"/>
            <a:r>
              <a:rPr lang="en-US" sz="7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© 2016 Microsoft Corporation. All rights reserved. 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380"/>
          <a:stretch/>
        </p:blipFill>
        <p:spPr bwMode="invGray">
          <a:xfrm>
            <a:off x="457200" y="479425"/>
            <a:ext cx="1449939" cy="30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0691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274638" y="1212850"/>
            <a:ext cx="11887200" cy="2443746"/>
          </a:xfrm>
          <a:prstGeom prst="rect">
            <a:avLst/>
          </a:prstGeom>
        </p:spPr>
        <p:txBody>
          <a:bodyPr/>
          <a:lstStyle>
            <a:lvl1pPr marL="2905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36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571500" indent="-280988">
              <a:buClr>
                <a:schemeClr val="tx1"/>
              </a:buClr>
              <a:buSzPct val="90000"/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8620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28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0906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4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3192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0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/>
              <a:t>Use this Layout for Speaker Notes slides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6363076"/>
            <a:ext cx="12436476" cy="631450"/>
          </a:xfrm>
          <a:prstGeom prst="rect">
            <a:avLst/>
          </a:prstGeom>
          <a:solidFill>
            <a:srgbClr val="FFFF99"/>
          </a:solidFill>
        </p:spPr>
        <p:txBody>
          <a:bodyPr wrap="square" lIns="155457" tIns="77729" rIns="155457" bIns="77729" anchor="b" anchorCtr="0">
            <a:noAutofit/>
          </a:bodyPr>
          <a:lstStyle>
            <a:lvl1pPr algn="r">
              <a:buFont typeface="Arial" pitchFamily="34" charset="0"/>
              <a:buNone/>
              <a:defRPr sz="3700" spc="-51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 dirty="0"/>
              <a:t>Next: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9696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lkin">
    <p:bg bwMode="gray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274638" y="2119164"/>
            <a:ext cx="6400800" cy="27497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7" name="Rectangle 6"/>
          <p:cNvSpPr/>
          <p:nvPr userDrawn="1"/>
        </p:nvSpPr>
        <p:spPr bwMode="gray">
          <a:xfrm>
            <a:off x="0" y="5758901"/>
            <a:ext cx="12435840" cy="1235624"/>
          </a:xfrm>
          <a:prstGeom prst="rect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398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2280" y="6209084"/>
            <a:ext cx="1456418" cy="31089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3"/>
          <a:srcRect r="40044"/>
          <a:stretch/>
        </p:blipFill>
        <p:spPr>
          <a:xfrm>
            <a:off x="-246501" y="1965643"/>
            <a:ext cx="4736205" cy="2148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341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 bwMode="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hidden="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459230" y="6240963"/>
            <a:ext cx="1278510" cy="274137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274702" y="1679645"/>
            <a:ext cx="9143936" cy="1828786"/>
          </a:xfrm>
          <a:noFill/>
        </p:spPr>
        <p:txBody>
          <a:bodyPr lIns="146304" tIns="91440" rIns="146304" bIns="91440" anchor="t" anchorCtr="0"/>
          <a:lstStyle>
            <a:lvl1pPr>
              <a:defRPr sz="5400" spc="-100" baseline="0">
                <a:gradFill>
                  <a:gsLst>
                    <a:gs pos="100000">
                      <a:schemeClr val="tx2"/>
                    </a:gs>
                    <a:gs pos="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2" hasCustomPrompt="1"/>
          </p:nvPr>
        </p:nvSpPr>
        <p:spPr bwMode="white">
          <a:xfrm>
            <a:off x="274701" y="3509753"/>
            <a:ext cx="7315137" cy="1828007"/>
          </a:xfrm>
          <a:noFill/>
        </p:spPr>
        <p:txBody>
          <a:bodyPr lIns="146304" tIns="109728" rIns="146304" bIns="109728">
            <a:no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sp>
        <p:nvSpPr>
          <p:cNvPr id="6" name="Rectangle 5"/>
          <p:cNvSpPr/>
          <p:nvPr userDrawn="1"/>
        </p:nvSpPr>
        <p:spPr bwMode="gray">
          <a:xfrm>
            <a:off x="0" y="5897245"/>
            <a:ext cx="12435840" cy="1097280"/>
          </a:xfrm>
          <a:prstGeom prst="rect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398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70840" y="6294142"/>
            <a:ext cx="1456418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5652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65181"/>
          </a:xfrm>
        </p:spPr>
        <p:txBody>
          <a:bodyPr/>
          <a:lstStyle>
            <a:lvl1pPr marL="0" indent="0">
              <a:buNone/>
              <a:defRPr>
                <a:gradFill>
                  <a:gsLst>
                    <a:gs pos="1250">
                      <a:schemeClr val="tx1"/>
                    </a:gs>
                    <a:gs pos="99000">
                      <a:schemeClr val="tx1"/>
                    </a:gs>
                  </a:gsLst>
                  <a:lin ang="5400000" scaled="0"/>
                </a:gradFill>
              </a:defRPr>
            </a:lvl1pPr>
            <a:lvl2pPr marL="0" indent="0">
              <a:buFontTx/>
              <a:buNone/>
              <a:defRPr sz="2400"/>
            </a:lvl2pPr>
            <a:lvl3pPr marL="228600" indent="0">
              <a:buNone/>
              <a:defRPr/>
            </a:lvl3pPr>
            <a:lvl4pPr marL="457200" indent="0">
              <a:buNone/>
              <a:defRPr/>
            </a:lvl4pPr>
            <a:lvl5pPr marL="685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0655951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92881"/>
          </a:xfrm>
        </p:spPr>
        <p:txBody>
          <a:bodyPr>
            <a:spAutoFit/>
          </a:bodyPr>
          <a:lstStyle>
            <a:lvl1pPr>
              <a:defRPr sz="40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33594543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1982081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/>
            </a:lvl1pPr>
            <a:lvl2pPr marL="0" indent="0">
              <a:buNone/>
              <a:defRPr sz="24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1982081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/>
            </a:lvl1pPr>
            <a:lvl2pPr marL="0" indent="0">
              <a:buNone/>
              <a:defRPr sz="24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42383446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sz="3200"/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sz="3200"/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7077705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26629171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er Evidence Slide">
    <p:bg bwMode="gray"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gradFill>
                  <a:gsLst>
                    <a:gs pos="18584">
                      <a:schemeClr val="tx2"/>
                    </a:gs>
                    <a:gs pos="5700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Customer evidence slide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 bwMode="gray">
          <a:xfrm>
            <a:off x="274638" y="1434069"/>
            <a:ext cx="5486400" cy="1827214"/>
          </a:xfrm>
          <a:blipFill>
            <a:blip r:embed="rId2"/>
            <a:stretch>
              <a:fillRect/>
            </a:stretch>
          </a:blipFill>
        </p:spPr>
        <p:txBody>
          <a:bodyPr lIns="182880" tIns="146304" rIns="182880" bIns="146304">
            <a:noAutofit/>
          </a:bodyPr>
          <a:lstStyle>
            <a:lvl1pPr marL="0" indent="0">
              <a:buNone/>
              <a:defRPr lang="en-US" sz="2400" kern="1200" spc="0" baseline="0" dirty="0">
                <a:noFill/>
                <a:latin typeface="+mn-lt"/>
                <a:ea typeface="+mn-ea"/>
                <a:cs typeface="+mn-cs"/>
              </a:defRPr>
            </a:lvl1pPr>
            <a:lvl2pPr>
              <a:defRPr lang="en-US" sz="24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</a:lstStyle>
          <a:p>
            <a:pPr marL="0" marR="0" lvl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6218237" y="4868863"/>
            <a:ext cx="5945966" cy="1828800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82880" tIns="146304" rIns="182880" bIns="146304" numCol="1" rtlCol="0" anchor="ctr" anchorCtr="0" compatLnSpc="1">
            <a:prstTxWarp prst="textNoShape">
              <a:avLst/>
            </a:prstTxWarp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gradFill>
                <a:gsLst>
                  <a:gs pos="5439">
                    <a:srgbClr val="F8F8F8"/>
                  </a:gs>
                  <a:gs pos="10000">
                    <a:srgbClr val="F8F8F8"/>
                  </a:gs>
                </a:gsLst>
                <a:lin ang="5400000" scaled="0"/>
              </a:gradFill>
            </a:endParaRP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6218237" y="1434069"/>
            <a:ext cx="5943601" cy="3433208"/>
          </a:xfrm>
          <a:blipFill>
            <a:blip r:embed="rId3"/>
            <a:stretch>
              <a:fillRect/>
            </a:stretch>
          </a:blipFill>
        </p:spPr>
        <p:txBody>
          <a:bodyPr lIns="182880" tIns="146304" rIns="182880" bIns="146304">
            <a:noAutofit/>
          </a:bodyPr>
          <a:lstStyle>
            <a:lvl1pPr marL="0" indent="0">
              <a:buNone/>
              <a:defRPr lang="en-US" sz="24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algn="ctr">
              <a:defRPr lang="en-US" sz="24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</a:lstStyle>
          <a:p>
            <a:pPr marL="0" marR="0" lvl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r>
              <a:rPr lang="en-US" dirty="0"/>
              <a:t>Your image here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5989638" y="1836883"/>
            <a:ext cx="0" cy="4754828"/>
          </a:xfrm>
          <a:prstGeom prst="line">
            <a:avLst/>
          </a:prstGeom>
          <a:ln w="3175">
            <a:solidFill>
              <a:schemeClr val="tx1">
                <a:alpha val="2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274638" y="3260725"/>
            <a:ext cx="5486400" cy="3436938"/>
          </a:xfrm>
        </p:spPr>
        <p:txBody>
          <a:bodyPr lIns="182880" tIns="146304" rIns="182880" bIns="146304">
            <a:noAutofit/>
          </a:bodyPr>
          <a:lstStyle>
            <a:lvl1pPr marL="0" indent="0">
              <a:buNone/>
              <a:defRPr sz="2400">
                <a:latin typeface="+mn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6218238" y="4868863"/>
            <a:ext cx="5943600" cy="1827214"/>
          </a:xfrm>
        </p:spPr>
        <p:txBody>
          <a:bodyPr lIns="182880" tIns="146304" rIns="182880" bIns="146304" anchor="ctr">
            <a:noAutofit/>
          </a:bodyPr>
          <a:lstStyle>
            <a:lvl1pPr marL="0" indent="0" algn="ctr">
              <a:buNone/>
              <a:defRPr sz="3200">
                <a:gradFill>
                  <a:gsLst>
                    <a:gs pos="27434">
                      <a:srgbClr val="FFFFFF"/>
                    </a:gs>
                    <a:gs pos="54000">
                      <a:srgbClr val="FFFFFF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953311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Non-bulleted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25170"/>
          </a:xfrm>
        </p:spPr>
        <p:txBody>
          <a:bodyPr/>
          <a:lstStyle>
            <a:lvl1pPr marL="0" indent="0">
              <a:buNone/>
              <a:defRPr>
                <a:gradFill>
                  <a:gsLst>
                    <a:gs pos="1250">
                      <a:schemeClr val="tx1"/>
                    </a:gs>
                    <a:gs pos="99000">
                      <a:schemeClr val="tx1"/>
                    </a:gs>
                  </a:gsLst>
                  <a:lin ang="5400000" scaled="0"/>
                </a:gradFill>
              </a:defRPr>
            </a:lvl1pPr>
            <a:lvl2pPr marL="0" indent="0">
              <a:buFontTx/>
              <a:buNone/>
              <a:defRPr sz="2000"/>
            </a:lvl2pPr>
            <a:lvl3pPr marL="228600" indent="0">
              <a:buNone/>
              <a:defRPr/>
            </a:lvl3pPr>
            <a:lvl4pPr marL="457200" indent="0">
              <a:buNone/>
              <a:defRPr/>
            </a:lvl4pPr>
            <a:lvl5pPr marL="685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3373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1209973"/>
            <a:ext cx="8228299" cy="1181862"/>
          </a:xfrm>
          <a:noFill/>
        </p:spPr>
        <p:txBody>
          <a:bodyPr wrap="square"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8850">
                      <a:schemeClr val="tx1"/>
                    </a:gs>
                    <a:gs pos="23894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954463"/>
            <a:ext cx="8229599" cy="738664"/>
          </a:xfrm>
          <a:noFill/>
        </p:spPr>
        <p:txBody>
          <a:bodyPr wrap="square" lIns="182880" tIns="146304" rIns="182880" bIns="146304">
            <a:sp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8850">
                      <a:schemeClr val="tx1"/>
                    </a:gs>
                    <a:gs pos="23894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32925191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1209973"/>
            <a:ext cx="8229599" cy="1181862"/>
          </a:xfrm>
          <a:noFill/>
        </p:spPr>
        <p:txBody>
          <a:bodyPr wrap="square"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619">
                      <a:schemeClr val="tx1"/>
                    </a:gs>
                    <a:gs pos="26549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Video title</a:t>
            </a:r>
          </a:p>
        </p:txBody>
      </p:sp>
    </p:spTree>
    <p:extLst>
      <p:ext uri="{BB962C8B-B14F-4D97-AF65-F5344CB8AC3E}">
        <p14:creationId xmlns:p14="http://schemas.microsoft.com/office/powerpoint/2010/main" val="2235704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0261040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5536269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-50 Right Photo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1241426"/>
            <a:ext cx="5486399" cy="2012859"/>
          </a:xfrm>
        </p:spPr>
        <p:txBody>
          <a:bodyPr>
            <a:spAutoFit/>
          </a:bodyPr>
          <a:lstStyle>
            <a:lvl1pPr>
              <a:defRPr sz="660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50/50 photo layout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 bwMode="ltGray">
          <a:xfrm>
            <a:off x="6219825" y="0"/>
            <a:ext cx="6216650" cy="6992587"/>
          </a:xfrm>
          <a:blipFill>
            <a:blip r:embed="rId2"/>
            <a:stretch>
              <a:fillRect/>
            </a:stretch>
          </a:blipFill>
        </p:spPr>
        <p:txBody>
          <a:bodyPr tIns="548640" anchor="ctr" anchorCtr="0">
            <a:noAutofit/>
          </a:bodyPr>
          <a:lstStyle>
            <a:lvl1pPr marL="0" indent="0" algn="ctr">
              <a:buNone/>
              <a:defRPr sz="1600" b="1" cap="none" baseline="0">
                <a:gradFill>
                  <a:gsLst>
                    <a:gs pos="0">
                      <a:srgbClr val="FFFFFF"/>
                    </a:gs>
                    <a:gs pos="27000">
                      <a:srgbClr val="FFFFFF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7508537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30298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Accent Colo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56503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Slide for developer code</a:t>
            </a:r>
          </a:p>
        </p:txBody>
      </p:sp>
      <p:sp>
        <p:nvSpPr>
          <p:cNvPr id="3" name="Rectangle 2"/>
          <p:cNvSpPr/>
          <p:nvPr userDrawn="1"/>
        </p:nvSpPr>
        <p:spPr bwMode="hidden">
          <a:xfrm>
            <a:off x="1" y="1212849"/>
            <a:ext cx="12436475" cy="5781676"/>
          </a:xfrm>
          <a:prstGeom prst="rect">
            <a:avLst/>
          </a:prstGeom>
          <a:solidFill>
            <a:srgbClr val="FFFFFF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639" tIns="46639" rIns="46639" bIns="466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4638" y="1221157"/>
            <a:ext cx="11887199" cy="1995931"/>
          </a:xfrm>
        </p:spPr>
        <p:txBody>
          <a:bodyPr/>
          <a:lstStyle>
            <a:lvl1pPr marL="0" indent="0">
              <a:buNone/>
              <a:defRPr sz="3300"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 marL="346553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584607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814563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1050997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001290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logo slide_colo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 userDrawn="1"/>
        </p:nvSpPr>
        <p:spPr bwMode="blackWhite">
          <a:xfrm>
            <a:off x="274638" y="6294476"/>
            <a:ext cx="11887199" cy="4031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82880" tIns="146304" rIns="182880" bIns="146304" numCol="1" anchor="t" anchorCtr="0" compatLnSpc="1">
            <a:prstTxWarp prst="textNoShape">
              <a:avLst/>
            </a:prstTxWarp>
            <a:spAutoFit/>
          </a:bodyPr>
          <a:lstStyle/>
          <a:p>
            <a:pPr defTabSz="932290" eaLnBrk="0" hangingPunct="0"/>
            <a:r>
              <a:rPr lang="en-US" sz="7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© 2016 Microsoft Corporation. All rights reserved. 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invGray">
          <a:xfrm>
            <a:off x="464013" y="479425"/>
            <a:ext cx="1436313" cy="30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2562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274638" y="1212850"/>
            <a:ext cx="11887200" cy="2443746"/>
          </a:xfrm>
          <a:prstGeom prst="rect">
            <a:avLst/>
          </a:prstGeom>
        </p:spPr>
        <p:txBody>
          <a:bodyPr/>
          <a:lstStyle>
            <a:lvl1pPr marL="2905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36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571500" indent="-280988">
              <a:buClr>
                <a:schemeClr val="tx1"/>
              </a:buClr>
              <a:buSzPct val="90000"/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8620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28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0906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4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3192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0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/>
              <a:t>Use this Layout for Speaker Notes slides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6363076"/>
            <a:ext cx="12436476" cy="631450"/>
          </a:xfrm>
          <a:prstGeom prst="rect">
            <a:avLst/>
          </a:prstGeom>
          <a:solidFill>
            <a:srgbClr val="FFFF99"/>
          </a:solidFill>
        </p:spPr>
        <p:txBody>
          <a:bodyPr wrap="square" lIns="155457" tIns="77729" rIns="155457" bIns="77729" anchor="b" anchorCtr="0">
            <a:noAutofit/>
          </a:bodyPr>
          <a:lstStyle>
            <a:lvl1pPr algn="r">
              <a:buFont typeface="Arial" pitchFamily="34" charset="0"/>
              <a:buNone/>
              <a:defRPr sz="3700" spc="-51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 dirty="0"/>
              <a:t>Next: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4040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1st level color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92881"/>
          </a:xfrm>
        </p:spPr>
        <p:txBody>
          <a:bodyPr>
            <a:spAutoFit/>
          </a:bodyPr>
          <a:lstStyle>
            <a:lvl1pPr>
              <a:defRPr sz="40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324043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 bwMode="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 bwMode="gray">
          <a:xfrm>
            <a:off x="0" y="5758901"/>
            <a:ext cx="12435840" cy="1235624"/>
          </a:xfrm>
          <a:prstGeom prst="rect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398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2280" y="6209084"/>
            <a:ext cx="1456418" cy="310896"/>
          </a:xfrm>
          <a:prstGeom prst="rect">
            <a:avLst/>
          </a:prstGeom>
        </p:spPr>
      </p:pic>
      <p:pic>
        <p:nvPicPr>
          <p:cNvPr id="16" name="Picture 15" hidden="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459230" y="6240963"/>
            <a:ext cx="1278510" cy="274137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274702" y="1679645"/>
            <a:ext cx="9143936" cy="1828786"/>
          </a:xfrm>
          <a:noFill/>
        </p:spPr>
        <p:txBody>
          <a:bodyPr lIns="146304" tIns="91440" rIns="146304" bIns="91440" anchor="t" anchorCtr="0"/>
          <a:lstStyle>
            <a:lvl1pPr>
              <a:defRPr sz="5400" spc="-100" baseline="0">
                <a:gradFill>
                  <a:gsLst>
                    <a:gs pos="100000">
                      <a:schemeClr val="tx2"/>
                    </a:gs>
                    <a:gs pos="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2" hasCustomPrompt="1"/>
          </p:nvPr>
        </p:nvSpPr>
        <p:spPr bwMode="white">
          <a:xfrm>
            <a:off x="274701" y="3509753"/>
            <a:ext cx="7315137" cy="1828007"/>
          </a:xfrm>
          <a:noFill/>
        </p:spPr>
        <p:txBody>
          <a:bodyPr lIns="146304" tIns="109728" rIns="146304" bIns="109728">
            <a:no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33508377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2-color Non-bulleted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25170"/>
          </a:xfrm>
        </p:spPr>
        <p:txBody>
          <a:bodyPr/>
          <a:lstStyle>
            <a:lvl1pPr marL="0" indent="0">
              <a:buNone/>
              <a:defRPr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0" indent="0">
              <a:buFontTx/>
              <a:buNone/>
              <a:defRPr sz="2000"/>
            </a:lvl2pPr>
            <a:lvl3pPr marL="228600" indent="0">
              <a:buNone/>
              <a:defRPr/>
            </a:lvl3pPr>
            <a:lvl4pPr marL="457200" indent="0">
              <a:buNone/>
              <a:defRPr/>
            </a:lvl4pPr>
            <a:lvl5pPr marL="685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869597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Non-bulleted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25170"/>
          </a:xfrm>
        </p:spPr>
        <p:txBody>
          <a:bodyPr/>
          <a:lstStyle>
            <a:lvl1pPr marL="0" indent="0">
              <a:buNone/>
              <a:defRPr>
                <a:gradFill>
                  <a:gsLst>
                    <a:gs pos="1250">
                      <a:schemeClr val="tx1"/>
                    </a:gs>
                    <a:gs pos="99000">
                      <a:schemeClr val="tx1"/>
                    </a:gs>
                  </a:gsLst>
                  <a:lin ang="5400000" scaled="0"/>
                </a:gradFill>
              </a:defRPr>
            </a:lvl1pPr>
            <a:lvl2pPr marL="0" indent="0">
              <a:buFontTx/>
              <a:buNone/>
              <a:defRPr sz="2000"/>
            </a:lvl2pPr>
            <a:lvl3pPr marL="228600" indent="0">
              <a:buNone/>
              <a:defRPr/>
            </a:lvl3pPr>
            <a:lvl4pPr marL="457200" indent="0">
              <a:buNone/>
              <a:defRPr/>
            </a:lvl4pPr>
            <a:lvl5pPr marL="685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81006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1st level color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92881"/>
          </a:xfrm>
        </p:spPr>
        <p:txBody>
          <a:bodyPr>
            <a:spAutoFit/>
          </a:bodyPr>
          <a:lstStyle>
            <a:lvl1pPr>
              <a:defRPr sz="40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866984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92881"/>
          </a:xfrm>
        </p:spPr>
        <p:txBody>
          <a:bodyPr>
            <a:spAutoFit/>
          </a:bodyPr>
          <a:lstStyle>
            <a:lvl1pPr>
              <a:defRPr sz="40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834018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2-color Non-bulleted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974786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Non-bulleted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/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/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952768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 text 1st level color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2"/>
              </a:buClr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2"/>
              </a:buClr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735886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sz="3200"/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sz="3200"/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367552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099646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92881"/>
          </a:xfrm>
        </p:spPr>
        <p:txBody>
          <a:bodyPr>
            <a:spAutoFit/>
          </a:bodyPr>
          <a:lstStyle>
            <a:lvl1pPr>
              <a:defRPr sz="4000"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032684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er Evidence Slide">
    <p:bg bwMode="gray"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gradFill>
                  <a:gsLst>
                    <a:gs pos="18584">
                      <a:schemeClr val="tx2"/>
                    </a:gs>
                    <a:gs pos="5700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Customer evidence slide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 bwMode="gray">
          <a:xfrm>
            <a:off x="274638" y="1434069"/>
            <a:ext cx="5486400" cy="1827214"/>
          </a:xfrm>
          <a:blipFill>
            <a:blip r:embed="rId2"/>
            <a:stretch>
              <a:fillRect/>
            </a:stretch>
          </a:blipFill>
        </p:spPr>
        <p:txBody>
          <a:bodyPr lIns="182880" tIns="146304" rIns="182880" bIns="146304">
            <a:noAutofit/>
          </a:bodyPr>
          <a:lstStyle>
            <a:lvl1pPr marL="0" indent="0">
              <a:buNone/>
              <a:defRPr lang="en-US" sz="2400" kern="1200" spc="0" baseline="0" dirty="0">
                <a:noFill/>
                <a:latin typeface="+mn-lt"/>
                <a:ea typeface="+mn-ea"/>
                <a:cs typeface="+mn-cs"/>
              </a:defRPr>
            </a:lvl1pPr>
            <a:lvl2pPr>
              <a:defRPr lang="en-US" sz="24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</a:lstStyle>
          <a:p>
            <a:pPr marL="0" marR="0" lvl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6218237" y="4868863"/>
            <a:ext cx="5945966" cy="1828800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82880" tIns="146304" rIns="182880" bIns="146304" numCol="1" rtlCol="0" anchor="ctr" anchorCtr="0" compatLnSpc="1">
            <a:prstTxWarp prst="textNoShape">
              <a:avLst/>
            </a:prstTxWarp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gradFill>
                <a:gsLst>
                  <a:gs pos="5439">
                    <a:srgbClr val="F8F8F8"/>
                  </a:gs>
                  <a:gs pos="10000">
                    <a:srgbClr val="F8F8F8"/>
                  </a:gs>
                </a:gsLst>
                <a:lin ang="5400000" scaled="0"/>
              </a:gradFill>
            </a:endParaRP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6218237" y="1434069"/>
            <a:ext cx="5943601" cy="3433208"/>
          </a:xfrm>
          <a:blipFill>
            <a:blip r:embed="rId3"/>
            <a:stretch>
              <a:fillRect/>
            </a:stretch>
          </a:blipFill>
        </p:spPr>
        <p:txBody>
          <a:bodyPr lIns="182880" tIns="146304" rIns="182880" bIns="146304">
            <a:noAutofit/>
          </a:bodyPr>
          <a:lstStyle>
            <a:lvl1pPr marL="0" indent="0">
              <a:buNone/>
              <a:defRPr lang="en-US" sz="24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algn="ctr">
              <a:defRPr lang="en-US" sz="24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</a:lstStyle>
          <a:p>
            <a:pPr marL="0" marR="0" lvl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r>
              <a:rPr lang="en-US" dirty="0"/>
              <a:t>Your image here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5989638" y="1836883"/>
            <a:ext cx="0" cy="4754828"/>
          </a:xfrm>
          <a:prstGeom prst="line">
            <a:avLst/>
          </a:prstGeom>
          <a:ln w="3175">
            <a:solidFill>
              <a:schemeClr val="tx1">
                <a:alpha val="2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274638" y="3260725"/>
            <a:ext cx="5486400" cy="3436938"/>
          </a:xfrm>
        </p:spPr>
        <p:txBody>
          <a:bodyPr lIns="182880" tIns="146304" rIns="182880" bIns="146304">
            <a:noAutofit/>
          </a:bodyPr>
          <a:lstStyle>
            <a:lvl1pPr marL="0" indent="0">
              <a:buNone/>
              <a:defRPr sz="2400">
                <a:latin typeface="+mn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6218238" y="4868863"/>
            <a:ext cx="5943600" cy="1827214"/>
          </a:xfrm>
        </p:spPr>
        <p:txBody>
          <a:bodyPr lIns="182880" tIns="146304" rIns="182880" bIns="146304" anchor="ctr">
            <a:noAutofit/>
          </a:bodyPr>
          <a:lstStyle>
            <a:lvl1pPr marL="0" indent="0" algn="ctr">
              <a:buNone/>
              <a:defRPr sz="3200">
                <a:gradFill>
                  <a:gsLst>
                    <a:gs pos="27434">
                      <a:srgbClr val="FFFFFF"/>
                    </a:gs>
                    <a:gs pos="54000">
                      <a:srgbClr val="FFFFFF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66985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1209973"/>
            <a:ext cx="8228299" cy="1181862"/>
          </a:xfrm>
          <a:noFill/>
        </p:spPr>
        <p:txBody>
          <a:bodyPr wrap="square"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8850">
                      <a:schemeClr val="tx1"/>
                    </a:gs>
                    <a:gs pos="23894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954463"/>
            <a:ext cx="8229599" cy="738664"/>
          </a:xfrm>
          <a:noFill/>
        </p:spPr>
        <p:txBody>
          <a:bodyPr wrap="square" lIns="182880" tIns="146304" rIns="182880" bIns="146304">
            <a:sp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8850">
                      <a:schemeClr val="tx1"/>
                    </a:gs>
                    <a:gs pos="23894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40885253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1209973"/>
            <a:ext cx="8229599" cy="1181862"/>
          </a:xfrm>
          <a:noFill/>
        </p:spPr>
        <p:txBody>
          <a:bodyPr wrap="square"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619">
                      <a:schemeClr val="tx1"/>
                    </a:gs>
                    <a:gs pos="26549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Video title</a:t>
            </a:r>
          </a:p>
        </p:txBody>
      </p:sp>
    </p:spTree>
    <p:extLst>
      <p:ext uri="{BB962C8B-B14F-4D97-AF65-F5344CB8AC3E}">
        <p14:creationId xmlns:p14="http://schemas.microsoft.com/office/powerpoint/2010/main" val="36749932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2218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9765057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-50 Right Photo Layou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1241426"/>
            <a:ext cx="5486399" cy="2012859"/>
          </a:xfrm>
        </p:spPr>
        <p:txBody>
          <a:bodyPr>
            <a:spAutoFit/>
          </a:bodyPr>
          <a:lstStyle>
            <a:lvl1pPr>
              <a:defRPr sz="660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50/50 photo layout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 bwMode="ltGray">
          <a:xfrm>
            <a:off x="6219825" y="0"/>
            <a:ext cx="6216650" cy="6992587"/>
          </a:xfrm>
          <a:blipFill>
            <a:blip r:embed="rId2"/>
            <a:stretch>
              <a:fillRect/>
            </a:stretch>
          </a:blipFill>
        </p:spPr>
        <p:txBody>
          <a:bodyPr tIns="548640" anchor="ctr" anchorCtr="0">
            <a:noAutofit/>
          </a:bodyPr>
          <a:lstStyle>
            <a:lvl1pPr marL="0" indent="0" algn="ctr">
              <a:buNone/>
              <a:defRPr sz="1600" b="1" cap="none" baseline="0">
                <a:gradFill>
                  <a:gsLst>
                    <a:gs pos="0">
                      <a:srgbClr val="FFFFFF"/>
                    </a:gs>
                    <a:gs pos="27000">
                      <a:srgbClr val="FFFFFF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7950056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Accent Color 1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28606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Accent Colo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95384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Slide for developer code</a:t>
            </a:r>
          </a:p>
        </p:txBody>
      </p:sp>
      <p:sp>
        <p:nvSpPr>
          <p:cNvPr id="3" name="Rectangle 2"/>
          <p:cNvSpPr/>
          <p:nvPr userDrawn="1"/>
        </p:nvSpPr>
        <p:spPr bwMode="hidden">
          <a:xfrm>
            <a:off x="1" y="1212849"/>
            <a:ext cx="12436475" cy="5781676"/>
          </a:xfrm>
          <a:prstGeom prst="rect">
            <a:avLst/>
          </a:prstGeom>
          <a:solidFill>
            <a:srgbClr val="FFFFFF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639" tIns="46639" rIns="46639" bIns="466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4638" y="1221157"/>
            <a:ext cx="11887199" cy="1995931"/>
          </a:xfrm>
        </p:spPr>
        <p:txBody>
          <a:bodyPr/>
          <a:lstStyle>
            <a:lvl1pPr marL="0" indent="0">
              <a:buNone/>
              <a:defRPr sz="3300"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 marL="346553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584607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814563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1050997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353885"/>
      </p:ext>
    </p:extLst>
  </p:cSld>
  <p:clrMapOvr>
    <a:masterClrMapping/>
  </p:clrMapOvr>
  <p:transition>
    <p:fade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logo slide_colo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 userDrawn="1"/>
        </p:nvSpPr>
        <p:spPr bwMode="blackWhite">
          <a:xfrm>
            <a:off x="274638" y="6294476"/>
            <a:ext cx="11887199" cy="4031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82880" tIns="146304" rIns="182880" bIns="146304" numCol="1" anchor="t" anchorCtr="0" compatLnSpc="1">
            <a:prstTxWarp prst="textNoShape">
              <a:avLst/>
            </a:prstTxWarp>
            <a:spAutoFit/>
          </a:bodyPr>
          <a:lstStyle/>
          <a:p>
            <a:pPr defTabSz="932290" eaLnBrk="0" hangingPunct="0"/>
            <a:r>
              <a:rPr lang="en-US" sz="7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© 2016 Microsoft Corporation. All rights reserved. 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380"/>
          <a:stretch/>
        </p:blipFill>
        <p:spPr bwMode="invGray">
          <a:xfrm>
            <a:off x="457200" y="479425"/>
            <a:ext cx="1449939" cy="30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2815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2-color Non-bulleted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9778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274638" y="1212850"/>
            <a:ext cx="11887200" cy="2443746"/>
          </a:xfrm>
          <a:prstGeom prst="rect">
            <a:avLst/>
          </a:prstGeom>
        </p:spPr>
        <p:txBody>
          <a:bodyPr/>
          <a:lstStyle>
            <a:lvl1pPr marL="2905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36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571500" indent="-280988">
              <a:buClr>
                <a:schemeClr val="tx1"/>
              </a:buClr>
              <a:buSzPct val="90000"/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8620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28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0906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4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3192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0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/>
              <a:t>Use this Layout for Speaker Notes slides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6363076"/>
            <a:ext cx="12436476" cy="631450"/>
          </a:xfrm>
          <a:prstGeom prst="rect">
            <a:avLst/>
          </a:prstGeom>
          <a:solidFill>
            <a:srgbClr val="FFFF99"/>
          </a:solidFill>
        </p:spPr>
        <p:txBody>
          <a:bodyPr wrap="square" lIns="155457" tIns="77729" rIns="155457" bIns="77729" anchor="b" anchorCtr="0">
            <a:noAutofit/>
          </a:bodyPr>
          <a:lstStyle>
            <a:lvl1pPr algn="r">
              <a:buFont typeface="Arial" pitchFamily="34" charset="0"/>
              <a:buNone/>
              <a:defRPr sz="3700" spc="-51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 dirty="0"/>
              <a:t>Next: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4015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Non-bulleted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/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/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599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 text 1st level color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2"/>
              </a:buClr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2"/>
              </a:buClr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5684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sz="3200"/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sz="3200"/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9467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slideLayout" Target="../slideLayouts/slideLayout34.xml"/><Relationship Id="rId1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17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3.xml"/><Relationship Id="rId16" Type="http://schemas.openxmlformats.org/officeDocument/2006/relationships/slideLayout" Target="../slideLayouts/slideLayout37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3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slideLayout" Target="../slideLayouts/slideLayout3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18" Type="http://schemas.openxmlformats.org/officeDocument/2006/relationships/slideLayout" Target="../slideLayouts/slideLayout57.xml"/><Relationship Id="rId3" Type="http://schemas.openxmlformats.org/officeDocument/2006/relationships/slideLayout" Target="../slideLayouts/slideLayout42.xml"/><Relationship Id="rId21" Type="http://schemas.openxmlformats.org/officeDocument/2006/relationships/slideLayout" Target="../slideLayouts/slideLayout60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1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41.xml"/><Relationship Id="rId16" Type="http://schemas.openxmlformats.org/officeDocument/2006/relationships/slideLayout" Target="../slideLayouts/slideLayout55.xml"/><Relationship Id="rId20" Type="http://schemas.openxmlformats.org/officeDocument/2006/relationships/slideLayout" Target="../slideLayouts/slideLayout59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49.xml"/><Relationship Id="rId19" Type="http://schemas.openxmlformats.org/officeDocument/2006/relationships/slideLayout" Target="../slideLayouts/slideLayout58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slideLayout" Target="../slideLayouts/slideLayout53.xml"/><Relationship Id="rId2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639" y="295274"/>
            <a:ext cx="11889564" cy="917575"/>
          </a:xfrm>
          <a:prstGeom prst="rect">
            <a:avLst/>
          </a:prstGeom>
        </p:spPr>
        <p:txBody>
          <a:bodyPr vert="horz" wrap="square" lIns="146304" tIns="91440" rIns="146304" bIns="9144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74640" y="1212851"/>
            <a:ext cx="11887198" cy="2092881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12618967" y="0"/>
            <a:ext cx="952401" cy="5766967"/>
            <a:chOff x="12618967" y="0"/>
            <a:chExt cx="952401" cy="5766967"/>
          </a:xfrm>
        </p:grpSpPr>
        <p:grpSp>
          <p:nvGrpSpPr>
            <p:cNvPr id="26" name="Group 25"/>
            <p:cNvGrpSpPr/>
            <p:nvPr userDrawn="1"/>
          </p:nvGrpSpPr>
          <p:grpSpPr>
            <a:xfrm rot="5400000">
              <a:off x="11584220" y="1040742"/>
              <a:ext cx="2698730" cy="629236"/>
              <a:chOff x="1584344" y="4543426"/>
              <a:chExt cx="2698730" cy="629236"/>
            </a:xfrm>
          </p:grpSpPr>
          <p:sp>
            <p:nvSpPr>
              <p:cNvPr id="37" name="Rectangle 36"/>
              <p:cNvSpPr/>
              <p:nvPr userDrawn="1"/>
            </p:nvSpPr>
            <p:spPr bwMode="auto">
              <a:xfrm>
                <a:off x="1586734" y="4543428"/>
                <a:ext cx="869930" cy="28976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 err="1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Oragen</a:t>
                </a:r>
                <a:endPara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endParaRPr>
              </a:p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R:</a:t>
                </a:r>
                <a:r>
                  <a:rPr lang="en-US" sz="500" baseline="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216 G:59 B:1</a:t>
                </a:r>
                <a:endParaRPr lang="en-US" sz="5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41" name="Rectangle 40"/>
              <p:cNvSpPr/>
              <p:nvPr userDrawn="1"/>
            </p:nvSpPr>
            <p:spPr bwMode="auto">
              <a:xfrm>
                <a:off x="2505456" y="4543427"/>
                <a:ext cx="869930" cy="28976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Blue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2092">
                          <a:srgbClr val="F8F8F8"/>
                        </a:gs>
                        <a:gs pos="10042">
                          <a:srgbClr val="F8F8F8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R:0 G:120 B:215</a:t>
                </a:r>
              </a:p>
            </p:txBody>
          </p:sp>
          <p:sp>
            <p:nvSpPr>
              <p:cNvPr id="42" name="Rectangle 41"/>
              <p:cNvSpPr/>
              <p:nvPr userDrawn="1"/>
            </p:nvSpPr>
            <p:spPr bwMode="auto">
              <a:xfrm>
                <a:off x="3413144" y="4543426"/>
                <a:ext cx="869930" cy="289766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Dark Gray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2092">
                          <a:srgbClr val="F8F8F8"/>
                        </a:gs>
                        <a:gs pos="10042">
                          <a:srgbClr val="F8F8F8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R:80 G:80 B:80</a:t>
                </a:r>
              </a:p>
            </p:txBody>
          </p:sp>
          <p:sp>
            <p:nvSpPr>
              <p:cNvPr id="43" name="Rectangle 42"/>
              <p:cNvSpPr/>
              <p:nvPr userDrawn="1"/>
            </p:nvSpPr>
            <p:spPr bwMode="auto">
              <a:xfrm>
                <a:off x="2498744" y="4882896"/>
                <a:ext cx="869930" cy="28976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Yellow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R:255 G:185 B:0</a:t>
                </a:r>
              </a:p>
            </p:txBody>
          </p:sp>
          <p:sp>
            <p:nvSpPr>
              <p:cNvPr id="44" name="Rectangle 43"/>
              <p:cNvSpPr/>
              <p:nvPr userDrawn="1"/>
            </p:nvSpPr>
            <p:spPr bwMode="auto">
              <a:xfrm>
                <a:off x="3413144" y="4882895"/>
                <a:ext cx="869930" cy="289766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Light Orange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R:255 G:140 B:0</a:t>
                </a:r>
              </a:p>
            </p:txBody>
          </p:sp>
          <p:sp>
            <p:nvSpPr>
              <p:cNvPr id="45" name="Rectangle 44"/>
              <p:cNvSpPr/>
              <p:nvPr userDrawn="1"/>
            </p:nvSpPr>
            <p:spPr bwMode="auto">
              <a:xfrm>
                <a:off x="1584344" y="4882896"/>
                <a:ext cx="869930" cy="289766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Light Gray</a:t>
                </a:r>
              </a:p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R:</a:t>
                </a:r>
                <a:r>
                  <a:rPr lang="en-US" sz="5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210 G:210 B:210</a:t>
                </a:r>
                <a:endParaRPr lang="en-US" sz="500" dirty="0">
                  <a:gradFill>
                    <a:gsLst>
                      <a:gs pos="37168">
                        <a:srgbClr val="292929"/>
                      </a:gs>
                      <a:gs pos="72000">
                        <a:srgbClr val="292929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endParaRPr>
              </a:p>
            </p:txBody>
          </p:sp>
        </p:grpSp>
        <p:sp>
          <p:nvSpPr>
            <p:cNvPr id="28" name="TextBox 27"/>
            <p:cNvSpPr txBox="1"/>
            <p:nvPr userDrawn="1"/>
          </p:nvSpPr>
          <p:spPr>
            <a:xfrm rot="5400000">
              <a:off x="12988035" y="260168"/>
              <a:ext cx="843501" cy="323165"/>
            </a:xfrm>
            <a:prstGeom prst="rect">
              <a:avLst/>
            </a:prstGeom>
            <a:noFill/>
          </p:spPr>
          <p:txBody>
            <a:bodyPr wrap="none" lIns="0" tIns="91440" rIns="182880" bIns="91440" rtlCol="0">
              <a:spAutoFit/>
            </a:bodyPr>
            <a:lstStyle/>
            <a:p>
              <a:pPr marL="0" algn="l" defTabSz="932742" rtl="0" eaLnBrk="1" latinLnBrk="0" hangingPunct="1">
                <a:lnSpc>
                  <a:spcPct val="90000"/>
                </a:lnSpc>
                <a:spcAft>
                  <a:spcPts val="600"/>
                </a:spcAft>
              </a:pPr>
              <a:r>
                <a:rPr lang="en-US" sz="1000" kern="1200" dirty="0">
                  <a:gradFill>
                    <a:gsLst>
                      <a:gs pos="82301">
                        <a:srgbClr val="292929"/>
                      </a:gs>
                      <a:gs pos="62000">
                        <a:srgbClr val="292929"/>
                      </a:gs>
                    </a:gsLst>
                    <a:lin ang="5400000" scaled="0"/>
                  </a:gradFill>
                  <a:latin typeface="+mn-lt"/>
                  <a:ea typeface="+mn-ea"/>
                  <a:cs typeface="+mn-cs"/>
                </a:rPr>
                <a:t>Main colors</a:t>
              </a:r>
            </a:p>
          </p:txBody>
        </p:sp>
        <p:sp>
          <p:nvSpPr>
            <p:cNvPr id="32" name="TextBox 31"/>
            <p:cNvSpPr txBox="1"/>
            <p:nvPr userDrawn="1"/>
          </p:nvSpPr>
          <p:spPr>
            <a:xfrm rot="5400000">
              <a:off x="11742070" y="4230580"/>
              <a:ext cx="2656496" cy="323165"/>
            </a:xfrm>
            <a:prstGeom prst="rect">
              <a:avLst/>
            </a:prstGeom>
            <a:noFill/>
          </p:spPr>
          <p:txBody>
            <a:bodyPr wrap="none" lIns="0" tIns="91440" rIns="182880" bIns="91440" rtlCol="0">
              <a:spAutoFit/>
            </a:bodyPr>
            <a:lstStyle/>
            <a:p>
              <a:pPr marL="0" algn="l" defTabSz="932742" rtl="0" eaLnBrk="1" latinLnBrk="0" hangingPunct="1">
                <a:lnSpc>
                  <a:spcPct val="90000"/>
                </a:lnSpc>
                <a:spcAft>
                  <a:spcPts val="600"/>
                </a:spcAft>
              </a:pPr>
              <a:r>
                <a:rPr lang="en-US" sz="1000" kern="1200" dirty="0">
                  <a:gradFill>
                    <a:gsLst>
                      <a:gs pos="82301">
                        <a:srgbClr val="292929"/>
                      </a:gs>
                      <a:gs pos="62000">
                        <a:srgbClr val="292929"/>
                      </a:gs>
                    </a:gsLst>
                    <a:lin ang="5400000" scaled="0"/>
                  </a:gradFill>
                  <a:latin typeface="+mn-lt"/>
                  <a:ea typeface="+mn-ea"/>
                  <a:cs typeface="+mn-cs"/>
                </a:rPr>
                <a:t>Secondary colors (use only when necessary)</a:t>
              </a:r>
            </a:p>
          </p:txBody>
        </p:sp>
        <p:sp>
          <p:nvSpPr>
            <p:cNvPr id="22" name="Rectangle 21"/>
            <p:cNvSpPr/>
            <p:nvPr userDrawn="1"/>
          </p:nvSpPr>
          <p:spPr bwMode="auto">
            <a:xfrm rot="5400000">
              <a:off x="12328888" y="5187119"/>
              <a:ext cx="869930" cy="289766"/>
            </a:xfrm>
            <a:prstGeom prst="rect">
              <a:avLst/>
            </a:prstGeom>
            <a:solidFill>
              <a:srgbClr val="A80000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Dark Red</a:t>
              </a:r>
            </a:p>
            <a:p>
              <a:pPr algn="l" defTabSz="932472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R:</a:t>
              </a:r>
              <a:r>
                <a:rPr lang="en-US" sz="500" baseline="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168 G:0 B:0</a:t>
              </a:r>
              <a:endParaRPr lang="en-US" sz="500" dirty="0">
                <a:gradFill>
                  <a:gsLst>
                    <a:gs pos="2092">
                      <a:srgbClr val="F8F8F8"/>
                    </a:gs>
                    <a:gs pos="10042">
                      <a:srgbClr val="F8F8F8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3" name="Rectangle 22"/>
            <p:cNvSpPr/>
            <p:nvPr userDrawn="1"/>
          </p:nvSpPr>
          <p:spPr bwMode="auto">
            <a:xfrm rot="5400000">
              <a:off x="12328888" y="3353997"/>
              <a:ext cx="869930" cy="289766"/>
            </a:xfrm>
            <a:prstGeom prst="rect">
              <a:avLst/>
            </a:prstGeom>
            <a:solidFill>
              <a:srgbClr val="00BC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Light Blue</a:t>
              </a:r>
            </a:p>
            <a:p>
              <a:pPr algn="l" defTabSz="932472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R:16</a:t>
              </a:r>
              <a:r>
                <a:rPr lang="en-US" sz="500" baseline="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 G:124 B:16</a:t>
              </a:r>
              <a:endParaRPr lang="en-US" sz="500" dirty="0">
                <a:gradFill>
                  <a:gsLst>
                    <a:gs pos="2092">
                      <a:srgbClr val="F8F8F8"/>
                    </a:gs>
                    <a:gs pos="10042">
                      <a:srgbClr val="F8F8F8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4" name="Rectangle 23"/>
            <p:cNvSpPr/>
            <p:nvPr userDrawn="1"/>
          </p:nvSpPr>
          <p:spPr bwMode="auto">
            <a:xfrm rot="5400000">
              <a:off x="12328888" y="4272719"/>
              <a:ext cx="869930" cy="289766"/>
            </a:xfrm>
            <a:prstGeom prst="rect">
              <a:avLst/>
            </a:prstGeom>
            <a:solidFill>
              <a:srgbClr val="002050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Dark Blue</a:t>
              </a:r>
            </a:p>
            <a:p>
              <a:pPr algn="l" defTabSz="932472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R0 G32 B80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88427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0" r:id="rId1"/>
    <p:sldLayoutId id="2147484295" r:id="rId2"/>
    <p:sldLayoutId id="2147484240" r:id="rId3"/>
    <p:sldLayoutId id="2147484296" r:id="rId4"/>
    <p:sldLayoutId id="2147484241" r:id="rId5"/>
    <p:sldLayoutId id="2147484297" r:id="rId6"/>
    <p:sldLayoutId id="2147484244" r:id="rId7"/>
    <p:sldLayoutId id="2147484298" r:id="rId8"/>
    <p:sldLayoutId id="2147484245" r:id="rId9"/>
    <p:sldLayoutId id="2147484247" r:id="rId10"/>
    <p:sldLayoutId id="2147484331" r:id="rId11"/>
    <p:sldLayoutId id="2147484249" r:id="rId12"/>
    <p:sldLayoutId id="2147484301" r:id="rId13"/>
    <p:sldLayoutId id="2147484251" r:id="rId14"/>
    <p:sldLayoutId id="2147484252" r:id="rId15"/>
    <p:sldLayoutId id="2147484254" r:id="rId16"/>
    <p:sldLayoutId id="2147484257" r:id="rId17"/>
    <p:sldLayoutId id="2147484258" r:id="rId18"/>
    <p:sldLayoutId id="2147484260" r:id="rId19"/>
    <p:sldLayoutId id="2147484299" r:id="rId20"/>
    <p:sldLayoutId id="2147484263" r:id="rId21"/>
  </p:sldLayoutIdLst>
  <p:transition>
    <p:fade/>
  </p:transition>
  <p:txStyles>
    <p:titleStyle>
      <a:lvl1pPr algn="l" defTabSz="932742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02" baseline="0" dirty="0" smtClean="0">
          <a:ln w="3175">
            <a:noFill/>
          </a:ln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effectLst/>
          <a:latin typeface="+mj-lt"/>
          <a:ea typeface="+mn-ea"/>
          <a:cs typeface="Segoe UI" pitchFamily="34" charset="0"/>
        </a:defRPr>
      </a:lvl1pPr>
    </p:titleStyle>
    <p:bodyStyle>
      <a:lvl1pPr marL="342900" marR="0" indent="-3429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40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j-lt"/>
          <a:ea typeface="+mn-ea"/>
          <a:cs typeface="+mn-cs"/>
        </a:defRPr>
      </a:lvl1pPr>
      <a:lvl2pPr marL="584200" marR="0" indent="-2413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4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8001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0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10287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2573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7">
          <p15:clr>
            <a:srgbClr val="5ACBF0"/>
          </p15:clr>
        </p15:guide>
        <p15:guide id="2" pos="173" userDrawn="1">
          <p15:clr>
            <a:srgbClr val="5ACBF0"/>
          </p15:clr>
        </p15:guide>
        <p15:guide id="3" pos="749">
          <p15:clr>
            <a:srgbClr val="5ACBF0"/>
          </p15:clr>
        </p15:guide>
        <p15:guide id="4" pos="1325">
          <p15:clr>
            <a:srgbClr val="5ACBF0"/>
          </p15:clr>
        </p15:guide>
        <p15:guide id="5" pos="1901">
          <p15:clr>
            <a:srgbClr val="5ACBF0"/>
          </p15:clr>
        </p15:guide>
        <p15:guide id="6" pos="2477">
          <p15:clr>
            <a:srgbClr val="5ACBF0"/>
          </p15:clr>
        </p15:guide>
        <p15:guide id="7" pos="3053">
          <p15:clr>
            <a:srgbClr val="5ACBF0"/>
          </p15:clr>
        </p15:guide>
        <p15:guide id="8" pos="3629">
          <p15:clr>
            <a:srgbClr val="5ACBF0"/>
          </p15:clr>
        </p15:guide>
        <p15:guide id="9" pos="4205">
          <p15:clr>
            <a:srgbClr val="5ACBF0"/>
          </p15:clr>
        </p15:guide>
        <p15:guide id="10" pos="4781">
          <p15:clr>
            <a:srgbClr val="5ACBF0"/>
          </p15:clr>
        </p15:guide>
        <p15:guide id="11" pos="5357">
          <p15:clr>
            <a:srgbClr val="5ACBF0"/>
          </p15:clr>
        </p15:guide>
        <p15:guide id="12" pos="5933">
          <p15:clr>
            <a:srgbClr val="5ACBF0"/>
          </p15:clr>
        </p15:guide>
        <p15:guide id="13" pos="6509">
          <p15:clr>
            <a:srgbClr val="5ACBF0"/>
          </p15:clr>
        </p15:guide>
        <p15:guide id="14" pos="7085">
          <p15:clr>
            <a:srgbClr val="5ACBF0"/>
          </p15:clr>
        </p15:guide>
        <p15:guide id="15" pos="7661">
          <p15:clr>
            <a:srgbClr val="5ACBF0"/>
          </p15:clr>
        </p15:guide>
        <p15:guide id="16" pos="288" userDrawn="1">
          <p15:clr>
            <a:srgbClr val="C35EA4"/>
          </p15:clr>
        </p15:guide>
        <p15:guide id="17" pos="7546" userDrawn="1">
          <p15:clr>
            <a:srgbClr val="C35EA4"/>
          </p15:clr>
        </p15:guide>
        <p15:guide id="18" orient="horz" pos="763">
          <p15:clr>
            <a:srgbClr val="5ACBF0"/>
          </p15:clr>
        </p15:guide>
        <p15:guide id="19" orient="horz" pos="1339">
          <p15:clr>
            <a:srgbClr val="5ACBF0"/>
          </p15:clr>
        </p15:guide>
        <p15:guide id="20" orient="horz" pos="1915">
          <p15:clr>
            <a:srgbClr val="5ACBF0"/>
          </p15:clr>
        </p15:guide>
        <p15:guide id="21" orient="horz" pos="2491">
          <p15:clr>
            <a:srgbClr val="5ACBF0"/>
          </p15:clr>
        </p15:guide>
        <p15:guide id="22" orient="horz" pos="3067">
          <p15:clr>
            <a:srgbClr val="5ACBF0"/>
          </p15:clr>
        </p15:guide>
        <p15:guide id="23" orient="horz" pos="3643">
          <p15:clr>
            <a:srgbClr val="5ACBF0"/>
          </p15:clr>
        </p15:guide>
        <p15:guide id="24" orient="horz" pos="4219" userDrawn="1">
          <p15:clr>
            <a:srgbClr val="5ACBF0"/>
          </p15:clr>
        </p15:guide>
        <p15:guide id="25" orient="horz" pos="302" userDrawn="1">
          <p15:clr>
            <a:srgbClr val="C35EA4"/>
          </p15:clr>
        </p15:guide>
        <p15:guide id="26" orient="horz" pos="4104" userDrawn="1">
          <p15:clr>
            <a:srgbClr val="C35EA4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639" y="295274"/>
            <a:ext cx="11889564" cy="917575"/>
          </a:xfrm>
          <a:prstGeom prst="rect">
            <a:avLst/>
          </a:prstGeom>
        </p:spPr>
        <p:txBody>
          <a:bodyPr vert="horz" wrap="square" lIns="146304" tIns="91440" rIns="146304" bIns="9144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74640" y="1212851"/>
            <a:ext cx="11887198" cy="2092881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/>
          <a:p>
            <a:pPr marL="342900" marR="0" lvl="0" indent="-3429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</a:pPr>
            <a:r>
              <a:rPr lang="en-US" dirty="0"/>
              <a:t>Click to edit Master text styles</a:t>
            </a:r>
          </a:p>
          <a:p>
            <a:pPr marL="584200" marR="0" lvl="1" indent="-2413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</a:pPr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12618967" y="0"/>
            <a:ext cx="952401" cy="5766967"/>
            <a:chOff x="12618967" y="0"/>
            <a:chExt cx="952401" cy="5766967"/>
          </a:xfrm>
        </p:grpSpPr>
        <p:grpSp>
          <p:nvGrpSpPr>
            <p:cNvPr id="19" name="Group 18"/>
            <p:cNvGrpSpPr/>
            <p:nvPr userDrawn="1"/>
          </p:nvGrpSpPr>
          <p:grpSpPr>
            <a:xfrm rot="5400000">
              <a:off x="11584220" y="1040742"/>
              <a:ext cx="2698730" cy="629236"/>
              <a:chOff x="1584344" y="4543426"/>
              <a:chExt cx="2698730" cy="629236"/>
            </a:xfrm>
          </p:grpSpPr>
          <p:sp>
            <p:nvSpPr>
              <p:cNvPr id="25" name="Rectangle 24"/>
              <p:cNvSpPr/>
              <p:nvPr userDrawn="1"/>
            </p:nvSpPr>
            <p:spPr bwMode="auto">
              <a:xfrm>
                <a:off x="1586734" y="4543428"/>
                <a:ext cx="869930" cy="28976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 err="1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Oragen</a:t>
                </a:r>
                <a:endPara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endParaRPr>
              </a:p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R:</a:t>
                </a:r>
                <a:r>
                  <a:rPr lang="en-US" sz="500" baseline="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216 G:59 B:1</a:t>
                </a:r>
                <a:endParaRPr lang="en-US" sz="5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26" name="Rectangle 25"/>
              <p:cNvSpPr/>
              <p:nvPr userDrawn="1"/>
            </p:nvSpPr>
            <p:spPr bwMode="auto">
              <a:xfrm>
                <a:off x="2505456" y="4543427"/>
                <a:ext cx="869930" cy="28976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Blue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2092">
                          <a:srgbClr val="F8F8F8"/>
                        </a:gs>
                        <a:gs pos="10042">
                          <a:srgbClr val="F8F8F8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R:0 G:120 B:215</a:t>
                </a:r>
              </a:p>
            </p:txBody>
          </p:sp>
          <p:sp>
            <p:nvSpPr>
              <p:cNvPr id="27" name="Rectangle 26"/>
              <p:cNvSpPr/>
              <p:nvPr userDrawn="1"/>
            </p:nvSpPr>
            <p:spPr bwMode="auto">
              <a:xfrm>
                <a:off x="3413144" y="4543426"/>
                <a:ext cx="869930" cy="289766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Light Gray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0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R:210 G:210 B:210</a:t>
                </a:r>
              </a:p>
            </p:txBody>
          </p:sp>
          <p:sp>
            <p:nvSpPr>
              <p:cNvPr id="28" name="Rectangle 27"/>
              <p:cNvSpPr/>
              <p:nvPr userDrawn="1"/>
            </p:nvSpPr>
            <p:spPr bwMode="auto">
              <a:xfrm>
                <a:off x="2498744" y="4882896"/>
                <a:ext cx="869930" cy="28976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Light Orange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R:255 G:140 B:0</a:t>
                </a:r>
              </a:p>
            </p:txBody>
          </p:sp>
          <p:sp>
            <p:nvSpPr>
              <p:cNvPr id="29" name="Rectangle 28"/>
              <p:cNvSpPr/>
              <p:nvPr userDrawn="1"/>
            </p:nvSpPr>
            <p:spPr bwMode="auto">
              <a:xfrm>
                <a:off x="3413144" y="4882895"/>
                <a:ext cx="869930" cy="289766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Light Blue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0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R:16 G:124 B:16</a:t>
                </a:r>
              </a:p>
            </p:txBody>
          </p:sp>
          <p:sp>
            <p:nvSpPr>
              <p:cNvPr id="30" name="Rectangle 29"/>
              <p:cNvSpPr/>
              <p:nvPr userDrawn="1"/>
            </p:nvSpPr>
            <p:spPr bwMode="auto">
              <a:xfrm>
                <a:off x="1584344" y="4882896"/>
                <a:ext cx="869930" cy="289766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Yellow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0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R:255 G:185 B:0</a:t>
                </a:r>
              </a:p>
            </p:txBody>
          </p:sp>
        </p:grpSp>
        <p:sp>
          <p:nvSpPr>
            <p:cNvPr id="20" name="TextBox 19"/>
            <p:cNvSpPr txBox="1"/>
            <p:nvPr userDrawn="1"/>
          </p:nvSpPr>
          <p:spPr>
            <a:xfrm rot="5400000">
              <a:off x="12988035" y="260168"/>
              <a:ext cx="843501" cy="323165"/>
            </a:xfrm>
            <a:prstGeom prst="rect">
              <a:avLst/>
            </a:prstGeom>
            <a:noFill/>
          </p:spPr>
          <p:txBody>
            <a:bodyPr wrap="none" lIns="0" tIns="91440" rIns="182880" bIns="91440" rtlCol="0">
              <a:spAutoFit/>
            </a:bodyPr>
            <a:lstStyle/>
            <a:p>
              <a:pPr marL="0" algn="l" defTabSz="932742" rtl="0" eaLnBrk="1" latinLnBrk="0" hangingPunct="1">
                <a:lnSpc>
                  <a:spcPct val="90000"/>
                </a:lnSpc>
                <a:spcAft>
                  <a:spcPts val="600"/>
                </a:spcAft>
              </a:pPr>
              <a:r>
                <a:rPr lang="en-US" sz="1000" kern="1200" dirty="0">
                  <a:gradFill>
                    <a:gsLst>
                      <a:gs pos="82301">
                        <a:srgbClr val="292929"/>
                      </a:gs>
                      <a:gs pos="62000">
                        <a:srgbClr val="292929"/>
                      </a:gs>
                    </a:gsLst>
                    <a:lin ang="5400000" scaled="0"/>
                  </a:gradFill>
                  <a:latin typeface="+mn-lt"/>
                  <a:ea typeface="+mn-ea"/>
                  <a:cs typeface="+mn-cs"/>
                </a:rPr>
                <a:t>Main colors</a:t>
              </a:r>
            </a:p>
          </p:txBody>
        </p:sp>
        <p:sp>
          <p:nvSpPr>
            <p:cNvPr id="21" name="TextBox 20"/>
            <p:cNvSpPr txBox="1"/>
            <p:nvPr userDrawn="1"/>
          </p:nvSpPr>
          <p:spPr>
            <a:xfrm rot="5400000">
              <a:off x="11742070" y="4230580"/>
              <a:ext cx="2656496" cy="323165"/>
            </a:xfrm>
            <a:prstGeom prst="rect">
              <a:avLst/>
            </a:prstGeom>
            <a:noFill/>
          </p:spPr>
          <p:txBody>
            <a:bodyPr wrap="none" lIns="0" tIns="91440" rIns="182880" bIns="91440" rtlCol="0">
              <a:spAutoFit/>
            </a:bodyPr>
            <a:lstStyle/>
            <a:p>
              <a:pPr marL="0" algn="l" defTabSz="932742" rtl="0" eaLnBrk="1" latinLnBrk="0" hangingPunct="1">
                <a:lnSpc>
                  <a:spcPct val="90000"/>
                </a:lnSpc>
                <a:spcAft>
                  <a:spcPts val="600"/>
                </a:spcAft>
              </a:pPr>
              <a:r>
                <a:rPr lang="en-US" sz="1000" kern="1200" dirty="0">
                  <a:gradFill>
                    <a:gsLst>
                      <a:gs pos="82301">
                        <a:srgbClr val="292929"/>
                      </a:gs>
                      <a:gs pos="62000">
                        <a:srgbClr val="292929"/>
                      </a:gs>
                    </a:gsLst>
                    <a:lin ang="5400000" scaled="0"/>
                  </a:gradFill>
                  <a:latin typeface="+mn-lt"/>
                  <a:ea typeface="+mn-ea"/>
                  <a:cs typeface="+mn-cs"/>
                </a:rPr>
                <a:t>Secondary colors (use only when necessary)</a:t>
              </a:r>
            </a:p>
          </p:txBody>
        </p:sp>
        <p:sp>
          <p:nvSpPr>
            <p:cNvPr id="22" name="Rectangle 21"/>
            <p:cNvSpPr/>
            <p:nvPr userDrawn="1"/>
          </p:nvSpPr>
          <p:spPr bwMode="auto">
            <a:xfrm rot="5400000">
              <a:off x="12328888" y="5187119"/>
              <a:ext cx="869930" cy="289766"/>
            </a:xfrm>
            <a:prstGeom prst="rect">
              <a:avLst/>
            </a:prstGeom>
            <a:solidFill>
              <a:srgbClr val="BAD80A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1" kern="1200" baseline="0" dirty="0">
                  <a:gradFill>
                    <a:gsLst>
                      <a:gs pos="37168">
                        <a:srgbClr val="292929"/>
                      </a:gs>
                      <a:gs pos="72000">
                        <a:srgbClr val="292929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Light Green </a:t>
              </a:r>
            </a:p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0" kern="1200" baseline="0" dirty="0">
                  <a:gradFill>
                    <a:gsLst>
                      <a:gs pos="37168">
                        <a:srgbClr val="292929"/>
                      </a:gs>
                      <a:gs pos="72000">
                        <a:srgbClr val="292929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R:168 G:216 B:10</a:t>
              </a:r>
            </a:p>
          </p:txBody>
        </p:sp>
        <p:sp>
          <p:nvSpPr>
            <p:cNvPr id="31" name="Rectangle 30"/>
            <p:cNvSpPr/>
            <p:nvPr userDrawn="1"/>
          </p:nvSpPr>
          <p:spPr bwMode="auto">
            <a:xfrm rot="5400000">
              <a:off x="12328888" y="4270558"/>
              <a:ext cx="869930" cy="289766"/>
            </a:xfrm>
            <a:prstGeom prst="rect">
              <a:avLst/>
            </a:prstGeom>
            <a:solidFill>
              <a:srgbClr val="A80000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Dark Red</a:t>
              </a:r>
            </a:p>
            <a:p>
              <a:pPr algn="l" defTabSz="932472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R:</a:t>
              </a:r>
              <a:r>
                <a:rPr lang="en-US" sz="500" baseline="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168 G:0 B:0</a:t>
              </a:r>
              <a:endParaRPr lang="en-US" sz="500" dirty="0">
                <a:gradFill>
                  <a:gsLst>
                    <a:gs pos="2092">
                      <a:srgbClr val="F8F8F8"/>
                    </a:gs>
                    <a:gs pos="10042">
                      <a:srgbClr val="F8F8F8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2" name="Rectangle 31"/>
            <p:cNvSpPr/>
            <p:nvPr userDrawn="1"/>
          </p:nvSpPr>
          <p:spPr bwMode="auto">
            <a:xfrm rot="5400000">
              <a:off x="12328888" y="3353997"/>
              <a:ext cx="869930" cy="289766"/>
            </a:xfrm>
            <a:prstGeom prst="rect">
              <a:avLst/>
            </a:prstGeom>
            <a:solidFill>
              <a:srgbClr val="002050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Dark Blue</a:t>
              </a:r>
            </a:p>
            <a:p>
              <a:pPr algn="l" defTabSz="932472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R0 G32 B80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490329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339" r:id="rId1"/>
    <p:sldLayoutId id="2147484340" r:id="rId2"/>
    <p:sldLayoutId id="2147484311" r:id="rId3"/>
    <p:sldLayoutId id="2147484312" r:id="rId4"/>
    <p:sldLayoutId id="2147484313" r:id="rId5"/>
    <p:sldLayoutId id="2147484314" r:id="rId6"/>
    <p:sldLayoutId id="2147484315" r:id="rId7"/>
    <p:sldLayoutId id="2147484332" r:id="rId8"/>
    <p:sldLayoutId id="2147484333" r:id="rId9"/>
    <p:sldLayoutId id="2147484334" r:id="rId10"/>
    <p:sldLayoutId id="2147484335" r:id="rId11"/>
    <p:sldLayoutId id="2147484336" r:id="rId12"/>
    <p:sldLayoutId id="2147484323" r:id="rId13"/>
    <p:sldLayoutId id="2147484324" r:id="rId14"/>
    <p:sldLayoutId id="2147484325" r:id="rId15"/>
    <p:sldLayoutId id="2147484326" r:id="rId16"/>
    <p:sldLayoutId id="2147484327" r:id="rId17"/>
    <p:sldLayoutId id="2147484328" r:id="rId18"/>
  </p:sldLayoutIdLst>
  <p:transition>
    <p:fade/>
  </p:transition>
  <p:txStyles>
    <p:titleStyle>
      <a:lvl1pPr algn="l" defTabSz="932742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02" baseline="0" dirty="0" smtClean="0">
          <a:ln w="3175">
            <a:noFill/>
          </a:ln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effectLst/>
          <a:latin typeface="+mj-lt"/>
          <a:ea typeface="+mn-ea"/>
          <a:cs typeface="Segoe UI" pitchFamily="34" charset="0"/>
        </a:defRPr>
      </a:lvl1pPr>
    </p:titleStyle>
    <p:bodyStyle>
      <a:lvl1pPr marL="342900" marR="0" indent="-3429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lang="en-US" sz="4000" kern="1200" spc="0" baseline="0" dirty="0" smtClean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j-lt"/>
          <a:ea typeface="+mn-ea"/>
          <a:cs typeface="+mn-cs"/>
        </a:defRPr>
      </a:lvl1pPr>
      <a:lvl2pPr marL="584200" marR="0" indent="-2413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lang="en-US" sz="2400" kern="1200" spc="0" baseline="0" dirty="0" smtClean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Segoe UI" panose="020B0502040204020203" pitchFamily="34" charset="0"/>
        </a:defRPr>
      </a:lvl2pPr>
      <a:lvl3pPr marL="8001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0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Segoe UI" panose="020B0502040204020203" pitchFamily="34" charset="0"/>
        </a:defRPr>
      </a:lvl3pPr>
      <a:lvl4pPr marL="10287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Segoe UI" panose="020B0502040204020203" pitchFamily="34" charset="0"/>
        </a:defRPr>
      </a:lvl4pPr>
      <a:lvl5pPr marL="12573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Segoe UI" panose="020B0502040204020203" pitchFamily="34" charset="0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7">
          <p15:clr>
            <a:srgbClr val="5ACBF0"/>
          </p15:clr>
        </p15:guide>
        <p15:guide id="2" pos="173">
          <p15:clr>
            <a:srgbClr val="5ACBF0"/>
          </p15:clr>
        </p15:guide>
        <p15:guide id="3" pos="749">
          <p15:clr>
            <a:srgbClr val="5ACBF0"/>
          </p15:clr>
        </p15:guide>
        <p15:guide id="4" pos="1325">
          <p15:clr>
            <a:srgbClr val="5ACBF0"/>
          </p15:clr>
        </p15:guide>
        <p15:guide id="5" pos="1901">
          <p15:clr>
            <a:srgbClr val="5ACBF0"/>
          </p15:clr>
        </p15:guide>
        <p15:guide id="6" pos="2477">
          <p15:clr>
            <a:srgbClr val="5ACBF0"/>
          </p15:clr>
        </p15:guide>
        <p15:guide id="7" pos="3053">
          <p15:clr>
            <a:srgbClr val="5ACBF0"/>
          </p15:clr>
        </p15:guide>
        <p15:guide id="8" pos="3629">
          <p15:clr>
            <a:srgbClr val="5ACBF0"/>
          </p15:clr>
        </p15:guide>
        <p15:guide id="9" pos="4205">
          <p15:clr>
            <a:srgbClr val="5ACBF0"/>
          </p15:clr>
        </p15:guide>
        <p15:guide id="10" pos="4781">
          <p15:clr>
            <a:srgbClr val="5ACBF0"/>
          </p15:clr>
        </p15:guide>
        <p15:guide id="11" pos="5357">
          <p15:clr>
            <a:srgbClr val="5ACBF0"/>
          </p15:clr>
        </p15:guide>
        <p15:guide id="12" pos="5933">
          <p15:clr>
            <a:srgbClr val="5ACBF0"/>
          </p15:clr>
        </p15:guide>
        <p15:guide id="13" pos="6509">
          <p15:clr>
            <a:srgbClr val="5ACBF0"/>
          </p15:clr>
        </p15:guide>
        <p15:guide id="14" pos="7085">
          <p15:clr>
            <a:srgbClr val="5ACBF0"/>
          </p15:clr>
        </p15:guide>
        <p15:guide id="15" pos="7661">
          <p15:clr>
            <a:srgbClr val="5ACBF0"/>
          </p15:clr>
        </p15:guide>
        <p15:guide id="16" pos="288" userDrawn="1">
          <p15:clr>
            <a:srgbClr val="C35EA4"/>
          </p15:clr>
        </p15:guide>
        <p15:guide id="17" pos="7546" userDrawn="1">
          <p15:clr>
            <a:srgbClr val="C35EA4"/>
          </p15:clr>
        </p15:guide>
        <p15:guide id="18" orient="horz" pos="763">
          <p15:clr>
            <a:srgbClr val="5ACBF0"/>
          </p15:clr>
        </p15:guide>
        <p15:guide id="19" orient="horz" pos="1339">
          <p15:clr>
            <a:srgbClr val="5ACBF0"/>
          </p15:clr>
        </p15:guide>
        <p15:guide id="20" orient="horz" pos="1915">
          <p15:clr>
            <a:srgbClr val="5ACBF0"/>
          </p15:clr>
        </p15:guide>
        <p15:guide id="21" orient="horz" pos="2491">
          <p15:clr>
            <a:srgbClr val="5ACBF0"/>
          </p15:clr>
        </p15:guide>
        <p15:guide id="22" orient="horz" pos="3067">
          <p15:clr>
            <a:srgbClr val="5ACBF0"/>
          </p15:clr>
        </p15:guide>
        <p15:guide id="23" orient="horz" pos="3643">
          <p15:clr>
            <a:srgbClr val="5ACBF0"/>
          </p15:clr>
        </p15:guide>
        <p15:guide id="24" orient="horz" pos="4219">
          <p15:clr>
            <a:srgbClr val="5ACBF0"/>
          </p15:clr>
        </p15:guide>
        <p15:guide id="25" orient="horz" pos="302" userDrawn="1">
          <p15:clr>
            <a:srgbClr val="C35EA4"/>
          </p15:clr>
        </p15:guide>
        <p15:guide id="26" orient="horz" pos="4104" userDrawn="1">
          <p15:clr>
            <a:srgbClr val="C35EA4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639" y="295274"/>
            <a:ext cx="11889564" cy="917575"/>
          </a:xfrm>
          <a:prstGeom prst="rect">
            <a:avLst/>
          </a:prstGeom>
        </p:spPr>
        <p:txBody>
          <a:bodyPr vert="horz" wrap="square" lIns="146304" tIns="91440" rIns="146304" bIns="9144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74640" y="1212851"/>
            <a:ext cx="11887198" cy="2092881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12618967" y="0"/>
            <a:ext cx="952401" cy="5766967"/>
            <a:chOff x="12618967" y="0"/>
            <a:chExt cx="952401" cy="5766967"/>
          </a:xfrm>
        </p:grpSpPr>
        <p:grpSp>
          <p:nvGrpSpPr>
            <p:cNvPr id="26" name="Group 25"/>
            <p:cNvGrpSpPr/>
            <p:nvPr userDrawn="1"/>
          </p:nvGrpSpPr>
          <p:grpSpPr>
            <a:xfrm rot="5400000">
              <a:off x="11584220" y="1040742"/>
              <a:ext cx="2698730" cy="629236"/>
              <a:chOff x="1584344" y="4543426"/>
              <a:chExt cx="2698730" cy="629236"/>
            </a:xfrm>
          </p:grpSpPr>
          <p:sp>
            <p:nvSpPr>
              <p:cNvPr id="37" name="Rectangle 36"/>
              <p:cNvSpPr/>
              <p:nvPr userDrawn="1"/>
            </p:nvSpPr>
            <p:spPr bwMode="auto">
              <a:xfrm>
                <a:off x="1586734" y="4543428"/>
                <a:ext cx="869930" cy="28976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 err="1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Oragen</a:t>
                </a:r>
                <a:endPara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endParaRPr>
              </a:p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R:</a:t>
                </a:r>
                <a:r>
                  <a:rPr lang="en-US" sz="500" baseline="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216 G:59 B:1</a:t>
                </a:r>
                <a:endParaRPr lang="en-US" sz="5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41" name="Rectangle 40"/>
              <p:cNvSpPr/>
              <p:nvPr userDrawn="1"/>
            </p:nvSpPr>
            <p:spPr bwMode="auto">
              <a:xfrm>
                <a:off x="2505456" y="4543427"/>
                <a:ext cx="869930" cy="28976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Blue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2092">
                          <a:srgbClr val="F8F8F8"/>
                        </a:gs>
                        <a:gs pos="10042">
                          <a:srgbClr val="F8F8F8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R:0 G:120 B:215</a:t>
                </a:r>
              </a:p>
            </p:txBody>
          </p:sp>
          <p:sp>
            <p:nvSpPr>
              <p:cNvPr id="42" name="Rectangle 41"/>
              <p:cNvSpPr/>
              <p:nvPr userDrawn="1"/>
            </p:nvSpPr>
            <p:spPr bwMode="auto">
              <a:xfrm>
                <a:off x="3413144" y="4543426"/>
                <a:ext cx="869930" cy="289766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Dark Gray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2092">
                          <a:srgbClr val="F8F8F8"/>
                        </a:gs>
                        <a:gs pos="10042">
                          <a:srgbClr val="F8F8F8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R:80 G:80 B:80</a:t>
                </a:r>
              </a:p>
            </p:txBody>
          </p:sp>
          <p:sp>
            <p:nvSpPr>
              <p:cNvPr id="43" name="Rectangle 42"/>
              <p:cNvSpPr/>
              <p:nvPr userDrawn="1"/>
            </p:nvSpPr>
            <p:spPr bwMode="auto">
              <a:xfrm>
                <a:off x="2498744" y="4882896"/>
                <a:ext cx="869930" cy="28976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Yellow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R:255 G:185 B:0</a:t>
                </a:r>
              </a:p>
            </p:txBody>
          </p:sp>
          <p:sp>
            <p:nvSpPr>
              <p:cNvPr id="44" name="Rectangle 43"/>
              <p:cNvSpPr/>
              <p:nvPr userDrawn="1"/>
            </p:nvSpPr>
            <p:spPr bwMode="auto">
              <a:xfrm>
                <a:off x="3413144" y="4882895"/>
                <a:ext cx="869930" cy="289766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Light Orange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R:255 G:140 B:0</a:t>
                </a:r>
              </a:p>
            </p:txBody>
          </p:sp>
          <p:sp>
            <p:nvSpPr>
              <p:cNvPr id="45" name="Rectangle 44"/>
              <p:cNvSpPr/>
              <p:nvPr userDrawn="1"/>
            </p:nvSpPr>
            <p:spPr bwMode="auto">
              <a:xfrm>
                <a:off x="1584344" y="4882896"/>
                <a:ext cx="869930" cy="289766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Light Gray</a:t>
                </a:r>
              </a:p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R:</a:t>
                </a:r>
                <a:r>
                  <a:rPr lang="en-US" sz="5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210 G:210 B:210</a:t>
                </a:r>
                <a:endParaRPr lang="en-US" sz="500" dirty="0">
                  <a:gradFill>
                    <a:gsLst>
                      <a:gs pos="37168">
                        <a:srgbClr val="292929"/>
                      </a:gs>
                      <a:gs pos="72000">
                        <a:srgbClr val="292929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endParaRPr>
              </a:p>
            </p:txBody>
          </p:sp>
        </p:grpSp>
        <p:sp>
          <p:nvSpPr>
            <p:cNvPr id="28" name="TextBox 27"/>
            <p:cNvSpPr txBox="1"/>
            <p:nvPr userDrawn="1"/>
          </p:nvSpPr>
          <p:spPr>
            <a:xfrm rot="5400000">
              <a:off x="12988035" y="260168"/>
              <a:ext cx="843501" cy="323165"/>
            </a:xfrm>
            <a:prstGeom prst="rect">
              <a:avLst/>
            </a:prstGeom>
            <a:noFill/>
          </p:spPr>
          <p:txBody>
            <a:bodyPr wrap="none" lIns="0" tIns="91440" rIns="182880" bIns="91440" rtlCol="0">
              <a:spAutoFit/>
            </a:bodyPr>
            <a:lstStyle/>
            <a:p>
              <a:pPr marL="0" algn="l" defTabSz="932742" rtl="0" eaLnBrk="1" latinLnBrk="0" hangingPunct="1">
                <a:lnSpc>
                  <a:spcPct val="90000"/>
                </a:lnSpc>
                <a:spcAft>
                  <a:spcPts val="600"/>
                </a:spcAft>
              </a:pPr>
              <a:r>
                <a:rPr lang="en-US" sz="1000" kern="1200" dirty="0">
                  <a:gradFill>
                    <a:gsLst>
                      <a:gs pos="82301">
                        <a:srgbClr val="292929"/>
                      </a:gs>
                      <a:gs pos="62000">
                        <a:srgbClr val="292929"/>
                      </a:gs>
                    </a:gsLst>
                    <a:lin ang="5400000" scaled="0"/>
                  </a:gradFill>
                  <a:latin typeface="+mn-lt"/>
                  <a:ea typeface="+mn-ea"/>
                  <a:cs typeface="+mn-cs"/>
                </a:rPr>
                <a:t>Main colors</a:t>
              </a:r>
            </a:p>
          </p:txBody>
        </p:sp>
        <p:sp>
          <p:nvSpPr>
            <p:cNvPr id="32" name="TextBox 31"/>
            <p:cNvSpPr txBox="1"/>
            <p:nvPr userDrawn="1"/>
          </p:nvSpPr>
          <p:spPr>
            <a:xfrm rot="5400000">
              <a:off x="11742070" y="4230580"/>
              <a:ext cx="2656496" cy="323165"/>
            </a:xfrm>
            <a:prstGeom prst="rect">
              <a:avLst/>
            </a:prstGeom>
            <a:noFill/>
          </p:spPr>
          <p:txBody>
            <a:bodyPr wrap="none" lIns="0" tIns="91440" rIns="182880" bIns="91440" rtlCol="0">
              <a:spAutoFit/>
            </a:bodyPr>
            <a:lstStyle/>
            <a:p>
              <a:pPr marL="0" algn="l" defTabSz="932742" rtl="0" eaLnBrk="1" latinLnBrk="0" hangingPunct="1">
                <a:lnSpc>
                  <a:spcPct val="90000"/>
                </a:lnSpc>
                <a:spcAft>
                  <a:spcPts val="600"/>
                </a:spcAft>
              </a:pPr>
              <a:r>
                <a:rPr lang="en-US" sz="1000" kern="1200" dirty="0">
                  <a:gradFill>
                    <a:gsLst>
                      <a:gs pos="82301">
                        <a:srgbClr val="292929"/>
                      </a:gs>
                      <a:gs pos="62000">
                        <a:srgbClr val="292929"/>
                      </a:gs>
                    </a:gsLst>
                    <a:lin ang="5400000" scaled="0"/>
                  </a:gradFill>
                  <a:latin typeface="+mn-lt"/>
                  <a:ea typeface="+mn-ea"/>
                  <a:cs typeface="+mn-cs"/>
                </a:rPr>
                <a:t>Secondary colors (use only when necessary)</a:t>
              </a:r>
            </a:p>
          </p:txBody>
        </p:sp>
        <p:sp>
          <p:nvSpPr>
            <p:cNvPr id="22" name="Rectangle 21"/>
            <p:cNvSpPr/>
            <p:nvPr userDrawn="1"/>
          </p:nvSpPr>
          <p:spPr bwMode="auto">
            <a:xfrm rot="5400000">
              <a:off x="12328888" y="5187119"/>
              <a:ext cx="869930" cy="289766"/>
            </a:xfrm>
            <a:prstGeom prst="rect">
              <a:avLst/>
            </a:prstGeom>
            <a:solidFill>
              <a:srgbClr val="A80000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Dark Red</a:t>
              </a:r>
            </a:p>
            <a:p>
              <a:pPr algn="l" defTabSz="932472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R:</a:t>
              </a:r>
              <a:r>
                <a:rPr lang="en-US" sz="500" baseline="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168 G:0 B:0</a:t>
              </a:r>
              <a:endParaRPr lang="en-US" sz="500" dirty="0">
                <a:gradFill>
                  <a:gsLst>
                    <a:gs pos="2092">
                      <a:srgbClr val="F8F8F8"/>
                    </a:gs>
                    <a:gs pos="10042">
                      <a:srgbClr val="F8F8F8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3" name="Rectangle 22"/>
            <p:cNvSpPr/>
            <p:nvPr userDrawn="1"/>
          </p:nvSpPr>
          <p:spPr bwMode="auto">
            <a:xfrm rot="5400000">
              <a:off x="12328888" y="3353997"/>
              <a:ext cx="869930" cy="289766"/>
            </a:xfrm>
            <a:prstGeom prst="rect">
              <a:avLst/>
            </a:prstGeom>
            <a:solidFill>
              <a:srgbClr val="00BC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Light Blue</a:t>
              </a:r>
            </a:p>
            <a:p>
              <a:pPr algn="l" defTabSz="932472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R:16</a:t>
              </a:r>
              <a:r>
                <a:rPr lang="en-US" sz="500" baseline="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 G:124 B:16</a:t>
              </a:r>
              <a:endParaRPr lang="en-US" sz="500" dirty="0">
                <a:gradFill>
                  <a:gsLst>
                    <a:gs pos="2092">
                      <a:srgbClr val="F8F8F8"/>
                    </a:gs>
                    <a:gs pos="10042">
                      <a:srgbClr val="F8F8F8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4" name="Rectangle 23"/>
            <p:cNvSpPr/>
            <p:nvPr userDrawn="1"/>
          </p:nvSpPr>
          <p:spPr bwMode="auto">
            <a:xfrm rot="5400000">
              <a:off x="12328888" y="4272719"/>
              <a:ext cx="869930" cy="289766"/>
            </a:xfrm>
            <a:prstGeom prst="rect">
              <a:avLst/>
            </a:prstGeom>
            <a:solidFill>
              <a:srgbClr val="002050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Dark Blue</a:t>
              </a:r>
            </a:p>
            <a:p>
              <a:pPr algn="l" defTabSz="932472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R0 G32 B80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82552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3" r:id="rId1"/>
    <p:sldLayoutId id="2147484344" r:id="rId2"/>
    <p:sldLayoutId id="2147484345" r:id="rId3"/>
    <p:sldLayoutId id="2147484346" r:id="rId4"/>
    <p:sldLayoutId id="2147484347" r:id="rId5"/>
    <p:sldLayoutId id="2147484348" r:id="rId6"/>
    <p:sldLayoutId id="2147484349" r:id="rId7"/>
    <p:sldLayoutId id="2147484350" r:id="rId8"/>
    <p:sldLayoutId id="2147484351" r:id="rId9"/>
    <p:sldLayoutId id="2147484352" r:id="rId10"/>
    <p:sldLayoutId id="2147484353" r:id="rId11"/>
    <p:sldLayoutId id="2147484354" r:id="rId12"/>
    <p:sldLayoutId id="2147484355" r:id="rId13"/>
    <p:sldLayoutId id="2147484356" r:id="rId14"/>
    <p:sldLayoutId id="2147484357" r:id="rId15"/>
    <p:sldLayoutId id="2147484358" r:id="rId16"/>
    <p:sldLayoutId id="2147484359" r:id="rId17"/>
    <p:sldLayoutId id="2147484360" r:id="rId18"/>
    <p:sldLayoutId id="2147484361" r:id="rId19"/>
    <p:sldLayoutId id="2147484362" r:id="rId20"/>
    <p:sldLayoutId id="2147484363" r:id="rId21"/>
  </p:sldLayoutIdLst>
  <p:transition>
    <p:fade/>
  </p:transition>
  <p:txStyles>
    <p:titleStyle>
      <a:lvl1pPr algn="l" defTabSz="932742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02" baseline="0" dirty="0" smtClean="0">
          <a:ln w="3175">
            <a:noFill/>
          </a:ln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effectLst/>
          <a:latin typeface="+mj-lt"/>
          <a:ea typeface="+mn-ea"/>
          <a:cs typeface="Segoe UI" pitchFamily="34" charset="0"/>
        </a:defRPr>
      </a:lvl1pPr>
    </p:titleStyle>
    <p:bodyStyle>
      <a:lvl1pPr marL="342900" marR="0" indent="-3429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40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j-lt"/>
          <a:ea typeface="+mn-ea"/>
          <a:cs typeface="+mn-cs"/>
        </a:defRPr>
      </a:lvl1pPr>
      <a:lvl2pPr marL="584200" marR="0" indent="-2413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4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8001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0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10287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2573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7">
          <p15:clr>
            <a:srgbClr val="5ACBF0"/>
          </p15:clr>
        </p15:guide>
        <p15:guide id="2" pos="173">
          <p15:clr>
            <a:srgbClr val="5ACBF0"/>
          </p15:clr>
        </p15:guide>
        <p15:guide id="3" pos="749">
          <p15:clr>
            <a:srgbClr val="5ACBF0"/>
          </p15:clr>
        </p15:guide>
        <p15:guide id="4" pos="1325">
          <p15:clr>
            <a:srgbClr val="5ACBF0"/>
          </p15:clr>
        </p15:guide>
        <p15:guide id="5" pos="1901">
          <p15:clr>
            <a:srgbClr val="5ACBF0"/>
          </p15:clr>
        </p15:guide>
        <p15:guide id="6" pos="2477">
          <p15:clr>
            <a:srgbClr val="5ACBF0"/>
          </p15:clr>
        </p15:guide>
        <p15:guide id="7" pos="3053">
          <p15:clr>
            <a:srgbClr val="5ACBF0"/>
          </p15:clr>
        </p15:guide>
        <p15:guide id="8" pos="3629">
          <p15:clr>
            <a:srgbClr val="5ACBF0"/>
          </p15:clr>
        </p15:guide>
        <p15:guide id="9" pos="4205">
          <p15:clr>
            <a:srgbClr val="5ACBF0"/>
          </p15:clr>
        </p15:guide>
        <p15:guide id="10" pos="4781">
          <p15:clr>
            <a:srgbClr val="5ACBF0"/>
          </p15:clr>
        </p15:guide>
        <p15:guide id="11" pos="5357">
          <p15:clr>
            <a:srgbClr val="5ACBF0"/>
          </p15:clr>
        </p15:guide>
        <p15:guide id="12" pos="5933">
          <p15:clr>
            <a:srgbClr val="5ACBF0"/>
          </p15:clr>
        </p15:guide>
        <p15:guide id="13" pos="6509">
          <p15:clr>
            <a:srgbClr val="5ACBF0"/>
          </p15:clr>
        </p15:guide>
        <p15:guide id="14" pos="7085">
          <p15:clr>
            <a:srgbClr val="5ACBF0"/>
          </p15:clr>
        </p15:guide>
        <p15:guide id="15" pos="7661">
          <p15:clr>
            <a:srgbClr val="5ACBF0"/>
          </p15:clr>
        </p15:guide>
        <p15:guide id="16" pos="288">
          <p15:clr>
            <a:srgbClr val="C35EA4"/>
          </p15:clr>
        </p15:guide>
        <p15:guide id="17" pos="7546">
          <p15:clr>
            <a:srgbClr val="C35EA4"/>
          </p15:clr>
        </p15:guide>
        <p15:guide id="18" orient="horz" pos="763">
          <p15:clr>
            <a:srgbClr val="5ACBF0"/>
          </p15:clr>
        </p15:guide>
        <p15:guide id="19" orient="horz" pos="1339">
          <p15:clr>
            <a:srgbClr val="5ACBF0"/>
          </p15:clr>
        </p15:guide>
        <p15:guide id="20" orient="horz" pos="1915">
          <p15:clr>
            <a:srgbClr val="5ACBF0"/>
          </p15:clr>
        </p15:guide>
        <p15:guide id="21" orient="horz" pos="2491">
          <p15:clr>
            <a:srgbClr val="5ACBF0"/>
          </p15:clr>
        </p15:guide>
        <p15:guide id="22" orient="horz" pos="3067">
          <p15:clr>
            <a:srgbClr val="5ACBF0"/>
          </p15:clr>
        </p15:guide>
        <p15:guide id="23" orient="horz" pos="3643">
          <p15:clr>
            <a:srgbClr val="5ACBF0"/>
          </p15:clr>
        </p15:guide>
        <p15:guide id="24" orient="horz" pos="4219">
          <p15:clr>
            <a:srgbClr val="5ACBF0"/>
          </p15:clr>
        </p15:guide>
        <p15:guide id="25" orient="horz" pos="302">
          <p15:clr>
            <a:srgbClr val="C35EA4"/>
          </p15:clr>
        </p15:guide>
        <p15:guide id="26" orient="horz" pos="4104">
          <p15:clr>
            <a:srgbClr val="C35E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11.gif"/><Relationship Id="rId4" Type="http://schemas.openxmlformats.org/officeDocument/2006/relationships/image" Target="../media/image10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myignite.microsoft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Relationship Id="rId6" Type="http://schemas.openxmlformats.org/officeDocument/2006/relationships/image" Target="../media/image13.png"/><Relationship Id="rId5" Type="http://schemas.openxmlformats.org/officeDocument/2006/relationships/image" Target="../media/image12.jpg"/><Relationship Id="rId4" Type="http://schemas.openxmlformats.org/officeDocument/2006/relationships/hyperlink" Target="https://aka.ms/ignite.mobileapp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 the impact of the future of SharePoint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74701" y="3509753"/>
            <a:ext cx="6705536" cy="1828007"/>
          </a:xfrm>
        </p:spPr>
        <p:txBody>
          <a:bodyPr/>
          <a:lstStyle/>
          <a:p>
            <a:r>
              <a:rPr lang="en-US" dirty="0"/>
              <a:t>Jennifer Ann Mason, John Patrick White, Cathy Dew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266237" y="296863"/>
            <a:ext cx="2895601" cy="627864"/>
          </a:xfrm>
          <a:prstGeom prst="rect">
            <a:avLst/>
          </a:prstGeom>
          <a:noFill/>
        </p:spPr>
        <p:txBody>
          <a:bodyPr wrap="square" lIns="182880" tIns="146304" rIns="182880" bIns="146304" rtlCol="0">
            <a:spAutoFit/>
          </a:bodyPr>
          <a:lstStyle/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BRK2276</a:t>
            </a:r>
          </a:p>
        </p:txBody>
      </p:sp>
    </p:spTree>
    <p:extLst>
      <p:ext uri="{BB962C8B-B14F-4D97-AF65-F5344CB8AC3E}">
        <p14:creationId xmlns:p14="http://schemas.microsoft.com/office/powerpoint/2010/main" val="2760755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 the Panelist</a:t>
            </a:r>
          </a:p>
        </p:txBody>
      </p:sp>
      <p:pic>
        <p:nvPicPr>
          <p:cNvPr id="9" name="Picture Placeholder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4337846" y="1597024"/>
            <a:ext cx="2846381" cy="3657600"/>
          </a:xfrm>
          <a:prstGeom prst="rect">
            <a:avLst/>
          </a:prstGeom>
        </p:spPr>
      </p:pic>
      <p:pic>
        <p:nvPicPr>
          <p:cNvPr id="10" name="Picture Placeholder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13637" y="1592262"/>
            <a:ext cx="3657600" cy="3657600"/>
          </a:xfrm>
          <a:prstGeom prst="rect">
            <a:avLst/>
          </a:prstGeom>
        </p:spPr>
      </p:pic>
      <p:pic>
        <p:nvPicPr>
          <p:cNvPr id="11" name="Picture Placeholder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4639" y="1603374"/>
            <a:ext cx="3941064" cy="3657600"/>
          </a:xfrm>
          <a:prstGeom prst="rect">
            <a:avLst/>
          </a:prstGeom>
        </p:spPr>
      </p:pic>
      <p:sp>
        <p:nvSpPr>
          <p:cNvPr id="12" name="Text Placeholder 7"/>
          <p:cNvSpPr txBox="1">
            <a:spLocks/>
          </p:cNvSpPr>
          <p:nvPr/>
        </p:nvSpPr>
        <p:spPr>
          <a:xfrm>
            <a:off x="2394247" y="4708524"/>
            <a:ext cx="1828800" cy="1828800"/>
          </a:xfrm>
          <a:prstGeom prst="rect">
            <a:avLst/>
          </a:prstGeom>
          <a:solidFill>
            <a:schemeClr val="accent1"/>
          </a:solidFill>
        </p:spPr>
        <p:txBody>
          <a:bodyPr vert="horz" wrap="square" lIns="146304" tIns="91440" rIns="146304" bIns="91440" rtlCol="0">
            <a:noAutofit/>
          </a:bodyPr>
          <a:lstStyle>
            <a:lvl1pPr marL="0" marR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 sz="1800" b="0" kern="1200" spc="0" baseline="0">
                <a:gradFill>
                  <a:gsLst>
                    <a:gs pos="17699">
                      <a:srgbClr val="FEFEFE"/>
                    </a:gs>
                    <a:gs pos="43000">
                      <a:srgbClr val="FEFEFE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342900" marR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 sz="2800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571500" marR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 sz="2400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800100" marR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 sz="2000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1028700" marR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 sz="1800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17699">
                      <a:srgbClr val="FEFEFE"/>
                    </a:gs>
                    <a:gs pos="43000">
                      <a:srgbClr val="FEFEFE"/>
                    </a:gs>
                  </a:gsLst>
                  <a:lin ang="5400000" scaled="0"/>
                </a:gradFill>
                <a:effectLst/>
                <a:uLnTx/>
                <a:uFillTx/>
                <a:latin typeface="Segoe UI"/>
                <a:ea typeface="+mn-ea"/>
                <a:cs typeface="+mn-cs"/>
              </a:rPr>
              <a:t>Jennifer Ann Mason</a:t>
            </a:r>
          </a:p>
          <a:p>
            <a:pPr marL="0" marR="0" lvl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/>
            </a:pPr>
            <a:endParaRPr lang="en-US" b="1" dirty="0">
              <a:latin typeface="Segoe UI"/>
            </a:endParaRPr>
          </a:p>
          <a:p>
            <a:pPr marL="0" marR="0" lvl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17699">
                      <a:srgbClr val="FEFEFE"/>
                    </a:gs>
                    <a:gs pos="43000">
                      <a:srgbClr val="FEFEFE"/>
                    </a:gs>
                  </a:gsLst>
                  <a:lin ang="5400000" scaled="0"/>
                </a:gradFill>
                <a:effectLst/>
                <a:uLnTx/>
                <a:uFillTx/>
                <a:latin typeface="Segoe UI"/>
                <a:ea typeface="+mn-ea"/>
                <a:cs typeface="+mn-cs"/>
              </a:rPr>
              <a:t>@JenniferMason</a:t>
            </a:r>
          </a:p>
        </p:txBody>
      </p:sp>
      <p:sp>
        <p:nvSpPr>
          <p:cNvPr id="13" name="Text Placeholder 8"/>
          <p:cNvSpPr txBox="1">
            <a:spLocks/>
          </p:cNvSpPr>
          <p:nvPr/>
        </p:nvSpPr>
        <p:spPr>
          <a:xfrm>
            <a:off x="5558232" y="4708524"/>
            <a:ext cx="1828800" cy="1828800"/>
          </a:xfrm>
          <a:prstGeom prst="rect">
            <a:avLst/>
          </a:prstGeom>
          <a:solidFill>
            <a:schemeClr val="accent5"/>
          </a:solidFill>
        </p:spPr>
        <p:txBody>
          <a:bodyPr vert="horz" wrap="square" lIns="146304" tIns="91440" rIns="146304" bIns="91440" rtlCol="0">
            <a:noAutofit/>
          </a:bodyPr>
          <a:lstStyle>
            <a:lvl1pPr marL="0" marR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 sz="1800" b="0" kern="1200" spc="0" baseline="0">
                <a:gradFill>
                  <a:gsLst>
                    <a:gs pos="17699">
                      <a:srgbClr val="FEFEFE"/>
                    </a:gs>
                    <a:gs pos="43000">
                      <a:srgbClr val="FEFEFE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342900" marR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 sz="2800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571500" marR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 sz="2400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800100" marR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 sz="2000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1028700" marR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 sz="1800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/>
            </a:pPr>
            <a:r>
              <a:rPr lang="en-US" b="1" dirty="0">
                <a:gradFill>
                  <a:gsLst>
                    <a:gs pos="1887">
                      <a:schemeClr val="tx1"/>
                    </a:gs>
                    <a:gs pos="17699">
                      <a:schemeClr val="tx1"/>
                    </a:gs>
                  </a:gsLst>
                  <a:lin ang="5400000" scaled="0"/>
                </a:gradFill>
                <a:latin typeface="Segoe UI"/>
              </a:rPr>
              <a:t>Cathy Dew</a:t>
            </a:r>
          </a:p>
          <a:p>
            <a:pPr marL="0" marR="0" lvl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gradFill>
                <a:gsLst>
                  <a:gs pos="1887">
                    <a:schemeClr val="tx1"/>
                  </a:gs>
                  <a:gs pos="17699">
                    <a:schemeClr val="tx1"/>
                  </a:gs>
                </a:gsLst>
                <a:lin ang="5400000" scaled="0"/>
              </a:gradFill>
              <a:effectLst/>
              <a:uLnTx/>
              <a:uFillTx/>
              <a:latin typeface="Segoe UI"/>
              <a:ea typeface="+mn-ea"/>
              <a:cs typeface="+mn-cs"/>
            </a:endParaRPr>
          </a:p>
          <a:p>
            <a:pPr marL="0" marR="0" lvl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/>
            </a:pPr>
            <a:br>
              <a:rPr lang="en-US" sz="1400" b="1" dirty="0">
                <a:gradFill>
                  <a:gsLst>
                    <a:gs pos="1887">
                      <a:schemeClr val="tx1"/>
                    </a:gs>
                    <a:gs pos="17699">
                      <a:schemeClr val="tx1"/>
                    </a:gs>
                  </a:gsLst>
                  <a:lin ang="5400000" scaled="0"/>
                </a:gradFill>
                <a:latin typeface="Segoe UI"/>
              </a:rPr>
            </a:br>
            <a:r>
              <a:rPr lang="en-US" sz="1400" b="1" dirty="0">
                <a:gradFill>
                  <a:gsLst>
                    <a:gs pos="1887">
                      <a:schemeClr val="tx1"/>
                    </a:gs>
                    <a:gs pos="17699">
                      <a:schemeClr val="tx1"/>
                    </a:gs>
                  </a:gsLst>
                  <a:lin ang="5400000" scaled="0"/>
                </a:gradFill>
                <a:latin typeface="Segoe UI"/>
              </a:rPr>
              <a:t>@catpaint1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gradFill>
                <a:gsLst>
                  <a:gs pos="1887">
                    <a:schemeClr val="tx1"/>
                  </a:gs>
                  <a:gs pos="17699">
                    <a:schemeClr val="tx1"/>
                  </a:gs>
                </a:gsLst>
                <a:lin ang="5400000" scaled="0"/>
              </a:gradFill>
              <a:effectLst/>
              <a:uLnTx/>
              <a:uFillTx/>
              <a:latin typeface="Segoe UI"/>
            </a:endParaRPr>
          </a:p>
        </p:txBody>
      </p:sp>
      <p:sp>
        <p:nvSpPr>
          <p:cNvPr id="14" name="Text Placeholder 9"/>
          <p:cNvSpPr txBox="1">
            <a:spLocks/>
          </p:cNvSpPr>
          <p:nvPr/>
        </p:nvSpPr>
        <p:spPr>
          <a:xfrm>
            <a:off x="9418637" y="4708524"/>
            <a:ext cx="1828800" cy="1828800"/>
          </a:xfrm>
          <a:prstGeom prst="rect">
            <a:avLst/>
          </a:prstGeom>
          <a:solidFill>
            <a:schemeClr val="accent6"/>
          </a:solidFill>
        </p:spPr>
        <p:txBody>
          <a:bodyPr vert="horz" wrap="square" lIns="146304" tIns="91440" rIns="146304" bIns="91440" rtlCol="0">
            <a:noAutofit/>
          </a:bodyPr>
          <a:lstStyle>
            <a:lvl1pPr marL="0" marR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 sz="1800" b="0" kern="1200" spc="0" baseline="0">
                <a:gradFill>
                  <a:gsLst>
                    <a:gs pos="17699">
                      <a:srgbClr val="FEFEFE"/>
                    </a:gs>
                    <a:gs pos="43000">
                      <a:srgbClr val="FEFEFE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342900" marR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 sz="2800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571500" marR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 sz="2400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800100" marR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 sz="2000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1028700" marR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 sz="1800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1887">
                      <a:schemeClr val="tx1"/>
                    </a:gs>
                    <a:gs pos="17699">
                      <a:schemeClr val="tx1"/>
                    </a:gs>
                  </a:gsLst>
                  <a:lin ang="5400000" scaled="0"/>
                </a:gradFill>
                <a:effectLst/>
                <a:uLnTx/>
                <a:uFillTx/>
                <a:latin typeface="Segoe UI"/>
                <a:ea typeface="+mn-ea"/>
                <a:cs typeface="+mn-cs"/>
              </a:rPr>
              <a:t>John</a:t>
            </a:r>
            <a:r>
              <a:rPr kumimoji="0" lang="en-US" sz="1800" b="1" i="0" u="none" strike="noStrike" kern="1200" cap="none" spc="0" normalizeH="0" noProof="0" dirty="0">
                <a:ln>
                  <a:noFill/>
                </a:ln>
                <a:gradFill>
                  <a:gsLst>
                    <a:gs pos="1887">
                      <a:schemeClr val="tx1"/>
                    </a:gs>
                    <a:gs pos="17699">
                      <a:schemeClr val="tx1"/>
                    </a:gs>
                  </a:gsLst>
                  <a:lin ang="5400000" scaled="0"/>
                </a:gradFill>
                <a:effectLst/>
                <a:uLnTx/>
                <a:uFillTx/>
                <a:latin typeface="Segoe UI"/>
                <a:ea typeface="+mn-ea"/>
                <a:cs typeface="+mn-cs"/>
              </a:rPr>
              <a:t> Patrick White</a:t>
            </a:r>
          </a:p>
          <a:p>
            <a:pPr marL="0" marR="0" lvl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/>
            </a:pPr>
            <a:endParaRPr lang="en-US" b="1" baseline="0" dirty="0">
              <a:gradFill>
                <a:gsLst>
                  <a:gs pos="1887">
                    <a:schemeClr val="tx1"/>
                  </a:gs>
                  <a:gs pos="17699">
                    <a:schemeClr val="tx1"/>
                  </a:gs>
                </a:gsLst>
                <a:lin ang="5400000" scaled="0"/>
              </a:gradFill>
              <a:latin typeface="Segoe UI"/>
            </a:endParaRPr>
          </a:p>
          <a:p>
            <a:pPr marL="0" marR="0" lvl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noProof="0" dirty="0">
                <a:ln>
                  <a:noFill/>
                </a:ln>
                <a:gradFill>
                  <a:gsLst>
                    <a:gs pos="1887">
                      <a:schemeClr val="tx1"/>
                    </a:gs>
                    <a:gs pos="17699">
                      <a:schemeClr val="tx1"/>
                    </a:gs>
                  </a:gsLst>
                  <a:lin ang="5400000" scaled="0"/>
                </a:gradFill>
                <a:effectLst/>
                <a:uLnTx/>
                <a:uFillTx/>
                <a:latin typeface="Segoe UI"/>
                <a:ea typeface="+mn-ea"/>
                <a:cs typeface="+mn-cs"/>
              </a:rPr>
              <a:t>@diverdown1964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gradFill>
                <a:gsLst>
                  <a:gs pos="1887">
                    <a:schemeClr val="tx1"/>
                  </a:gs>
                  <a:gs pos="17699">
                    <a:schemeClr val="tx1"/>
                  </a:gs>
                </a:gsLst>
                <a:lin ang="5400000" scaled="0"/>
              </a:gra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32837" y="295274"/>
            <a:ext cx="2514600" cy="1036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231865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638" y="2125662"/>
            <a:ext cx="11887200" cy="2926955"/>
          </a:xfrm>
        </p:spPr>
        <p:txBody>
          <a:bodyPr/>
          <a:lstStyle/>
          <a:p>
            <a:r>
              <a:rPr lang="en-US" sz="6600" dirty="0"/>
              <a:t>Tell us about your experiences with SharePoint updates over the last year?</a:t>
            </a:r>
          </a:p>
        </p:txBody>
      </p:sp>
    </p:spTree>
    <p:extLst>
      <p:ext uri="{BB962C8B-B14F-4D97-AF65-F5344CB8AC3E}">
        <p14:creationId xmlns:p14="http://schemas.microsoft.com/office/powerpoint/2010/main" val="3667813731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/>
              <a:t>Audience Questions</a:t>
            </a:r>
          </a:p>
        </p:txBody>
      </p:sp>
    </p:spTree>
    <p:extLst>
      <p:ext uri="{BB962C8B-B14F-4D97-AF65-F5344CB8AC3E}">
        <p14:creationId xmlns:p14="http://schemas.microsoft.com/office/powerpoint/2010/main" val="3850945587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5"/>
          <p:cNvSpPr txBox="1">
            <a:spLocks/>
          </p:cNvSpPr>
          <p:nvPr/>
        </p:nvSpPr>
        <p:spPr>
          <a:xfrm>
            <a:off x="5380037" y="4640262"/>
            <a:ext cx="6858000" cy="2179058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>
            <a:lvl1pPr marL="0" marR="0" indent="0" algn="l" defTabSz="9326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None/>
              <a:tabLst/>
              <a:defRPr sz="4000" kern="1200" spc="0" baseline="0">
                <a:gradFill>
                  <a:gsLst>
                    <a:gs pos="20354">
                      <a:schemeClr val="tx2"/>
                    </a:gs>
                    <a:gs pos="40000">
                      <a:schemeClr val="tx2"/>
                    </a:gs>
                  </a:gsLst>
                  <a:lin ang="5400000" scaled="0"/>
                </a:gradFill>
                <a:latin typeface="+mj-lt"/>
                <a:ea typeface="+mn-ea"/>
                <a:cs typeface="+mn-cs"/>
              </a:defRPr>
            </a:lvl1pPr>
            <a:lvl2pPr marL="0" marR="0" indent="0" algn="l" defTabSz="9326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Tx/>
              <a:buNone/>
              <a:tabLst/>
              <a:defRPr sz="2000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228582" marR="0" indent="0" algn="l" defTabSz="9326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None/>
              <a:tabLst/>
              <a:defRPr sz="2000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457163" marR="0" indent="0" algn="l" defTabSz="9326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None/>
              <a:tabLst/>
              <a:defRPr sz="1800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685745" marR="0" indent="0" algn="l" defTabSz="9326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None/>
              <a:tabLst/>
              <a:defRPr sz="1800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  <a:lvl6pPr marL="2564834" indent="-233167" algn="l" defTabSz="9326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170" indent="-233167" algn="l" defTabSz="9326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503" indent="-233167" algn="l" defTabSz="9326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3838" indent="-233167" algn="l" defTabSz="9326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32742">
              <a:spcBef>
                <a:spcPct val="0"/>
              </a:spcBef>
            </a:pPr>
            <a:r>
              <a:rPr lang="en-US" sz="2400" dirty="0">
                <a:gradFill>
                  <a:gsLst>
                    <a:gs pos="24779">
                      <a:srgbClr val="292929"/>
                    </a:gs>
                    <a:gs pos="52000">
                      <a:srgbClr val="292929"/>
                    </a:gs>
                  </a:gsLst>
                  <a:lin ang="5400000" scaled="1"/>
                </a:gradFill>
                <a:latin typeface="+mn-lt"/>
              </a:rPr>
              <a:t>From your PC or Tablet visit MyIgnite at </a:t>
            </a:r>
            <a:r>
              <a:rPr lang="en-US" sz="2400" dirty="0">
                <a:gradFill>
                  <a:gsLst>
                    <a:gs pos="24779">
                      <a:srgbClr val="292929"/>
                    </a:gs>
                    <a:gs pos="52000">
                      <a:srgbClr val="292929"/>
                    </a:gs>
                  </a:gsLst>
                  <a:lin ang="5400000" scaled="1"/>
                </a:gradFill>
                <a:latin typeface="+mn-lt"/>
                <a:hlinkClick r:id="rId3"/>
              </a:rPr>
              <a:t>http://myignite.microsoft.com</a:t>
            </a:r>
            <a:endParaRPr lang="en-US" sz="2400" dirty="0">
              <a:gradFill>
                <a:gsLst>
                  <a:gs pos="24779">
                    <a:srgbClr val="292929"/>
                  </a:gs>
                  <a:gs pos="52000">
                    <a:srgbClr val="292929"/>
                  </a:gs>
                </a:gsLst>
                <a:lin ang="5400000" scaled="1"/>
              </a:gradFill>
              <a:latin typeface="+mn-lt"/>
            </a:endParaRPr>
          </a:p>
          <a:p>
            <a:pPr defTabSz="932742">
              <a:spcBef>
                <a:spcPct val="0"/>
              </a:spcBef>
            </a:pPr>
            <a:endParaRPr lang="en-US" sz="2400" dirty="0">
              <a:gradFill>
                <a:gsLst>
                  <a:gs pos="24779">
                    <a:srgbClr val="292929"/>
                  </a:gs>
                  <a:gs pos="52000">
                    <a:srgbClr val="292929"/>
                  </a:gs>
                </a:gsLst>
                <a:lin ang="5400000" scaled="1"/>
              </a:gradFill>
              <a:latin typeface="+mn-lt"/>
            </a:endParaRPr>
          </a:p>
          <a:p>
            <a:pPr defTabSz="932742">
              <a:spcBef>
                <a:spcPct val="0"/>
              </a:spcBef>
            </a:pPr>
            <a:r>
              <a:rPr lang="en-US" sz="2400" dirty="0">
                <a:gradFill>
                  <a:gsLst>
                    <a:gs pos="24779">
                      <a:srgbClr val="292929"/>
                    </a:gs>
                    <a:gs pos="52000">
                      <a:srgbClr val="292929"/>
                    </a:gs>
                  </a:gsLst>
                  <a:lin ang="5400000" scaled="1"/>
                </a:gradFill>
                <a:latin typeface="+mn-lt"/>
              </a:rPr>
              <a:t>From your phone download and use the Ignite Mobile App by scanning  the QR code above or visiting </a:t>
            </a:r>
            <a:r>
              <a:rPr lang="en-US" sz="2400" dirty="0">
                <a:gradFill>
                  <a:gsLst>
                    <a:gs pos="24779">
                      <a:srgbClr val="292929"/>
                    </a:gs>
                    <a:gs pos="52000">
                      <a:srgbClr val="292929"/>
                    </a:gs>
                  </a:gsLst>
                  <a:lin ang="5400000" scaled="1"/>
                </a:gradFill>
                <a:latin typeface="+mn-lt"/>
                <a:hlinkClick r:id="rId4"/>
              </a:rPr>
              <a:t>https://aka.ms/ignite.mobileapp</a:t>
            </a:r>
            <a:r>
              <a:rPr lang="en-US" sz="2400" dirty="0">
                <a:gradFill>
                  <a:gsLst>
                    <a:gs pos="24779">
                      <a:srgbClr val="292929"/>
                    </a:gs>
                    <a:gs pos="52000">
                      <a:srgbClr val="292929"/>
                    </a:gs>
                  </a:gsLst>
                  <a:lin ang="5400000" scaled="1"/>
                </a:gradFill>
                <a:latin typeface="+mn-lt"/>
              </a:rPr>
              <a:t> 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5380037" y="295274"/>
            <a:ext cx="6784166" cy="915989"/>
          </a:xfrm>
          <a:prstGeom prst="rect">
            <a:avLst/>
          </a:prstGeom>
        </p:spPr>
        <p:txBody>
          <a:bodyPr lIns="182880" tIns="146304" rIns="182880" bIns="146304"/>
          <a:lstStyle>
            <a:lvl1pPr algn="l" defTabSz="93274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b="0" kern="1200" cap="none" spc="-102" baseline="0" dirty="0" smtClean="0">
                <a:ln w="3175">
                  <a:noFill/>
                </a:ln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sz="4000" dirty="0">
                <a:gradFill>
                  <a:gsLst>
                    <a:gs pos="24779">
                      <a:srgbClr val="292929"/>
                    </a:gs>
                    <a:gs pos="52000">
                      <a:srgbClr val="292929"/>
                    </a:gs>
                  </a:gsLst>
                  <a:lin ang="5400000" scaled="1"/>
                </a:gradFill>
              </a:rPr>
              <a:t>Please evaluate this session</a:t>
            </a:r>
          </a:p>
          <a:p>
            <a:pPr>
              <a:lnSpc>
                <a:spcPct val="80000"/>
              </a:lnSpc>
            </a:pPr>
            <a:r>
              <a:rPr lang="en-US" sz="3200" dirty="0">
                <a:gradFill>
                  <a:gsLst>
                    <a:gs pos="24779">
                      <a:srgbClr val="292929"/>
                    </a:gs>
                    <a:gs pos="52000">
                      <a:srgbClr val="292929"/>
                    </a:gs>
                  </a:gsLst>
                  <a:lin ang="5400000" scaled="1"/>
                </a:gradFill>
              </a:rPr>
              <a:t>Your feedback is important to us!</a:t>
            </a:r>
            <a:endParaRPr sz="3600" dirty="0">
              <a:gradFill>
                <a:gsLst>
                  <a:gs pos="24779">
                    <a:srgbClr val="292929"/>
                  </a:gs>
                  <a:gs pos="52000">
                    <a:srgbClr val="292929"/>
                  </a:gs>
                </a:gsLst>
                <a:lin ang="5400000" scaled="1"/>
              </a:gra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5"/>
          <a:srcRect l="17119" r="5881"/>
          <a:stretch/>
        </p:blipFill>
        <p:spPr>
          <a:xfrm>
            <a:off x="0" y="-1"/>
            <a:ext cx="4925696" cy="699516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18985" y="1478816"/>
            <a:ext cx="312420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787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8665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5-50002_Ignite_Breakout_Template">
  <a:themeElements>
    <a:clrScheme name="Ignite 2016">
      <a:dk1>
        <a:srgbClr val="505050"/>
      </a:dk1>
      <a:lt1>
        <a:srgbClr val="FFFFFF"/>
      </a:lt1>
      <a:dk2>
        <a:srgbClr val="D83B01"/>
      </a:dk2>
      <a:lt2>
        <a:srgbClr val="F8F8F8"/>
      </a:lt2>
      <a:accent1>
        <a:srgbClr val="D83B01"/>
      </a:accent1>
      <a:accent2>
        <a:srgbClr val="0078D7"/>
      </a:accent2>
      <a:accent3>
        <a:srgbClr val="505050"/>
      </a:accent3>
      <a:accent4>
        <a:srgbClr val="D2D2D2"/>
      </a:accent4>
      <a:accent5>
        <a:srgbClr val="FFB900"/>
      </a:accent5>
      <a:accent6>
        <a:srgbClr val="FF8C00"/>
      </a:accent6>
      <a:hlink>
        <a:srgbClr val="0078D7"/>
      </a:hlink>
      <a:folHlink>
        <a:srgbClr val="0078D7"/>
      </a:folHlink>
    </a:clrScheme>
    <a:fontScheme name="Custom 1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noFill/>
          <a:headEnd type="none" w="med" len="med"/>
          <a:tailEnd type="none" w="med" len="med"/>
        </a:ln>
      </a:spPr>
      <a:bodyPr vert="horz" wrap="square" lIns="0" tIns="46637" rIns="0" bIns="46637" numCol="1" rtlCol="0" anchor="ctr" anchorCtr="0" compatLnSpc="1">
        <a:prstTxWarp prst="textNoShape">
          <a:avLst/>
        </a:prstTxWarp>
      </a:bodyPr>
      <a:lstStyle>
        <a:defPPr algn="ctr" defTabSz="932472" fontAlgn="base">
          <a:spcBef>
            <a:spcPct val="0"/>
          </a:spcBef>
          <a:spcAft>
            <a:spcPct val="0"/>
          </a:spcAft>
          <a:defRPr sz="2000" dirty="0">
            <a:gradFill>
              <a:gsLst>
                <a:gs pos="5439">
                  <a:srgbClr val="F8F8F8"/>
                </a:gs>
                <a:gs pos="10000">
                  <a:srgbClr val="F8F8F8"/>
                </a:gs>
              </a:gsLst>
              <a:lin ang="5400000" scaled="0"/>
            </a:gra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icrosoft_2016_16x9_Template.potx" id="{CBE293B4-E8CE-4773-8118-C9AFF2860326}" vid="{2919AEDD-0101-441B-B6AF-1CDAE3B8CD78}"/>
    </a:ext>
  </a:extLst>
</a:theme>
</file>

<file path=ppt/theme/theme2.xml><?xml version="1.0" encoding="utf-8"?>
<a:theme xmlns:a="http://schemas.openxmlformats.org/drawingml/2006/main" name="6-30537_Envision 2016 Concurrent Template_Dark">
  <a:themeElements>
    <a:clrScheme name="Ignite Dark">
      <a:dk1>
        <a:srgbClr val="505050"/>
      </a:dk1>
      <a:lt1>
        <a:srgbClr val="FFFFFF"/>
      </a:lt1>
      <a:dk2>
        <a:srgbClr val="D83B01"/>
      </a:dk2>
      <a:lt2>
        <a:srgbClr val="F8F8F8"/>
      </a:lt2>
      <a:accent1>
        <a:srgbClr val="D83B01"/>
      </a:accent1>
      <a:accent2>
        <a:srgbClr val="0078D7"/>
      </a:accent2>
      <a:accent3>
        <a:srgbClr val="D2D2D2"/>
      </a:accent3>
      <a:accent4>
        <a:srgbClr val="FFB900"/>
      </a:accent4>
      <a:accent5>
        <a:srgbClr val="FF8C00"/>
      </a:accent5>
      <a:accent6>
        <a:srgbClr val="00BCF2"/>
      </a:accent6>
      <a:hlink>
        <a:srgbClr val="0078D7"/>
      </a:hlink>
      <a:folHlink>
        <a:srgbClr val="0078D7"/>
      </a:folHlink>
    </a:clrScheme>
    <a:fontScheme name="Custom 2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</a:spPr>
      <a:bodyPr vert="horz" wrap="square" lIns="0" tIns="46637" rIns="0" bIns="46637" numCol="1" rtlCol="0" anchor="ctr" anchorCtr="0" compatLnSpc="1">
        <a:prstTxWarp prst="textNoShape">
          <a:avLst/>
        </a:prstTxWarp>
      </a:bodyPr>
      <a:lstStyle>
        <a:defPPr algn="ctr" defTabSz="932472" fontAlgn="base">
          <a:spcBef>
            <a:spcPct val="0"/>
          </a:spcBef>
          <a:spcAft>
            <a:spcPct val="0"/>
          </a:spcAft>
          <a:defRPr sz="2000" dirty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icrosoft_2016_16x9_Template.potx" id="{CBE293B4-E8CE-4773-8118-C9AFF2860326}" vid="{3D8EA723-330F-4CE4-9E9B-7A3528C3E25F}"/>
    </a:ext>
  </a:extLst>
</a:theme>
</file>

<file path=ppt/theme/theme3.xml><?xml version="1.0" encoding="utf-8"?>
<a:theme xmlns:a="http://schemas.openxmlformats.org/drawingml/2006/main" name="1_5-50002_Ignite_Breakout_Template">
  <a:themeElements>
    <a:clrScheme name="Ignite 2016">
      <a:dk1>
        <a:srgbClr val="505050"/>
      </a:dk1>
      <a:lt1>
        <a:srgbClr val="FFFFFF"/>
      </a:lt1>
      <a:dk2>
        <a:srgbClr val="D83B01"/>
      </a:dk2>
      <a:lt2>
        <a:srgbClr val="F8F8F8"/>
      </a:lt2>
      <a:accent1>
        <a:srgbClr val="D83B01"/>
      </a:accent1>
      <a:accent2>
        <a:srgbClr val="0078D7"/>
      </a:accent2>
      <a:accent3>
        <a:srgbClr val="505050"/>
      </a:accent3>
      <a:accent4>
        <a:srgbClr val="D2D2D2"/>
      </a:accent4>
      <a:accent5>
        <a:srgbClr val="FFB900"/>
      </a:accent5>
      <a:accent6>
        <a:srgbClr val="FF8C00"/>
      </a:accent6>
      <a:hlink>
        <a:srgbClr val="0078D7"/>
      </a:hlink>
      <a:folHlink>
        <a:srgbClr val="0078D7"/>
      </a:folHlink>
    </a:clrScheme>
    <a:fontScheme name="Custom 1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noFill/>
          <a:headEnd type="none" w="med" len="med"/>
          <a:tailEnd type="none" w="med" len="med"/>
        </a:ln>
      </a:spPr>
      <a:bodyPr vert="horz" wrap="square" lIns="0" tIns="46637" rIns="0" bIns="46637" numCol="1" rtlCol="0" anchor="ctr" anchorCtr="0" compatLnSpc="1">
        <a:prstTxWarp prst="textNoShape">
          <a:avLst/>
        </a:prstTxWarp>
      </a:bodyPr>
      <a:lstStyle>
        <a:defPPr algn="ctr" defTabSz="932472" fontAlgn="base">
          <a:spcBef>
            <a:spcPct val="0"/>
          </a:spcBef>
          <a:spcAft>
            <a:spcPct val="0"/>
          </a:spcAft>
          <a:defRPr sz="2000" dirty="0">
            <a:gradFill>
              <a:gsLst>
                <a:gs pos="5439">
                  <a:srgbClr val="F8F8F8"/>
                </a:gs>
                <a:gs pos="10000">
                  <a:srgbClr val="F8F8F8"/>
                </a:gs>
              </a:gsLst>
              <a:lin ang="5400000" scaled="0"/>
            </a:gra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icrosoft_2016_16x9_Template.potx" id="{CBE293B4-E8CE-4773-8118-C9AFF2860326}" vid="{4A547913-FDF7-4DFF-9D24-2FF6685A0CA8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kesCount xmlns="http://schemas.microsoft.com/sharepoint/v3" xsi:nil="true"/>
    <d12e2661e9634d9aa98bbb375f31aced xmlns="01c77077-aee4-4b5f-bd4e-9cd40a6fff29">
      <Terms xmlns="http://schemas.microsoft.com/office/infopath/2007/PartnerControls">
        <TermInfo xmlns="http://schemas.microsoft.com/office/infopath/2007/PartnerControls">
          <TermName xmlns="http://schemas.microsoft.com/office/infopath/2007/PartnerControls">Georgia World Congress Center</TermName>
          <TermId xmlns="http://schemas.microsoft.com/office/infopath/2007/PartnerControls">ea0ece34-59a6-4d43-8d9e-d0f9e2a2f1ce</TermId>
        </TermInfo>
      </Terms>
    </d12e2661e9634d9aa98bbb375f31aced>
    <Event_x0020_Start_x0020_Date xmlns="01c77077-aee4-4b5f-bd4e-9cd40a6fff29">2016-09-25T07:00:00+00:00</Event_x0020_Start_x0020_Date>
    <Target_x0020_Audiences xmlns="8ff673fc-3231-4e3a-893b-6d7f7cd32766" xsi:nil="true"/>
    <iaa5f83406f94009a0f6a3e890699ff7 xmlns="01c77077-aee4-4b5f-bd4e-9cd40a6fff29">
      <Terms xmlns="http://schemas.microsoft.com/office/infopath/2007/PartnerControls">
        <TermInfo xmlns="http://schemas.microsoft.com/office/infopath/2007/PartnerControls">
          <TermName xmlns="http://schemas.microsoft.com/office/infopath/2007/PartnerControls">Atlanta</TermName>
          <TermId xmlns="http://schemas.microsoft.com/office/infopath/2007/PartnerControls">01fb9831-5840-48a0-a576-3e48f42baa53</TermId>
        </TermInfo>
      </Terms>
    </iaa5f83406f94009a0f6a3e890699ff7>
    <External_x0020_Speaker xmlns="01c77077-aee4-4b5f-bd4e-9cd40a6fff29">John White, Jennifer Mason</External_x0020_Speaker>
    <m6878b9dd7994da4ba144f95347d99c6 xmlns="01c77077-aee4-4b5f-bd4e-9cd40a6fff29">
      <Terms xmlns="http://schemas.microsoft.com/office/infopath/2007/PartnerControls"/>
    </m6878b9dd7994da4ba144f95347d99c6>
    <Presentation_x0020_Date xmlns="01c77077-aee4-4b5f-bd4e-9cd40a6fff29">2016-09-27T04:00:00+00:00</Presentation_x0020_Date>
    <fc15c16204564de583b4c942b10d19ec xmlns="01c77077-aee4-4b5f-bd4e-9cd40a6fff29">
      <Terms xmlns="http://schemas.microsoft.com/office/infopath/2007/PartnerControls"/>
    </fc15c16204564de583b4c942b10d19ec>
    <mb2e01f7e2d8413988e28e59aa226eec xmlns="01c77077-aee4-4b5f-bd4e-9cd40a6fff29">
      <Terms xmlns="http://schemas.microsoft.com/office/infopath/2007/PartnerControls">
        <TermInfo xmlns="http://schemas.microsoft.com/office/infopath/2007/PartnerControls">
          <TermName xmlns="http://schemas.microsoft.com/office/infopath/2007/PartnerControls">Microsoft Ignite</TermName>
          <TermId xmlns="http://schemas.microsoft.com/office/infopath/2007/PartnerControls">9323c522-fe4b-4922-816b-10a1920d7afb</TermId>
        </TermInfo>
      </Terms>
    </mb2e01f7e2d8413988e28e59aa226eec>
    <MS_x0020_Content_x0020_Owner xmlns="01c77077-aee4-4b5f-bd4e-9cd40a6fff29">
      <UserInfo>
        <DisplayName/>
        <AccountId xsi:nil="true"/>
        <AccountType/>
      </UserInfo>
    </MS_x0020_Content_x0020_Owner>
    <Session_x0020_Code xmlns="01c77077-aee4-4b5f-bd4e-9cd40a6fff29">BRK2276</Session_x0020_Code>
    <Event_x0020_End_x0020_Date xmlns="01c77077-aee4-4b5f-bd4e-9cd40a6fff29">2016-09-30T07:00:00+00:00</Event_x0020_End_x0020_Date>
    <o1010385baed4da9b5076a6aa651d1e5 xmlns="01c77077-aee4-4b5f-bd4e-9cd40a6fff29">
      <Terms xmlns="http://schemas.microsoft.com/office/infopath/2007/PartnerControls"/>
    </o1010385baed4da9b5076a6aa651d1e5>
    <kc6d1bd9a46e4e5fbbbf99ca3de7a092 xmlns="01c77077-aee4-4b5f-bd4e-9cd40a6fff29">
      <Terms xmlns="http://schemas.microsoft.com/office/infopath/2007/PartnerControls"/>
    </kc6d1bd9a46e4e5fbbbf99ca3de7a092>
    <MS_x0020_Speaker xmlns="01c77077-aee4-4b5f-bd4e-9cd40a6fff29">
      <UserInfo>
        <DisplayName/>
        <AccountId xsi:nil="true"/>
        <AccountType/>
      </UserInfo>
    </MS_x0020_Speaker>
    <TaxKeywordTaxHTField xmlns="230e9df3-be65-4c73-a93b-d1236ebd677e">
      <Terms xmlns="http://schemas.microsoft.com/office/infopath/2007/PartnerControls">
        <TermInfo xmlns="http://schemas.microsoft.com/office/infopath/2007/PartnerControls">
          <TermName xmlns="http://schemas.microsoft.com/office/infopath/2007/PartnerControls">Microsoft Ignite 2016</TermName>
          <TermId xmlns="http://schemas.microsoft.com/office/infopath/2007/PartnerControls">e2f6a88c-86f9-4b25-a2af-b5c3afa8c82a</TermId>
        </TermInfo>
      </Terms>
    </TaxKeywordTaxHTField>
    <TaxCatchAll xmlns="230e9df3-be65-4c73-a93b-d1236ebd677e">
      <Value>174</Value>
      <Value>177</Value>
      <Value>176</Value>
      <Value>175</Value>
    </TaxCatchAll>
    <NumberofDownloads xmlns="230e9df3-be65-4c73-a93b-d1236ebd677e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PresentationsDoc" ma:contentTypeID="0x01010031DCF4CA090F824DB1E4CCBB6B9D64EA00101E8AAD132F8F4D96340D6376C8BB3E" ma:contentTypeVersion="22" ma:contentTypeDescription="" ma:contentTypeScope="" ma:versionID="8add498658ef06bbcf3bc1f2c97d938c">
  <xsd:schema xmlns:xsd="http://www.w3.org/2001/XMLSchema" xmlns:xs="http://www.w3.org/2001/XMLSchema" xmlns:p="http://schemas.microsoft.com/office/2006/metadata/properties" xmlns:ns1="http://schemas.microsoft.com/sharepoint/v3" xmlns:ns2="01c77077-aee4-4b5f-bd4e-9cd40a6fff29" xmlns:ns3="230e9df3-be65-4c73-a93b-d1236ebd677e" xmlns:ns5="8ff673fc-3231-4e3a-893b-6d7f7cd32766" targetNamespace="http://schemas.microsoft.com/office/2006/metadata/properties" ma:root="true" ma:fieldsID="a14070d067e341e7ddc7e27ecc4a2d88" ns1:_="" ns2:_="" ns3:_="" ns5:_="">
    <xsd:import namespace="http://schemas.microsoft.com/sharepoint/v3"/>
    <xsd:import namespace="01c77077-aee4-4b5f-bd4e-9cd40a6fff29"/>
    <xsd:import namespace="230e9df3-be65-4c73-a93b-d1236ebd677e"/>
    <xsd:import namespace="8ff673fc-3231-4e3a-893b-6d7f7cd32766"/>
    <xsd:element name="properties">
      <xsd:complexType>
        <xsd:sequence>
          <xsd:element name="documentManagement">
            <xsd:complexType>
              <xsd:all>
                <xsd:element ref="ns2:mb2e01f7e2d8413988e28e59aa226eec" minOccurs="0"/>
                <xsd:element ref="ns3:TaxCatchAll" minOccurs="0"/>
                <xsd:element ref="ns3:TaxCatchAllLabel" minOccurs="0"/>
                <xsd:element ref="ns2:iaa5f83406f94009a0f6a3e890699ff7" minOccurs="0"/>
                <xsd:element ref="ns2:d12e2661e9634d9aa98bbb375f31aced" minOccurs="0"/>
                <xsd:element ref="ns2:Event_x0020_Start_x0020_Date" minOccurs="0"/>
                <xsd:element ref="ns2:Event_x0020_End_x0020_Date" minOccurs="0"/>
                <xsd:element ref="ns2:Presentation_x0020_Date" minOccurs="0"/>
                <xsd:element ref="ns2:MS_x0020_Speaker" minOccurs="0"/>
                <xsd:element ref="ns2:External_x0020_Speaker" minOccurs="0"/>
                <xsd:element ref="ns2:o1010385baed4da9b5076a6aa651d1e5" minOccurs="0"/>
                <xsd:element ref="ns2:kc6d1bd9a46e4e5fbbbf99ca3de7a092" minOccurs="0"/>
                <xsd:element ref="ns2:Session_x0020_Code" minOccurs="0"/>
                <xsd:element ref="ns2:MS_x0020_Content_x0020_Owner" minOccurs="0"/>
                <xsd:element ref="ns2:m6878b9dd7994da4ba144f95347d99c6" minOccurs="0"/>
                <xsd:element ref="ns2:fc15c16204564de583b4c942b10d19ec" minOccurs="0"/>
                <xsd:element ref="ns1:AverageRating" minOccurs="0"/>
                <xsd:element ref="ns1:RatingCount" minOccurs="0"/>
                <xsd:element ref="ns1:LikesCount" minOccurs="0"/>
                <xsd:element ref="ns3:TaxKeywordTaxHTField" minOccurs="0"/>
                <xsd:element ref="ns5:Target_x0020_Audiences" minOccurs="0"/>
                <xsd:element ref="ns2:SharedWithUsers" minOccurs="0"/>
                <xsd:element ref="ns2:SharedWithDetails" minOccurs="0"/>
                <xsd:element ref="ns3:NumberofDownloa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31" nillable="true" ma:displayName="Rating (0-5)" ma:decimals="2" ma:description="Average value of all the ratings that have been submitted" ma:internalName="AverageRating" ma:readOnly="true">
      <xsd:simpleType>
        <xsd:restriction base="dms:Number"/>
      </xsd:simpleType>
    </xsd:element>
    <xsd:element name="RatingCount" ma:index="32" nillable="true" ma:displayName="Number of Ratings" ma:decimals="0" ma:description="Number of ratings submitted" ma:internalName="RatingCount" ma:readOnly="true">
      <xsd:simpleType>
        <xsd:restriction base="dms:Number"/>
      </xsd:simpleType>
    </xsd:element>
    <xsd:element name="LikesCount" ma:index="33" nillable="true" ma:displayName="Number of Likes" ma:internalName="LikesCount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c77077-aee4-4b5f-bd4e-9cd40a6fff29" elementFormDefault="qualified">
    <xsd:import namespace="http://schemas.microsoft.com/office/2006/documentManagement/types"/>
    <xsd:import namespace="http://schemas.microsoft.com/office/infopath/2007/PartnerControls"/>
    <xsd:element name="mb2e01f7e2d8413988e28e59aa226eec" ma:index="8" nillable="true" ma:taxonomy="true" ma:internalName="mb2e01f7e2d8413988e28e59aa226eec" ma:taxonomyFieldName="Event_x0020_Name" ma:displayName="Event Name" ma:default="" ma:fieldId="{6b2e01f7-e2d8-4139-88e2-8e59aa226eec}" ma:sspId="e385fb40-52d4-4fae-9c5b-3e8ff8a5878e" ma:termSetId="32cfb7b5-aebe-4989-95ed-0d5619f5d6c0" ma:anchorId="eaa4d92a-3824-4a49-92be-7ef169e4e325" ma:open="false" ma:isKeyword="false">
      <xsd:complexType>
        <xsd:sequence>
          <xsd:element ref="pc:Terms" minOccurs="0" maxOccurs="1"/>
        </xsd:sequence>
      </xsd:complexType>
    </xsd:element>
    <xsd:element name="iaa5f83406f94009a0f6a3e890699ff7" ma:index="12" nillable="true" ma:taxonomy="true" ma:internalName="iaa5f83406f94009a0f6a3e890699ff7" ma:taxonomyFieldName="Event_x0020_Location" ma:displayName="Event Location" ma:default="" ma:fieldId="{2aa5f834-06f9-4009-a0f6-a3e890699ff7}" ma:sspId="e385fb40-52d4-4fae-9c5b-3e8ff8a5878e" ma:termSetId="ff02addd-433e-4baa-a831-22be402789d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12e2661e9634d9aa98bbb375f31aced" ma:index="14" nillable="true" ma:taxonomy="true" ma:internalName="d12e2661e9634d9aa98bbb375f31aced" ma:taxonomyFieldName="Event_x0020_Venue" ma:displayName="Event Venue" ma:default="" ma:fieldId="{d12e2661-e963-4d9a-a98b-bb375f31aced}" ma:sspId="e385fb40-52d4-4fae-9c5b-3e8ff8a5878e" ma:termSetId="ff02addd-433e-4baa-a831-22be402789db" ma:anchorId="d989be80-0593-11e1-be50-0800200c9a66" ma:open="false" ma:isKeyword="false">
      <xsd:complexType>
        <xsd:sequence>
          <xsd:element ref="pc:Terms" minOccurs="0" maxOccurs="1"/>
        </xsd:sequence>
      </xsd:complexType>
    </xsd:element>
    <xsd:element name="Event_x0020_Start_x0020_Date" ma:index="16" nillable="true" ma:displayName="Event Start Date" ma:format="DateOnly" ma:internalName="Event_x0020_Start_x0020_Date">
      <xsd:simpleType>
        <xsd:restriction base="dms:DateTime"/>
      </xsd:simpleType>
    </xsd:element>
    <xsd:element name="Event_x0020_End_x0020_Date" ma:index="17" nillable="true" ma:displayName="Event End Date" ma:format="DateOnly" ma:internalName="Event_x0020_End_x0020_Date">
      <xsd:simpleType>
        <xsd:restriction base="dms:DateTime"/>
      </xsd:simpleType>
    </xsd:element>
    <xsd:element name="Presentation_x0020_Date" ma:index="18" nillable="true" ma:displayName="Presentation Date" ma:format="DateOnly" ma:internalName="Presentation_x0020_Date">
      <xsd:simpleType>
        <xsd:restriction base="dms:DateTime"/>
      </xsd:simpleType>
    </xsd:element>
    <xsd:element name="MS_x0020_Speaker" ma:index="19" nillable="true" ma:displayName="MS Speaker" ma:list="UserInfo" ma:SharePointGroup="0" ma:internalName="MS_x0020_Speaker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al_x0020_Speaker" ma:index="20" nillable="true" ma:displayName="External Speaker" ma:internalName="External_x0020_Speaker">
      <xsd:simpleType>
        <xsd:restriction base="dms:Text">
          <xsd:maxLength value="255"/>
        </xsd:restriction>
      </xsd:simpleType>
    </xsd:element>
    <xsd:element name="o1010385baed4da9b5076a6aa651d1e5" ma:index="21" nillable="true" ma:taxonomy="true" ma:internalName="o1010385baed4da9b5076a6aa651d1e5" ma:taxonomyFieldName="Product" ma:displayName="Product" ma:default="" ma:fieldId="{81010385-baed-4da9-b507-6a6aa651d1e5}" ma:taxonomyMulti="true" ma:sspId="e385fb40-52d4-4fae-9c5b-3e8ff8a5878e" ma:termSetId="e8298524-23d5-441d-8e61-21bed1c2c47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c6d1bd9a46e4e5fbbbf99ca3de7a092" ma:index="23" nillable="true" ma:taxonomy="true" ma:internalName="kc6d1bd9a46e4e5fbbbf99ca3de7a092" ma:taxonomyFieldName="Campaign" ma:displayName="Campaign" ma:default="" ma:fieldId="{4c6d1bd9-a46e-4e5f-bbbf-99ca3de7a092}" ma:taxonomyMulti="true" ma:sspId="e385fb40-52d4-4fae-9c5b-3e8ff8a5878e" ma:termSetId="eb6054b1-3a98-4c79-97b4-d20150dd266e" ma:anchorId="a7bf803d-fc4f-4bb4-903c-88e76437cc17" ma:open="false" ma:isKeyword="false">
      <xsd:complexType>
        <xsd:sequence>
          <xsd:element ref="pc:Terms" minOccurs="0" maxOccurs="1"/>
        </xsd:sequence>
      </xsd:complexType>
    </xsd:element>
    <xsd:element name="Session_x0020_Code" ma:index="25" nillable="true" ma:displayName="Session Code" ma:internalName="Session_x0020_Code">
      <xsd:simpleType>
        <xsd:restriction base="dms:Text">
          <xsd:maxLength value="255"/>
        </xsd:restriction>
      </xsd:simpleType>
    </xsd:element>
    <xsd:element name="MS_x0020_Content_x0020_Owner" ma:index="26" nillable="true" ma:displayName="MS Content Owner" ma:list="UserInfo" ma:SharePointGroup="0" ma:internalName="MS_x0020_Content_x0020_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6878b9dd7994da4ba144f95347d99c6" ma:index="27" nillable="true" ma:taxonomy="true" ma:internalName="m6878b9dd7994da4ba144f95347d99c6" ma:taxonomyFieldName="Track" ma:displayName="Track" ma:readOnly="false" ma:default="" ma:fieldId="{66878b9d-d799-4da4-ba14-4f95347d99c6}" ma:sspId="e385fb40-52d4-4fae-9c5b-3e8ff8a5878e" ma:termSetId="8113a965-58e2-4a85-99b9-55376be5482e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fc15c16204564de583b4c942b10d19ec" ma:index="29" nillable="true" ma:taxonomy="true" ma:internalName="fc15c16204564de583b4c942b10d19ec" ma:taxonomyFieldName="Audience1" ma:displayName="Audience" ma:default="" ma:fieldId="{fc15c162-0456-4de5-83b4-c942b10d19ec}" ma:taxonomyMulti="true" ma:sspId="e385fb40-52d4-4fae-9c5b-3e8ff8a5878e" ma:termSetId="02c0b350-7782-44ed-b079-a5ef0c1b9fe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aredWithUsers" ma:index="3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9" nillable="true" ma:displayName="Taxonomy Catch All Column" ma:description="" ma:hidden="true" ma:list="{0d8ba32e-6f24-4e39-985b-e3fd5ec6bdb7}" ma:internalName="TaxCatchAll" ma:showField="CatchAllData" ma:web="01c77077-aee4-4b5f-bd4e-9cd40a6fff2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0d8ba32e-6f24-4e39-985b-e3fd5ec6bdb7}" ma:internalName="TaxCatchAllLabel" ma:readOnly="true" ma:showField="CatchAllDataLabel" ma:web="01c77077-aee4-4b5f-bd4e-9cd40a6fff2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35" nillable="true" ma:taxonomy="true" ma:internalName="TaxKeywordTaxHTField" ma:taxonomyFieldName="TaxKeyword" ma:displayName="Enterprise Keywords" ma:fieldId="{23f27201-bee3-471e-b2e7-b64fd8b7ca38}" ma:taxonomyMulti="true" ma:sspId="e385fb40-52d4-4fae-9c5b-3e8ff8a5878e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NumberofDownloads" ma:index="40" nillable="true" ma:displayName="NumberofDownloads" ma:internalName="NumberofDownloads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673fc-3231-4e3a-893b-6d7f7cd32766" elementFormDefault="qualified">
    <xsd:import namespace="http://schemas.microsoft.com/office/2006/documentManagement/types"/>
    <xsd:import namespace="http://schemas.microsoft.com/office/infopath/2007/PartnerControls"/>
    <xsd:element name="Target_x0020_Audiences" ma:index="37" nillable="true" ma:displayName="Target Audiences" ma:internalName="Target_x0020_Audiences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 ma:index="3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990F116-B58F-4255-B05B-DA3808E0E5C6}">
  <ds:schemaRefs>
    <ds:schemaRef ds:uri="http://purl.org/dc/dcmitype/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8ff673fc-3231-4e3a-893b-6d7f7cd32766"/>
    <ds:schemaRef ds:uri="http://schemas.microsoft.com/office/2006/metadata/properties"/>
    <ds:schemaRef ds:uri="230e9df3-be65-4c73-a93b-d1236ebd677e"/>
    <ds:schemaRef ds:uri="01c77077-aee4-4b5f-bd4e-9cd40a6fff29"/>
    <ds:schemaRef ds:uri="http://schemas.microsoft.com/sharepoint/v3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6D8F288A-5131-4E80-AB86-F10FC03738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1c77077-aee4-4b5f-bd4e-9cd40a6fff29"/>
    <ds:schemaRef ds:uri="230e9df3-be65-4c73-a93b-d1236ebd677e"/>
    <ds:schemaRef ds:uri="8ff673fc-3231-4e3a-893b-6d7f7cd327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58FDAC0-319D-4A54-8D8E-1D42CB1F800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Microsoft_2016_16x9_Template</Template>
  <TotalTime>60</TotalTime>
  <Words>244</Words>
  <Application>Microsoft Office PowerPoint</Application>
  <PresentationFormat>Custom</PresentationFormat>
  <Paragraphs>36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Consolas</vt:lpstr>
      <vt:lpstr>Segoe UI</vt:lpstr>
      <vt:lpstr>Segoe UI Light</vt:lpstr>
      <vt:lpstr>Wingdings</vt:lpstr>
      <vt:lpstr>5-50002_Ignite_Breakout_Template</vt:lpstr>
      <vt:lpstr>6-30537_Envision 2016 Concurrent Template_Dark</vt:lpstr>
      <vt:lpstr>1_5-50002_Ignite_Breakout_Template</vt:lpstr>
      <vt:lpstr>Understand the impact of the future of SharePoint</vt:lpstr>
      <vt:lpstr>Meet the Panelist</vt:lpstr>
      <vt:lpstr>Tell us about your experiences with SharePoint updates over the last year?</vt:lpstr>
      <vt:lpstr>Audience Questions</vt:lpstr>
      <vt:lpstr>PowerPoint Presentation</vt:lpstr>
      <vt:lpstr>PowerPoint Presentation</vt:lpstr>
    </vt:vector>
  </TitlesOfParts>
  <Manager/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 the impact of the future of SharePoint</dc:title>
  <dc:subject>&lt;Speech title here&gt;</dc:subject>
  <dc:creator>Jennifer Mason</dc:creator>
  <cp:keywords>Microsoft 2016</cp:keywords>
  <dc:description>Template: Mitchell Derrey, Silverfox Productions_x000d_
Formatting: _x000d_
Audience Type:</dc:description>
  <cp:lastModifiedBy>MS Events 0093</cp:lastModifiedBy>
  <cp:revision>9</cp:revision>
  <dcterms:created xsi:type="dcterms:W3CDTF">2016-09-14T14:35:53Z</dcterms:created>
  <dcterms:modified xsi:type="dcterms:W3CDTF">2016-09-27T17:48:28Z</dcterms:modified>
  <cp:category>Microsoft 2016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0x01010031DCF4CA090F824DB1E4CCBB6B9D64EA00101E8AAD132F8F4D96340D6376C8BB3E</vt:lpwstr>
  </property>
  <property fmtid="{D5CDD505-2E9C-101B-9397-08002B2CF9AE}" pid="3" name="Product">
    <vt:lpwstr/>
  </property>
  <property fmtid="{D5CDD505-2E9C-101B-9397-08002B2CF9AE}" pid="4" name="Event1">
    <vt:lpwstr>622;#Unassigned|2c8af875-f38a-40b8-a0a9-056aed3fc8c0</vt:lpwstr>
  </property>
  <property fmtid="{D5CDD505-2E9C-101B-9397-08002B2CF9AE}" pid="5" name="Audience">
    <vt:lpwstr/>
  </property>
  <property fmtid="{D5CDD505-2E9C-101B-9397-08002B2CF9AE}" pid="6" name="Event Venue">
    <vt:lpwstr>177;#Georgia World Congress Center|ea0ece34-59a6-4d43-8d9e-d0f9e2a2f1ce</vt:lpwstr>
  </property>
  <property fmtid="{D5CDD505-2E9C-101B-9397-08002B2CF9AE}" pid="7" name="Track">
    <vt:lpwstr/>
  </property>
  <property fmtid="{D5CDD505-2E9C-101B-9397-08002B2CF9AE}" pid="8" name="Event Location">
    <vt:lpwstr>176;#Atlanta|01fb9831-5840-48a0-a576-3e48f42baa53</vt:lpwstr>
  </property>
  <property fmtid="{D5CDD505-2E9C-101B-9397-08002B2CF9AE}" pid="9" name="Campaign">
    <vt:lpwstr/>
  </property>
  <property fmtid="{D5CDD505-2E9C-101B-9397-08002B2CF9AE}" pid="10" name="IsMyDocuments">
    <vt:bool>true</vt:bool>
  </property>
  <property fmtid="{D5CDD505-2E9C-101B-9397-08002B2CF9AE}" pid="11" name="TaxKeyword">
    <vt:lpwstr>174;#Microsoft Ignite 2016|e2f6a88c-86f9-4b25-a2af-b5c3afa8c82a</vt:lpwstr>
  </property>
  <property fmtid="{D5CDD505-2E9C-101B-9397-08002B2CF9AE}" pid="12" name="Audience1">
    <vt:lpwstr/>
  </property>
  <property fmtid="{D5CDD505-2E9C-101B-9397-08002B2CF9AE}" pid="13" name="Event Name">
    <vt:lpwstr>175;#Microsoft Ignite|9323c522-fe4b-4922-816b-10a1920d7afb</vt:lpwstr>
  </property>
</Properties>
</file>