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4" r:id="rId7"/>
    <p:sldMasterId id="2147484391" r:id="rId8"/>
  </p:sldMasterIdLst>
  <p:notesMasterIdLst>
    <p:notesMasterId r:id="rId19"/>
  </p:notesMasterIdLst>
  <p:handoutMasterIdLst>
    <p:handoutMasterId r:id="rId20"/>
  </p:handoutMasterIdLst>
  <p:sldIdLst>
    <p:sldId id="1418" r:id="rId9"/>
    <p:sldId id="1411" r:id="rId10"/>
    <p:sldId id="1417" r:id="rId11"/>
    <p:sldId id="1413" r:id="rId12"/>
    <p:sldId id="1412" r:id="rId13"/>
    <p:sldId id="1414" r:id="rId14"/>
    <p:sldId id="1416" r:id="rId15"/>
    <p:sldId id="1415" r:id="rId16"/>
    <p:sldId id="1407" r:id="rId17"/>
    <p:sldId id="1392" r:id="rId18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3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32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9/30/2016 11:44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9/30/2016 11:44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9/30/2016 11:44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588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636C1-C9B7-4DB0-B9E6-6120930F8B19}" type="slidenum">
              <a: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677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9/30/2016 11:44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2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9/30/2016 11:44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3798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9257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716727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80039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3629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1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2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321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56612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5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500" y="1965644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1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2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6989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20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3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>
            <a:spAutoFit/>
          </a:bodyPr>
          <a:lstStyle>
            <a:lvl1pPr>
              <a:defRPr sz="39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035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>
            <a:spAutoFit/>
          </a:bodyPr>
          <a:lstStyle>
            <a:lvl1pPr>
              <a:defRPr sz="399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733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66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3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02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95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70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54" tIns="146283" rIns="182854" bIns="146283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9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199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92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476194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0099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708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6379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00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365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74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7697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2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5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ed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4511" y="683909"/>
            <a:ext cx="6606230" cy="1865206"/>
          </a:xfrm>
        </p:spPr>
        <p:txBody>
          <a:bodyPr anchor="b">
            <a:normAutofit/>
          </a:bodyPr>
          <a:lstStyle>
            <a:lvl1pPr marL="0" indent="0" algn="l" defTabSz="466298" rtl="0" eaLnBrk="1" latinLnBrk="0" hangingPunct="1">
              <a:lnSpc>
                <a:spcPct val="90000"/>
              </a:lnSpc>
              <a:spcBef>
                <a:spcPts val="612"/>
              </a:spcBef>
              <a:spcAft>
                <a:spcPts val="408"/>
              </a:spcAft>
              <a:buClr>
                <a:schemeClr val="accent1"/>
              </a:buClr>
              <a:buFont typeface="Arial"/>
              <a:buNone/>
              <a:defRPr lang="en-US" sz="4896" kern="800" spc="306" baseline="0" dirty="0" smtClean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TITLE. 48PT. MEDIUM.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4511" y="2891070"/>
            <a:ext cx="6606230" cy="668367"/>
          </a:xfrm>
        </p:spPr>
        <p:txBody>
          <a:bodyPr anchor="t">
            <a:normAutofit/>
          </a:bodyPr>
          <a:lstStyle>
            <a:lvl1pPr marL="0" indent="0" algn="l" defTabSz="466298" rtl="0" eaLnBrk="1" latinLnBrk="0" hangingPunct="1">
              <a:lnSpc>
                <a:spcPct val="100000"/>
              </a:lnSpc>
              <a:spcBef>
                <a:spcPts val="612"/>
              </a:spcBef>
              <a:spcAft>
                <a:spcPts val="408"/>
              </a:spcAft>
              <a:buClr>
                <a:schemeClr val="accent1"/>
              </a:buClr>
              <a:buFont typeface="Arial"/>
              <a:buNone/>
              <a:defRPr lang="en-US" sz="2448" kern="800" spc="306" baseline="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</a:lstStyle>
          <a:p>
            <a:pPr marL="0" lvl="0" indent="0" algn="l" defTabSz="466298" rtl="0" eaLnBrk="1" latinLnBrk="0" hangingPunct="1">
              <a:lnSpc>
                <a:spcPct val="100000"/>
              </a:lnSpc>
              <a:spcBef>
                <a:spcPts val="612"/>
              </a:spcBef>
              <a:spcAft>
                <a:spcPts val="408"/>
              </a:spcAft>
              <a:buClr>
                <a:schemeClr val="accent1"/>
              </a:buClr>
              <a:buFont typeface="Arial"/>
              <a:buNone/>
            </a:pPr>
            <a:r>
              <a:rPr lang="en-US" dirty="0"/>
              <a:t>Subtitle. 24pt. Title Case. Book.</a:t>
            </a:r>
          </a:p>
        </p:txBody>
      </p:sp>
    </p:spTree>
    <p:extLst>
      <p:ext uri="{BB962C8B-B14F-4D97-AF65-F5344CB8AC3E}">
        <p14:creationId xmlns:p14="http://schemas.microsoft.com/office/powerpoint/2010/main" val="21849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7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228174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98812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736" y="3914408"/>
            <a:ext cx="10571004" cy="580223"/>
          </a:xfrm>
        </p:spPr>
        <p:txBody>
          <a:bodyPr anchor="b"/>
          <a:lstStyle>
            <a:lvl1pPr marL="0" indent="0">
              <a:buNone/>
              <a:defRPr sz="2856" i="0">
                <a:solidFill>
                  <a:schemeClr val="tx1"/>
                </a:solidFill>
              </a:defRPr>
            </a:lvl1pPr>
            <a:lvl2pPr marL="621716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2pPr>
            <a:lvl3pPr marL="1243431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3pPr>
            <a:lvl4pPr marL="1865146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4pPr>
            <a:lvl5pPr marL="2486862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5pPr>
            <a:lvl6pPr marL="310857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6pPr>
            <a:lvl7pPr marL="3730293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7pPr>
            <a:lvl8pPr marL="4352008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8pPr>
            <a:lvl9pPr marL="4973724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736" y="4585300"/>
            <a:ext cx="10571004" cy="77716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3190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838939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05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50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80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224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06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97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2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4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70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8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24" r:id="rId14"/>
    <p:sldLayoutId id="2147484325" r:id="rId15"/>
    <p:sldLayoutId id="2147484326" r:id="rId16"/>
    <p:sldLayoutId id="2147484327" r:id="rId17"/>
    <p:sldLayoutId id="2147484328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618964" y="-8395"/>
            <a:ext cx="955641" cy="5775363"/>
            <a:chOff x="12618967" y="-8396"/>
            <a:chExt cx="955641" cy="5775363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29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79639" y="256928"/>
              <a:ext cx="860293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563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15628" y="4227340"/>
              <a:ext cx="2709380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563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293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293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293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89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84" r:id="rId20"/>
    <p:sldLayoutId id="2147484385" r:id="rId21"/>
    <p:sldLayoutId id="2147484386" r:id="rId22"/>
    <p:sldLayoutId id="2147484387" r:id="rId23"/>
    <p:sldLayoutId id="2147484388" r:id="rId24"/>
    <p:sldLayoutId id="2147484389" r:id="rId25"/>
    <p:sldLayoutId id="2147484390" r:id="rId26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46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  <p:sldLayoutId id="2147484410" r:id="rId19"/>
    <p:sldLayoutId id="2147484411" r:id="rId20"/>
    <p:sldLayoutId id="2147484412" r:id="rId21"/>
    <p:sldLayoutId id="214748441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.emf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hyperlink" Target="https://aka.ms/ignite.mobile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run a successful </a:t>
            </a:r>
            <a:br>
              <a:rPr lang="en-US" dirty="0"/>
            </a:br>
            <a:r>
              <a:rPr lang="en-US" dirty="0"/>
              <a:t>user group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Himmelstein</a:t>
            </a:r>
            <a:endParaRPr lang="en-US" dirty="0"/>
          </a:p>
          <a:p>
            <a:r>
              <a:rPr lang="en-US" sz="2400" dirty="0"/>
              <a:t>Microsoft MVP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BRK2274</a:t>
            </a:r>
          </a:p>
        </p:txBody>
      </p:sp>
    </p:spTree>
    <p:extLst>
      <p:ext uri="{BB962C8B-B14F-4D97-AF65-F5344CB8AC3E}">
        <p14:creationId xmlns:p14="http://schemas.microsoft.com/office/powerpoint/2010/main" val="27965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6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8567" y="2615964"/>
            <a:ext cx="3919679" cy="3935005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51005">
              <a:lnSpc>
                <a:spcPct val="90000"/>
              </a:lnSpc>
              <a:defRPr/>
            </a:pPr>
            <a:r>
              <a:rPr lang="en-CA" sz="3264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Jaso</a:t>
            </a:r>
            <a:r>
              <a:rPr lang="en-CA" sz="326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n Himmelstein</a:t>
            </a:r>
          </a:p>
          <a:p>
            <a:pPr defTabSz="951005">
              <a:lnSpc>
                <a:spcPct val="90000"/>
              </a:lnSpc>
              <a:defRPr/>
            </a:pPr>
            <a:r>
              <a:rPr lang="en-CA" sz="163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Microsof</a:t>
            </a:r>
            <a:r>
              <a:rPr lang="en-CA" sz="163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 MVP</a:t>
            </a:r>
          </a:p>
          <a:p>
            <a:pPr defTabSz="699279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CA" sz="163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ITPro</a:t>
            </a:r>
            <a:r>
              <a:rPr lang="en-CA" sz="163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&amp; BI Geek</a:t>
            </a:r>
          </a:p>
          <a:p>
            <a:pPr defTabSz="699279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3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Re-installed Texan, die-hard Spurs, Longhorns, &amp; Jaguars fan</a:t>
            </a:r>
          </a:p>
          <a:p>
            <a:pPr defTabSz="951005">
              <a:lnSpc>
                <a:spcPct val="90000"/>
              </a:lnSpc>
              <a:defRPr/>
            </a:pPr>
            <a:endParaRPr lang="en-CA" sz="163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951005">
              <a:lnSpc>
                <a:spcPct val="90000"/>
              </a:lnSpc>
              <a:defRPr/>
            </a:pPr>
            <a:endParaRPr lang="en-CA" sz="163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  <a:p>
            <a:pPr defTabSz="951005">
              <a:lnSpc>
                <a:spcPct val="90000"/>
              </a:lnSpc>
              <a:defRPr/>
            </a:pPr>
            <a:r>
              <a:rPr lang="en-CA" sz="163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Blog: www.sharepointlonghorn.com</a:t>
            </a:r>
          </a:p>
          <a:p>
            <a:pPr defTabSz="951005">
              <a:lnSpc>
                <a:spcPct val="90000"/>
              </a:lnSpc>
              <a:defRPr/>
            </a:pPr>
            <a:r>
              <a:rPr lang="en-CA" sz="163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Twitter: @</a:t>
            </a:r>
            <a:r>
              <a:rPr lang="en-CA" sz="163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sharepointlhorn</a:t>
            </a:r>
            <a:endParaRPr lang="en-CA" sz="163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06" y="5265245"/>
            <a:ext cx="677130" cy="1060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59" y="0"/>
            <a:ext cx="680433" cy="56721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374" y="5457126"/>
            <a:ext cx="2308723" cy="67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4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</a:t>
            </a:r>
          </a:p>
        </p:txBody>
      </p:sp>
      <p:sp>
        <p:nvSpPr>
          <p:cNvPr id="3" name="Rectangle 2"/>
          <p:cNvSpPr/>
          <p:nvPr/>
        </p:nvSpPr>
        <p:spPr>
          <a:xfrm>
            <a:off x="934641" y="2582862"/>
            <a:ext cx="105695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Group Therapy</a:t>
            </a:r>
          </a:p>
        </p:txBody>
      </p:sp>
    </p:spTree>
    <p:extLst>
      <p:ext uri="{BB962C8B-B14F-4D97-AF65-F5344CB8AC3E}">
        <p14:creationId xmlns:p14="http://schemas.microsoft.com/office/powerpoint/2010/main" val="488117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25663"/>
            <a:ext cx="11887200" cy="2178545"/>
          </a:xfrm>
        </p:spPr>
        <p:txBody>
          <a:bodyPr/>
          <a:lstStyle/>
          <a:p>
            <a:r>
              <a:rPr lang="en-US" dirty="0"/>
              <a:t>Who are you?</a:t>
            </a:r>
            <a:br>
              <a:rPr lang="en-US" dirty="0"/>
            </a:br>
            <a:r>
              <a:rPr lang="en-US" dirty="0"/>
              <a:t>Why are you here?</a:t>
            </a:r>
          </a:p>
        </p:txBody>
      </p:sp>
    </p:spTree>
    <p:extLst>
      <p:ext uri="{BB962C8B-B14F-4D97-AF65-F5344CB8AC3E}">
        <p14:creationId xmlns:p14="http://schemas.microsoft.com/office/powerpoint/2010/main" val="227911611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user group?</a:t>
            </a:r>
          </a:p>
        </p:txBody>
      </p:sp>
    </p:spTree>
    <p:extLst>
      <p:ext uri="{BB962C8B-B14F-4D97-AF65-F5344CB8AC3E}">
        <p14:creationId xmlns:p14="http://schemas.microsoft.com/office/powerpoint/2010/main" val="6913149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/>
              <a:t>What have you found to be successful?</a:t>
            </a:r>
          </a:p>
        </p:txBody>
      </p:sp>
    </p:spTree>
    <p:extLst>
      <p:ext uri="{BB962C8B-B14F-4D97-AF65-F5344CB8AC3E}">
        <p14:creationId xmlns:p14="http://schemas.microsoft.com/office/powerpoint/2010/main" val="25534260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/>
              <a:t>What have been the biggest hurdles for your group?</a:t>
            </a:r>
          </a:p>
        </p:txBody>
      </p:sp>
    </p:spTree>
    <p:extLst>
      <p:ext uri="{BB962C8B-B14F-4D97-AF65-F5344CB8AC3E}">
        <p14:creationId xmlns:p14="http://schemas.microsoft.com/office/powerpoint/2010/main" val="41115550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tips &amp; tricks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5262979"/>
          </a:xfrm>
        </p:spPr>
        <p:txBody>
          <a:bodyPr/>
          <a:lstStyle/>
          <a:p>
            <a:r>
              <a:rPr lang="en-US" dirty="0"/>
              <a:t>Consistency of meetings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Times</a:t>
            </a:r>
          </a:p>
          <a:p>
            <a:pPr lvl="1"/>
            <a:r>
              <a:rPr lang="en-US" dirty="0"/>
              <a:t>Agenda</a:t>
            </a:r>
          </a:p>
          <a:p>
            <a:r>
              <a:rPr lang="en-US" dirty="0"/>
              <a:t>Use meeting sites</a:t>
            </a:r>
          </a:p>
          <a:p>
            <a:pPr lvl="1"/>
            <a:r>
              <a:rPr lang="en-US" dirty="0"/>
              <a:t>Meetup</a:t>
            </a:r>
          </a:p>
          <a:p>
            <a:pPr lvl="1"/>
            <a:r>
              <a:rPr lang="en-US" dirty="0" err="1"/>
              <a:t>EventBrite</a:t>
            </a:r>
            <a:endParaRPr lang="en-US" dirty="0"/>
          </a:p>
          <a:p>
            <a:r>
              <a:rPr lang="en-US" dirty="0"/>
              <a:t>Have a LinkedIn Group</a:t>
            </a:r>
          </a:p>
          <a:p>
            <a:pPr lvl="1"/>
            <a:r>
              <a:rPr lang="en-US" dirty="0"/>
              <a:t>Drive conversations</a:t>
            </a:r>
          </a:p>
          <a:p>
            <a:pPr lvl="1"/>
            <a:r>
              <a:rPr lang="en-US" dirty="0"/>
              <a:t>Lock it down!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4893647"/>
          </a:xfrm>
        </p:spPr>
        <p:txBody>
          <a:bodyPr/>
          <a:lstStyle/>
          <a:p>
            <a:r>
              <a:rPr lang="en-US" dirty="0"/>
              <a:t>Specialize your group</a:t>
            </a:r>
          </a:p>
          <a:p>
            <a:pPr lvl="1"/>
            <a:r>
              <a:rPr lang="en-US" dirty="0"/>
              <a:t>Development</a:t>
            </a:r>
          </a:p>
          <a:p>
            <a:pPr lvl="1"/>
            <a:r>
              <a:rPr lang="en-US" dirty="0" err="1"/>
              <a:t>ITPro</a:t>
            </a:r>
            <a:endParaRPr lang="en-US" dirty="0"/>
          </a:p>
          <a:p>
            <a:pPr lvl="1"/>
            <a:r>
              <a:rPr lang="en-US" dirty="0"/>
              <a:t>End User</a:t>
            </a:r>
          </a:p>
          <a:p>
            <a:pPr lvl="1"/>
            <a:r>
              <a:rPr lang="en-US" dirty="0"/>
              <a:t>Business Intelligence</a:t>
            </a:r>
          </a:p>
          <a:p>
            <a:pPr lvl="1"/>
            <a:r>
              <a:rPr lang="en-US" dirty="0"/>
              <a:t>Azure</a:t>
            </a:r>
          </a:p>
          <a:p>
            <a:r>
              <a:rPr lang="en-US" dirty="0"/>
              <a:t>Cohabitate</a:t>
            </a:r>
          </a:p>
          <a:p>
            <a:r>
              <a:rPr lang="en-US" dirty="0"/>
              <a:t>Talk to food vendors in your community for help</a:t>
            </a:r>
          </a:p>
          <a:p>
            <a:r>
              <a:rPr lang="en-US" dirty="0"/>
              <a:t>Incorporate your UG</a:t>
            </a:r>
          </a:p>
        </p:txBody>
      </p:sp>
    </p:spTree>
    <p:extLst>
      <p:ext uri="{BB962C8B-B14F-4D97-AF65-F5344CB8AC3E}">
        <p14:creationId xmlns:p14="http://schemas.microsoft.com/office/powerpoint/2010/main" val="283670166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D0C2E7D0-5C17-430B-90AA-64EE87CAC54C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F00BE584-C693-46FD-AC24-CA0B4C734830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5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6D265718-F71C-45FC-85DF-CBD805DB0B02}" vid="{63611EB3-9A97-4D4F-B762-41E80201E28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Jason Himmelstein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2016-09-30T04:00:00+00:00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BRK2274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8ff673fc-3231-4e3a-893b-6d7f7cd32766"/>
    <ds:schemaRef ds:uri="01c77077-aee4-4b5f-bd4e-9cd40a6fff2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 (1)</Template>
  <TotalTime>30</TotalTime>
  <Words>252</Words>
  <Application>Microsoft Office PowerPoint</Application>
  <PresentationFormat>Custom</PresentationFormat>
  <Paragraphs>54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Consolas</vt:lpstr>
      <vt:lpstr>Segoe UI</vt:lpstr>
      <vt:lpstr>Segoe UI Light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3_5-50002_Ignite_Breakout_Template</vt:lpstr>
      <vt:lpstr>How to run a successful  user group</vt:lpstr>
      <vt:lpstr>PowerPoint Presentation</vt:lpstr>
      <vt:lpstr>This is</vt:lpstr>
      <vt:lpstr>Who are you? Why are you here?</vt:lpstr>
      <vt:lpstr>What is a user group?</vt:lpstr>
      <vt:lpstr>What have you found to be successful?</vt:lpstr>
      <vt:lpstr>What have been the biggest hurdles for your group?</vt:lpstr>
      <vt:lpstr>Some tips &amp; tricks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how to run a successful user group</dc:title>
  <dc:subject>&lt;Speech title here&gt;</dc:subject>
  <dc:creator>Jason Himmelstein</dc:creator>
  <cp:keywords>Microsoft Ignite 2016</cp:keywords>
  <dc:description>Template: Mitchell Derrey, Silverfox Productions_x000d_
Formatting: _x000d_
Audience Type:</dc:description>
  <cp:lastModifiedBy>MS Events 0093</cp:lastModifiedBy>
  <cp:revision>5</cp:revision>
  <dcterms:created xsi:type="dcterms:W3CDTF">2016-09-23T03:35:11Z</dcterms:created>
  <dcterms:modified xsi:type="dcterms:W3CDTF">2016-09-30T15:45:14Z</dcterms:modified>
  <cp:category>Microsoft Ignite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