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2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229" r:id="rId4"/>
    <p:sldMasterId id="2147484310" r:id="rId5"/>
    <p:sldMasterId id="2147484341" r:id="rId6"/>
  </p:sldMasterIdLst>
  <p:notesMasterIdLst>
    <p:notesMasterId r:id="rId20"/>
  </p:notesMasterIdLst>
  <p:handoutMasterIdLst>
    <p:handoutMasterId r:id="rId21"/>
  </p:handoutMasterIdLst>
  <p:sldIdLst>
    <p:sldId id="1424" r:id="rId7"/>
    <p:sldId id="1425" r:id="rId8"/>
    <p:sldId id="1426" r:id="rId9"/>
    <p:sldId id="1427" r:id="rId10"/>
    <p:sldId id="1428" r:id="rId11"/>
    <p:sldId id="1429" r:id="rId12"/>
    <p:sldId id="1430" r:id="rId13"/>
    <p:sldId id="1431" r:id="rId14"/>
    <p:sldId id="1432" r:id="rId15"/>
    <p:sldId id="1409" r:id="rId16"/>
    <p:sldId id="1410" r:id="rId17"/>
    <p:sldId id="1407" r:id="rId18"/>
    <p:sldId id="1392" r:id="rId19"/>
  </p:sldIdLst>
  <p:sldSz cx="12436475" cy="6994525"/>
  <p:notesSz cx="6858000" cy="9144000"/>
  <p:defaultTextStyle>
    <a:defPPr>
      <a:defRPr lang="en-US"/>
    </a:defPPr>
    <a:lvl1pPr marL="0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66371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32742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99113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65484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331856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98226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64597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730969" algn="l" defTabSz="93274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Microsoft 2016 Template Light" id="{A073DAE3-B461-442F-A3D3-6642BD875E45}">
          <p14:sldIdLst>
            <p14:sldId id="1424"/>
            <p14:sldId id="1425"/>
            <p14:sldId id="1426"/>
            <p14:sldId id="1427"/>
            <p14:sldId id="1428"/>
            <p14:sldId id="1429"/>
            <p14:sldId id="1430"/>
            <p14:sldId id="1431"/>
            <p14:sldId id="1432"/>
            <p14:sldId id="1409"/>
            <p14:sldId id="1410"/>
            <p14:sldId id="1407"/>
            <p14:sldId id="1392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aku Uchikawa" initials="SU" lastIdx="11" clrIdx="0"/>
  <p:cmAuthor id="1" name="Mary Feil-Jacobs" initials="MFJ" lastIdx="43" clrIdx="1"/>
  <p:cmAuthor id="2" name="Monica Lueder" initials="ML" lastIdx="22" clrIdx="2">
    <p:extLst>
      <p:ext uri="{19B8F6BF-5375-455C-9EA6-DF929625EA0E}">
        <p15:presenceInfo xmlns:p15="http://schemas.microsoft.com/office/powerpoint/2012/main" userId="S-1-5-21-2127521184-1604012920-1887927527-2598260" providerId="AD"/>
      </p:ext>
    </p:extLst>
  </p:cmAuthor>
  <p:cmAuthor id="3" name="Mary Feil-Jacobs" initials="MF" lastIdx="22" clrIdx="3">
    <p:extLst>
      <p:ext uri="{19B8F6BF-5375-455C-9EA6-DF929625EA0E}">
        <p15:presenceInfo xmlns:p15="http://schemas.microsoft.com/office/powerpoint/2012/main" userId="S-1-5-21-2127521184-1604012920-1887927527-6500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92929"/>
    <a:srgbClr val="FFFFFF"/>
    <a:srgbClr val="BAD80A"/>
    <a:srgbClr val="A80000"/>
    <a:srgbClr val="5C2D91"/>
    <a:srgbClr val="0078D7"/>
    <a:srgbClr val="107C10"/>
    <a:srgbClr val="000000"/>
    <a:srgbClr val="D83B01"/>
    <a:srgbClr val="002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5799" autoAdjust="0"/>
    <p:restoredTop sz="96215" autoAdjust="0"/>
  </p:normalViewPr>
  <p:slideViewPr>
    <p:cSldViewPr>
      <p:cViewPr varScale="1">
        <p:scale>
          <a:sx n="109" d="100"/>
          <a:sy n="109" d="100"/>
        </p:scale>
        <p:origin x="1254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howGuides="1">
      <p:cViewPr varScale="1">
        <p:scale>
          <a:sx n="81" d="100"/>
          <a:sy n="81" d="100"/>
        </p:scale>
        <p:origin x="3894" y="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>
          <a:xfrm>
            <a:off x="0" y="-11574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dirty="0">
                <a:latin typeface="Segoe UI" pitchFamily="34" charset="0"/>
              </a:rPr>
              <a:t>Microsoft 2016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8D045D-9A66-44E7-900A-FC6D0BD4E54A}" type="datetime8">
              <a:rPr lang="en-US" smtClean="0">
                <a:latin typeface="Segoe UI" pitchFamily="34" charset="0"/>
              </a:rPr>
              <a:t>9/25/2016 6:32 PM</a:t>
            </a:fld>
            <a:endParaRPr lang="en-US" dirty="0">
              <a:latin typeface="Segoe UI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5795010" cy="3324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398463" defTabSz="914099" eaLnBrk="0" hangingPunct="0"/>
            <a:r>
              <a:rPr lang="en-US" sz="4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3"/>
          </p:nvPr>
        </p:nvSpPr>
        <p:spPr>
          <a:xfrm>
            <a:off x="5783579" y="8685213"/>
            <a:ext cx="107283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C9E9D6-92A0-482B-A603-C9BA7FFB8190}" type="slidenum">
              <a:rPr lang="en-US" smtClean="0">
                <a:latin typeface="Segoe UI" pitchFamily="34" charset="0"/>
              </a:rPr>
              <a:t>‹#›</a:t>
            </a:fld>
            <a:endParaRPr lang="en-US" dirty="0">
              <a:latin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595630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eader Placeholder 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Segoe UI" pitchFamily="34" charset="0"/>
              </a:defRPr>
            </a:lvl1pPr>
          </a:lstStyle>
          <a:p>
            <a:r>
              <a:rPr lang="en-US" dirty="0"/>
              <a:t>Microsoft 2016</a:t>
            </a:r>
          </a:p>
        </p:txBody>
      </p:sp>
      <p:sp>
        <p:nvSpPr>
          <p:cNvPr id="9" name="Slide Image Placeholder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5920740" cy="3559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marL="571500" indent="0" algn="l">
              <a:defRPr sz="1200"/>
            </a:lvl1pPr>
          </a:lstStyle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38EEC551-8CDA-4EB6-89BB-2A86C9F091C8}" type="datetime8">
              <a:rPr lang="en-US" smtClean="0"/>
              <a:t>9/25/2016 6:32 PM</a:t>
            </a:fld>
            <a:endParaRPr lang="en-US" dirty="0"/>
          </a:p>
        </p:txBody>
      </p:sp>
      <p:sp>
        <p:nvSpPr>
          <p:cNvPr id="12" name="Notes Placeholder 11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5"/>
          </p:nvPr>
        </p:nvSpPr>
        <p:spPr>
          <a:xfrm>
            <a:off x="5909309" y="8685213"/>
            <a:ext cx="94710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B4008EB6-D09E-4580-8CD6-DDB14511944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464826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32742" rtl="0" eaLnBrk="1" latinLnBrk="0" hangingPunct="1">
      <a:lnSpc>
        <a:spcPct val="90000"/>
      </a:lnSpc>
      <a:spcAft>
        <a:spcPts val="340"/>
      </a:spcAft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1pPr>
    <a:lvl2pPr marL="217262" indent="-107956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2pPr>
    <a:lvl3pPr marL="334664" indent="-117403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3pPr>
    <a:lvl4pPr marL="492551" indent="-149789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4pPr>
    <a:lvl5pPr marL="627496" indent="-117403" algn="l" defTabSz="932742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5pPr>
    <a:lvl6pPr marL="2331856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98226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64597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730969" algn="l" defTabSz="93274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Microsoft Ignite 2016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38EEC551-8CDA-4EB6-89BB-2A86C9F091C8}" type="datetime8">
              <a:rPr lang="en-US" smtClean="0"/>
              <a:t>9/25/2016 6:32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30473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F897D0-C9D6-AD47-8162-E6529AC89971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962477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Microsoft Ignite 2016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  <a:endParaRPr lang="en-US" sz="400" dirty="0">
              <a:gradFill>
                <a:gsLst>
                  <a:gs pos="0">
                    <a:prstClr val="black"/>
                  </a:gs>
                  <a:gs pos="100000">
                    <a:prstClr val="black"/>
                  </a:gs>
                </a:gsLst>
                <a:lin ang="5400000" scaled="0"/>
              </a:gra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38EEC551-8CDA-4EB6-89BB-2A86C9F091C8}" type="datetime8">
              <a:rPr lang="en-US" smtClean="0"/>
              <a:t>9/25/2016 6:32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3610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F897D0-C9D6-AD47-8162-E6529AC89971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9277844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90EC29EE-A8AD-4CE0-9C0B-116E0D4D7533}" type="datetime8">
              <a:rPr lang="en-US" smtClean="0"/>
              <a:t>9/25/2016 6:32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85204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8A17D118-1690-458F-B4D2-F9DA5D6F5033}" type="datetime8">
              <a:rPr lang="en-US" smtClean="0">
                <a:solidFill>
                  <a:prstClr val="black"/>
                </a:solidFill>
              </a:rPr>
              <a:t>9/25/2016 6:32 PM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EC87E0CF-87F6-4B58-B8B8-DCAB2DAAF3CA}" type="slidenum">
              <a:rPr lang="en-US" smtClean="0">
                <a:solidFill>
                  <a:prstClr val="black"/>
                </a:solidFill>
              </a:rPr>
              <a:pPr/>
              <a:t>13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2014 Microsoft Corporation. All rights reserved. MICROSOFT MAKES NO WARRANTIES, EXPRESS, IMPLIED OR STATUTORY, AS TO THE INFORMATION IN THIS PRESENTATION.</a:t>
            </a:r>
          </a:p>
        </p:txBody>
      </p:sp>
    </p:spTree>
    <p:extLst>
      <p:ext uri="{BB962C8B-B14F-4D97-AF65-F5344CB8AC3E}">
        <p14:creationId xmlns:p14="http://schemas.microsoft.com/office/powerpoint/2010/main" val="16379868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 bwMode="gray"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 bwMode="gray">
          <a:xfrm>
            <a:off x="0" y="5758901"/>
            <a:ext cx="12435840" cy="1235624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39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2280" y="6209084"/>
            <a:ext cx="1456418" cy="310896"/>
          </a:xfrm>
          <a:prstGeom prst="rect">
            <a:avLst/>
          </a:prstGeom>
        </p:spPr>
      </p:pic>
      <p:pic>
        <p:nvPicPr>
          <p:cNvPr id="16" name="Picture 15" hidden="1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59230" y="6240963"/>
            <a:ext cx="1278510" cy="274137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274702" y="1679645"/>
            <a:ext cx="9143936" cy="1828786"/>
          </a:xfrm>
          <a:noFill/>
        </p:spPr>
        <p:txBody>
          <a:bodyPr lIns="146304" tIns="91440" rIns="146304" bIns="91440" anchor="t" anchorCtr="0"/>
          <a:lstStyle>
            <a:lvl1pPr>
              <a:defRPr sz="5400" spc="-100" baseline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2" hasCustomPrompt="1"/>
          </p:nvPr>
        </p:nvSpPr>
        <p:spPr bwMode="white">
          <a:xfrm>
            <a:off x="274701" y="3509753"/>
            <a:ext cx="7315137" cy="1828007"/>
          </a:xfrm>
          <a:noFill/>
        </p:spPr>
        <p:txBody>
          <a:bodyPr lIns="146304" tIns="109728" rIns="146304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 hasCustomPrompt="1"/>
          </p:nvPr>
        </p:nvSpPr>
        <p:spPr bwMode="white">
          <a:xfrm>
            <a:off x="10333038" y="296863"/>
            <a:ext cx="1828800" cy="461665"/>
          </a:xfrm>
        </p:spPr>
        <p:txBody>
          <a:bodyPr/>
          <a:lstStyle>
            <a:lvl1pPr marL="0" indent="0" algn="r">
              <a:buNone/>
              <a:defRPr sz="2000">
                <a:latin typeface="+mn-lt"/>
              </a:defRPr>
            </a:lvl1pPr>
          </a:lstStyle>
          <a:p>
            <a:pPr lvl="0"/>
            <a:r>
              <a:rPr lang="en-US" dirty="0"/>
              <a:t>Session Code</a:t>
            </a:r>
          </a:p>
        </p:txBody>
      </p:sp>
    </p:spTree>
    <p:extLst>
      <p:ext uri="{BB962C8B-B14F-4D97-AF65-F5344CB8AC3E}">
        <p14:creationId xmlns:p14="http://schemas.microsoft.com/office/powerpoint/2010/main" val="168501045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93355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er Evidence Slide">
    <p:bg bwMode="gray"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gradFill>
                  <a:gsLst>
                    <a:gs pos="18584">
                      <a:schemeClr val="tx2"/>
                    </a:gs>
                    <a:gs pos="57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Customer evidence slide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 bwMode="gray">
          <a:xfrm>
            <a:off x="274638" y="1434069"/>
            <a:ext cx="5486400" cy="1827214"/>
          </a:xfrm>
          <a:blipFill>
            <a:blip r:embed="rId2"/>
            <a:stretch>
              <a:fillRect/>
            </a:stretch>
          </a:blipFill>
        </p:spPr>
        <p:txBody>
          <a:bodyPr lIns="182880" tIns="146304" rIns="182880" bIns="146304">
            <a:noAutofit/>
          </a:bodyPr>
          <a:lstStyle>
            <a:lvl1pPr marL="0" indent="0">
              <a:buNone/>
              <a:defRPr lang="en-US" sz="2400" kern="1200" spc="0" baseline="0" dirty="0">
                <a:noFill/>
                <a:latin typeface="+mn-lt"/>
                <a:ea typeface="+mn-ea"/>
                <a:cs typeface="+mn-cs"/>
              </a:defRPr>
            </a:lvl1pPr>
            <a:lvl2pPr>
              <a:defRPr lang="en-US" sz="24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Rectangle 4"/>
          <p:cNvSpPr/>
          <p:nvPr userDrawn="1"/>
        </p:nvSpPr>
        <p:spPr bwMode="auto">
          <a:xfrm>
            <a:off x="6218237" y="4868863"/>
            <a:ext cx="5945966" cy="1828800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182880" tIns="146304" rIns="182880" bIns="146304" numCol="1" rtlCol="0" anchor="ctr" anchorCtr="0" compatLnSpc="1">
            <a:prstTxWarp prst="textNoShape">
              <a:avLst/>
            </a:prstTxWarp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dirty="0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</a:endParaRPr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6218237" y="1434069"/>
            <a:ext cx="5943601" cy="3433208"/>
          </a:xfrm>
          <a:blipFill>
            <a:blip r:embed="rId3"/>
            <a:stretch>
              <a:fillRect/>
            </a:stretch>
          </a:blipFill>
        </p:spPr>
        <p:txBody>
          <a:bodyPr lIns="182880" tIns="146304" rIns="182880" bIns="146304">
            <a:noAutofit/>
          </a:bodyPr>
          <a:lstStyle>
            <a:lvl1pPr marL="0" indent="0">
              <a:buNone/>
              <a:defRPr lang="en-US" sz="24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algn="ctr">
              <a:defRPr lang="en-US" sz="24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/>
              <a:t>Your image here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5989638" y="1836883"/>
            <a:ext cx="0" cy="4754828"/>
          </a:xfrm>
          <a:prstGeom prst="line">
            <a:avLst/>
          </a:prstGeom>
          <a:ln w="3175">
            <a:solidFill>
              <a:schemeClr val="tx1">
                <a:alpha val="25000"/>
              </a:schemeClr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274638" y="3260725"/>
            <a:ext cx="5486400" cy="3436938"/>
          </a:xfrm>
        </p:spPr>
        <p:txBody>
          <a:bodyPr lIns="182880" tIns="146304" rIns="182880" bIns="146304">
            <a:noAutofit/>
          </a:bodyPr>
          <a:lstStyle>
            <a:lvl1pPr marL="0" indent="0">
              <a:buNone/>
              <a:defRPr sz="2400">
                <a:latin typeface="+mn-lt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3"/>
          </p:nvPr>
        </p:nvSpPr>
        <p:spPr>
          <a:xfrm>
            <a:off x="6218238" y="4868863"/>
            <a:ext cx="5943600" cy="1827214"/>
          </a:xfrm>
        </p:spPr>
        <p:txBody>
          <a:bodyPr lIns="182880" tIns="146304" rIns="182880" bIns="146304" anchor="ctr">
            <a:noAutofit/>
          </a:bodyPr>
          <a:lstStyle>
            <a:lvl1pPr marL="0" indent="0" algn="ctr">
              <a:buNone/>
              <a:defRPr sz="3200">
                <a:gradFill>
                  <a:gsLst>
                    <a:gs pos="27434">
                      <a:srgbClr val="FFFFFF"/>
                    </a:gs>
                    <a:gs pos="54000">
                      <a:srgbClr val="FFFFFF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508026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1209973"/>
            <a:ext cx="8228299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8850">
                      <a:schemeClr val="tx1"/>
                    </a:gs>
                    <a:gs pos="23894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638" y="3954463"/>
            <a:ext cx="8229599" cy="738664"/>
          </a:xfrm>
          <a:noFill/>
        </p:spPr>
        <p:txBody>
          <a:bodyPr wrap="square"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8850">
                      <a:schemeClr val="tx1"/>
                    </a:gs>
                    <a:gs pos="23894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8976025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1209973"/>
            <a:ext cx="8229599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619">
                      <a:schemeClr val="tx1"/>
                    </a:gs>
                    <a:gs pos="26549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Video title</a:t>
            </a:r>
          </a:p>
        </p:txBody>
      </p:sp>
    </p:spTree>
    <p:extLst>
      <p:ext uri="{BB962C8B-B14F-4D97-AF65-F5344CB8AC3E}">
        <p14:creationId xmlns:p14="http://schemas.microsoft.com/office/powerpoint/2010/main" val="17841475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6893455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9086985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Right Photo Layou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1241426"/>
            <a:ext cx="5486399" cy="2012859"/>
          </a:xfrm>
        </p:spPr>
        <p:txBody>
          <a:bodyPr>
            <a:spAutoFit/>
          </a:bodyPr>
          <a:lstStyle>
            <a:lvl1pPr>
              <a:defRPr sz="660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50/50 photo layout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 bwMode="ltGray">
          <a:xfrm>
            <a:off x="6219825" y="0"/>
            <a:ext cx="6216650" cy="6992587"/>
          </a:xfrm>
          <a:blipFill>
            <a:blip r:embed="rId2"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600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69745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23796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567534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01599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2-color Non-bulleted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25170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000"/>
            </a:lvl2pPr>
            <a:lvl3pPr marL="228600" indent="0">
              <a:buNone/>
              <a:defRPr/>
            </a:lvl3pPr>
            <a:lvl4pPr marL="457200" indent="0">
              <a:buNone/>
              <a:defRPr/>
            </a:lvl4pPr>
            <a:lvl5pPr marL="6858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10562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Slide for developer code</a:t>
            </a:r>
          </a:p>
        </p:txBody>
      </p:sp>
      <p:sp>
        <p:nvSpPr>
          <p:cNvPr id="3" name="Rectangle 2"/>
          <p:cNvSpPr/>
          <p:nvPr userDrawn="1"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9" tIns="46639" rIns="46639" bIns="4663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21157"/>
            <a:ext cx="11887199" cy="1995931"/>
          </a:xfrm>
        </p:spPr>
        <p:txBody>
          <a:bodyPr/>
          <a:lstStyle>
            <a:lvl1pPr marL="0" indent="0">
              <a:buNone/>
              <a:defRPr sz="3300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9962453"/>
      </p:ext>
    </p:extLst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_colo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274638" y="6294476"/>
            <a:ext cx="11887199" cy="4031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46304" rIns="182880" bIns="146304" numCol="1" anchor="t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2016 Microsoft Corporation. All rights reserved. 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380"/>
          <a:stretch/>
        </p:blipFill>
        <p:spPr bwMode="invGray">
          <a:xfrm>
            <a:off x="457200" y="479425"/>
            <a:ext cx="1449939" cy="306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0691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74638" y="1212850"/>
            <a:ext cx="11887200" cy="2443746"/>
          </a:xfrm>
          <a:prstGeom prst="rect">
            <a:avLst/>
          </a:prstGeom>
        </p:spPr>
        <p:txBody>
          <a:bodyPr/>
          <a:lstStyle>
            <a:lvl1pPr marL="2905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36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71500" indent="-280988">
              <a:buClr>
                <a:schemeClr val="tx1"/>
              </a:buClr>
              <a:buSzPct val="90000"/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620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2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906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3192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/>
              <a:t>Use this Layout for Speaker Notes slides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363076"/>
            <a:ext cx="12436476" cy="631450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29696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bg bwMode="gray"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 bwMode="gray">
          <a:xfrm>
            <a:off x="0" y="5758901"/>
            <a:ext cx="12435840" cy="1235624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39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2280" y="6209084"/>
            <a:ext cx="1456418" cy="310896"/>
          </a:xfrm>
          <a:prstGeom prst="rect">
            <a:avLst/>
          </a:prstGeom>
        </p:spPr>
      </p:pic>
      <p:pic>
        <p:nvPicPr>
          <p:cNvPr id="16" name="Picture 15" hidden="1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59230" y="6240963"/>
            <a:ext cx="1278510" cy="274137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274702" y="1679645"/>
            <a:ext cx="9143936" cy="1828786"/>
          </a:xfrm>
          <a:noFill/>
        </p:spPr>
        <p:txBody>
          <a:bodyPr lIns="146304" tIns="91440" rIns="146304" bIns="91440" anchor="t" anchorCtr="0"/>
          <a:lstStyle>
            <a:lvl1pPr>
              <a:defRPr sz="5400" spc="-100" baseline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2" hasCustomPrompt="1"/>
          </p:nvPr>
        </p:nvSpPr>
        <p:spPr bwMode="white">
          <a:xfrm>
            <a:off x="274701" y="3509753"/>
            <a:ext cx="7315137" cy="1828007"/>
          </a:xfrm>
          <a:noFill/>
        </p:spPr>
        <p:txBody>
          <a:bodyPr lIns="146304" tIns="109728" rIns="146304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256165260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lkin">
    <p:bg bwMode="gray"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 bwMode="auto">
          <a:xfrm>
            <a:off x="274638" y="2119164"/>
            <a:ext cx="6400800" cy="2749700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Rectangle 6"/>
          <p:cNvSpPr/>
          <p:nvPr userDrawn="1"/>
        </p:nvSpPr>
        <p:spPr bwMode="gray">
          <a:xfrm>
            <a:off x="0" y="5758901"/>
            <a:ext cx="12435840" cy="1235624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39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2280" y="6209084"/>
            <a:ext cx="1456418" cy="31089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3"/>
          <a:srcRect r="40044"/>
          <a:stretch/>
        </p:blipFill>
        <p:spPr>
          <a:xfrm>
            <a:off x="-246501" y="1965643"/>
            <a:ext cx="4736205" cy="2148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3416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 bwMode="gray"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hidden="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59230" y="6240963"/>
            <a:ext cx="1278510" cy="274137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274702" y="1679645"/>
            <a:ext cx="9143936" cy="1828786"/>
          </a:xfrm>
          <a:noFill/>
        </p:spPr>
        <p:txBody>
          <a:bodyPr lIns="146304" tIns="91440" rIns="146304" bIns="91440" anchor="t" anchorCtr="0"/>
          <a:lstStyle>
            <a:lvl1pPr>
              <a:defRPr sz="5400" spc="-100" baseline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2" hasCustomPrompt="1"/>
          </p:nvPr>
        </p:nvSpPr>
        <p:spPr bwMode="white">
          <a:xfrm>
            <a:off x="274701" y="3509753"/>
            <a:ext cx="7315137" cy="1828007"/>
          </a:xfrm>
          <a:noFill/>
        </p:spPr>
        <p:txBody>
          <a:bodyPr lIns="146304" tIns="109728" rIns="146304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6" name="Rectangle 5"/>
          <p:cNvSpPr/>
          <p:nvPr userDrawn="1"/>
        </p:nvSpPr>
        <p:spPr bwMode="gray">
          <a:xfrm>
            <a:off x="0" y="5897245"/>
            <a:ext cx="12435840" cy="109728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39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70840" y="6294142"/>
            <a:ext cx="1456418" cy="310896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sz="quarter" idx="13" hasCustomPrompt="1"/>
          </p:nvPr>
        </p:nvSpPr>
        <p:spPr bwMode="white">
          <a:xfrm>
            <a:off x="10333038" y="296863"/>
            <a:ext cx="1828800" cy="461665"/>
          </a:xfrm>
        </p:spPr>
        <p:txBody>
          <a:bodyPr/>
          <a:lstStyle>
            <a:lvl1pPr marL="0" indent="0" algn="r">
              <a:buNone/>
              <a:defRPr sz="2000">
                <a:latin typeface="+mn-lt"/>
              </a:defRPr>
            </a:lvl1pPr>
          </a:lstStyle>
          <a:p>
            <a:pPr lvl="0"/>
            <a:r>
              <a:rPr lang="en-US" dirty="0"/>
              <a:t>Session Code</a:t>
            </a:r>
          </a:p>
        </p:txBody>
      </p:sp>
    </p:spTree>
    <p:extLst>
      <p:ext uri="{BB962C8B-B14F-4D97-AF65-F5344CB8AC3E}">
        <p14:creationId xmlns:p14="http://schemas.microsoft.com/office/powerpoint/2010/main" val="178356523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65181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400"/>
            </a:lvl2pPr>
            <a:lvl3pPr marL="228600" indent="0">
              <a:buNone/>
              <a:defRPr/>
            </a:lvl3pPr>
            <a:lvl4pPr marL="457200" indent="0">
              <a:buNone/>
              <a:defRPr/>
            </a:lvl4pPr>
            <a:lvl5pPr marL="685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80655951"/>
      </p:ext>
    </p:extLst>
  </p:cSld>
  <p:clrMapOvr>
    <a:masterClrMapping/>
  </p:clrMapOvr>
  <p:transition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92881"/>
          </a:xfrm>
        </p:spPr>
        <p:txBody>
          <a:bodyPr>
            <a:spAutoFit/>
          </a:bodyPr>
          <a:lstStyle>
            <a:lvl1pPr>
              <a:defRPr sz="40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33594543"/>
      </p:ext>
    </p:extLst>
  </p:cSld>
  <p:clrMapOvr>
    <a:masterClrMapping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1982081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/>
            </a:lvl1pPr>
            <a:lvl2pPr marL="0" indent="0">
              <a:buNone/>
              <a:defRPr sz="24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1982081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/>
            </a:lvl1pPr>
            <a:lvl2pPr marL="0" indent="0">
              <a:buNone/>
              <a:defRPr sz="24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42383446"/>
      </p:ext>
    </p:extLst>
  </p:cSld>
  <p:clrMapOvr>
    <a:masterClrMapping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3200"/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3200"/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47077705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25170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000"/>
            </a:lvl2pPr>
            <a:lvl3pPr marL="228600" indent="0">
              <a:buNone/>
              <a:defRPr/>
            </a:lvl3pPr>
            <a:lvl4pPr marL="457200" indent="0">
              <a:buNone/>
              <a:defRPr/>
            </a:lvl4pPr>
            <a:lvl5pPr marL="6858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13373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26629171"/>
      </p:ext>
    </p:extLst>
  </p:cSld>
  <p:clrMapOvr>
    <a:masterClrMapping/>
  </p:clrMapOvr>
  <p:transition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er Evidence Slide">
    <p:bg bwMode="gray"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gradFill>
                  <a:gsLst>
                    <a:gs pos="18584">
                      <a:schemeClr val="tx2"/>
                    </a:gs>
                    <a:gs pos="57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Customer evidence slide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 bwMode="gray">
          <a:xfrm>
            <a:off x="274638" y="1434069"/>
            <a:ext cx="5486400" cy="1827214"/>
          </a:xfrm>
          <a:blipFill>
            <a:blip r:embed="rId2"/>
            <a:stretch>
              <a:fillRect/>
            </a:stretch>
          </a:blipFill>
        </p:spPr>
        <p:txBody>
          <a:bodyPr lIns="182880" tIns="146304" rIns="182880" bIns="146304">
            <a:noAutofit/>
          </a:bodyPr>
          <a:lstStyle>
            <a:lvl1pPr marL="0" indent="0">
              <a:buNone/>
              <a:defRPr lang="en-US" sz="2400" kern="1200" spc="0" baseline="0" dirty="0">
                <a:noFill/>
                <a:latin typeface="+mn-lt"/>
                <a:ea typeface="+mn-ea"/>
                <a:cs typeface="+mn-cs"/>
              </a:defRPr>
            </a:lvl1pPr>
            <a:lvl2pPr>
              <a:defRPr lang="en-US" sz="24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endParaRPr lang="en-US" dirty="0"/>
          </a:p>
        </p:txBody>
      </p:sp>
      <p:sp>
        <p:nvSpPr>
          <p:cNvPr id="5" name="Rectangle 4"/>
          <p:cNvSpPr/>
          <p:nvPr userDrawn="1"/>
        </p:nvSpPr>
        <p:spPr bwMode="auto">
          <a:xfrm>
            <a:off x="6218237" y="4868863"/>
            <a:ext cx="5945966" cy="1828800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182880" tIns="146304" rIns="182880" bIns="146304" numCol="1" rtlCol="0" anchor="ctr" anchorCtr="0" compatLnSpc="1">
            <a:prstTxWarp prst="textNoShape">
              <a:avLst/>
            </a:prstTxWarp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dirty="0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</a:endParaRPr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6218237" y="1434069"/>
            <a:ext cx="5943601" cy="3433208"/>
          </a:xfrm>
          <a:blipFill>
            <a:blip r:embed="rId3"/>
            <a:stretch>
              <a:fillRect/>
            </a:stretch>
          </a:blipFill>
        </p:spPr>
        <p:txBody>
          <a:bodyPr lIns="182880" tIns="146304" rIns="182880" bIns="146304">
            <a:noAutofit/>
          </a:bodyPr>
          <a:lstStyle>
            <a:lvl1pPr marL="0" indent="0">
              <a:buNone/>
              <a:defRPr lang="en-US" sz="24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algn="ctr">
              <a:defRPr lang="en-US" sz="24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/>
              <a:t>Your image here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5989638" y="1836883"/>
            <a:ext cx="0" cy="4754828"/>
          </a:xfrm>
          <a:prstGeom prst="line">
            <a:avLst/>
          </a:prstGeom>
          <a:ln w="3175">
            <a:solidFill>
              <a:schemeClr val="tx1">
                <a:alpha val="25000"/>
              </a:schemeClr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274638" y="3260725"/>
            <a:ext cx="5486400" cy="3436938"/>
          </a:xfrm>
        </p:spPr>
        <p:txBody>
          <a:bodyPr lIns="182880" tIns="146304" rIns="182880" bIns="146304">
            <a:noAutofit/>
          </a:bodyPr>
          <a:lstStyle>
            <a:lvl1pPr marL="0" indent="0">
              <a:buNone/>
              <a:defRPr sz="2400">
                <a:latin typeface="+mn-lt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3"/>
          </p:nvPr>
        </p:nvSpPr>
        <p:spPr>
          <a:xfrm>
            <a:off x="6218238" y="4868863"/>
            <a:ext cx="5943600" cy="1827214"/>
          </a:xfrm>
        </p:spPr>
        <p:txBody>
          <a:bodyPr lIns="182880" tIns="146304" rIns="182880" bIns="146304" anchor="ctr">
            <a:noAutofit/>
          </a:bodyPr>
          <a:lstStyle>
            <a:lvl1pPr marL="0" indent="0" algn="ctr">
              <a:buNone/>
              <a:defRPr sz="3200">
                <a:gradFill>
                  <a:gsLst>
                    <a:gs pos="27434">
                      <a:srgbClr val="FFFFFF"/>
                    </a:gs>
                    <a:gs pos="54000">
                      <a:srgbClr val="FFFFFF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953311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1209973"/>
            <a:ext cx="8228299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8850">
                      <a:schemeClr val="tx1"/>
                    </a:gs>
                    <a:gs pos="23894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638" y="3954463"/>
            <a:ext cx="8229599" cy="738664"/>
          </a:xfrm>
          <a:noFill/>
        </p:spPr>
        <p:txBody>
          <a:bodyPr wrap="square"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8850">
                      <a:schemeClr val="tx1"/>
                    </a:gs>
                    <a:gs pos="23894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29251919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1209973"/>
            <a:ext cx="8229599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619">
                      <a:schemeClr val="tx1"/>
                    </a:gs>
                    <a:gs pos="26549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Video title</a:t>
            </a:r>
          </a:p>
        </p:txBody>
      </p:sp>
    </p:spTree>
    <p:extLst>
      <p:ext uri="{BB962C8B-B14F-4D97-AF65-F5344CB8AC3E}">
        <p14:creationId xmlns:p14="http://schemas.microsoft.com/office/powerpoint/2010/main" val="22357042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02610405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55362693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Right Photo Layou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1241426"/>
            <a:ext cx="5486399" cy="2012859"/>
          </a:xfrm>
        </p:spPr>
        <p:txBody>
          <a:bodyPr>
            <a:spAutoFit/>
          </a:bodyPr>
          <a:lstStyle>
            <a:lvl1pPr>
              <a:defRPr sz="660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50/50 photo layout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 bwMode="ltGray">
          <a:xfrm>
            <a:off x="6219825" y="0"/>
            <a:ext cx="6216650" cy="6992587"/>
          </a:xfrm>
          <a:blipFill>
            <a:blip r:embed="rId2"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600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75085370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4399769"/>
      </p:ext>
    </p:extLst>
  </p:cSld>
  <p:clrMapOvr>
    <a:masterClrMapping/>
  </p:clrMapOvr>
  <p:transition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302983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56503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1st level color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92881"/>
          </a:xfrm>
        </p:spPr>
        <p:txBody>
          <a:bodyPr>
            <a:spAutoFit/>
          </a:bodyPr>
          <a:lstStyle>
            <a:lvl1pPr>
              <a:defRPr sz="40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324043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Slide for developer code</a:t>
            </a:r>
          </a:p>
        </p:txBody>
      </p:sp>
      <p:sp>
        <p:nvSpPr>
          <p:cNvPr id="3" name="Rectangle 2"/>
          <p:cNvSpPr/>
          <p:nvPr userDrawn="1"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9" tIns="46639" rIns="46639" bIns="4663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21157"/>
            <a:ext cx="11887199" cy="1995931"/>
          </a:xfrm>
        </p:spPr>
        <p:txBody>
          <a:bodyPr/>
          <a:lstStyle>
            <a:lvl1pPr marL="0" indent="0">
              <a:buNone/>
              <a:defRPr sz="3300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5001290"/>
      </p:ext>
    </p:extLst>
  </p:cSld>
  <p:clrMapOvr>
    <a:masterClrMapping/>
  </p:clrMapOvr>
  <p:transition>
    <p:fad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_colo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274638" y="6294476"/>
            <a:ext cx="11887199" cy="4031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46304" rIns="182880" bIns="146304" numCol="1" anchor="t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2016 Microsoft Corporation. All rights reserved. 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invGray">
          <a:xfrm>
            <a:off x="464013" y="479425"/>
            <a:ext cx="1436313" cy="306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25624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74638" y="1212850"/>
            <a:ext cx="11887200" cy="2443746"/>
          </a:xfrm>
          <a:prstGeom prst="rect">
            <a:avLst/>
          </a:prstGeom>
        </p:spPr>
        <p:txBody>
          <a:bodyPr/>
          <a:lstStyle>
            <a:lvl1pPr marL="2905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36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71500" indent="-280988">
              <a:buClr>
                <a:schemeClr val="tx1"/>
              </a:buClr>
              <a:buSzPct val="90000"/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620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2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906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3192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/>
              <a:t>Use this Layout for Speaker Notes slides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363076"/>
            <a:ext cx="12436476" cy="631450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54040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 bwMode="gray"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 bwMode="gray">
          <a:xfrm>
            <a:off x="0" y="5758901"/>
            <a:ext cx="12435840" cy="1235624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398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2280" y="6209084"/>
            <a:ext cx="1456418" cy="310896"/>
          </a:xfrm>
          <a:prstGeom prst="rect">
            <a:avLst/>
          </a:prstGeom>
        </p:spPr>
      </p:pic>
      <p:pic>
        <p:nvPicPr>
          <p:cNvPr id="16" name="Picture 15" hidden="1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459230" y="6240963"/>
            <a:ext cx="1278510" cy="274137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274702" y="1679645"/>
            <a:ext cx="9143936" cy="1828786"/>
          </a:xfrm>
          <a:noFill/>
        </p:spPr>
        <p:txBody>
          <a:bodyPr lIns="146304" tIns="91440" rIns="146304" bIns="91440" anchor="t" anchorCtr="0"/>
          <a:lstStyle>
            <a:lvl1pPr>
              <a:defRPr sz="5400" spc="-100" baseline="0"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2" hasCustomPrompt="1"/>
          </p:nvPr>
        </p:nvSpPr>
        <p:spPr bwMode="white">
          <a:xfrm>
            <a:off x="274701" y="3509753"/>
            <a:ext cx="7315137" cy="1828007"/>
          </a:xfrm>
          <a:noFill/>
        </p:spPr>
        <p:txBody>
          <a:bodyPr lIns="146304" tIns="109728" rIns="146304" bIns="109728">
            <a:no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35083773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2-color Non-bulleted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25170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000"/>
            </a:lvl2pPr>
            <a:lvl3pPr marL="228600" indent="0">
              <a:buNone/>
              <a:defRPr/>
            </a:lvl3pPr>
            <a:lvl4pPr marL="457200" indent="0">
              <a:buNone/>
              <a:defRPr/>
            </a:lvl4pPr>
            <a:lvl5pPr marL="685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869597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25170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000"/>
            </a:lvl2pPr>
            <a:lvl3pPr marL="228600" indent="0">
              <a:buNone/>
              <a:defRPr/>
            </a:lvl3pPr>
            <a:lvl4pPr marL="457200" indent="0">
              <a:buNone/>
              <a:defRPr/>
            </a:lvl4pPr>
            <a:lvl5pPr marL="685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181006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1st level color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92881"/>
          </a:xfrm>
        </p:spPr>
        <p:txBody>
          <a:bodyPr>
            <a:spAutoFit/>
          </a:bodyPr>
          <a:lstStyle>
            <a:lvl1pPr>
              <a:defRPr sz="40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866984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92881"/>
          </a:xfrm>
        </p:spPr>
        <p:txBody>
          <a:bodyPr>
            <a:spAutoFit/>
          </a:bodyPr>
          <a:lstStyle>
            <a:lvl1pPr>
              <a:defRPr sz="40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8340185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2-color Non-bulleted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None/>
              <a:defRPr sz="20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None/>
              <a:defRPr sz="20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9747864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/>
            </a:lvl1pPr>
            <a:lvl2pPr marL="0" indent="0">
              <a:buNone/>
              <a:defRPr sz="20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/>
            </a:lvl1pPr>
            <a:lvl2pPr marL="0" indent="0">
              <a:buNone/>
              <a:defRPr sz="20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952768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092881"/>
          </a:xfrm>
        </p:spPr>
        <p:txBody>
          <a:bodyPr>
            <a:spAutoFit/>
          </a:bodyPr>
          <a:lstStyle>
            <a:lvl1pPr>
              <a:defRPr sz="4000"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032684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 1st level color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2"/>
              </a:buClr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2"/>
              </a:buClr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735886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3200"/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3200"/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367552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099646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er Evidence Slide">
    <p:bg bwMode="gray"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gradFill>
                  <a:gsLst>
                    <a:gs pos="18584">
                      <a:schemeClr val="tx2"/>
                    </a:gs>
                    <a:gs pos="57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Customer evidence slide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 bwMode="gray">
          <a:xfrm>
            <a:off x="274638" y="1434069"/>
            <a:ext cx="5486400" cy="1827214"/>
          </a:xfrm>
          <a:blipFill>
            <a:blip r:embed="rId2"/>
            <a:stretch>
              <a:fillRect/>
            </a:stretch>
          </a:blipFill>
        </p:spPr>
        <p:txBody>
          <a:bodyPr lIns="182880" tIns="146304" rIns="182880" bIns="146304">
            <a:noAutofit/>
          </a:bodyPr>
          <a:lstStyle>
            <a:lvl1pPr marL="0" indent="0">
              <a:buNone/>
              <a:defRPr lang="en-US" sz="2400" kern="1200" spc="0" baseline="0" dirty="0">
                <a:noFill/>
                <a:latin typeface="+mn-lt"/>
                <a:ea typeface="+mn-ea"/>
                <a:cs typeface="+mn-cs"/>
              </a:defRPr>
            </a:lvl1pPr>
            <a:lvl2pPr>
              <a:defRPr lang="en-US" sz="24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endParaRPr lang="en-US" dirty="0"/>
          </a:p>
        </p:txBody>
      </p:sp>
      <p:sp>
        <p:nvSpPr>
          <p:cNvPr id="5" name="Rectangle 4"/>
          <p:cNvSpPr/>
          <p:nvPr userDrawn="1"/>
        </p:nvSpPr>
        <p:spPr bwMode="auto">
          <a:xfrm>
            <a:off x="6218237" y="4868863"/>
            <a:ext cx="5945966" cy="1828800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182880" tIns="146304" rIns="182880" bIns="146304" numCol="1" rtlCol="0" anchor="ctr" anchorCtr="0" compatLnSpc="1">
            <a:prstTxWarp prst="textNoShape">
              <a:avLst/>
            </a:prstTxWarp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dirty="0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</a:endParaRPr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6218237" y="1434069"/>
            <a:ext cx="5943601" cy="3433208"/>
          </a:xfrm>
          <a:blipFill>
            <a:blip r:embed="rId3"/>
            <a:stretch>
              <a:fillRect/>
            </a:stretch>
          </a:blipFill>
        </p:spPr>
        <p:txBody>
          <a:bodyPr lIns="182880" tIns="146304" rIns="182880" bIns="146304">
            <a:noAutofit/>
          </a:bodyPr>
          <a:lstStyle>
            <a:lvl1pPr marL="0" indent="0">
              <a:buNone/>
              <a:defRPr lang="en-US" sz="24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algn="ctr">
              <a:defRPr lang="en-US" sz="240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</a:lstStyle>
          <a:p>
            <a:pPr marL="0" marR="0" lvl="0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</a:pPr>
            <a:r>
              <a:rPr lang="en-US" dirty="0"/>
              <a:t>Your image here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5989638" y="1836883"/>
            <a:ext cx="0" cy="4754828"/>
          </a:xfrm>
          <a:prstGeom prst="line">
            <a:avLst/>
          </a:prstGeom>
          <a:ln w="3175">
            <a:solidFill>
              <a:schemeClr val="tx1">
                <a:alpha val="25000"/>
              </a:schemeClr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274638" y="3260725"/>
            <a:ext cx="5486400" cy="3436938"/>
          </a:xfrm>
        </p:spPr>
        <p:txBody>
          <a:bodyPr lIns="182880" tIns="146304" rIns="182880" bIns="146304">
            <a:noAutofit/>
          </a:bodyPr>
          <a:lstStyle>
            <a:lvl1pPr marL="0" indent="0">
              <a:buNone/>
              <a:defRPr sz="2400">
                <a:latin typeface="+mn-lt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3"/>
          </p:nvPr>
        </p:nvSpPr>
        <p:spPr>
          <a:xfrm>
            <a:off x="6218238" y="4868863"/>
            <a:ext cx="5943600" cy="1827214"/>
          </a:xfrm>
        </p:spPr>
        <p:txBody>
          <a:bodyPr lIns="182880" tIns="146304" rIns="182880" bIns="146304" anchor="ctr">
            <a:noAutofit/>
          </a:bodyPr>
          <a:lstStyle>
            <a:lvl1pPr marL="0" indent="0" algn="ctr">
              <a:buNone/>
              <a:defRPr sz="3200">
                <a:gradFill>
                  <a:gsLst>
                    <a:gs pos="27434">
                      <a:srgbClr val="FFFFFF"/>
                    </a:gs>
                    <a:gs pos="54000">
                      <a:srgbClr val="FFFFFF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966985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1209973"/>
            <a:ext cx="8228299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8850">
                      <a:schemeClr val="tx1"/>
                    </a:gs>
                    <a:gs pos="23894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4638" y="3954463"/>
            <a:ext cx="8229599" cy="738664"/>
          </a:xfrm>
          <a:noFill/>
        </p:spPr>
        <p:txBody>
          <a:bodyPr wrap="square"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200" spc="0" baseline="0">
                <a:gradFill>
                  <a:gsLst>
                    <a:gs pos="8850">
                      <a:schemeClr val="tx1"/>
                    </a:gs>
                    <a:gs pos="23894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408852537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1209973"/>
            <a:ext cx="8229599" cy="1181862"/>
          </a:xfrm>
          <a:noFill/>
        </p:spPr>
        <p:txBody>
          <a:bodyPr wrap="square"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619">
                      <a:schemeClr val="tx1"/>
                    </a:gs>
                    <a:gs pos="26549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Video title</a:t>
            </a:r>
          </a:p>
        </p:txBody>
      </p:sp>
    </p:spTree>
    <p:extLst>
      <p:ext uri="{BB962C8B-B14F-4D97-AF65-F5344CB8AC3E}">
        <p14:creationId xmlns:p14="http://schemas.microsoft.com/office/powerpoint/2010/main" val="367499328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22181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8" y="2125662"/>
            <a:ext cx="11887200" cy="1181862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20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97650572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Right Photo Layou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4639" y="1241426"/>
            <a:ext cx="5486399" cy="2012859"/>
          </a:xfrm>
        </p:spPr>
        <p:txBody>
          <a:bodyPr>
            <a:spAutoFit/>
          </a:bodyPr>
          <a:lstStyle>
            <a:lvl1pPr>
              <a:defRPr sz="660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50/50 photo layout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 bwMode="ltGray">
          <a:xfrm>
            <a:off x="6219825" y="0"/>
            <a:ext cx="6216650" cy="6992587"/>
          </a:xfrm>
          <a:blipFill>
            <a:blip r:embed="rId2"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600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7950056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28606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2-color Non-bulleted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None/>
              <a:defRPr sz="20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None/>
              <a:defRPr sz="20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39778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953841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Slide for developer code</a:t>
            </a:r>
          </a:p>
        </p:txBody>
      </p:sp>
      <p:sp>
        <p:nvSpPr>
          <p:cNvPr id="3" name="Rectangle 2"/>
          <p:cNvSpPr/>
          <p:nvPr userDrawn="1"/>
        </p:nvSpPr>
        <p:spPr bwMode="hidden">
          <a:xfrm>
            <a:off x="1" y="1212849"/>
            <a:ext cx="12436475" cy="5781676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9" tIns="46639" rIns="46639" bIns="4663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74638" y="1221157"/>
            <a:ext cx="11887199" cy="1995931"/>
          </a:xfrm>
        </p:spPr>
        <p:txBody>
          <a:bodyPr/>
          <a:lstStyle>
            <a:lvl1pPr marL="0" indent="0">
              <a:buNone/>
              <a:defRPr sz="3300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4353885"/>
      </p:ext>
    </p:extLst>
  </p:cSld>
  <p:clrMapOvr>
    <a:masterClrMapping/>
  </p:clrMapOvr>
  <p:transition>
    <p:fade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_colo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274638" y="6294476"/>
            <a:ext cx="11887199" cy="4031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82880" tIns="146304" rIns="182880" bIns="146304" numCol="1" anchor="t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 dirty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2016 Microsoft Corporation. All rights reserved. 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380"/>
          <a:stretch/>
        </p:blipFill>
        <p:spPr bwMode="invGray">
          <a:xfrm>
            <a:off x="457200" y="479425"/>
            <a:ext cx="1449939" cy="306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828159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74638" y="1212850"/>
            <a:ext cx="11887200" cy="2443746"/>
          </a:xfrm>
          <a:prstGeom prst="rect">
            <a:avLst/>
          </a:prstGeom>
        </p:spPr>
        <p:txBody>
          <a:bodyPr/>
          <a:lstStyle>
            <a:lvl1pPr marL="2905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36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71500" indent="-280988">
              <a:buClr>
                <a:schemeClr val="tx1"/>
              </a:buClr>
              <a:buSzPct val="90000"/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62013" indent="-290513">
              <a:buClr>
                <a:schemeClr val="tx1"/>
              </a:buClr>
              <a:buSzPct val="90000"/>
              <a:buFont typeface="Arial" pitchFamily="34" charset="0"/>
              <a:buChar char="•"/>
              <a:defRPr sz="2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906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319213" indent="-228600"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/>
              <a:t>Use this Layout for Speaker Notes slides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363076"/>
            <a:ext cx="12436476" cy="631450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040151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/>
            </a:lvl1pPr>
            <a:lvl2pPr marL="0" indent="0">
              <a:buNone/>
              <a:defRPr sz="20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1914370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200"/>
            </a:lvl1pPr>
            <a:lvl2pPr marL="0" indent="0">
              <a:buNone/>
              <a:defRPr sz="2000"/>
            </a:lvl2pPr>
            <a:lvl3pPr marL="231775" indent="0">
              <a:buNone/>
              <a:tabLst/>
              <a:defRPr sz="2000"/>
            </a:lvl3pPr>
            <a:lvl4pPr marL="460375" indent="0">
              <a:buNone/>
              <a:defRPr/>
            </a:lvl4pPr>
            <a:lvl5pPr marL="685800" indent="0">
              <a:buNone/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9599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 1st level color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2"/>
              </a:buClr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2"/>
              </a:buClr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05684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3200"/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675439" y="1212849"/>
            <a:ext cx="5486399" cy="2425279"/>
          </a:xfrm>
        </p:spPr>
        <p:txBody>
          <a:bodyPr wrap="square">
            <a:spAutoFit/>
          </a:bodyPr>
          <a:lstStyle>
            <a:lvl1pPr marL="287338" indent="-287338">
              <a:spcBef>
                <a:spcPts val="1224"/>
              </a:spcBef>
              <a:buClr>
                <a:schemeClr val="tx1"/>
              </a:buClr>
              <a:buFont typeface="Arial" pitchFamily="34" charset="0"/>
              <a:buChar char="•"/>
              <a:defRPr sz="3200"/>
            </a:lvl1pPr>
            <a:lvl2pPr marL="531166" indent="-233195">
              <a:defRPr sz="2400"/>
            </a:lvl2pPr>
            <a:lvl3pPr marL="699585" indent="-168419">
              <a:tabLst/>
              <a:defRPr sz="2000"/>
            </a:lvl3pPr>
            <a:lvl4pPr marL="880958" indent="-181374">
              <a:defRPr/>
            </a:lvl4pPr>
            <a:lvl5pPr marL="1049377" indent="-168419">
              <a:tabLst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994670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6.xml"/><Relationship Id="rId1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17" Type="http://schemas.openxmlformats.org/officeDocument/2006/relationships/slideLayout" Target="../slideLayouts/slideLayout40.xml"/><Relationship Id="rId2" Type="http://schemas.openxmlformats.org/officeDocument/2006/relationships/slideLayout" Target="../slideLayouts/slideLayout25.xml"/><Relationship Id="rId16" Type="http://schemas.openxmlformats.org/officeDocument/2006/relationships/slideLayout" Target="../slideLayouts/slideLayout39.xml"/><Relationship Id="rId20" Type="http://schemas.openxmlformats.org/officeDocument/2006/relationships/theme" Target="../theme/theme2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33.xml"/><Relationship Id="rId19" Type="http://schemas.openxmlformats.org/officeDocument/2006/relationships/slideLayout" Target="../slideLayouts/slideLayout42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slideLayout" Target="../slideLayouts/slideLayout3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0.xml"/><Relationship Id="rId13" Type="http://schemas.openxmlformats.org/officeDocument/2006/relationships/slideLayout" Target="../slideLayouts/slideLayout55.xml"/><Relationship Id="rId18" Type="http://schemas.openxmlformats.org/officeDocument/2006/relationships/slideLayout" Target="../slideLayouts/slideLayout60.xml"/><Relationship Id="rId3" Type="http://schemas.openxmlformats.org/officeDocument/2006/relationships/slideLayout" Target="../slideLayouts/slideLayout45.xml"/><Relationship Id="rId21" Type="http://schemas.openxmlformats.org/officeDocument/2006/relationships/slideLayout" Target="../slideLayouts/slideLayout63.xml"/><Relationship Id="rId7" Type="http://schemas.openxmlformats.org/officeDocument/2006/relationships/slideLayout" Target="../slideLayouts/slideLayout49.xml"/><Relationship Id="rId12" Type="http://schemas.openxmlformats.org/officeDocument/2006/relationships/slideLayout" Target="../slideLayouts/slideLayout54.xml"/><Relationship Id="rId17" Type="http://schemas.openxmlformats.org/officeDocument/2006/relationships/slideLayout" Target="../slideLayouts/slideLayout59.xml"/><Relationship Id="rId2" Type="http://schemas.openxmlformats.org/officeDocument/2006/relationships/slideLayout" Target="../slideLayouts/slideLayout44.xml"/><Relationship Id="rId16" Type="http://schemas.openxmlformats.org/officeDocument/2006/relationships/slideLayout" Target="../slideLayouts/slideLayout58.xml"/><Relationship Id="rId20" Type="http://schemas.openxmlformats.org/officeDocument/2006/relationships/slideLayout" Target="../slideLayouts/slideLayout62.xml"/><Relationship Id="rId1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8.xml"/><Relationship Id="rId11" Type="http://schemas.openxmlformats.org/officeDocument/2006/relationships/slideLayout" Target="../slideLayouts/slideLayout53.xml"/><Relationship Id="rId5" Type="http://schemas.openxmlformats.org/officeDocument/2006/relationships/slideLayout" Target="../slideLayouts/slideLayout47.xml"/><Relationship Id="rId15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52.xml"/><Relationship Id="rId19" Type="http://schemas.openxmlformats.org/officeDocument/2006/relationships/slideLayout" Target="../slideLayouts/slideLayout61.xml"/><Relationship Id="rId4" Type="http://schemas.openxmlformats.org/officeDocument/2006/relationships/slideLayout" Target="../slideLayouts/slideLayout46.xml"/><Relationship Id="rId9" Type="http://schemas.openxmlformats.org/officeDocument/2006/relationships/slideLayout" Target="../slideLayouts/slideLayout51.xml"/><Relationship Id="rId14" Type="http://schemas.openxmlformats.org/officeDocument/2006/relationships/slideLayout" Target="../slideLayouts/slideLayout56.xml"/><Relationship Id="rId22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9" y="295274"/>
            <a:ext cx="11889564" cy="91757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74640" y="1212851"/>
            <a:ext cx="11887198" cy="2092881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3" name="Group 2"/>
          <p:cNvGrpSpPr/>
          <p:nvPr userDrawn="1"/>
        </p:nvGrpSpPr>
        <p:grpSpPr>
          <a:xfrm>
            <a:off x="12618967" y="0"/>
            <a:ext cx="952401" cy="5766967"/>
            <a:chOff x="12618967" y="0"/>
            <a:chExt cx="952401" cy="5766967"/>
          </a:xfrm>
        </p:grpSpPr>
        <p:grpSp>
          <p:nvGrpSpPr>
            <p:cNvPr id="26" name="Group 25"/>
            <p:cNvGrpSpPr/>
            <p:nvPr userDrawn="1"/>
          </p:nvGrpSpPr>
          <p:grpSpPr>
            <a:xfrm rot="5400000">
              <a:off x="11584220" y="1040742"/>
              <a:ext cx="2698730" cy="629236"/>
              <a:chOff x="1584344" y="4543426"/>
              <a:chExt cx="2698730" cy="629236"/>
            </a:xfrm>
          </p:grpSpPr>
          <p:sp>
            <p:nvSpPr>
              <p:cNvPr id="37" name="Rectangle 36"/>
              <p:cNvSpPr/>
              <p:nvPr userDrawn="1"/>
            </p:nvSpPr>
            <p:spPr bwMode="auto">
              <a:xfrm>
                <a:off x="1586734" y="4543428"/>
                <a:ext cx="869930" cy="28976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 err="1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Oragen</a:t>
                </a:r>
                <a:endPara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endParaRP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</a:t>
                </a:r>
                <a:r>
                  <a:rPr lang="en-US" sz="500" baseline="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216 G:59 B:1</a:t>
                </a:r>
                <a:endParaRPr lang="en-US" sz="50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1" name="Rectangle 40"/>
              <p:cNvSpPr/>
              <p:nvPr userDrawn="1"/>
            </p:nvSpPr>
            <p:spPr bwMode="auto">
              <a:xfrm>
                <a:off x="2505456" y="4543427"/>
                <a:ext cx="869930" cy="28976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Blue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R:0 G:120 B:215</a:t>
                </a:r>
              </a:p>
            </p:txBody>
          </p:sp>
          <p:sp>
            <p:nvSpPr>
              <p:cNvPr id="42" name="Rectangle 41"/>
              <p:cNvSpPr/>
              <p:nvPr userDrawn="1"/>
            </p:nvSpPr>
            <p:spPr bwMode="auto">
              <a:xfrm>
                <a:off x="3413144" y="4543426"/>
                <a:ext cx="869930" cy="289766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Dark Gray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R:80 G:80 B:80</a:t>
                </a:r>
              </a:p>
            </p:txBody>
          </p:sp>
          <p:sp>
            <p:nvSpPr>
              <p:cNvPr id="43" name="Rectangle 42"/>
              <p:cNvSpPr/>
              <p:nvPr userDrawn="1"/>
            </p:nvSpPr>
            <p:spPr bwMode="auto">
              <a:xfrm>
                <a:off x="2498744" y="4882896"/>
                <a:ext cx="869930" cy="289766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Yellow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R:255 G:185 B:0</a:t>
                </a:r>
              </a:p>
            </p:txBody>
          </p:sp>
          <p:sp>
            <p:nvSpPr>
              <p:cNvPr id="44" name="Rectangle 43"/>
              <p:cNvSpPr/>
              <p:nvPr userDrawn="1"/>
            </p:nvSpPr>
            <p:spPr bwMode="auto">
              <a:xfrm>
                <a:off x="3413144" y="4882895"/>
                <a:ext cx="869930" cy="289766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Light Orange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R:255 G:140 B:0</a:t>
                </a:r>
              </a:p>
            </p:txBody>
          </p:sp>
          <p:sp>
            <p:nvSpPr>
              <p:cNvPr id="45" name="Rectangle 44"/>
              <p:cNvSpPr/>
              <p:nvPr userDrawn="1"/>
            </p:nvSpPr>
            <p:spPr bwMode="auto">
              <a:xfrm>
                <a:off x="1584344" y="4882896"/>
                <a:ext cx="869930" cy="289766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Light Gray</a:t>
                </a: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</a:t>
                </a:r>
                <a:r>
                  <a:rPr lang="en-US" sz="5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210 G:210 B:210</a:t>
                </a:r>
                <a:endParaRPr lang="en-US" sz="500" dirty="0">
                  <a:gradFill>
                    <a:gsLst>
                      <a:gs pos="37168">
                        <a:srgbClr val="292929"/>
                      </a:gs>
                      <a:gs pos="72000">
                        <a:srgbClr val="292929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</p:grpSp>
        <p:sp>
          <p:nvSpPr>
            <p:cNvPr id="28" name="TextBox 27"/>
            <p:cNvSpPr txBox="1"/>
            <p:nvPr userDrawn="1"/>
          </p:nvSpPr>
          <p:spPr>
            <a:xfrm rot="5400000">
              <a:off x="12988035" y="260168"/>
              <a:ext cx="843501" cy="323165"/>
            </a:xfrm>
            <a:prstGeom prst="rect">
              <a:avLst/>
            </a:prstGeom>
            <a:noFill/>
          </p:spPr>
          <p:txBody>
            <a:bodyPr wrap="none" lIns="0" tIns="91440" rIns="182880" bIns="91440" rtlCol="0">
              <a:spAutoFit/>
            </a:bodyPr>
            <a:lstStyle/>
            <a:p>
              <a:pPr marL="0" algn="l" defTabSz="932742" rtl="0" eaLnBrk="1" latinLnBrk="0" hangingPunct="1">
                <a:lnSpc>
                  <a:spcPct val="90000"/>
                </a:lnSpc>
                <a:spcAft>
                  <a:spcPts val="600"/>
                </a:spcAft>
              </a:pPr>
              <a:r>
                <a:rPr lang="en-US" sz="1000" kern="1200" dirty="0">
                  <a:gradFill>
                    <a:gsLst>
                      <a:gs pos="82301">
                        <a:srgbClr val="292929"/>
                      </a:gs>
                      <a:gs pos="62000">
                        <a:srgbClr val="292929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rPr>
                <a:t>Main colors</a:t>
              </a:r>
            </a:p>
          </p:txBody>
        </p:sp>
        <p:sp>
          <p:nvSpPr>
            <p:cNvPr id="32" name="TextBox 31"/>
            <p:cNvSpPr txBox="1"/>
            <p:nvPr userDrawn="1"/>
          </p:nvSpPr>
          <p:spPr>
            <a:xfrm rot="5400000">
              <a:off x="11742070" y="4230580"/>
              <a:ext cx="2656496" cy="323165"/>
            </a:xfrm>
            <a:prstGeom prst="rect">
              <a:avLst/>
            </a:prstGeom>
            <a:noFill/>
          </p:spPr>
          <p:txBody>
            <a:bodyPr wrap="none" lIns="0" tIns="91440" rIns="182880" bIns="91440" rtlCol="0">
              <a:spAutoFit/>
            </a:bodyPr>
            <a:lstStyle/>
            <a:p>
              <a:pPr marL="0" algn="l" defTabSz="932742" rtl="0" eaLnBrk="1" latinLnBrk="0" hangingPunct="1">
                <a:lnSpc>
                  <a:spcPct val="90000"/>
                </a:lnSpc>
                <a:spcAft>
                  <a:spcPts val="600"/>
                </a:spcAft>
              </a:pPr>
              <a:r>
                <a:rPr lang="en-US" sz="1000" kern="1200" dirty="0">
                  <a:gradFill>
                    <a:gsLst>
                      <a:gs pos="82301">
                        <a:srgbClr val="292929"/>
                      </a:gs>
                      <a:gs pos="62000">
                        <a:srgbClr val="292929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rPr>
                <a:t>Secondary colors (use only when necessary)</a:t>
              </a:r>
            </a:p>
          </p:txBody>
        </p:sp>
        <p:sp>
          <p:nvSpPr>
            <p:cNvPr id="22" name="Rectangle 21"/>
            <p:cNvSpPr/>
            <p:nvPr userDrawn="1"/>
          </p:nvSpPr>
          <p:spPr bwMode="auto">
            <a:xfrm rot="5400000">
              <a:off x="12328888" y="5187119"/>
              <a:ext cx="869930" cy="289766"/>
            </a:xfrm>
            <a:prstGeom prst="rect">
              <a:avLst/>
            </a:prstGeom>
            <a:solidFill>
              <a:srgbClr val="A8000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Dark Red</a:t>
              </a:r>
            </a:p>
            <a:p>
              <a:pPr algn="l" defTabSz="932472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R:</a:t>
              </a:r>
              <a:r>
                <a:rPr lang="en-US" sz="500" baseline="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168 G:0 B:0</a:t>
              </a:r>
              <a:endParaRPr lang="en-US" sz="500" dirty="0">
                <a:gradFill>
                  <a:gsLst>
                    <a:gs pos="2092">
                      <a:srgbClr val="F8F8F8"/>
                    </a:gs>
                    <a:gs pos="10042">
                      <a:srgbClr val="F8F8F8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3" name="Rectangle 22"/>
            <p:cNvSpPr/>
            <p:nvPr userDrawn="1"/>
          </p:nvSpPr>
          <p:spPr bwMode="auto">
            <a:xfrm rot="5400000">
              <a:off x="12328888" y="3353997"/>
              <a:ext cx="869930" cy="289766"/>
            </a:xfrm>
            <a:prstGeom prst="rect">
              <a:avLst/>
            </a:prstGeom>
            <a:solidFill>
              <a:srgbClr val="00BCF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Light Blue</a:t>
              </a:r>
            </a:p>
            <a:p>
              <a:pPr algn="l" defTabSz="932472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R:16</a:t>
              </a:r>
              <a:r>
                <a:rPr lang="en-US" sz="500" baseline="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 G:124 B:16</a:t>
              </a:r>
              <a:endParaRPr lang="en-US" sz="500" dirty="0">
                <a:gradFill>
                  <a:gsLst>
                    <a:gs pos="2092">
                      <a:srgbClr val="F8F8F8"/>
                    </a:gs>
                    <a:gs pos="10042">
                      <a:srgbClr val="F8F8F8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4" name="Rectangle 23"/>
            <p:cNvSpPr/>
            <p:nvPr userDrawn="1"/>
          </p:nvSpPr>
          <p:spPr bwMode="auto">
            <a:xfrm rot="5400000">
              <a:off x="12328888" y="4272719"/>
              <a:ext cx="869930" cy="289766"/>
            </a:xfrm>
            <a:prstGeom prst="rect">
              <a:avLst/>
            </a:prstGeom>
            <a:solidFill>
              <a:srgbClr val="00205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Dark Blue</a:t>
              </a:r>
            </a:p>
            <a:p>
              <a:pPr algn="l" defTabSz="932472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R0 G32 B80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88427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00" r:id="rId1"/>
    <p:sldLayoutId id="2147484295" r:id="rId2"/>
    <p:sldLayoutId id="2147484240" r:id="rId3"/>
    <p:sldLayoutId id="2147484296" r:id="rId4"/>
    <p:sldLayoutId id="2147484241" r:id="rId5"/>
    <p:sldLayoutId id="2147484297" r:id="rId6"/>
    <p:sldLayoutId id="2147484244" r:id="rId7"/>
    <p:sldLayoutId id="2147484298" r:id="rId8"/>
    <p:sldLayoutId id="2147484245" r:id="rId9"/>
    <p:sldLayoutId id="2147484247" r:id="rId10"/>
    <p:sldLayoutId id="2147484331" r:id="rId11"/>
    <p:sldLayoutId id="2147484249" r:id="rId12"/>
    <p:sldLayoutId id="2147484301" r:id="rId13"/>
    <p:sldLayoutId id="2147484251" r:id="rId14"/>
    <p:sldLayoutId id="2147484252" r:id="rId15"/>
    <p:sldLayoutId id="2147484254" r:id="rId16"/>
    <p:sldLayoutId id="2147484365" r:id="rId17"/>
    <p:sldLayoutId id="2147484257" r:id="rId18"/>
    <p:sldLayoutId id="2147484258" r:id="rId19"/>
    <p:sldLayoutId id="2147484260" r:id="rId20"/>
    <p:sldLayoutId id="2147484299" r:id="rId21"/>
    <p:sldLayoutId id="2147484263" r:id="rId22"/>
    <p:sldLayoutId id="2147484366" r:id="rId23"/>
  </p:sldLayoutIdLst>
  <p:transition>
    <p:fade/>
  </p:transition>
  <p:txStyles>
    <p:titleStyle>
      <a:lvl1pPr algn="l" defTabSz="932742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02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342900" marR="0" indent="-3429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4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584200" marR="0" indent="-2413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8001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10287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2573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 userDrawn="1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 userDrawn="1">
          <p15:clr>
            <a:srgbClr val="C35EA4"/>
          </p15:clr>
        </p15:guide>
        <p15:guide id="17" pos="7546" userDrawn="1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 userDrawn="1">
          <p15:clr>
            <a:srgbClr val="5ACBF0"/>
          </p15:clr>
        </p15:guide>
        <p15:guide id="25" orient="horz" pos="302" userDrawn="1">
          <p15:clr>
            <a:srgbClr val="C35EA4"/>
          </p15:clr>
        </p15:guide>
        <p15:guide id="26" orient="horz" pos="4104" userDrawn="1">
          <p15:clr>
            <a:srgbClr val="C35E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lt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9" y="295274"/>
            <a:ext cx="11889564" cy="91757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74640" y="1212851"/>
            <a:ext cx="11887198" cy="2092881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marL="342900" marR="0" lvl="0" indent="-3429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</a:pPr>
            <a:r>
              <a:rPr lang="en-US" dirty="0"/>
              <a:t>Click to edit Master text styles</a:t>
            </a:r>
          </a:p>
          <a:p>
            <a:pPr marL="584200" marR="0" lvl="1" indent="-24130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</a:pPr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grpSp>
        <p:nvGrpSpPr>
          <p:cNvPr id="3" name="Group 2"/>
          <p:cNvGrpSpPr/>
          <p:nvPr userDrawn="1"/>
        </p:nvGrpSpPr>
        <p:grpSpPr>
          <a:xfrm>
            <a:off x="12618967" y="0"/>
            <a:ext cx="952401" cy="5766967"/>
            <a:chOff x="12618967" y="0"/>
            <a:chExt cx="952401" cy="5766967"/>
          </a:xfrm>
        </p:grpSpPr>
        <p:grpSp>
          <p:nvGrpSpPr>
            <p:cNvPr id="19" name="Group 18"/>
            <p:cNvGrpSpPr/>
            <p:nvPr userDrawn="1"/>
          </p:nvGrpSpPr>
          <p:grpSpPr>
            <a:xfrm rot="5400000">
              <a:off x="11584220" y="1040742"/>
              <a:ext cx="2698730" cy="629236"/>
              <a:chOff x="1584344" y="4543426"/>
              <a:chExt cx="2698730" cy="629236"/>
            </a:xfrm>
          </p:grpSpPr>
          <p:sp>
            <p:nvSpPr>
              <p:cNvPr id="25" name="Rectangle 24"/>
              <p:cNvSpPr/>
              <p:nvPr userDrawn="1"/>
            </p:nvSpPr>
            <p:spPr bwMode="auto">
              <a:xfrm>
                <a:off x="1586734" y="4543428"/>
                <a:ext cx="869930" cy="28976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 err="1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Oragen</a:t>
                </a:r>
                <a:endPara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endParaRP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</a:t>
                </a:r>
                <a:r>
                  <a:rPr lang="en-US" sz="500" baseline="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216 G:59 B:1</a:t>
                </a:r>
                <a:endParaRPr lang="en-US" sz="50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26" name="Rectangle 25"/>
              <p:cNvSpPr/>
              <p:nvPr userDrawn="1"/>
            </p:nvSpPr>
            <p:spPr bwMode="auto">
              <a:xfrm>
                <a:off x="2505456" y="4543427"/>
                <a:ext cx="869930" cy="28976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Blue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R:0 G:120 B:215</a:t>
                </a:r>
              </a:p>
            </p:txBody>
          </p:sp>
          <p:sp>
            <p:nvSpPr>
              <p:cNvPr id="27" name="Rectangle 26"/>
              <p:cNvSpPr/>
              <p:nvPr userDrawn="1"/>
            </p:nvSpPr>
            <p:spPr bwMode="auto">
              <a:xfrm>
                <a:off x="3413144" y="4543426"/>
                <a:ext cx="869930" cy="289766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Light Gray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0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R:210 G:210 B:210</a:t>
                </a:r>
              </a:p>
            </p:txBody>
          </p:sp>
          <p:sp>
            <p:nvSpPr>
              <p:cNvPr id="28" name="Rectangle 27"/>
              <p:cNvSpPr/>
              <p:nvPr userDrawn="1"/>
            </p:nvSpPr>
            <p:spPr bwMode="auto">
              <a:xfrm>
                <a:off x="2498744" y="4882896"/>
                <a:ext cx="869930" cy="289766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Light Orange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R:255 G:140 B:0</a:t>
                </a:r>
              </a:p>
            </p:txBody>
          </p:sp>
          <p:sp>
            <p:nvSpPr>
              <p:cNvPr id="29" name="Rectangle 28"/>
              <p:cNvSpPr/>
              <p:nvPr userDrawn="1"/>
            </p:nvSpPr>
            <p:spPr bwMode="auto">
              <a:xfrm>
                <a:off x="3413144" y="4882895"/>
                <a:ext cx="869930" cy="289766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Light Blue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0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R:16 G:124 B:16</a:t>
                </a:r>
              </a:p>
            </p:txBody>
          </p:sp>
          <p:sp>
            <p:nvSpPr>
              <p:cNvPr id="30" name="Rectangle 29"/>
              <p:cNvSpPr/>
              <p:nvPr userDrawn="1"/>
            </p:nvSpPr>
            <p:spPr bwMode="auto">
              <a:xfrm>
                <a:off x="1584344" y="4882896"/>
                <a:ext cx="869930" cy="289766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Yellow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0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R:255 G:185 B:0</a:t>
                </a:r>
              </a:p>
            </p:txBody>
          </p:sp>
        </p:grpSp>
        <p:sp>
          <p:nvSpPr>
            <p:cNvPr id="20" name="TextBox 19"/>
            <p:cNvSpPr txBox="1"/>
            <p:nvPr userDrawn="1"/>
          </p:nvSpPr>
          <p:spPr>
            <a:xfrm rot="5400000">
              <a:off x="12988035" y="260168"/>
              <a:ext cx="843501" cy="323165"/>
            </a:xfrm>
            <a:prstGeom prst="rect">
              <a:avLst/>
            </a:prstGeom>
            <a:noFill/>
          </p:spPr>
          <p:txBody>
            <a:bodyPr wrap="none" lIns="0" tIns="91440" rIns="182880" bIns="91440" rtlCol="0">
              <a:spAutoFit/>
            </a:bodyPr>
            <a:lstStyle/>
            <a:p>
              <a:pPr marL="0" algn="l" defTabSz="932742" rtl="0" eaLnBrk="1" latinLnBrk="0" hangingPunct="1">
                <a:lnSpc>
                  <a:spcPct val="90000"/>
                </a:lnSpc>
                <a:spcAft>
                  <a:spcPts val="600"/>
                </a:spcAft>
              </a:pPr>
              <a:r>
                <a:rPr lang="en-US" sz="1000" kern="1200" dirty="0">
                  <a:gradFill>
                    <a:gsLst>
                      <a:gs pos="82301">
                        <a:srgbClr val="292929"/>
                      </a:gs>
                      <a:gs pos="62000">
                        <a:srgbClr val="292929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rPr>
                <a:t>Main colors</a:t>
              </a:r>
            </a:p>
          </p:txBody>
        </p:sp>
        <p:sp>
          <p:nvSpPr>
            <p:cNvPr id="21" name="TextBox 20"/>
            <p:cNvSpPr txBox="1"/>
            <p:nvPr userDrawn="1"/>
          </p:nvSpPr>
          <p:spPr>
            <a:xfrm rot="5400000">
              <a:off x="11742070" y="4230580"/>
              <a:ext cx="2656496" cy="323165"/>
            </a:xfrm>
            <a:prstGeom prst="rect">
              <a:avLst/>
            </a:prstGeom>
            <a:noFill/>
          </p:spPr>
          <p:txBody>
            <a:bodyPr wrap="none" lIns="0" tIns="91440" rIns="182880" bIns="91440" rtlCol="0">
              <a:spAutoFit/>
            </a:bodyPr>
            <a:lstStyle/>
            <a:p>
              <a:pPr marL="0" algn="l" defTabSz="932742" rtl="0" eaLnBrk="1" latinLnBrk="0" hangingPunct="1">
                <a:lnSpc>
                  <a:spcPct val="90000"/>
                </a:lnSpc>
                <a:spcAft>
                  <a:spcPts val="600"/>
                </a:spcAft>
              </a:pPr>
              <a:r>
                <a:rPr lang="en-US" sz="1000" kern="1200" dirty="0">
                  <a:gradFill>
                    <a:gsLst>
                      <a:gs pos="82301">
                        <a:srgbClr val="292929"/>
                      </a:gs>
                      <a:gs pos="62000">
                        <a:srgbClr val="292929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rPr>
                <a:t>Secondary colors (use only when necessary)</a:t>
              </a:r>
            </a:p>
          </p:txBody>
        </p:sp>
        <p:sp>
          <p:nvSpPr>
            <p:cNvPr id="22" name="Rectangle 21"/>
            <p:cNvSpPr/>
            <p:nvPr userDrawn="1"/>
          </p:nvSpPr>
          <p:spPr bwMode="auto">
            <a:xfrm rot="5400000">
              <a:off x="12328888" y="5187119"/>
              <a:ext cx="869930" cy="289766"/>
            </a:xfrm>
            <a:prstGeom prst="rect">
              <a:avLst/>
            </a:prstGeom>
            <a:solidFill>
              <a:srgbClr val="BAD80A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kern="1200" baseline="0" dirty="0">
                  <a:gradFill>
                    <a:gsLst>
                      <a:gs pos="37168">
                        <a:srgbClr val="292929"/>
                      </a:gs>
                      <a:gs pos="72000">
                        <a:srgbClr val="292929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Light Green </a:t>
              </a:r>
            </a:p>
            <a:p>
              <a:pPr marL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0" kern="1200" baseline="0" dirty="0">
                  <a:gradFill>
                    <a:gsLst>
                      <a:gs pos="37168">
                        <a:srgbClr val="292929"/>
                      </a:gs>
                      <a:gs pos="72000">
                        <a:srgbClr val="292929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R:168 G:216 B:10</a:t>
              </a:r>
            </a:p>
          </p:txBody>
        </p:sp>
        <p:sp>
          <p:nvSpPr>
            <p:cNvPr id="31" name="Rectangle 30"/>
            <p:cNvSpPr/>
            <p:nvPr userDrawn="1"/>
          </p:nvSpPr>
          <p:spPr bwMode="auto">
            <a:xfrm rot="5400000">
              <a:off x="12328888" y="4270558"/>
              <a:ext cx="869930" cy="289766"/>
            </a:xfrm>
            <a:prstGeom prst="rect">
              <a:avLst/>
            </a:prstGeom>
            <a:solidFill>
              <a:srgbClr val="A8000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Dark Red</a:t>
              </a:r>
            </a:p>
            <a:p>
              <a:pPr algn="l" defTabSz="932472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R:</a:t>
              </a:r>
              <a:r>
                <a:rPr lang="en-US" sz="500" baseline="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168 G:0 B:0</a:t>
              </a:r>
              <a:endParaRPr lang="en-US" sz="500" dirty="0">
                <a:gradFill>
                  <a:gsLst>
                    <a:gs pos="2092">
                      <a:srgbClr val="F8F8F8"/>
                    </a:gs>
                    <a:gs pos="10042">
                      <a:srgbClr val="F8F8F8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2" name="Rectangle 31"/>
            <p:cNvSpPr/>
            <p:nvPr userDrawn="1"/>
          </p:nvSpPr>
          <p:spPr bwMode="auto">
            <a:xfrm rot="5400000">
              <a:off x="12328888" y="3353997"/>
              <a:ext cx="869930" cy="289766"/>
            </a:xfrm>
            <a:prstGeom prst="rect">
              <a:avLst/>
            </a:prstGeom>
            <a:solidFill>
              <a:srgbClr val="00205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Dark Blue</a:t>
              </a:r>
            </a:p>
            <a:p>
              <a:pPr algn="l" defTabSz="932472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R0 G32 B80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4903298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339" r:id="rId1"/>
    <p:sldLayoutId id="2147484340" r:id="rId2"/>
    <p:sldLayoutId id="2147484311" r:id="rId3"/>
    <p:sldLayoutId id="2147484312" r:id="rId4"/>
    <p:sldLayoutId id="2147484313" r:id="rId5"/>
    <p:sldLayoutId id="2147484314" r:id="rId6"/>
    <p:sldLayoutId id="2147484315" r:id="rId7"/>
    <p:sldLayoutId id="2147484332" r:id="rId8"/>
    <p:sldLayoutId id="2147484333" r:id="rId9"/>
    <p:sldLayoutId id="2147484334" r:id="rId10"/>
    <p:sldLayoutId id="2147484335" r:id="rId11"/>
    <p:sldLayoutId id="2147484336" r:id="rId12"/>
    <p:sldLayoutId id="2147484323" r:id="rId13"/>
    <p:sldLayoutId id="2147484364" r:id="rId14"/>
    <p:sldLayoutId id="2147484324" r:id="rId15"/>
    <p:sldLayoutId id="2147484325" r:id="rId16"/>
    <p:sldLayoutId id="2147484326" r:id="rId17"/>
    <p:sldLayoutId id="2147484327" r:id="rId18"/>
    <p:sldLayoutId id="2147484328" r:id="rId19"/>
  </p:sldLayoutIdLst>
  <p:transition>
    <p:fade/>
  </p:transition>
  <p:txStyles>
    <p:titleStyle>
      <a:lvl1pPr algn="l" defTabSz="932742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02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342900" marR="0" indent="-3429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lang="en-US" sz="4000" kern="1200" spc="0" baseline="0" dirty="0" smtClean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584200" marR="0" indent="-2413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lang="en-US" sz="2400" kern="1200" spc="0" baseline="0" dirty="0" smtClean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Segoe UI" panose="020B0502040204020203" pitchFamily="34" charset="0"/>
        </a:defRPr>
      </a:lvl2pPr>
      <a:lvl3pPr marL="8001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Segoe UI" panose="020B0502040204020203" pitchFamily="34" charset="0"/>
        </a:defRPr>
      </a:lvl3pPr>
      <a:lvl4pPr marL="10287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Segoe UI" panose="020B0502040204020203" pitchFamily="34" charset="0"/>
        </a:defRPr>
      </a:lvl4pPr>
      <a:lvl5pPr marL="12573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Segoe UI" panose="020B0502040204020203" pitchFamily="34" charset="0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 userDrawn="1">
          <p15:clr>
            <a:srgbClr val="C35EA4"/>
          </p15:clr>
        </p15:guide>
        <p15:guide id="17" pos="7546" userDrawn="1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 userDrawn="1">
          <p15:clr>
            <a:srgbClr val="C35EA4"/>
          </p15:clr>
        </p15:guide>
        <p15:guide id="26" orient="horz" pos="4104" userDrawn="1">
          <p15:clr>
            <a:srgbClr val="C35EA4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9" y="295274"/>
            <a:ext cx="11889564" cy="91757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74640" y="1212851"/>
            <a:ext cx="11887198" cy="2092881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grpSp>
        <p:nvGrpSpPr>
          <p:cNvPr id="3" name="Group 2"/>
          <p:cNvGrpSpPr/>
          <p:nvPr userDrawn="1"/>
        </p:nvGrpSpPr>
        <p:grpSpPr>
          <a:xfrm>
            <a:off x="12618967" y="0"/>
            <a:ext cx="952401" cy="5766967"/>
            <a:chOff x="12618967" y="0"/>
            <a:chExt cx="952401" cy="5766967"/>
          </a:xfrm>
        </p:grpSpPr>
        <p:grpSp>
          <p:nvGrpSpPr>
            <p:cNvPr id="26" name="Group 25"/>
            <p:cNvGrpSpPr/>
            <p:nvPr userDrawn="1"/>
          </p:nvGrpSpPr>
          <p:grpSpPr>
            <a:xfrm rot="5400000">
              <a:off x="11584220" y="1040742"/>
              <a:ext cx="2698730" cy="629236"/>
              <a:chOff x="1584344" y="4543426"/>
              <a:chExt cx="2698730" cy="629236"/>
            </a:xfrm>
          </p:grpSpPr>
          <p:sp>
            <p:nvSpPr>
              <p:cNvPr id="37" name="Rectangle 36"/>
              <p:cNvSpPr/>
              <p:nvPr userDrawn="1"/>
            </p:nvSpPr>
            <p:spPr bwMode="auto">
              <a:xfrm>
                <a:off x="1586734" y="4543428"/>
                <a:ext cx="869930" cy="28976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 err="1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Oragen</a:t>
                </a:r>
                <a:endPara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endParaRP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</a:t>
                </a:r>
                <a:r>
                  <a:rPr lang="en-US" sz="500" baseline="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216 G:59 B:1</a:t>
                </a:r>
                <a:endParaRPr lang="en-US" sz="50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41" name="Rectangle 40"/>
              <p:cNvSpPr/>
              <p:nvPr userDrawn="1"/>
            </p:nvSpPr>
            <p:spPr bwMode="auto">
              <a:xfrm>
                <a:off x="2505456" y="4543427"/>
                <a:ext cx="869930" cy="28976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Blue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R:0 G:120 B:215</a:t>
                </a:r>
              </a:p>
            </p:txBody>
          </p:sp>
          <p:sp>
            <p:nvSpPr>
              <p:cNvPr id="42" name="Rectangle 41"/>
              <p:cNvSpPr/>
              <p:nvPr userDrawn="1"/>
            </p:nvSpPr>
            <p:spPr bwMode="auto">
              <a:xfrm>
                <a:off x="3413144" y="4543426"/>
                <a:ext cx="869930" cy="289766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0">
                          <a:srgbClr val="FFFFFF"/>
                        </a:gs>
                        <a:gs pos="100000">
                          <a:srgbClr val="FFFFFF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Dark Gray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2092">
                          <a:srgbClr val="F8F8F8"/>
                        </a:gs>
                        <a:gs pos="10042">
                          <a:srgbClr val="F8F8F8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R:80 G:80 B:80</a:t>
                </a:r>
              </a:p>
            </p:txBody>
          </p:sp>
          <p:sp>
            <p:nvSpPr>
              <p:cNvPr id="43" name="Rectangle 42"/>
              <p:cNvSpPr/>
              <p:nvPr userDrawn="1"/>
            </p:nvSpPr>
            <p:spPr bwMode="auto">
              <a:xfrm>
                <a:off x="2498744" y="4882896"/>
                <a:ext cx="869930" cy="289766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Yellow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R:255 G:185 B:0</a:t>
                </a:r>
              </a:p>
            </p:txBody>
          </p:sp>
          <p:sp>
            <p:nvSpPr>
              <p:cNvPr id="44" name="Rectangle 43"/>
              <p:cNvSpPr/>
              <p:nvPr userDrawn="1"/>
            </p:nvSpPr>
            <p:spPr bwMode="auto">
              <a:xfrm>
                <a:off x="3413144" y="4882895"/>
                <a:ext cx="869930" cy="289766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Light Orange</a:t>
                </a:r>
              </a:p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kern="120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R:255 G:140 B:0</a:t>
                </a:r>
              </a:p>
            </p:txBody>
          </p:sp>
          <p:sp>
            <p:nvSpPr>
              <p:cNvPr id="45" name="Rectangle 44"/>
              <p:cNvSpPr/>
              <p:nvPr userDrawn="1"/>
            </p:nvSpPr>
            <p:spPr bwMode="auto">
              <a:xfrm>
                <a:off x="1584344" y="4882896"/>
                <a:ext cx="869930" cy="289766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algn="l" defTabSz="932472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b="1" kern="12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latin typeface="+mn-lt"/>
                    <a:ea typeface="Segoe UI" pitchFamily="34" charset="0"/>
                    <a:cs typeface="Segoe UI" pitchFamily="34" charset="0"/>
                  </a:rPr>
                  <a:t>Light Gray</a:t>
                </a:r>
              </a:p>
              <a:p>
                <a:pPr algn="l" defTabSz="932472" fontAlgn="base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50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R:</a:t>
                </a:r>
                <a:r>
                  <a:rPr lang="en-US" sz="500" baseline="0" dirty="0">
                    <a:gradFill>
                      <a:gsLst>
                        <a:gs pos="37168">
                          <a:srgbClr val="292929"/>
                        </a:gs>
                        <a:gs pos="72000">
                          <a:srgbClr val="292929"/>
                        </a:gs>
                      </a:gsLst>
                      <a:lin ang="5400000" scaled="0"/>
                    </a:gradFill>
                    <a:ea typeface="Segoe UI" pitchFamily="34" charset="0"/>
                    <a:cs typeface="Segoe UI" pitchFamily="34" charset="0"/>
                  </a:rPr>
                  <a:t>210 G:210 B:210</a:t>
                </a:r>
                <a:endParaRPr lang="en-US" sz="500" dirty="0">
                  <a:gradFill>
                    <a:gsLst>
                      <a:gs pos="37168">
                        <a:srgbClr val="292929"/>
                      </a:gs>
                      <a:gs pos="72000">
                        <a:srgbClr val="292929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endParaRPr>
              </a:p>
            </p:txBody>
          </p:sp>
        </p:grpSp>
        <p:sp>
          <p:nvSpPr>
            <p:cNvPr id="28" name="TextBox 27"/>
            <p:cNvSpPr txBox="1"/>
            <p:nvPr userDrawn="1"/>
          </p:nvSpPr>
          <p:spPr>
            <a:xfrm rot="5400000">
              <a:off x="12988035" y="260168"/>
              <a:ext cx="843501" cy="323165"/>
            </a:xfrm>
            <a:prstGeom prst="rect">
              <a:avLst/>
            </a:prstGeom>
            <a:noFill/>
          </p:spPr>
          <p:txBody>
            <a:bodyPr wrap="none" lIns="0" tIns="91440" rIns="182880" bIns="91440" rtlCol="0">
              <a:spAutoFit/>
            </a:bodyPr>
            <a:lstStyle/>
            <a:p>
              <a:pPr marL="0" algn="l" defTabSz="932742" rtl="0" eaLnBrk="1" latinLnBrk="0" hangingPunct="1">
                <a:lnSpc>
                  <a:spcPct val="90000"/>
                </a:lnSpc>
                <a:spcAft>
                  <a:spcPts val="600"/>
                </a:spcAft>
              </a:pPr>
              <a:r>
                <a:rPr lang="en-US" sz="1000" kern="1200" dirty="0">
                  <a:gradFill>
                    <a:gsLst>
                      <a:gs pos="82301">
                        <a:srgbClr val="292929"/>
                      </a:gs>
                      <a:gs pos="62000">
                        <a:srgbClr val="292929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rPr>
                <a:t>Main colors</a:t>
              </a:r>
            </a:p>
          </p:txBody>
        </p:sp>
        <p:sp>
          <p:nvSpPr>
            <p:cNvPr id="32" name="TextBox 31"/>
            <p:cNvSpPr txBox="1"/>
            <p:nvPr userDrawn="1"/>
          </p:nvSpPr>
          <p:spPr>
            <a:xfrm rot="5400000">
              <a:off x="11742070" y="4230580"/>
              <a:ext cx="2656496" cy="323165"/>
            </a:xfrm>
            <a:prstGeom prst="rect">
              <a:avLst/>
            </a:prstGeom>
            <a:noFill/>
          </p:spPr>
          <p:txBody>
            <a:bodyPr wrap="none" lIns="0" tIns="91440" rIns="182880" bIns="91440" rtlCol="0">
              <a:spAutoFit/>
            </a:bodyPr>
            <a:lstStyle/>
            <a:p>
              <a:pPr marL="0" algn="l" defTabSz="932742" rtl="0" eaLnBrk="1" latinLnBrk="0" hangingPunct="1">
                <a:lnSpc>
                  <a:spcPct val="90000"/>
                </a:lnSpc>
                <a:spcAft>
                  <a:spcPts val="600"/>
                </a:spcAft>
              </a:pPr>
              <a:r>
                <a:rPr lang="en-US" sz="1000" kern="1200" dirty="0">
                  <a:gradFill>
                    <a:gsLst>
                      <a:gs pos="82301">
                        <a:srgbClr val="292929"/>
                      </a:gs>
                      <a:gs pos="62000">
                        <a:srgbClr val="292929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rPr>
                <a:t>Secondary colors (use only when necessary)</a:t>
              </a:r>
            </a:p>
          </p:txBody>
        </p:sp>
        <p:sp>
          <p:nvSpPr>
            <p:cNvPr id="22" name="Rectangle 21"/>
            <p:cNvSpPr/>
            <p:nvPr userDrawn="1"/>
          </p:nvSpPr>
          <p:spPr bwMode="auto">
            <a:xfrm rot="5400000">
              <a:off x="12328888" y="5187119"/>
              <a:ext cx="869930" cy="289766"/>
            </a:xfrm>
            <a:prstGeom prst="rect">
              <a:avLst/>
            </a:prstGeom>
            <a:solidFill>
              <a:srgbClr val="A8000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Dark Red</a:t>
              </a:r>
            </a:p>
            <a:p>
              <a:pPr algn="l" defTabSz="932472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R:</a:t>
              </a:r>
              <a:r>
                <a:rPr lang="en-US" sz="500" baseline="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168 G:0 B:0</a:t>
              </a:r>
              <a:endParaRPr lang="en-US" sz="500" dirty="0">
                <a:gradFill>
                  <a:gsLst>
                    <a:gs pos="2092">
                      <a:srgbClr val="F8F8F8"/>
                    </a:gs>
                    <a:gs pos="10042">
                      <a:srgbClr val="F8F8F8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3" name="Rectangle 22"/>
            <p:cNvSpPr/>
            <p:nvPr userDrawn="1"/>
          </p:nvSpPr>
          <p:spPr bwMode="auto">
            <a:xfrm rot="5400000">
              <a:off x="12328888" y="3353997"/>
              <a:ext cx="869930" cy="289766"/>
            </a:xfrm>
            <a:prstGeom prst="rect">
              <a:avLst/>
            </a:prstGeom>
            <a:solidFill>
              <a:srgbClr val="00BCF2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Light Blue</a:t>
              </a:r>
            </a:p>
            <a:p>
              <a:pPr algn="l" defTabSz="932472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R:16</a:t>
              </a:r>
              <a:r>
                <a:rPr lang="en-US" sz="500" baseline="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 G:124 B:16</a:t>
              </a:r>
              <a:endParaRPr lang="en-US" sz="500" dirty="0">
                <a:gradFill>
                  <a:gsLst>
                    <a:gs pos="2092">
                      <a:srgbClr val="F8F8F8"/>
                    </a:gs>
                    <a:gs pos="10042">
                      <a:srgbClr val="F8F8F8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24" name="Rectangle 23"/>
            <p:cNvSpPr/>
            <p:nvPr userDrawn="1"/>
          </p:nvSpPr>
          <p:spPr bwMode="auto">
            <a:xfrm rot="5400000">
              <a:off x="12328888" y="4272719"/>
              <a:ext cx="869930" cy="289766"/>
            </a:xfrm>
            <a:prstGeom prst="rect">
              <a:avLst/>
            </a:prstGeom>
            <a:solidFill>
              <a:srgbClr val="00205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20" tIns="4572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algn="l" defTabSz="932472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b="1" kern="1200" baseline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+mn-lt"/>
                  <a:ea typeface="Segoe UI" pitchFamily="34" charset="0"/>
                  <a:cs typeface="Segoe UI" pitchFamily="34" charset="0"/>
                </a:rPr>
                <a:t>Dark Blue</a:t>
              </a:r>
            </a:p>
            <a:p>
              <a:pPr algn="l" defTabSz="932472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sz="500" dirty="0">
                  <a:gradFill>
                    <a:gsLst>
                      <a:gs pos="2092">
                        <a:srgbClr val="F8F8F8"/>
                      </a:gs>
                      <a:gs pos="10042">
                        <a:srgbClr val="F8F8F8"/>
                      </a:gs>
                    </a:gsLst>
                    <a:lin ang="5400000" scaled="0"/>
                  </a:gradFill>
                  <a:ea typeface="Segoe UI" pitchFamily="34" charset="0"/>
                  <a:cs typeface="Segoe UI" pitchFamily="34" charset="0"/>
                </a:rPr>
                <a:t>R0 G32 B80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825526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43" r:id="rId1"/>
    <p:sldLayoutId id="2147484344" r:id="rId2"/>
    <p:sldLayoutId id="2147484345" r:id="rId3"/>
    <p:sldLayoutId id="2147484346" r:id="rId4"/>
    <p:sldLayoutId id="2147484347" r:id="rId5"/>
    <p:sldLayoutId id="2147484348" r:id="rId6"/>
    <p:sldLayoutId id="2147484349" r:id="rId7"/>
    <p:sldLayoutId id="2147484350" r:id="rId8"/>
    <p:sldLayoutId id="2147484351" r:id="rId9"/>
    <p:sldLayoutId id="2147484352" r:id="rId10"/>
    <p:sldLayoutId id="2147484353" r:id="rId11"/>
    <p:sldLayoutId id="2147484354" r:id="rId12"/>
    <p:sldLayoutId id="2147484355" r:id="rId13"/>
    <p:sldLayoutId id="2147484356" r:id="rId14"/>
    <p:sldLayoutId id="2147484357" r:id="rId15"/>
    <p:sldLayoutId id="2147484358" r:id="rId16"/>
    <p:sldLayoutId id="2147484359" r:id="rId17"/>
    <p:sldLayoutId id="2147484360" r:id="rId18"/>
    <p:sldLayoutId id="2147484361" r:id="rId19"/>
    <p:sldLayoutId id="2147484362" r:id="rId20"/>
    <p:sldLayoutId id="2147484363" r:id="rId21"/>
  </p:sldLayoutIdLst>
  <p:transition>
    <p:fade/>
  </p:transition>
  <p:txStyles>
    <p:titleStyle>
      <a:lvl1pPr algn="l" defTabSz="932742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02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342900" marR="0" indent="-3429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4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584200" marR="0" indent="-2413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8001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10287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257300" marR="0" indent="-228600" algn="l" defTabSz="932742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hyperlink" Target="http://fasttrack.microsoft.com/" TargetMode="External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hyperlink" Target="http://techcommunity.microsoft.com/" TargetMode="External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myignite.microsoft.com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20.png"/><Relationship Id="rId5" Type="http://schemas.openxmlformats.org/officeDocument/2006/relationships/image" Target="../media/image19.jpg"/><Relationship Id="rId4" Type="http://schemas.openxmlformats.org/officeDocument/2006/relationships/hyperlink" Target="https://aka.ms/ignite.mobileapp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3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14.png"/><Relationship Id="rId9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74702" y="1679645"/>
            <a:ext cx="10972736" cy="1828786"/>
          </a:xfrm>
        </p:spPr>
        <p:txBody>
          <a:bodyPr/>
          <a:lstStyle/>
          <a:p>
            <a:r>
              <a:rPr lang="en-US" dirty="0"/>
              <a:t>Watch us bring together all the best new features a team needs to get the most out of modern SharePoint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274701" y="4183063"/>
            <a:ext cx="7315137" cy="1280160"/>
          </a:xfrm>
        </p:spPr>
        <p:txBody>
          <a:bodyPr/>
          <a:lstStyle/>
          <a:p>
            <a:r>
              <a:rPr lang="en-US" dirty="0"/>
              <a:t>Jeremy Kelley</a:t>
            </a:r>
          </a:p>
          <a:p>
            <a:r>
              <a:rPr lang="en-US" dirty="0"/>
              <a:t>Senior Program Manager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BRK2247</a:t>
            </a:r>
            <a:endParaRPr lang="en-US" dirty="0"/>
          </a:p>
        </p:txBody>
      </p:sp>
      <p:sp>
        <p:nvSpPr>
          <p:cNvPr id="6" name="Text Placeholder 4"/>
          <p:cNvSpPr txBox="1">
            <a:spLocks/>
          </p:cNvSpPr>
          <p:nvPr/>
        </p:nvSpPr>
        <p:spPr bwMode="white">
          <a:xfrm>
            <a:off x="6675438" y="4183062"/>
            <a:ext cx="4952936" cy="1280160"/>
          </a:xfrm>
          <a:prstGeom prst="rect">
            <a:avLst/>
          </a:prstGeom>
          <a:noFill/>
        </p:spPr>
        <p:txBody>
          <a:bodyPr vert="horz" wrap="square" lIns="146304" tIns="109728" rIns="146304" bIns="109728" rtlCol="0">
            <a:noAutofit/>
          </a:bodyPr>
          <a:lstStyle>
            <a:lvl1pPr marR="0" indent="0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  <a:lvl2pPr marL="584200" marR="0" indent="-24130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4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2pPr>
            <a:lvl3pPr marL="800100" marR="0" indent="-22860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0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3pPr>
            <a:lvl4pPr marL="1028700" marR="0" indent="-22860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4pPr>
            <a:lvl5pPr marL="1257300" marR="0" indent="-22860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5pPr>
            <a:lvl6pPr marL="2565040" indent="-233186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3031412" indent="-233186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97783" indent="-233186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964155" indent="-233186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r>
              <a:rPr lang="en-US" dirty="0"/>
              <a:t>Emma Dong</a:t>
            </a:r>
          </a:p>
          <a:p>
            <a:r>
              <a:rPr lang="en-US" dirty="0"/>
              <a:t>Program Manager</a:t>
            </a:r>
          </a:p>
        </p:txBody>
      </p:sp>
    </p:spTree>
    <p:extLst>
      <p:ext uri="{BB962C8B-B14F-4D97-AF65-F5344CB8AC3E}">
        <p14:creationId xmlns:p14="http://schemas.microsoft.com/office/powerpoint/2010/main" val="1588287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Deploy, ramp-up on new services and onboard new </a:t>
            </a:r>
            <a:br>
              <a:rPr lang="en-US" sz="3200" dirty="0"/>
            </a:br>
            <a:r>
              <a:rPr lang="en-US" sz="3200" dirty="0"/>
              <a:t>users with Microsoft FastTrack:</a:t>
            </a:r>
            <a:br>
              <a:rPr lang="en-US" sz="3200" dirty="0"/>
            </a:br>
            <a:br>
              <a:rPr lang="en-US" sz="3200" dirty="0"/>
            </a:br>
            <a:r>
              <a:rPr lang="en-US" sz="3200" u="sng" dirty="0">
                <a:hlinkClick r:id="rId2"/>
              </a:rPr>
              <a:t>http://fasttrack.microsoft.com/</a:t>
            </a:r>
            <a:r>
              <a:rPr lang="en-US" sz="3200" dirty="0"/>
              <a:t> </a:t>
            </a:r>
          </a:p>
        </p:txBody>
      </p:sp>
      <p:pic>
        <p:nvPicPr>
          <p:cNvPr id="10" name="Picture Placeholder 9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/>
          <a:srcRect l="4372" r="36376"/>
          <a:stretch/>
        </p:blipFill>
        <p:spPr/>
      </p:pic>
    </p:spTree>
    <p:extLst>
      <p:ext uri="{BB962C8B-B14F-4D97-AF65-F5344CB8AC3E}">
        <p14:creationId xmlns:p14="http://schemas.microsoft.com/office/powerpoint/2010/main" val="4072856391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39" y="1241426"/>
            <a:ext cx="5486399" cy="2123658"/>
          </a:xfrm>
        </p:spPr>
        <p:txBody>
          <a:bodyPr/>
          <a:lstStyle/>
          <a:p>
            <a:r>
              <a:rPr lang="en-US" sz="2800" dirty="0"/>
              <a:t>Join the Microsoft Tech Community </a:t>
            </a:r>
            <a:br>
              <a:rPr lang="en-US" sz="2800" dirty="0"/>
            </a:br>
            <a:r>
              <a:rPr lang="en-US" sz="2800" dirty="0"/>
              <a:t>to collaborate, share, and learn </a:t>
            </a:r>
            <a:br>
              <a:rPr lang="en-US" sz="2800" dirty="0"/>
            </a:br>
            <a:r>
              <a:rPr lang="en-US" sz="2800" dirty="0"/>
              <a:t>from the experts:</a:t>
            </a:r>
            <a:br>
              <a:rPr lang="en-US" sz="2800" dirty="0"/>
            </a:br>
            <a:br>
              <a:rPr lang="en-US" sz="2800" dirty="0"/>
            </a:br>
            <a:r>
              <a:rPr lang="en-US" sz="2800" u="sng" dirty="0">
                <a:hlinkClick r:id="rId2"/>
              </a:rPr>
              <a:t>http://techcommunity.microsoft.com</a:t>
            </a:r>
            <a:r>
              <a:rPr lang="en-US" sz="2800" dirty="0"/>
              <a:t> </a:t>
            </a:r>
          </a:p>
        </p:txBody>
      </p:sp>
      <p:pic>
        <p:nvPicPr>
          <p:cNvPr id="4" name="Picture Placeholder 3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/>
          <a:srcRect l="40748"/>
          <a:stretch/>
        </p:blipFill>
        <p:spPr/>
      </p:pic>
    </p:spTree>
    <p:extLst>
      <p:ext uri="{BB962C8B-B14F-4D97-AF65-F5344CB8AC3E}">
        <p14:creationId xmlns:p14="http://schemas.microsoft.com/office/powerpoint/2010/main" val="948795484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5"/>
          <p:cNvSpPr txBox="1">
            <a:spLocks/>
          </p:cNvSpPr>
          <p:nvPr/>
        </p:nvSpPr>
        <p:spPr>
          <a:xfrm>
            <a:off x="5380037" y="4640262"/>
            <a:ext cx="6858000" cy="2179058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>
            <a:lvl1pPr marL="0" marR="0" indent="0" algn="l" defTabSz="9326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None/>
              <a:tabLst/>
              <a:defRPr sz="4000" kern="1200" spc="0" baseline="0">
                <a:gradFill>
                  <a:gsLst>
                    <a:gs pos="20354">
                      <a:schemeClr val="tx2"/>
                    </a:gs>
                    <a:gs pos="40000">
                      <a:schemeClr val="tx2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0" marR="0" indent="0" algn="l" defTabSz="9326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Pct val="90000"/>
              <a:buFontTx/>
              <a:buNone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228582" marR="0" indent="0" algn="l" defTabSz="9326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None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457163" marR="0" indent="0" algn="l" defTabSz="9326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None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685745" marR="0" indent="0" algn="l" defTabSz="9326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None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4834" indent="-233167" algn="l" defTabSz="9326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170" indent="-233167" algn="l" defTabSz="9326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503" indent="-233167" algn="l" defTabSz="9326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3838" indent="-233167" algn="l" defTabSz="9326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32742">
              <a:spcBef>
                <a:spcPct val="0"/>
              </a:spcBef>
            </a:pPr>
            <a:r>
              <a:rPr lang="en-US" sz="2400" dirty="0">
                <a:gradFill>
                  <a:gsLst>
                    <a:gs pos="24779">
                      <a:srgbClr val="292929"/>
                    </a:gs>
                    <a:gs pos="52000">
                      <a:srgbClr val="292929"/>
                    </a:gs>
                  </a:gsLst>
                  <a:lin ang="5400000" scaled="1"/>
                </a:gradFill>
                <a:latin typeface="+mn-lt"/>
              </a:rPr>
              <a:t>From your PC or Tablet visit MyIgnite at </a:t>
            </a:r>
            <a:r>
              <a:rPr lang="en-US" sz="2400" dirty="0">
                <a:gradFill>
                  <a:gsLst>
                    <a:gs pos="24779">
                      <a:srgbClr val="292929"/>
                    </a:gs>
                    <a:gs pos="52000">
                      <a:srgbClr val="292929"/>
                    </a:gs>
                  </a:gsLst>
                  <a:lin ang="5400000" scaled="1"/>
                </a:gradFill>
                <a:latin typeface="+mn-lt"/>
                <a:hlinkClick r:id="rId3"/>
              </a:rPr>
              <a:t>http://myignite.microsoft.com</a:t>
            </a:r>
            <a:endParaRPr lang="en-US" sz="2400" dirty="0">
              <a:gradFill>
                <a:gsLst>
                  <a:gs pos="24779">
                    <a:srgbClr val="292929"/>
                  </a:gs>
                  <a:gs pos="52000">
                    <a:srgbClr val="292929"/>
                  </a:gs>
                </a:gsLst>
                <a:lin ang="5400000" scaled="1"/>
              </a:gradFill>
              <a:latin typeface="+mn-lt"/>
            </a:endParaRPr>
          </a:p>
          <a:p>
            <a:pPr defTabSz="932742">
              <a:spcBef>
                <a:spcPct val="0"/>
              </a:spcBef>
            </a:pPr>
            <a:endParaRPr lang="en-US" sz="2400" dirty="0">
              <a:gradFill>
                <a:gsLst>
                  <a:gs pos="24779">
                    <a:srgbClr val="292929"/>
                  </a:gs>
                  <a:gs pos="52000">
                    <a:srgbClr val="292929"/>
                  </a:gs>
                </a:gsLst>
                <a:lin ang="5400000" scaled="1"/>
              </a:gradFill>
              <a:latin typeface="+mn-lt"/>
            </a:endParaRPr>
          </a:p>
          <a:p>
            <a:pPr defTabSz="932742">
              <a:spcBef>
                <a:spcPct val="0"/>
              </a:spcBef>
            </a:pPr>
            <a:r>
              <a:rPr lang="en-US" sz="2400" dirty="0">
                <a:gradFill>
                  <a:gsLst>
                    <a:gs pos="24779">
                      <a:srgbClr val="292929"/>
                    </a:gs>
                    <a:gs pos="52000">
                      <a:srgbClr val="292929"/>
                    </a:gs>
                  </a:gsLst>
                  <a:lin ang="5400000" scaled="1"/>
                </a:gradFill>
                <a:latin typeface="+mn-lt"/>
              </a:rPr>
              <a:t>From your phone download and use the Ignite Mobile App by scanning  the QR code above or visiting </a:t>
            </a:r>
            <a:r>
              <a:rPr lang="en-US" sz="2400" dirty="0">
                <a:gradFill>
                  <a:gsLst>
                    <a:gs pos="24779">
                      <a:srgbClr val="292929"/>
                    </a:gs>
                    <a:gs pos="52000">
                      <a:srgbClr val="292929"/>
                    </a:gs>
                  </a:gsLst>
                  <a:lin ang="5400000" scaled="1"/>
                </a:gradFill>
                <a:latin typeface="+mn-lt"/>
                <a:hlinkClick r:id="rId4"/>
              </a:rPr>
              <a:t>https://aka.ms/ignite.mobileapp</a:t>
            </a:r>
            <a:r>
              <a:rPr lang="en-US" sz="2400" dirty="0">
                <a:gradFill>
                  <a:gsLst>
                    <a:gs pos="24779">
                      <a:srgbClr val="292929"/>
                    </a:gs>
                    <a:gs pos="52000">
                      <a:srgbClr val="292929"/>
                    </a:gs>
                  </a:gsLst>
                  <a:lin ang="5400000" scaled="1"/>
                </a:gradFill>
                <a:latin typeface="+mn-lt"/>
              </a:rPr>
              <a:t> 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5380037" y="295274"/>
            <a:ext cx="6784166" cy="915989"/>
          </a:xfrm>
          <a:prstGeom prst="rect">
            <a:avLst/>
          </a:prstGeom>
        </p:spPr>
        <p:txBody>
          <a:bodyPr lIns="182880" tIns="146304" rIns="182880" bIns="146304"/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4800" b="0" kern="1200" cap="none" spc="-102" baseline="0" dirty="0" smtClean="0">
                <a:ln w="3175">
                  <a:noFill/>
                </a:ln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pPr>
              <a:lnSpc>
                <a:spcPct val="80000"/>
              </a:lnSpc>
            </a:pPr>
            <a:r>
              <a:rPr sz="4000" dirty="0">
                <a:gradFill>
                  <a:gsLst>
                    <a:gs pos="24779">
                      <a:srgbClr val="292929"/>
                    </a:gs>
                    <a:gs pos="52000">
                      <a:srgbClr val="292929"/>
                    </a:gs>
                  </a:gsLst>
                  <a:lin ang="5400000" scaled="1"/>
                </a:gradFill>
              </a:rPr>
              <a:t>Please evaluate this session</a:t>
            </a:r>
          </a:p>
          <a:p>
            <a:pPr>
              <a:lnSpc>
                <a:spcPct val="80000"/>
              </a:lnSpc>
            </a:pPr>
            <a:r>
              <a:rPr lang="en-US" sz="3200" dirty="0">
                <a:gradFill>
                  <a:gsLst>
                    <a:gs pos="24779">
                      <a:srgbClr val="292929"/>
                    </a:gs>
                    <a:gs pos="52000">
                      <a:srgbClr val="292929"/>
                    </a:gs>
                  </a:gsLst>
                  <a:lin ang="5400000" scaled="1"/>
                </a:gradFill>
              </a:rPr>
              <a:t>Your feedback is important to us!</a:t>
            </a:r>
            <a:endParaRPr sz="3600" dirty="0">
              <a:gradFill>
                <a:gsLst>
                  <a:gs pos="24779">
                    <a:srgbClr val="292929"/>
                  </a:gs>
                  <a:gs pos="52000">
                    <a:srgbClr val="292929"/>
                  </a:gs>
                </a:gsLst>
                <a:lin ang="5400000" scaled="1"/>
              </a:gradFill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5"/>
          <a:srcRect l="17119" r="5881"/>
          <a:stretch/>
        </p:blipFill>
        <p:spPr>
          <a:xfrm>
            <a:off x="0" y="-1"/>
            <a:ext cx="4925696" cy="699516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18985" y="1478816"/>
            <a:ext cx="3124200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787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8665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SharePoint: Mobile and Intelligent Intranet</a:t>
            </a:r>
          </a:p>
        </p:txBody>
      </p:sp>
      <p:sp>
        <p:nvSpPr>
          <p:cNvPr id="49" name="Rectangle 48"/>
          <p:cNvSpPr/>
          <p:nvPr/>
        </p:nvSpPr>
        <p:spPr bwMode="auto">
          <a:xfrm>
            <a:off x="730418" y="1709421"/>
            <a:ext cx="10975642" cy="4939072"/>
          </a:xfrm>
          <a:prstGeom prst="rect">
            <a:avLst/>
          </a:prstGeom>
          <a:noFill/>
          <a:ln w="38100" cap="flat" cmpd="sng" algn="ctr">
            <a:solidFill>
              <a:srgbClr val="0078D7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28" tIns="146262" rIns="182828" bIns="14626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114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2400" kern="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50" name="Group 49"/>
          <p:cNvGrpSpPr/>
          <p:nvPr/>
        </p:nvGrpSpPr>
        <p:grpSpPr>
          <a:xfrm>
            <a:off x="347361" y="1359255"/>
            <a:ext cx="3912024" cy="731208"/>
            <a:chOff x="345694" y="1455552"/>
            <a:chExt cx="3913134" cy="731416"/>
          </a:xfrm>
        </p:grpSpPr>
        <p:sp>
          <p:nvSpPr>
            <p:cNvPr id="51" name="Rectangle 50"/>
            <p:cNvSpPr/>
            <p:nvPr/>
          </p:nvSpPr>
          <p:spPr>
            <a:xfrm>
              <a:off x="997343" y="1635361"/>
              <a:ext cx="3261485" cy="369437"/>
            </a:xfrm>
            <a:prstGeom prst="rect">
              <a:avLst/>
            </a:prstGeom>
            <a:solidFill>
              <a:srgbClr val="F8F8F8"/>
            </a:solidFill>
          </p:spPr>
          <p:txBody>
            <a:bodyPr wrap="square" lIns="182828">
              <a:spAutoFit/>
            </a:bodyPr>
            <a:lstStyle/>
            <a:p>
              <a:pPr defTabSz="913873">
                <a:lnSpc>
                  <a:spcPct val="90000"/>
                </a:lnSpc>
                <a:spcBef>
                  <a:spcPts val="600"/>
                </a:spcBef>
                <a:buClr>
                  <a:srgbClr val="505050"/>
                </a:buClr>
                <a:buSzPct val="90000"/>
                <a:defRPr/>
              </a:pPr>
              <a:r>
                <a:rPr lang="en-US" sz="2000" kern="0" dirty="0">
                  <a:gradFill>
                    <a:gsLst>
                      <a:gs pos="0">
                        <a:srgbClr val="505050"/>
                      </a:gs>
                      <a:gs pos="100000">
                        <a:srgbClr val="505050"/>
                      </a:gs>
                    </a:gsLst>
                    <a:lin ang="5400000" scaled="0"/>
                  </a:gradFill>
                </a:rPr>
                <a:t>Native mobile experiences</a:t>
              </a:r>
            </a:p>
          </p:txBody>
        </p:sp>
        <p:grpSp>
          <p:nvGrpSpPr>
            <p:cNvPr id="52" name="Group 51"/>
            <p:cNvGrpSpPr/>
            <p:nvPr/>
          </p:nvGrpSpPr>
          <p:grpSpPr>
            <a:xfrm>
              <a:off x="345694" y="1455552"/>
              <a:ext cx="731416" cy="731416"/>
              <a:chOff x="10616717" y="2502831"/>
              <a:chExt cx="731416" cy="731416"/>
            </a:xfrm>
          </p:grpSpPr>
          <p:sp>
            <p:nvSpPr>
              <p:cNvPr id="54" name="Oval 53"/>
              <p:cNvSpPr/>
              <p:nvPr/>
            </p:nvSpPr>
            <p:spPr bwMode="auto">
              <a:xfrm>
                <a:off x="10616717" y="2502831"/>
                <a:ext cx="731416" cy="731416"/>
              </a:xfrm>
              <a:prstGeom prst="ellipse">
                <a:avLst/>
              </a:prstGeom>
              <a:solidFill>
                <a:srgbClr val="EAEAEA"/>
              </a:solidFill>
              <a:ln w="19050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182802" tIns="146241" rIns="182802" bIns="146241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31935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 kern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grpSp>
            <p:nvGrpSpPr>
              <p:cNvPr id="59" name="Group 18"/>
              <p:cNvGrpSpPr>
                <a:grpSpLocks noChangeAspect="1"/>
              </p:cNvGrpSpPr>
              <p:nvPr/>
            </p:nvGrpSpPr>
            <p:grpSpPr bwMode="auto">
              <a:xfrm>
                <a:off x="10850663" y="2659783"/>
                <a:ext cx="263525" cy="417513"/>
                <a:chOff x="4809" y="1204"/>
                <a:chExt cx="166" cy="263"/>
              </a:xfrm>
              <a:solidFill>
                <a:srgbClr val="0078D7"/>
              </a:solidFill>
            </p:grpSpPr>
            <p:sp>
              <p:nvSpPr>
                <p:cNvPr id="60" name="Freeform 19"/>
                <p:cNvSpPr>
                  <a:spLocks noEditPoints="1"/>
                </p:cNvSpPr>
                <p:nvPr/>
              </p:nvSpPr>
              <p:spPr bwMode="auto">
                <a:xfrm>
                  <a:off x="4809" y="1204"/>
                  <a:ext cx="166" cy="263"/>
                </a:xfrm>
                <a:custGeom>
                  <a:avLst/>
                  <a:gdLst>
                    <a:gd name="T0" fmla="*/ 0 w 166"/>
                    <a:gd name="T1" fmla="*/ 263 h 263"/>
                    <a:gd name="T2" fmla="*/ 166 w 166"/>
                    <a:gd name="T3" fmla="*/ 263 h 263"/>
                    <a:gd name="T4" fmla="*/ 166 w 166"/>
                    <a:gd name="T5" fmla="*/ 0 h 263"/>
                    <a:gd name="T6" fmla="*/ 0 w 166"/>
                    <a:gd name="T7" fmla="*/ 0 h 263"/>
                    <a:gd name="T8" fmla="*/ 0 w 166"/>
                    <a:gd name="T9" fmla="*/ 263 h 263"/>
                    <a:gd name="T10" fmla="*/ 150 w 166"/>
                    <a:gd name="T11" fmla="*/ 181 h 263"/>
                    <a:gd name="T12" fmla="*/ 17 w 166"/>
                    <a:gd name="T13" fmla="*/ 181 h 263"/>
                    <a:gd name="T14" fmla="*/ 17 w 166"/>
                    <a:gd name="T15" fmla="*/ 49 h 263"/>
                    <a:gd name="T16" fmla="*/ 150 w 166"/>
                    <a:gd name="T17" fmla="*/ 49 h 263"/>
                    <a:gd name="T18" fmla="*/ 150 w 166"/>
                    <a:gd name="T19" fmla="*/ 181 h 263"/>
                    <a:gd name="T20" fmla="*/ 17 w 166"/>
                    <a:gd name="T21" fmla="*/ 197 h 263"/>
                    <a:gd name="T22" fmla="*/ 150 w 166"/>
                    <a:gd name="T23" fmla="*/ 197 h 263"/>
                    <a:gd name="T24" fmla="*/ 150 w 166"/>
                    <a:gd name="T25" fmla="*/ 247 h 263"/>
                    <a:gd name="T26" fmla="*/ 17 w 166"/>
                    <a:gd name="T27" fmla="*/ 247 h 263"/>
                    <a:gd name="T28" fmla="*/ 17 w 166"/>
                    <a:gd name="T29" fmla="*/ 197 h 263"/>
                    <a:gd name="T30" fmla="*/ 150 w 166"/>
                    <a:gd name="T31" fmla="*/ 33 h 263"/>
                    <a:gd name="T32" fmla="*/ 17 w 166"/>
                    <a:gd name="T33" fmla="*/ 33 h 263"/>
                    <a:gd name="T34" fmla="*/ 17 w 166"/>
                    <a:gd name="T35" fmla="*/ 16 h 263"/>
                    <a:gd name="T36" fmla="*/ 150 w 166"/>
                    <a:gd name="T37" fmla="*/ 16 h 263"/>
                    <a:gd name="T38" fmla="*/ 150 w 166"/>
                    <a:gd name="T39" fmla="*/ 33 h 2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66" h="263">
                      <a:moveTo>
                        <a:pt x="0" y="263"/>
                      </a:moveTo>
                      <a:lnTo>
                        <a:pt x="166" y="263"/>
                      </a:lnTo>
                      <a:lnTo>
                        <a:pt x="166" y="0"/>
                      </a:lnTo>
                      <a:lnTo>
                        <a:pt x="0" y="0"/>
                      </a:lnTo>
                      <a:lnTo>
                        <a:pt x="0" y="263"/>
                      </a:lnTo>
                      <a:close/>
                      <a:moveTo>
                        <a:pt x="150" y="181"/>
                      </a:moveTo>
                      <a:lnTo>
                        <a:pt x="17" y="181"/>
                      </a:lnTo>
                      <a:lnTo>
                        <a:pt x="17" y="49"/>
                      </a:lnTo>
                      <a:lnTo>
                        <a:pt x="150" y="49"/>
                      </a:lnTo>
                      <a:lnTo>
                        <a:pt x="150" y="181"/>
                      </a:lnTo>
                      <a:close/>
                      <a:moveTo>
                        <a:pt x="17" y="197"/>
                      </a:moveTo>
                      <a:lnTo>
                        <a:pt x="150" y="197"/>
                      </a:lnTo>
                      <a:lnTo>
                        <a:pt x="150" y="247"/>
                      </a:lnTo>
                      <a:lnTo>
                        <a:pt x="17" y="247"/>
                      </a:lnTo>
                      <a:lnTo>
                        <a:pt x="17" y="197"/>
                      </a:lnTo>
                      <a:close/>
                      <a:moveTo>
                        <a:pt x="150" y="33"/>
                      </a:moveTo>
                      <a:lnTo>
                        <a:pt x="17" y="33"/>
                      </a:lnTo>
                      <a:lnTo>
                        <a:pt x="17" y="16"/>
                      </a:lnTo>
                      <a:lnTo>
                        <a:pt x="150" y="16"/>
                      </a:lnTo>
                      <a:lnTo>
                        <a:pt x="150" y="3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4" tIns="45706" rIns="91414" bIns="45706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049">
                    <a:defRPr/>
                  </a:pPr>
                  <a:endParaRPr lang="en-US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61" name="Rectangle 20"/>
                <p:cNvSpPr>
                  <a:spLocks noChangeArrowheads="1"/>
                </p:cNvSpPr>
                <p:nvPr/>
              </p:nvSpPr>
              <p:spPr bwMode="auto">
                <a:xfrm>
                  <a:off x="4884" y="1418"/>
                  <a:ext cx="16" cy="16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14" tIns="45706" rIns="91414" bIns="45706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049">
                    <a:defRPr/>
                  </a:pPr>
                  <a:endParaRPr lang="en-US" kern="0">
                    <a:solidFill>
                      <a:sysClr val="windowText" lastClr="000000"/>
                    </a:solidFill>
                  </a:endParaRPr>
                </a:p>
              </p:txBody>
            </p:sp>
          </p:grpSp>
        </p:grpSp>
      </p:grpSp>
      <p:pic>
        <p:nvPicPr>
          <p:cNvPr id="48" name="Picture 4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5065" y="2726606"/>
            <a:ext cx="2303933" cy="2117007"/>
          </a:xfrm>
          <a:prstGeom prst="rect">
            <a:avLst/>
          </a:prstGeom>
        </p:spPr>
      </p:pic>
      <p:grpSp>
        <p:nvGrpSpPr>
          <p:cNvPr id="63" name="Group 62"/>
          <p:cNvGrpSpPr/>
          <p:nvPr/>
        </p:nvGrpSpPr>
        <p:grpSpPr>
          <a:xfrm>
            <a:off x="875466" y="5301887"/>
            <a:ext cx="2066045" cy="731208"/>
            <a:chOff x="720974" y="5889045"/>
            <a:chExt cx="2066631" cy="731416"/>
          </a:xfrm>
        </p:grpSpPr>
        <p:sp>
          <p:nvSpPr>
            <p:cNvPr id="72" name="Rectangle 71"/>
            <p:cNvSpPr/>
            <p:nvPr/>
          </p:nvSpPr>
          <p:spPr>
            <a:xfrm>
              <a:off x="1434950" y="5930621"/>
              <a:ext cx="1352655" cy="6465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3873">
                <a:lnSpc>
                  <a:spcPct val="90000"/>
                </a:lnSpc>
                <a:spcBef>
                  <a:spcPts val="600"/>
                </a:spcBef>
                <a:buClr>
                  <a:srgbClr val="505050"/>
                </a:buClr>
                <a:buSzPct val="90000"/>
                <a:defRPr/>
              </a:pPr>
              <a:r>
                <a:rPr lang="en-US" sz="2000" kern="0" dirty="0">
                  <a:gradFill>
                    <a:gsLst>
                      <a:gs pos="0">
                        <a:srgbClr val="505050"/>
                      </a:gs>
                      <a:gs pos="100000">
                        <a:srgbClr val="505050"/>
                      </a:gs>
                    </a:gsLst>
                    <a:lin ang="5400000" scaled="0"/>
                  </a:gradFill>
                </a:rPr>
                <a:t>Office 365 Groups</a:t>
              </a:r>
            </a:p>
          </p:txBody>
        </p:sp>
        <p:grpSp>
          <p:nvGrpSpPr>
            <p:cNvPr id="73" name="Group 72"/>
            <p:cNvGrpSpPr/>
            <p:nvPr/>
          </p:nvGrpSpPr>
          <p:grpSpPr>
            <a:xfrm>
              <a:off x="720974" y="5889045"/>
              <a:ext cx="731416" cy="731416"/>
              <a:chOff x="720974" y="5889045"/>
              <a:chExt cx="731416" cy="731416"/>
            </a:xfrm>
          </p:grpSpPr>
          <p:sp>
            <p:nvSpPr>
              <p:cNvPr id="74" name="Oval 73"/>
              <p:cNvSpPr/>
              <p:nvPr/>
            </p:nvSpPr>
            <p:spPr bwMode="auto">
              <a:xfrm>
                <a:off x="720974" y="5889045"/>
                <a:ext cx="731416" cy="731416"/>
              </a:xfrm>
              <a:prstGeom prst="ellipse">
                <a:avLst/>
              </a:prstGeom>
              <a:solidFill>
                <a:srgbClr val="EAEAEA"/>
              </a:solidFill>
              <a:ln w="19050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182802" tIns="146241" rIns="182802" bIns="146241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31935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 kern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grpSp>
            <p:nvGrpSpPr>
              <p:cNvPr id="75" name="Group 4"/>
              <p:cNvGrpSpPr>
                <a:grpSpLocks noChangeAspect="1"/>
              </p:cNvGrpSpPr>
              <p:nvPr/>
            </p:nvGrpSpPr>
            <p:grpSpPr bwMode="auto">
              <a:xfrm>
                <a:off x="890626" y="6110092"/>
                <a:ext cx="392112" cy="328612"/>
                <a:chOff x="185" y="3853"/>
                <a:chExt cx="247" cy="207"/>
              </a:xfrm>
            </p:grpSpPr>
            <p:sp>
              <p:nvSpPr>
                <p:cNvPr id="76" name="Oval 5"/>
                <p:cNvSpPr>
                  <a:spLocks noChangeArrowheads="1"/>
                </p:cNvSpPr>
                <p:nvPr/>
              </p:nvSpPr>
              <p:spPr bwMode="auto">
                <a:xfrm>
                  <a:off x="193" y="3853"/>
                  <a:ext cx="66" cy="66"/>
                </a:xfrm>
                <a:prstGeom prst="ellipse">
                  <a:avLst/>
                </a:prstGeom>
                <a:noFill/>
                <a:ln w="26988" cap="flat">
                  <a:solidFill>
                    <a:srgbClr val="0078D7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14" tIns="45706" rIns="91414" bIns="45706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049">
                    <a:defRPr/>
                  </a:pPr>
                  <a:endParaRPr lang="en-US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77" name="Oval 6"/>
                <p:cNvSpPr>
                  <a:spLocks noChangeArrowheads="1"/>
                </p:cNvSpPr>
                <p:nvPr/>
              </p:nvSpPr>
              <p:spPr bwMode="auto">
                <a:xfrm>
                  <a:off x="358" y="3853"/>
                  <a:ext cx="66" cy="66"/>
                </a:xfrm>
                <a:prstGeom prst="ellipse">
                  <a:avLst/>
                </a:prstGeom>
                <a:noFill/>
                <a:ln w="26988" cap="flat">
                  <a:solidFill>
                    <a:srgbClr val="0078D7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14" tIns="45706" rIns="91414" bIns="45706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049">
                    <a:defRPr/>
                  </a:pPr>
                  <a:endParaRPr lang="en-US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78" name="Freeform 7"/>
                <p:cNvSpPr>
                  <a:spLocks/>
                </p:cNvSpPr>
                <p:nvPr/>
              </p:nvSpPr>
              <p:spPr bwMode="auto">
                <a:xfrm>
                  <a:off x="185" y="3919"/>
                  <a:ext cx="82" cy="42"/>
                </a:xfrm>
                <a:custGeom>
                  <a:avLst/>
                  <a:gdLst>
                    <a:gd name="T0" fmla="*/ 40 w 40"/>
                    <a:gd name="T1" fmla="*/ 20 h 20"/>
                    <a:gd name="T2" fmla="*/ 20 w 40"/>
                    <a:gd name="T3" fmla="*/ 0 h 20"/>
                    <a:gd name="T4" fmla="*/ 0 w 40"/>
                    <a:gd name="T5" fmla="*/ 2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0" h="20">
                      <a:moveTo>
                        <a:pt x="40" y="20"/>
                      </a:moveTo>
                      <a:cubicBezTo>
                        <a:pt x="40" y="9"/>
                        <a:pt x="31" y="0"/>
                        <a:pt x="20" y="0"/>
                      </a:cubicBezTo>
                      <a:cubicBezTo>
                        <a:pt x="9" y="0"/>
                        <a:pt x="0" y="9"/>
                        <a:pt x="0" y="20"/>
                      </a:cubicBezTo>
                    </a:path>
                  </a:pathLst>
                </a:custGeom>
                <a:noFill/>
                <a:ln w="26988" cap="flat">
                  <a:solidFill>
                    <a:srgbClr val="0078D7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14" tIns="45706" rIns="91414" bIns="45706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049">
                    <a:defRPr/>
                  </a:pPr>
                  <a:endParaRPr lang="en-US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79" name="Oval 8"/>
                <p:cNvSpPr>
                  <a:spLocks noChangeArrowheads="1"/>
                </p:cNvSpPr>
                <p:nvPr/>
              </p:nvSpPr>
              <p:spPr bwMode="auto">
                <a:xfrm>
                  <a:off x="267" y="3919"/>
                  <a:ext cx="83" cy="83"/>
                </a:xfrm>
                <a:prstGeom prst="ellipse">
                  <a:avLst/>
                </a:prstGeom>
                <a:noFill/>
                <a:ln w="26988" cap="flat">
                  <a:solidFill>
                    <a:srgbClr val="0078D7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14" tIns="45706" rIns="91414" bIns="45706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049">
                    <a:defRPr/>
                  </a:pPr>
                  <a:endParaRPr lang="en-US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80" name="Freeform 9"/>
                <p:cNvSpPr>
                  <a:spLocks/>
                </p:cNvSpPr>
                <p:nvPr/>
              </p:nvSpPr>
              <p:spPr bwMode="auto">
                <a:xfrm>
                  <a:off x="251" y="4002"/>
                  <a:ext cx="115" cy="58"/>
                </a:xfrm>
                <a:custGeom>
                  <a:avLst/>
                  <a:gdLst>
                    <a:gd name="T0" fmla="*/ 56 w 56"/>
                    <a:gd name="T1" fmla="*/ 28 h 28"/>
                    <a:gd name="T2" fmla="*/ 28 w 56"/>
                    <a:gd name="T3" fmla="*/ 0 h 28"/>
                    <a:gd name="T4" fmla="*/ 0 w 56"/>
                    <a:gd name="T5" fmla="*/ 28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6" h="28">
                      <a:moveTo>
                        <a:pt x="56" y="28"/>
                      </a:moveTo>
                      <a:cubicBezTo>
                        <a:pt x="56" y="13"/>
                        <a:pt x="44" y="0"/>
                        <a:pt x="28" y="0"/>
                      </a:cubicBezTo>
                      <a:cubicBezTo>
                        <a:pt x="12" y="0"/>
                        <a:pt x="0" y="13"/>
                        <a:pt x="0" y="28"/>
                      </a:cubicBezTo>
                    </a:path>
                  </a:pathLst>
                </a:custGeom>
                <a:noFill/>
                <a:ln w="26988" cap="flat">
                  <a:solidFill>
                    <a:srgbClr val="0078D7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14" tIns="45706" rIns="91414" bIns="45706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049">
                    <a:defRPr/>
                  </a:pPr>
                  <a:endParaRPr lang="en-US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81" name="Freeform 10"/>
                <p:cNvSpPr>
                  <a:spLocks/>
                </p:cNvSpPr>
                <p:nvPr/>
              </p:nvSpPr>
              <p:spPr bwMode="auto">
                <a:xfrm>
                  <a:off x="350" y="3919"/>
                  <a:ext cx="82" cy="42"/>
                </a:xfrm>
                <a:custGeom>
                  <a:avLst/>
                  <a:gdLst>
                    <a:gd name="T0" fmla="*/ 40 w 40"/>
                    <a:gd name="T1" fmla="*/ 20 h 20"/>
                    <a:gd name="T2" fmla="*/ 20 w 40"/>
                    <a:gd name="T3" fmla="*/ 0 h 20"/>
                    <a:gd name="T4" fmla="*/ 0 w 40"/>
                    <a:gd name="T5" fmla="*/ 2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0" h="20">
                      <a:moveTo>
                        <a:pt x="40" y="20"/>
                      </a:moveTo>
                      <a:cubicBezTo>
                        <a:pt x="40" y="9"/>
                        <a:pt x="31" y="0"/>
                        <a:pt x="20" y="0"/>
                      </a:cubicBezTo>
                      <a:cubicBezTo>
                        <a:pt x="9" y="0"/>
                        <a:pt x="0" y="9"/>
                        <a:pt x="0" y="20"/>
                      </a:cubicBezTo>
                    </a:path>
                  </a:pathLst>
                </a:custGeom>
                <a:noFill/>
                <a:ln w="26988" cap="flat">
                  <a:solidFill>
                    <a:srgbClr val="0078D7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14" tIns="45706" rIns="91414" bIns="45706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049">
                    <a:defRPr/>
                  </a:pPr>
                  <a:endParaRPr lang="en-US" kern="0">
                    <a:solidFill>
                      <a:sysClr val="windowText" lastClr="000000"/>
                    </a:solidFill>
                  </a:endParaRPr>
                </a:p>
              </p:txBody>
            </p:sp>
          </p:grpSp>
        </p:grpSp>
      </p:grpSp>
      <p:grpSp>
        <p:nvGrpSpPr>
          <p:cNvPr id="64" name="Group 63"/>
          <p:cNvGrpSpPr/>
          <p:nvPr/>
        </p:nvGrpSpPr>
        <p:grpSpPr>
          <a:xfrm>
            <a:off x="3535491" y="5327874"/>
            <a:ext cx="2137769" cy="731208"/>
            <a:chOff x="4751290" y="5885989"/>
            <a:chExt cx="2138375" cy="731416"/>
          </a:xfrm>
        </p:grpSpPr>
        <p:sp>
          <p:nvSpPr>
            <p:cNvPr id="68" name="Rectangle 67"/>
            <p:cNvSpPr/>
            <p:nvPr/>
          </p:nvSpPr>
          <p:spPr>
            <a:xfrm>
              <a:off x="5445443" y="5943741"/>
              <a:ext cx="1444222" cy="659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3873">
                <a:lnSpc>
                  <a:spcPct val="90000"/>
                </a:lnSpc>
                <a:spcBef>
                  <a:spcPts val="600"/>
                </a:spcBef>
                <a:buClr>
                  <a:srgbClr val="505050"/>
                </a:buClr>
                <a:buSzPct val="90000"/>
                <a:defRPr/>
              </a:pPr>
              <a:r>
                <a:rPr lang="en-US" sz="2000" kern="0" dirty="0">
                  <a:gradFill>
                    <a:gsLst>
                      <a:gs pos="0">
                        <a:srgbClr val="505050"/>
                      </a:gs>
                      <a:gs pos="100000">
                        <a:srgbClr val="505050"/>
                      </a:gs>
                    </a:gsLst>
                    <a:lin ang="5400000" scaled="0"/>
                  </a:gradFill>
                </a:rPr>
                <a:t>Microsoft Graph</a:t>
              </a:r>
            </a:p>
          </p:txBody>
        </p:sp>
        <p:grpSp>
          <p:nvGrpSpPr>
            <p:cNvPr id="69" name="Group 68"/>
            <p:cNvGrpSpPr/>
            <p:nvPr/>
          </p:nvGrpSpPr>
          <p:grpSpPr>
            <a:xfrm>
              <a:off x="4751290" y="5885989"/>
              <a:ext cx="731416" cy="731416"/>
              <a:chOff x="4905487" y="5885989"/>
              <a:chExt cx="731416" cy="731416"/>
            </a:xfrm>
          </p:grpSpPr>
          <p:sp>
            <p:nvSpPr>
              <p:cNvPr id="70" name="Oval 69"/>
              <p:cNvSpPr/>
              <p:nvPr/>
            </p:nvSpPr>
            <p:spPr bwMode="auto">
              <a:xfrm>
                <a:off x="4905487" y="5885989"/>
                <a:ext cx="731416" cy="731416"/>
              </a:xfrm>
              <a:prstGeom prst="ellipse">
                <a:avLst/>
              </a:prstGeom>
              <a:solidFill>
                <a:srgbClr val="EAEAEA"/>
              </a:solidFill>
              <a:ln w="19050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182802" tIns="146241" rIns="182802" bIns="146241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31935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 kern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71" name="Freeform 14"/>
              <p:cNvSpPr>
                <a:spLocks noEditPoints="1"/>
              </p:cNvSpPr>
              <p:nvPr/>
            </p:nvSpPr>
            <p:spPr bwMode="auto">
              <a:xfrm>
                <a:off x="5082283" y="6081041"/>
                <a:ext cx="377825" cy="341313"/>
              </a:xfrm>
              <a:custGeom>
                <a:avLst/>
                <a:gdLst>
                  <a:gd name="T0" fmla="*/ 116 w 116"/>
                  <a:gd name="T1" fmla="*/ 20 h 104"/>
                  <a:gd name="T2" fmla="*/ 104 w 116"/>
                  <a:gd name="T3" fmla="*/ 8 h 104"/>
                  <a:gd name="T4" fmla="*/ 93 w 116"/>
                  <a:gd name="T5" fmla="*/ 15 h 104"/>
                  <a:gd name="T6" fmla="*/ 56 w 116"/>
                  <a:gd name="T7" fmla="*/ 10 h 104"/>
                  <a:gd name="T8" fmla="*/ 44 w 116"/>
                  <a:gd name="T9" fmla="*/ 0 h 104"/>
                  <a:gd name="T10" fmla="*/ 32 w 116"/>
                  <a:gd name="T11" fmla="*/ 12 h 104"/>
                  <a:gd name="T12" fmla="*/ 34 w 116"/>
                  <a:gd name="T13" fmla="*/ 19 h 104"/>
                  <a:gd name="T14" fmla="*/ 15 w 116"/>
                  <a:gd name="T15" fmla="*/ 45 h 104"/>
                  <a:gd name="T16" fmla="*/ 12 w 116"/>
                  <a:gd name="T17" fmla="*/ 44 h 104"/>
                  <a:gd name="T18" fmla="*/ 0 w 116"/>
                  <a:gd name="T19" fmla="*/ 56 h 104"/>
                  <a:gd name="T20" fmla="*/ 12 w 116"/>
                  <a:gd name="T21" fmla="*/ 68 h 104"/>
                  <a:gd name="T22" fmla="*/ 18 w 116"/>
                  <a:gd name="T23" fmla="*/ 67 h 104"/>
                  <a:gd name="T24" fmla="*/ 38 w 116"/>
                  <a:gd name="T25" fmla="*/ 85 h 104"/>
                  <a:gd name="T26" fmla="*/ 36 w 116"/>
                  <a:gd name="T27" fmla="*/ 92 h 104"/>
                  <a:gd name="T28" fmla="*/ 48 w 116"/>
                  <a:gd name="T29" fmla="*/ 104 h 104"/>
                  <a:gd name="T30" fmla="*/ 60 w 116"/>
                  <a:gd name="T31" fmla="*/ 92 h 104"/>
                  <a:gd name="T32" fmla="*/ 92 w 116"/>
                  <a:gd name="T33" fmla="*/ 77 h 104"/>
                  <a:gd name="T34" fmla="*/ 100 w 116"/>
                  <a:gd name="T35" fmla="*/ 80 h 104"/>
                  <a:gd name="T36" fmla="*/ 112 w 116"/>
                  <a:gd name="T37" fmla="*/ 68 h 104"/>
                  <a:gd name="T38" fmla="*/ 105 w 116"/>
                  <a:gd name="T39" fmla="*/ 57 h 104"/>
                  <a:gd name="T40" fmla="*/ 107 w 116"/>
                  <a:gd name="T41" fmla="*/ 32 h 104"/>
                  <a:gd name="T42" fmla="*/ 116 w 116"/>
                  <a:gd name="T43" fmla="*/ 20 h 104"/>
                  <a:gd name="T44" fmla="*/ 89 w 116"/>
                  <a:gd name="T45" fmla="*/ 63 h 104"/>
                  <a:gd name="T46" fmla="*/ 50 w 116"/>
                  <a:gd name="T47" fmla="*/ 57 h 104"/>
                  <a:gd name="T48" fmla="*/ 48 w 116"/>
                  <a:gd name="T49" fmla="*/ 23 h 104"/>
                  <a:gd name="T50" fmla="*/ 49 w 116"/>
                  <a:gd name="T51" fmla="*/ 23 h 104"/>
                  <a:gd name="T52" fmla="*/ 89 w 116"/>
                  <a:gd name="T53" fmla="*/ 63 h 104"/>
                  <a:gd name="T54" fmla="*/ 89 w 116"/>
                  <a:gd name="T55" fmla="*/ 63 h 104"/>
                  <a:gd name="T56" fmla="*/ 42 w 116"/>
                  <a:gd name="T57" fmla="*/ 56 h 104"/>
                  <a:gd name="T58" fmla="*/ 24 w 116"/>
                  <a:gd name="T59" fmla="*/ 54 h 104"/>
                  <a:gd name="T60" fmla="*/ 22 w 116"/>
                  <a:gd name="T61" fmla="*/ 49 h 104"/>
                  <a:gd name="T62" fmla="*/ 40 w 116"/>
                  <a:gd name="T63" fmla="*/ 24 h 104"/>
                  <a:gd name="T64" fmla="*/ 42 w 116"/>
                  <a:gd name="T65" fmla="*/ 56 h 104"/>
                  <a:gd name="T66" fmla="*/ 43 w 116"/>
                  <a:gd name="T67" fmla="*/ 64 h 104"/>
                  <a:gd name="T68" fmla="*/ 43 w 116"/>
                  <a:gd name="T69" fmla="*/ 79 h 104"/>
                  <a:gd name="T70" fmla="*/ 24 w 116"/>
                  <a:gd name="T71" fmla="*/ 62 h 104"/>
                  <a:gd name="T72" fmla="*/ 43 w 116"/>
                  <a:gd name="T73" fmla="*/ 64 h 104"/>
                  <a:gd name="T74" fmla="*/ 52 w 116"/>
                  <a:gd name="T75" fmla="*/ 81 h 104"/>
                  <a:gd name="T76" fmla="*/ 51 w 116"/>
                  <a:gd name="T77" fmla="*/ 66 h 104"/>
                  <a:gd name="T78" fmla="*/ 86 w 116"/>
                  <a:gd name="T79" fmla="*/ 71 h 104"/>
                  <a:gd name="T80" fmla="*/ 58 w 116"/>
                  <a:gd name="T81" fmla="*/ 85 h 104"/>
                  <a:gd name="T82" fmla="*/ 52 w 116"/>
                  <a:gd name="T83" fmla="*/ 81 h 104"/>
                  <a:gd name="T84" fmla="*/ 95 w 116"/>
                  <a:gd name="T85" fmla="*/ 57 h 104"/>
                  <a:gd name="T86" fmla="*/ 55 w 116"/>
                  <a:gd name="T87" fmla="*/ 18 h 104"/>
                  <a:gd name="T88" fmla="*/ 92 w 116"/>
                  <a:gd name="T89" fmla="*/ 22 h 104"/>
                  <a:gd name="T90" fmla="*/ 99 w 116"/>
                  <a:gd name="T91" fmla="*/ 31 h 104"/>
                  <a:gd name="T92" fmla="*/ 97 w 116"/>
                  <a:gd name="T93" fmla="*/ 56 h 104"/>
                  <a:gd name="T94" fmla="*/ 95 w 116"/>
                  <a:gd name="T95" fmla="*/ 57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16" h="104">
                    <a:moveTo>
                      <a:pt x="116" y="20"/>
                    </a:moveTo>
                    <a:cubicBezTo>
                      <a:pt x="116" y="13"/>
                      <a:pt x="111" y="8"/>
                      <a:pt x="104" y="8"/>
                    </a:cubicBezTo>
                    <a:cubicBezTo>
                      <a:pt x="99" y="8"/>
                      <a:pt x="95" y="11"/>
                      <a:pt x="93" y="15"/>
                    </a:cubicBezTo>
                    <a:cubicBezTo>
                      <a:pt x="56" y="10"/>
                      <a:pt x="56" y="10"/>
                      <a:pt x="56" y="10"/>
                    </a:cubicBezTo>
                    <a:cubicBezTo>
                      <a:pt x="55" y="4"/>
                      <a:pt x="50" y="0"/>
                      <a:pt x="44" y="0"/>
                    </a:cubicBezTo>
                    <a:cubicBezTo>
                      <a:pt x="37" y="0"/>
                      <a:pt x="32" y="5"/>
                      <a:pt x="32" y="12"/>
                    </a:cubicBezTo>
                    <a:cubicBezTo>
                      <a:pt x="32" y="15"/>
                      <a:pt x="33" y="17"/>
                      <a:pt x="34" y="19"/>
                    </a:cubicBezTo>
                    <a:cubicBezTo>
                      <a:pt x="15" y="45"/>
                      <a:pt x="15" y="45"/>
                      <a:pt x="15" y="45"/>
                    </a:cubicBezTo>
                    <a:cubicBezTo>
                      <a:pt x="14" y="44"/>
                      <a:pt x="13" y="44"/>
                      <a:pt x="12" y="44"/>
                    </a:cubicBezTo>
                    <a:cubicBezTo>
                      <a:pt x="5" y="44"/>
                      <a:pt x="0" y="49"/>
                      <a:pt x="0" y="56"/>
                    </a:cubicBezTo>
                    <a:cubicBezTo>
                      <a:pt x="0" y="63"/>
                      <a:pt x="5" y="68"/>
                      <a:pt x="12" y="68"/>
                    </a:cubicBezTo>
                    <a:cubicBezTo>
                      <a:pt x="14" y="68"/>
                      <a:pt x="16" y="67"/>
                      <a:pt x="18" y="67"/>
                    </a:cubicBezTo>
                    <a:cubicBezTo>
                      <a:pt x="38" y="85"/>
                      <a:pt x="38" y="85"/>
                      <a:pt x="38" y="85"/>
                    </a:cubicBezTo>
                    <a:cubicBezTo>
                      <a:pt x="37" y="87"/>
                      <a:pt x="36" y="89"/>
                      <a:pt x="36" y="92"/>
                    </a:cubicBezTo>
                    <a:cubicBezTo>
                      <a:pt x="36" y="99"/>
                      <a:pt x="41" y="104"/>
                      <a:pt x="48" y="104"/>
                    </a:cubicBezTo>
                    <a:cubicBezTo>
                      <a:pt x="54" y="104"/>
                      <a:pt x="60" y="99"/>
                      <a:pt x="60" y="92"/>
                    </a:cubicBezTo>
                    <a:cubicBezTo>
                      <a:pt x="92" y="77"/>
                      <a:pt x="92" y="77"/>
                      <a:pt x="92" y="77"/>
                    </a:cubicBezTo>
                    <a:cubicBezTo>
                      <a:pt x="94" y="79"/>
                      <a:pt x="97" y="80"/>
                      <a:pt x="100" y="80"/>
                    </a:cubicBezTo>
                    <a:cubicBezTo>
                      <a:pt x="107" y="80"/>
                      <a:pt x="112" y="75"/>
                      <a:pt x="112" y="68"/>
                    </a:cubicBezTo>
                    <a:cubicBezTo>
                      <a:pt x="112" y="63"/>
                      <a:pt x="109" y="59"/>
                      <a:pt x="105" y="57"/>
                    </a:cubicBezTo>
                    <a:cubicBezTo>
                      <a:pt x="107" y="32"/>
                      <a:pt x="107" y="32"/>
                      <a:pt x="107" y="32"/>
                    </a:cubicBezTo>
                    <a:cubicBezTo>
                      <a:pt x="112" y="30"/>
                      <a:pt x="116" y="26"/>
                      <a:pt x="116" y="20"/>
                    </a:cubicBezTo>
                    <a:close/>
                    <a:moveTo>
                      <a:pt x="89" y="63"/>
                    </a:moveTo>
                    <a:cubicBezTo>
                      <a:pt x="50" y="57"/>
                      <a:pt x="50" y="57"/>
                      <a:pt x="50" y="57"/>
                    </a:cubicBezTo>
                    <a:cubicBezTo>
                      <a:pt x="48" y="23"/>
                      <a:pt x="48" y="23"/>
                      <a:pt x="48" y="23"/>
                    </a:cubicBezTo>
                    <a:cubicBezTo>
                      <a:pt x="49" y="23"/>
                      <a:pt x="49" y="23"/>
                      <a:pt x="49" y="23"/>
                    </a:cubicBezTo>
                    <a:cubicBezTo>
                      <a:pt x="89" y="63"/>
                      <a:pt x="89" y="63"/>
                      <a:pt x="89" y="63"/>
                    </a:cubicBezTo>
                    <a:cubicBezTo>
                      <a:pt x="89" y="63"/>
                      <a:pt x="89" y="63"/>
                      <a:pt x="89" y="63"/>
                    </a:cubicBezTo>
                    <a:close/>
                    <a:moveTo>
                      <a:pt x="42" y="56"/>
                    </a:moveTo>
                    <a:cubicBezTo>
                      <a:pt x="24" y="54"/>
                      <a:pt x="24" y="54"/>
                      <a:pt x="24" y="54"/>
                    </a:cubicBezTo>
                    <a:cubicBezTo>
                      <a:pt x="23" y="52"/>
                      <a:pt x="23" y="51"/>
                      <a:pt x="22" y="49"/>
                    </a:cubicBezTo>
                    <a:cubicBezTo>
                      <a:pt x="40" y="24"/>
                      <a:pt x="40" y="24"/>
                      <a:pt x="40" y="24"/>
                    </a:cubicBezTo>
                    <a:lnTo>
                      <a:pt x="42" y="56"/>
                    </a:lnTo>
                    <a:close/>
                    <a:moveTo>
                      <a:pt x="43" y="64"/>
                    </a:moveTo>
                    <a:cubicBezTo>
                      <a:pt x="43" y="79"/>
                      <a:pt x="43" y="79"/>
                      <a:pt x="43" y="79"/>
                    </a:cubicBezTo>
                    <a:cubicBezTo>
                      <a:pt x="24" y="62"/>
                      <a:pt x="24" y="62"/>
                      <a:pt x="24" y="62"/>
                    </a:cubicBezTo>
                    <a:lnTo>
                      <a:pt x="43" y="64"/>
                    </a:lnTo>
                    <a:close/>
                    <a:moveTo>
                      <a:pt x="52" y="81"/>
                    </a:moveTo>
                    <a:cubicBezTo>
                      <a:pt x="51" y="66"/>
                      <a:pt x="51" y="66"/>
                      <a:pt x="51" y="66"/>
                    </a:cubicBezTo>
                    <a:cubicBezTo>
                      <a:pt x="86" y="71"/>
                      <a:pt x="86" y="71"/>
                      <a:pt x="86" y="71"/>
                    </a:cubicBezTo>
                    <a:cubicBezTo>
                      <a:pt x="58" y="85"/>
                      <a:pt x="58" y="85"/>
                      <a:pt x="58" y="85"/>
                    </a:cubicBezTo>
                    <a:cubicBezTo>
                      <a:pt x="56" y="83"/>
                      <a:pt x="54" y="81"/>
                      <a:pt x="52" y="81"/>
                    </a:cubicBezTo>
                    <a:close/>
                    <a:moveTo>
                      <a:pt x="95" y="57"/>
                    </a:moveTo>
                    <a:cubicBezTo>
                      <a:pt x="55" y="18"/>
                      <a:pt x="55" y="18"/>
                      <a:pt x="55" y="18"/>
                    </a:cubicBezTo>
                    <a:cubicBezTo>
                      <a:pt x="92" y="22"/>
                      <a:pt x="92" y="22"/>
                      <a:pt x="92" y="22"/>
                    </a:cubicBezTo>
                    <a:cubicBezTo>
                      <a:pt x="93" y="26"/>
                      <a:pt x="96" y="29"/>
                      <a:pt x="99" y="31"/>
                    </a:cubicBezTo>
                    <a:cubicBezTo>
                      <a:pt x="97" y="56"/>
                      <a:pt x="97" y="56"/>
                      <a:pt x="97" y="56"/>
                    </a:cubicBezTo>
                    <a:cubicBezTo>
                      <a:pt x="96" y="57"/>
                      <a:pt x="96" y="57"/>
                      <a:pt x="95" y="57"/>
                    </a:cubicBezTo>
                    <a:close/>
                  </a:path>
                </a:pathLst>
              </a:custGeom>
              <a:solidFill>
                <a:srgbClr val="0078D7"/>
              </a:solidFill>
              <a:ln>
                <a:noFill/>
              </a:ln>
            </p:spPr>
            <p:txBody>
              <a:bodyPr vert="horz" wrap="square" lIns="91414" tIns="45706" rIns="91414" bIns="45706" numCol="1" anchor="t" anchorCtr="0" compatLnSpc="1">
                <a:prstTxWarp prst="textNoShape">
                  <a:avLst/>
                </a:prstTxWarp>
              </a:bodyPr>
              <a:lstStyle/>
              <a:p>
                <a:pPr defTabSz="914049">
                  <a:defRPr/>
                </a:pPr>
                <a:endParaRPr lang="en-US" kern="0">
                  <a:solidFill>
                    <a:sysClr val="windowText" lastClr="000000"/>
                  </a:solidFill>
                </a:endParaRPr>
              </a:p>
            </p:txBody>
          </p:sp>
        </p:grpSp>
      </p:grpSp>
      <p:sp>
        <p:nvSpPr>
          <p:cNvPr id="83" name="TextBox 82"/>
          <p:cNvSpPr txBox="1"/>
          <p:nvPr/>
        </p:nvSpPr>
        <p:spPr>
          <a:xfrm>
            <a:off x="1560429" y="2174881"/>
            <a:ext cx="2541847" cy="578223"/>
          </a:xfrm>
          <a:prstGeom prst="rect">
            <a:avLst/>
          </a:prstGeom>
          <a:noFill/>
        </p:spPr>
        <p:txBody>
          <a:bodyPr wrap="square" lIns="186468" tIns="149175" rIns="186468" bIns="149175" rtlCol="0">
            <a:spAutoFit/>
          </a:bodyPr>
          <a:lstStyle/>
          <a:p>
            <a:pPr algn="ctr" defTabSz="914049">
              <a:lnSpc>
                <a:spcPct val="90000"/>
              </a:lnSpc>
              <a:spcAft>
                <a:spcPts val="612"/>
              </a:spcAft>
              <a:defRPr/>
            </a:pPr>
            <a:r>
              <a:rPr lang="en-US" sz="2000" kern="0" dirty="0">
                <a:gradFill>
                  <a:gsLst>
                    <a:gs pos="2917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</a:rPr>
              <a:t>Team Sites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4224439" y="3535665"/>
            <a:ext cx="596446" cy="762243"/>
          </a:xfrm>
          <a:prstGeom prst="rect">
            <a:avLst/>
          </a:prstGeom>
          <a:noFill/>
        </p:spPr>
        <p:txBody>
          <a:bodyPr wrap="square" lIns="186468" tIns="149175" rIns="186468" bIns="149175" rtlCol="0">
            <a:spAutoFit/>
          </a:bodyPr>
          <a:lstStyle/>
          <a:p>
            <a:pPr defTabSz="914049">
              <a:lnSpc>
                <a:spcPct val="90000"/>
              </a:lnSpc>
              <a:spcAft>
                <a:spcPts val="612"/>
              </a:spcAft>
              <a:defRPr/>
            </a:pPr>
            <a:r>
              <a:rPr lang="en-US" sz="3264" kern="0" dirty="0">
                <a:gradFill>
                  <a:gsLst>
                    <a:gs pos="2917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</a:rPr>
              <a:t>+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7398985" y="3544576"/>
            <a:ext cx="656091" cy="762243"/>
          </a:xfrm>
          <a:prstGeom prst="rect">
            <a:avLst/>
          </a:prstGeom>
          <a:noFill/>
        </p:spPr>
        <p:txBody>
          <a:bodyPr wrap="square" lIns="186468" tIns="149175" rIns="186468" bIns="149175" rtlCol="0">
            <a:spAutoFit/>
          </a:bodyPr>
          <a:lstStyle/>
          <a:p>
            <a:pPr defTabSz="914049">
              <a:lnSpc>
                <a:spcPct val="90000"/>
              </a:lnSpc>
              <a:spcAft>
                <a:spcPts val="612"/>
              </a:spcAft>
              <a:defRPr/>
            </a:pPr>
            <a:r>
              <a:rPr lang="en-US" sz="3264" kern="0" dirty="0">
                <a:gradFill>
                  <a:gsLst>
                    <a:gs pos="2917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</a:rPr>
              <a:t>+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4627239" y="2177998"/>
            <a:ext cx="2771747" cy="578218"/>
          </a:xfrm>
          <a:prstGeom prst="rect">
            <a:avLst/>
          </a:prstGeom>
          <a:noFill/>
        </p:spPr>
        <p:txBody>
          <a:bodyPr wrap="square" lIns="186468" tIns="149175" rIns="186468" bIns="149175" rtlCol="0">
            <a:spAutoFit/>
          </a:bodyPr>
          <a:lstStyle/>
          <a:p>
            <a:pPr algn="ctr" defTabSz="914049">
              <a:lnSpc>
                <a:spcPct val="90000"/>
              </a:lnSpc>
              <a:spcAft>
                <a:spcPts val="612"/>
              </a:spcAft>
              <a:defRPr/>
            </a:pPr>
            <a:r>
              <a:rPr lang="en-US" sz="2000" kern="0">
                <a:gradFill>
                  <a:gsLst>
                    <a:gs pos="2917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</a:rPr>
              <a:t>Content </a:t>
            </a:r>
            <a:r>
              <a:rPr lang="en-US" sz="2000" kern="0" dirty="0">
                <a:gradFill>
                  <a:gsLst>
                    <a:gs pos="2917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</a:rPr>
              <a:t>Publishing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8027880" y="2180197"/>
            <a:ext cx="2758308" cy="578183"/>
          </a:xfrm>
          <a:prstGeom prst="rect">
            <a:avLst/>
          </a:prstGeom>
          <a:noFill/>
        </p:spPr>
        <p:txBody>
          <a:bodyPr wrap="square" lIns="186468" tIns="149175" rIns="186468" bIns="149175" rtlCol="0">
            <a:spAutoFit/>
          </a:bodyPr>
          <a:lstStyle/>
          <a:p>
            <a:pPr algn="ctr" defTabSz="914049">
              <a:lnSpc>
                <a:spcPct val="90000"/>
              </a:lnSpc>
              <a:spcAft>
                <a:spcPts val="612"/>
              </a:spcAft>
              <a:defRPr/>
            </a:pPr>
            <a:r>
              <a:rPr lang="en-US" sz="2000" kern="0" dirty="0">
                <a:gradFill>
                  <a:gsLst>
                    <a:gs pos="2917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</a:rPr>
              <a:t>Business Apps</a:t>
            </a:r>
          </a:p>
        </p:txBody>
      </p:sp>
      <p:pic>
        <p:nvPicPr>
          <p:cNvPr id="88" name="Picture 8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21431" y="2726606"/>
            <a:ext cx="2390313" cy="1837305"/>
          </a:xfrm>
          <a:prstGeom prst="rect">
            <a:avLst/>
          </a:prstGeom>
        </p:spPr>
      </p:pic>
      <p:grpSp>
        <p:nvGrpSpPr>
          <p:cNvPr id="89" name="Group 88"/>
          <p:cNvGrpSpPr/>
          <p:nvPr/>
        </p:nvGrpSpPr>
        <p:grpSpPr>
          <a:xfrm>
            <a:off x="9585007" y="3340123"/>
            <a:ext cx="1637909" cy="1742665"/>
            <a:chOff x="9585484" y="3340101"/>
            <a:chExt cx="1742916" cy="1742912"/>
          </a:xfrm>
        </p:grpSpPr>
        <p:pic>
          <p:nvPicPr>
            <p:cNvPr id="90" name="Picture 8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585484" y="3340101"/>
              <a:ext cx="1742916" cy="1742912"/>
            </a:xfrm>
            <a:prstGeom prst="rect">
              <a:avLst/>
            </a:prstGeom>
          </p:spPr>
        </p:pic>
        <p:pic>
          <p:nvPicPr>
            <p:cNvPr id="91" name="Picture 90"/>
            <p:cNvPicPr>
              <a:picLocks noChangeAspect="1"/>
            </p:cNvPicPr>
            <p:nvPr/>
          </p:nvPicPr>
          <p:blipFill rotWithShape="1">
            <a:blip r:embed="rId6"/>
            <a:srcRect l="1" t="376" r="3100" b="6860"/>
            <a:stretch/>
          </p:blipFill>
          <p:spPr>
            <a:xfrm>
              <a:off x="10029191" y="3486944"/>
              <a:ext cx="852458" cy="1377950"/>
            </a:xfrm>
            <a:prstGeom prst="rect">
              <a:avLst/>
            </a:prstGeom>
          </p:spPr>
        </p:pic>
      </p:grpSp>
      <p:grpSp>
        <p:nvGrpSpPr>
          <p:cNvPr id="4" name="Group 3"/>
          <p:cNvGrpSpPr/>
          <p:nvPr/>
        </p:nvGrpSpPr>
        <p:grpSpPr>
          <a:xfrm>
            <a:off x="6267240" y="5309700"/>
            <a:ext cx="2346447" cy="731210"/>
            <a:chOff x="5123648" y="5206061"/>
            <a:chExt cx="2300647" cy="716938"/>
          </a:xfrm>
        </p:grpSpPr>
        <p:grpSp>
          <p:nvGrpSpPr>
            <p:cNvPr id="65" name="Group 64"/>
            <p:cNvGrpSpPr/>
            <p:nvPr/>
          </p:nvGrpSpPr>
          <p:grpSpPr>
            <a:xfrm>
              <a:off x="5123648" y="5206061"/>
              <a:ext cx="2300647" cy="716938"/>
              <a:chOff x="7764124" y="5885989"/>
              <a:chExt cx="2347112" cy="731416"/>
            </a:xfrm>
          </p:grpSpPr>
          <p:sp>
            <p:nvSpPr>
              <p:cNvPr id="66" name="Oval 65"/>
              <p:cNvSpPr/>
              <p:nvPr/>
            </p:nvSpPr>
            <p:spPr bwMode="auto">
              <a:xfrm>
                <a:off x="7764124" y="5885989"/>
                <a:ext cx="731416" cy="731416"/>
              </a:xfrm>
              <a:prstGeom prst="ellipse">
                <a:avLst/>
              </a:prstGeom>
              <a:solidFill>
                <a:srgbClr val="EAEAEA"/>
              </a:solidFill>
              <a:ln w="19050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182802" tIns="146241" rIns="182802" bIns="146241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31935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 kern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67" name="Rectangle 66"/>
              <p:cNvSpPr/>
              <p:nvPr/>
            </p:nvSpPr>
            <p:spPr>
              <a:xfrm>
                <a:off x="8520200" y="5919749"/>
                <a:ext cx="1591036" cy="6593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913873">
                  <a:lnSpc>
                    <a:spcPct val="90000"/>
                  </a:lnSpc>
                  <a:spcBef>
                    <a:spcPts val="600"/>
                  </a:spcBef>
                  <a:buClr>
                    <a:srgbClr val="505050"/>
                  </a:buClr>
                  <a:buSzPct val="90000"/>
                  <a:defRPr/>
                </a:pPr>
                <a:r>
                  <a:rPr lang="en-US" sz="2000" kern="0" dirty="0">
                    <a:gradFill>
                      <a:gsLst>
                        <a:gs pos="0">
                          <a:srgbClr val="505050"/>
                        </a:gs>
                        <a:gs pos="100000">
                          <a:srgbClr val="505050"/>
                        </a:gs>
                      </a:gsLst>
                      <a:lin ang="5400000" scaled="0"/>
                    </a:gradFill>
                  </a:rPr>
                  <a:t>SharePoint Framework</a:t>
                </a:r>
              </a:p>
            </p:txBody>
          </p:sp>
        </p:grpSp>
        <p:grpSp>
          <p:nvGrpSpPr>
            <p:cNvPr id="92" name="Group 91"/>
            <p:cNvGrpSpPr/>
            <p:nvPr/>
          </p:nvGrpSpPr>
          <p:grpSpPr bwMode="black">
            <a:xfrm>
              <a:off x="5273755" y="5383831"/>
              <a:ext cx="438224" cy="338928"/>
              <a:chOff x="813584" y="4312262"/>
              <a:chExt cx="478309" cy="370027"/>
            </a:xfrm>
            <a:solidFill>
              <a:srgbClr val="0078D7"/>
            </a:solidFill>
          </p:grpSpPr>
          <p:sp>
            <p:nvSpPr>
              <p:cNvPr id="93" name="Freeform 79"/>
              <p:cNvSpPr>
                <a:spLocks/>
              </p:cNvSpPr>
              <p:nvPr/>
            </p:nvSpPr>
            <p:spPr bwMode="black">
              <a:xfrm>
                <a:off x="813584" y="4503897"/>
                <a:ext cx="478309" cy="178392"/>
              </a:xfrm>
              <a:custGeom>
                <a:avLst/>
                <a:gdLst>
                  <a:gd name="T0" fmla="*/ 159 w 260"/>
                  <a:gd name="T1" fmla="*/ 7 h 97"/>
                  <a:gd name="T2" fmla="*/ 143 w 260"/>
                  <a:gd name="T3" fmla="*/ 23 h 97"/>
                  <a:gd name="T4" fmla="*/ 121 w 260"/>
                  <a:gd name="T5" fmla="*/ 23 h 97"/>
                  <a:gd name="T6" fmla="*/ 105 w 260"/>
                  <a:gd name="T7" fmla="*/ 7 h 97"/>
                  <a:gd name="T8" fmla="*/ 105 w 260"/>
                  <a:gd name="T9" fmla="*/ 0 h 97"/>
                  <a:gd name="T10" fmla="*/ 0 w 260"/>
                  <a:gd name="T11" fmla="*/ 0 h 97"/>
                  <a:gd name="T12" fmla="*/ 0 w 260"/>
                  <a:gd name="T13" fmla="*/ 81 h 97"/>
                  <a:gd name="T14" fmla="*/ 16 w 260"/>
                  <a:gd name="T15" fmla="*/ 97 h 97"/>
                  <a:gd name="T16" fmla="*/ 244 w 260"/>
                  <a:gd name="T17" fmla="*/ 97 h 97"/>
                  <a:gd name="T18" fmla="*/ 260 w 260"/>
                  <a:gd name="T19" fmla="*/ 81 h 97"/>
                  <a:gd name="T20" fmla="*/ 260 w 260"/>
                  <a:gd name="T21" fmla="*/ 0 h 97"/>
                  <a:gd name="T22" fmla="*/ 159 w 260"/>
                  <a:gd name="T23" fmla="*/ 0 h 97"/>
                  <a:gd name="T24" fmla="*/ 159 w 260"/>
                  <a:gd name="T25" fmla="*/ 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0" h="97">
                    <a:moveTo>
                      <a:pt x="159" y="7"/>
                    </a:moveTo>
                    <a:cubicBezTo>
                      <a:pt x="159" y="16"/>
                      <a:pt x="152" y="23"/>
                      <a:pt x="143" y="23"/>
                    </a:cubicBezTo>
                    <a:cubicBezTo>
                      <a:pt x="121" y="23"/>
                      <a:pt x="121" y="23"/>
                      <a:pt x="121" y="23"/>
                    </a:cubicBezTo>
                    <a:cubicBezTo>
                      <a:pt x="112" y="23"/>
                      <a:pt x="105" y="16"/>
                      <a:pt x="105" y="7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90"/>
                      <a:pt x="8" y="97"/>
                      <a:pt x="16" y="97"/>
                    </a:cubicBezTo>
                    <a:cubicBezTo>
                      <a:pt x="244" y="97"/>
                      <a:pt x="244" y="97"/>
                      <a:pt x="244" y="97"/>
                    </a:cubicBezTo>
                    <a:cubicBezTo>
                      <a:pt x="253" y="97"/>
                      <a:pt x="260" y="90"/>
                      <a:pt x="260" y="81"/>
                    </a:cubicBezTo>
                    <a:cubicBezTo>
                      <a:pt x="260" y="0"/>
                      <a:pt x="260" y="0"/>
                      <a:pt x="260" y="0"/>
                    </a:cubicBezTo>
                    <a:cubicBezTo>
                      <a:pt x="159" y="0"/>
                      <a:pt x="159" y="0"/>
                      <a:pt x="159" y="0"/>
                    </a:cubicBezTo>
                    <a:lnTo>
                      <a:pt x="159" y="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27" tIns="45713" rIns="91427" bIns="45713" numCol="1" anchor="t" anchorCtr="0" compatLnSpc="1">
                <a:prstTxWarp prst="textNoShape">
                  <a:avLst/>
                </a:prstTxWarp>
              </a:bodyPr>
              <a:lstStyle/>
              <a:p>
                <a:pPr defTabSz="914224">
                  <a:defRPr/>
                </a:pPr>
                <a:endParaRPr lang="en-US" sz="1599" kern="0">
                  <a:solidFill>
                    <a:srgbClr val="505050"/>
                  </a:solidFill>
                </a:endParaRPr>
              </a:p>
            </p:txBody>
          </p:sp>
          <p:sp>
            <p:nvSpPr>
              <p:cNvPr id="94" name="Freeform 80"/>
              <p:cNvSpPr>
                <a:spLocks noEditPoints="1"/>
              </p:cNvSpPr>
              <p:nvPr/>
            </p:nvSpPr>
            <p:spPr bwMode="black">
              <a:xfrm>
                <a:off x="813584" y="4312262"/>
                <a:ext cx="478309" cy="176834"/>
              </a:xfrm>
              <a:custGeom>
                <a:avLst/>
                <a:gdLst>
                  <a:gd name="T0" fmla="*/ 244 w 260"/>
                  <a:gd name="T1" fmla="*/ 39 h 96"/>
                  <a:gd name="T2" fmla="*/ 212 w 260"/>
                  <a:gd name="T3" fmla="*/ 39 h 96"/>
                  <a:gd name="T4" fmla="*/ 212 w 260"/>
                  <a:gd name="T5" fmla="*/ 19 h 96"/>
                  <a:gd name="T6" fmla="*/ 189 w 260"/>
                  <a:gd name="T7" fmla="*/ 0 h 96"/>
                  <a:gd name="T8" fmla="*/ 70 w 260"/>
                  <a:gd name="T9" fmla="*/ 0 h 96"/>
                  <a:gd name="T10" fmla="*/ 47 w 260"/>
                  <a:gd name="T11" fmla="*/ 19 h 96"/>
                  <a:gd name="T12" fmla="*/ 47 w 260"/>
                  <a:gd name="T13" fmla="*/ 39 h 96"/>
                  <a:gd name="T14" fmla="*/ 16 w 260"/>
                  <a:gd name="T15" fmla="*/ 39 h 96"/>
                  <a:gd name="T16" fmla="*/ 0 w 260"/>
                  <a:gd name="T17" fmla="*/ 54 h 96"/>
                  <a:gd name="T18" fmla="*/ 0 w 260"/>
                  <a:gd name="T19" fmla="*/ 96 h 96"/>
                  <a:gd name="T20" fmla="*/ 105 w 260"/>
                  <a:gd name="T21" fmla="*/ 96 h 96"/>
                  <a:gd name="T22" fmla="*/ 105 w 260"/>
                  <a:gd name="T23" fmla="*/ 89 h 96"/>
                  <a:gd name="T24" fmla="*/ 121 w 260"/>
                  <a:gd name="T25" fmla="*/ 74 h 96"/>
                  <a:gd name="T26" fmla="*/ 143 w 260"/>
                  <a:gd name="T27" fmla="*/ 74 h 96"/>
                  <a:gd name="T28" fmla="*/ 159 w 260"/>
                  <a:gd name="T29" fmla="*/ 89 h 96"/>
                  <a:gd name="T30" fmla="*/ 159 w 260"/>
                  <a:gd name="T31" fmla="*/ 96 h 96"/>
                  <a:gd name="T32" fmla="*/ 260 w 260"/>
                  <a:gd name="T33" fmla="*/ 96 h 96"/>
                  <a:gd name="T34" fmla="*/ 260 w 260"/>
                  <a:gd name="T35" fmla="*/ 54 h 96"/>
                  <a:gd name="T36" fmla="*/ 244 w 260"/>
                  <a:gd name="T37" fmla="*/ 39 h 96"/>
                  <a:gd name="T38" fmla="*/ 197 w 260"/>
                  <a:gd name="T39" fmla="*/ 39 h 96"/>
                  <a:gd name="T40" fmla="*/ 61 w 260"/>
                  <a:gd name="T41" fmla="*/ 39 h 96"/>
                  <a:gd name="T42" fmla="*/ 61 w 260"/>
                  <a:gd name="T43" fmla="*/ 19 h 96"/>
                  <a:gd name="T44" fmla="*/ 70 w 260"/>
                  <a:gd name="T45" fmla="*/ 14 h 96"/>
                  <a:gd name="T46" fmla="*/ 189 w 260"/>
                  <a:gd name="T47" fmla="*/ 14 h 96"/>
                  <a:gd name="T48" fmla="*/ 197 w 260"/>
                  <a:gd name="T49" fmla="*/ 19 h 96"/>
                  <a:gd name="T50" fmla="*/ 197 w 260"/>
                  <a:gd name="T51" fmla="*/ 39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60" h="96">
                    <a:moveTo>
                      <a:pt x="244" y="39"/>
                    </a:moveTo>
                    <a:cubicBezTo>
                      <a:pt x="212" y="39"/>
                      <a:pt x="212" y="39"/>
                      <a:pt x="212" y="39"/>
                    </a:cubicBezTo>
                    <a:cubicBezTo>
                      <a:pt x="212" y="19"/>
                      <a:pt x="212" y="19"/>
                      <a:pt x="212" y="19"/>
                    </a:cubicBezTo>
                    <a:cubicBezTo>
                      <a:pt x="212" y="8"/>
                      <a:pt x="202" y="0"/>
                      <a:pt x="189" y="0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57" y="0"/>
                      <a:pt x="47" y="8"/>
                      <a:pt x="47" y="19"/>
                    </a:cubicBezTo>
                    <a:cubicBezTo>
                      <a:pt x="47" y="39"/>
                      <a:pt x="47" y="39"/>
                      <a:pt x="47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8" y="39"/>
                      <a:pt x="0" y="46"/>
                      <a:pt x="0" y="54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105" y="96"/>
                      <a:pt x="105" y="96"/>
                      <a:pt x="105" y="96"/>
                    </a:cubicBezTo>
                    <a:cubicBezTo>
                      <a:pt x="105" y="89"/>
                      <a:pt x="105" y="89"/>
                      <a:pt x="105" y="89"/>
                    </a:cubicBezTo>
                    <a:cubicBezTo>
                      <a:pt x="105" y="81"/>
                      <a:pt x="112" y="74"/>
                      <a:pt x="121" y="74"/>
                    </a:cubicBezTo>
                    <a:cubicBezTo>
                      <a:pt x="143" y="74"/>
                      <a:pt x="143" y="74"/>
                      <a:pt x="143" y="74"/>
                    </a:cubicBezTo>
                    <a:cubicBezTo>
                      <a:pt x="152" y="74"/>
                      <a:pt x="159" y="81"/>
                      <a:pt x="159" y="89"/>
                    </a:cubicBezTo>
                    <a:cubicBezTo>
                      <a:pt x="159" y="96"/>
                      <a:pt x="159" y="96"/>
                      <a:pt x="159" y="96"/>
                    </a:cubicBezTo>
                    <a:cubicBezTo>
                      <a:pt x="260" y="96"/>
                      <a:pt x="260" y="96"/>
                      <a:pt x="260" y="96"/>
                    </a:cubicBezTo>
                    <a:cubicBezTo>
                      <a:pt x="260" y="54"/>
                      <a:pt x="260" y="54"/>
                      <a:pt x="260" y="54"/>
                    </a:cubicBezTo>
                    <a:cubicBezTo>
                      <a:pt x="260" y="46"/>
                      <a:pt x="253" y="39"/>
                      <a:pt x="244" y="39"/>
                    </a:cubicBezTo>
                    <a:close/>
                    <a:moveTo>
                      <a:pt x="197" y="39"/>
                    </a:moveTo>
                    <a:cubicBezTo>
                      <a:pt x="61" y="39"/>
                      <a:pt x="61" y="39"/>
                      <a:pt x="61" y="39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1" y="17"/>
                      <a:pt x="64" y="14"/>
                      <a:pt x="70" y="14"/>
                    </a:cubicBezTo>
                    <a:cubicBezTo>
                      <a:pt x="189" y="14"/>
                      <a:pt x="189" y="14"/>
                      <a:pt x="189" y="14"/>
                    </a:cubicBezTo>
                    <a:cubicBezTo>
                      <a:pt x="194" y="14"/>
                      <a:pt x="197" y="17"/>
                      <a:pt x="197" y="19"/>
                    </a:cubicBezTo>
                    <a:lnTo>
                      <a:pt x="197" y="3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27" tIns="45713" rIns="91427" bIns="45713" numCol="1" anchor="t" anchorCtr="0" compatLnSpc="1">
                <a:prstTxWarp prst="textNoShape">
                  <a:avLst/>
                </a:prstTxWarp>
              </a:bodyPr>
              <a:lstStyle/>
              <a:p>
                <a:pPr defTabSz="914224">
                  <a:defRPr/>
                </a:pPr>
                <a:endParaRPr lang="en-US" sz="1599" kern="0">
                  <a:solidFill>
                    <a:srgbClr val="505050"/>
                  </a:solidFill>
                </a:endParaRPr>
              </a:p>
            </p:txBody>
          </p:sp>
        </p:grpSp>
      </p:grpSp>
      <p:grpSp>
        <p:nvGrpSpPr>
          <p:cNvPr id="95" name="Group 94"/>
          <p:cNvGrpSpPr/>
          <p:nvPr/>
        </p:nvGrpSpPr>
        <p:grpSpPr>
          <a:xfrm>
            <a:off x="3481689" y="3322062"/>
            <a:ext cx="847796" cy="1622795"/>
            <a:chOff x="3481301" y="3535670"/>
            <a:chExt cx="620512" cy="1187743"/>
          </a:xfrm>
        </p:grpSpPr>
        <p:pic>
          <p:nvPicPr>
            <p:cNvPr id="96" name="Picture 95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539668" y="3633643"/>
              <a:ext cx="510838" cy="933596"/>
            </a:xfrm>
            <a:prstGeom prst="rect">
              <a:avLst/>
            </a:prstGeom>
          </p:spPr>
        </p:pic>
        <p:sp>
          <p:nvSpPr>
            <p:cNvPr id="97" name="Freeform 19"/>
            <p:cNvSpPr>
              <a:spLocks noEditPoints="1"/>
            </p:cNvSpPr>
            <p:nvPr/>
          </p:nvSpPr>
          <p:spPr bwMode="auto">
            <a:xfrm>
              <a:off x="3481301" y="3535670"/>
              <a:ext cx="620512" cy="1187743"/>
            </a:xfrm>
            <a:custGeom>
              <a:avLst/>
              <a:gdLst>
                <a:gd name="T0" fmla="*/ 1104 w 1184"/>
                <a:gd name="T1" fmla="*/ 0 h 2267"/>
                <a:gd name="T2" fmla="*/ 74 w 1184"/>
                <a:gd name="T3" fmla="*/ 0 h 2267"/>
                <a:gd name="T4" fmla="*/ 0 w 1184"/>
                <a:gd name="T5" fmla="*/ 79 h 2267"/>
                <a:gd name="T6" fmla="*/ 0 w 1184"/>
                <a:gd name="T7" fmla="*/ 2193 h 2267"/>
                <a:gd name="T8" fmla="*/ 74 w 1184"/>
                <a:gd name="T9" fmla="*/ 2267 h 2267"/>
                <a:gd name="T10" fmla="*/ 1104 w 1184"/>
                <a:gd name="T11" fmla="*/ 2267 h 2267"/>
                <a:gd name="T12" fmla="*/ 1184 w 1184"/>
                <a:gd name="T13" fmla="*/ 2193 h 2267"/>
                <a:gd name="T14" fmla="*/ 1184 w 1184"/>
                <a:gd name="T15" fmla="*/ 79 h 2267"/>
                <a:gd name="T16" fmla="*/ 1104 w 1184"/>
                <a:gd name="T17" fmla="*/ 0 h 2267"/>
                <a:gd name="T18" fmla="*/ 580 w 1184"/>
                <a:gd name="T19" fmla="*/ 2163 h 2267"/>
                <a:gd name="T20" fmla="*/ 531 w 1184"/>
                <a:gd name="T21" fmla="*/ 2157 h 2267"/>
                <a:gd name="T22" fmla="*/ 531 w 1184"/>
                <a:gd name="T23" fmla="*/ 2114 h 2267"/>
                <a:gd name="T24" fmla="*/ 580 w 1184"/>
                <a:gd name="T25" fmla="*/ 2114 h 2267"/>
                <a:gd name="T26" fmla="*/ 580 w 1184"/>
                <a:gd name="T27" fmla="*/ 2163 h 2267"/>
                <a:gd name="T28" fmla="*/ 580 w 1184"/>
                <a:gd name="T29" fmla="*/ 2163 h 2267"/>
                <a:gd name="T30" fmla="*/ 580 w 1184"/>
                <a:gd name="T31" fmla="*/ 2108 h 2267"/>
                <a:gd name="T32" fmla="*/ 531 w 1184"/>
                <a:gd name="T33" fmla="*/ 2108 h 2267"/>
                <a:gd name="T34" fmla="*/ 531 w 1184"/>
                <a:gd name="T35" fmla="*/ 2065 h 2267"/>
                <a:gd name="T36" fmla="*/ 580 w 1184"/>
                <a:gd name="T37" fmla="*/ 2059 h 2267"/>
                <a:gd name="T38" fmla="*/ 580 w 1184"/>
                <a:gd name="T39" fmla="*/ 2108 h 2267"/>
                <a:gd name="T40" fmla="*/ 580 w 1184"/>
                <a:gd name="T41" fmla="*/ 2108 h 2267"/>
                <a:gd name="T42" fmla="*/ 654 w 1184"/>
                <a:gd name="T43" fmla="*/ 2175 h 2267"/>
                <a:gd name="T44" fmla="*/ 586 w 1184"/>
                <a:gd name="T45" fmla="*/ 2163 h 2267"/>
                <a:gd name="T46" fmla="*/ 586 w 1184"/>
                <a:gd name="T47" fmla="*/ 2114 h 2267"/>
                <a:gd name="T48" fmla="*/ 654 w 1184"/>
                <a:gd name="T49" fmla="*/ 2114 h 2267"/>
                <a:gd name="T50" fmla="*/ 654 w 1184"/>
                <a:gd name="T51" fmla="*/ 2175 h 2267"/>
                <a:gd name="T52" fmla="*/ 654 w 1184"/>
                <a:gd name="T53" fmla="*/ 2175 h 2267"/>
                <a:gd name="T54" fmla="*/ 654 w 1184"/>
                <a:gd name="T55" fmla="*/ 2108 h 2267"/>
                <a:gd name="T56" fmla="*/ 586 w 1184"/>
                <a:gd name="T57" fmla="*/ 2108 h 2267"/>
                <a:gd name="T58" fmla="*/ 586 w 1184"/>
                <a:gd name="T59" fmla="*/ 2059 h 2267"/>
                <a:gd name="T60" fmla="*/ 654 w 1184"/>
                <a:gd name="T61" fmla="*/ 2046 h 2267"/>
                <a:gd name="T62" fmla="*/ 654 w 1184"/>
                <a:gd name="T63" fmla="*/ 2108 h 2267"/>
                <a:gd name="T64" fmla="*/ 654 w 1184"/>
                <a:gd name="T65" fmla="*/ 2108 h 2267"/>
                <a:gd name="T66" fmla="*/ 1080 w 1184"/>
                <a:gd name="T67" fmla="*/ 1961 h 2267"/>
                <a:gd name="T68" fmla="*/ 111 w 1184"/>
                <a:gd name="T69" fmla="*/ 1961 h 2267"/>
                <a:gd name="T70" fmla="*/ 111 w 1184"/>
                <a:gd name="T71" fmla="*/ 184 h 2267"/>
                <a:gd name="T72" fmla="*/ 1080 w 1184"/>
                <a:gd name="T73" fmla="*/ 184 h 2267"/>
                <a:gd name="T74" fmla="*/ 1080 w 1184"/>
                <a:gd name="T75" fmla="*/ 1961 h 2267"/>
                <a:gd name="T76" fmla="*/ 1080 w 1184"/>
                <a:gd name="T77" fmla="*/ 1961 h 2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84" h="2267">
                  <a:moveTo>
                    <a:pt x="1104" y="0"/>
                  </a:moveTo>
                  <a:cubicBezTo>
                    <a:pt x="74" y="0"/>
                    <a:pt x="74" y="0"/>
                    <a:pt x="74" y="0"/>
                  </a:cubicBezTo>
                  <a:cubicBezTo>
                    <a:pt x="31" y="0"/>
                    <a:pt x="0" y="36"/>
                    <a:pt x="0" y="79"/>
                  </a:cubicBezTo>
                  <a:cubicBezTo>
                    <a:pt x="0" y="2193"/>
                    <a:pt x="0" y="2193"/>
                    <a:pt x="0" y="2193"/>
                  </a:cubicBezTo>
                  <a:cubicBezTo>
                    <a:pt x="0" y="2230"/>
                    <a:pt x="31" y="2267"/>
                    <a:pt x="74" y="2267"/>
                  </a:cubicBezTo>
                  <a:cubicBezTo>
                    <a:pt x="1104" y="2267"/>
                    <a:pt x="1104" y="2267"/>
                    <a:pt x="1104" y="2267"/>
                  </a:cubicBezTo>
                  <a:cubicBezTo>
                    <a:pt x="1153" y="2267"/>
                    <a:pt x="1184" y="2230"/>
                    <a:pt x="1184" y="2193"/>
                  </a:cubicBezTo>
                  <a:cubicBezTo>
                    <a:pt x="1184" y="79"/>
                    <a:pt x="1184" y="79"/>
                    <a:pt x="1184" y="79"/>
                  </a:cubicBezTo>
                  <a:cubicBezTo>
                    <a:pt x="1184" y="36"/>
                    <a:pt x="1153" y="0"/>
                    <a:pt x="1104" y="0"/>
                  </a:cubicBezTo>
                  <a:close/>
                  <a:moveTo>
                    <a:pt x="580" y="2163"/>
                  </a:moveTo>
                  <a:cubicBezTo>
                    <a:pt x="531" y="2157"/>
                    <a:pt x="531" y="2157"/>
                    <a:pt x="531" y="2157"/>
                  </a:cubicBezTo>
                  <a:cubicBezTo>
                    <a:pt x="531" y="2114"/>
                    <a:pt x="531" y="2114"/>
                    <a:pt x="531" y="2114"/>
                  </a:cubicBezTo>
                  <a:cubicBezTo>
                    <a:pt x="580" y="2114"/>
                    <a:pt x="580" y="2114"/>
                    <a:pt x="580" y="2114"/>
                  </a:cubicBezTo>
                  <a:cubicBezTo>
                    <a:pt x="580" y="2163"/>
                    <a:pt x="580" y="2163"/>
                    <a:pt x="580" y="2163"/>
                  </a:cubicBezTo>
                  <a:cubicBezTo>
                    <a:pt x="580" y="2163"/>
                    <a:pt x="580" y="2163"/>
                    <a:pt x="580" y="2163"/>
                  </a:cubicBezTo>
                  <a:close/>
                  <a:moveTo>
                    <a:pt x="580" y="2108"/>
                  </a:moveTo>
                  <a:cubicBezTo>
                    <a:pt x="531" y="2108"/>
                    <a:pt x="531" y="2108"/>
                    <a:pt x="531" y="2108"/>
                  </a:cubicBezTo>
                  <a:cubicBezTo>
                    <a:pt x="531" y="2065"/>
                    <a:pt x="531" y="2065"/>
                    <a:pt x="531" y="2065"/>
                  </a:cubicBezTo>
                  <a:cubicBezTo>
                    <a:pt x="580" y="2059"/>
                    <a:pt x="580" y="2059"/>
                    <a:pt x="580" y="2059"/>
                  </a:cubicBezTo>
                  <a:cubicBezTo>
                    <a:pt x="580" y="2108"/>
                    <a:pt x="580" y="2108"/>
                    <a:pt x="580" y="2108"/>
                  </a:cubicBezTo>
                  <a:cubicBezTo>
                    <a:pt x="580" y="2108"/>
                    <a:pt x="580" y="2108"/>
                    <a:pt x="580" y="2108"/>
                  </a:cubicBezTo>
                  <a:close/>
                  <a:moveTo>
                    <a:pt x="654" y="2175"/>
                  </a:moveTo>
                  <a:cubicBezTo>
                    <a:pt x="586" y="2163"/>
                    <a:pt x="586" y="2163"/>
                    <a:pt x="586" y="2163"/>
                  </a:cubicBezTo>
                  <a:cubicBezTo>
                    <a:pt x="586" y="2114"/>
                    <a:pt x="586" y="2114"/>
                    <a:pt x="586" y="2114"/>
                  </a:cubicBezTo>
                  <a:cubicBezTo>
                    <a:pt x="654" y="2114"/>
                    <a:pt x="654" y="2114"/>
                    <a:pt x="654" y="2114"/>
                  </a:cubicBezTo>
                  <a:cubicBezTo>
                    <a:pt x="654" y="2175"/>
                    <a:pt x="654" y="2175"/>
                    <a:pt x="654" y="2175"/>
                  </a:cubicBezTo>
                  <a:cubicBezTo>
                    <a:pt x="654" y="2175"/>
                    <a:pt x="654" y="2175"/>
                    <a:pt x="654" y="2175"/>
                  </a:cubicBezTo>
                  <a:close/>
                  <a:moveTo>
                    <a:pt x="654" y="2108"/>
                  </a:moveTo>
                  <a:cubicBezTo>
                    <a:pt x="586" y="2108"/>
                    <a:pt x="586" y="2108"/>
                    <a:pt x="586" y="2108"/>
                  </a:cubicBezTo>
                  <a:cubicBezTo>
                    <a:pt x="586" y="2059"/>
                    <a:pt x="586" y="2059"/>
                    <a:pt x="586" y="2059"/>
                  </a:cubicBezTo>
                  <a:cubicBezTo>
                    <a:pt x="654" y="2046"/>
                    <a:pt x="654" y="2046"/>
                    <a:pt x="654" y="2046"/>
                  </a:cubicBezTo>
                  <a:cubicBezTo>
                    <a:pt x="654" y="2108"/>
                    <a:pt x="654" y="2108"/>
                    <a:pt x="654" y="2108"/>
                  </a:cubicBezTo>
                  <a:cubicBezTo>
                    <a:pt x="654" y="2108"/>
                    <a:pt x="654" y="2108"/>
                    <a:pt x="654" y="2108"/>
                  </a:cubicBezTo>
                  <a:close/>
                  <a:moveTo>
                    <a:pt x="1080" y="1961"/>
                  </a:moveTo>
                  <a:cubicBezTo>
                    <a:pt x="111" y="1961"/>
                    <a:pt x="111" y="1961"/>
                    <a:pt x="111" y="1961"/>
                  </a:cubicBezTo>
                  <a:cubicBezTo>
                    <a:pt x="111" y="355"/>
                    <a:pt x="111" y="184"/>
                    <a:pt x="111" y="184"/>
                  </a:cubicBezTo>
                  <a:cubicBezTo>
                    <a:pt x="1080" y="184"/>
                    <a:pt x="1080" y="184"/>
                    <a:pt x="1080" y="184"/>
                  </a:cubicBezTo>
                  <a:cubicBezTo>
                    <a:pt x="1080" y="1961"/>
                    <a:pt x="1080" y="1961"/>
                    <a:pt x="1080" y="1961"/>
                  </a:cubicBezTo>
                  <a:cubicBezTo>
                    <a:pt x="1080" y="1961"/>
                    <a:pt x="1080" y="1961"/>
                    <a:pt x="1080" y="1961"/>
                  </a:cubicBezTo>
                  <a:close/>
                </a:path>
              </a:pathLst>
            </a:custGeom>
            <a:solidFill>
              <a:srgbClr val="EAEAEA">
                <a:lumMod val="10000"/>
              </a:srgbClr>
            </a:solidFill>
            <a:ln>
              <a:noFill/>
            </a:ln>
          </p:spPr>
          <p:txBody>
            <a:bodyPr vert="horz" wrap="square" lIns="91414" tIns="182854" rIns="91414" bIns="182854" numCol="1" anchor="b" anchorCtr="0" compatLnSpc="1">
              <a:prstTxWarp prst="textNoShape">
                <a:avLst/>
              </a:prstTxWarp>
            </a:bodyPr>
            <a:lstStyle/>
            <a:p>
              <a:pPr defTabSz="932145">
                <a:defRPr/>
              </a:pPr>
              <a:endParaRPr lang="en-US" sz="1199" kern="0">
                <a:solidFill>
                  <a:srgbClr val="505050"/>
                </a:solidFill>
                <a:latin typeface="Segoe UI Light"/>
              </a:endParaRPr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8732480" y="6173592"/>
            <a:ext cx="3337710" cy="731208"/>
            <a:chOff x="698703" y="1393966"/>
            <a:chExt cx="3338657" cy="731416"/>
          </a:xfrm>
        </p:grpSpPr>
        <p:sp>
          <p:nvSpPr>
            <p:cNvPr id="55" name="Rectangle 54"/>
            <p:cNvSpPr/>
            <p:nvPr/>
          </p:nvSpPr>
          <p:spPr>
            <a:xfrm>
              <a:off x="2239313" y="1644512"/>
              <a:ext cx="1102242" cy="376791"/>
            </a:xfrm>
            <a:prstGeom prst="rect">
              <a:avLst/>
            </a:prstGeom>
            <a:solidFill>
              <a:srgbClr val="F8F8F8"/>
            </a:solidFill>
          </p:spPr>
          <p:txBody>
            <a:bodyPr wrap="square" lIns="182828">
              <a:spAutoFit/>
            </a:bodyPr>
            <a:lstStyle/>
            <a:p>
              <a:pPr defTabSz="913873">
                <a:lnSpc>
                  <a:spcPct val="90000"/>
                </a:lnSpc>
                <a:spcBef>
                  <a:spcPts val="600"/>
                </a:spcBef>
                <a:buClr>
                  <a:srgbClr val="505050"/>
                </a:buClr>
                <a:buSzPct val="90000"/>
                <a:defRPr/>
              </a:pPr>
              <a:r>
                <a:rPr lang="en-US" sz="2000" kern="0" dirty="0">
                  <a:gradFill>
                    <a:gsLst>
                      <a:gs pos="0">
                        <a:srgbClr val="505050"/>
                      </a:gs>
                      <a:gs pos="100000">
                        <a:srgbClr val="505050"/>
                      </a:gs>
                    </a:gsLst>
                    <a:lin ang="5400000" scaled="0"/>
                  </a:gradFill>
                </a:rPr>
                <a:t>Hybrid</a:t>
              </a:r>
            </a:p>
          </p:txBody>
        </p:sp>
        <p:grpSp>
          <p:nvGrpSpPr>
            <p:cNvPr id="56" name="Group 55"/>
            <p:cNvGrpSpPr/>
            <p:nvPr/>
          </p:nvGrpSpPr>
          <p:grpSpPr>
            <a:xfrm>
              <a:off x="698703" y="1393966"/>
              <a:ext cx="3338657" cy="731416"/>
              <a:chOff x="10969726" y="2441245"/>
              <a:chExt cx="3338657" cy="731416"/>
            </a:xfrm>
          </p:grpSpPr>
          <p:sp>
            <p:nvSpPr>
              <p:cNvPr id="57" name="Oval 56"/>
              <p:cNvSpPr/>
              <p:nvPr/>
            </p:nvSpPr>
            <p:spPr bwMode="auto">
              <a:xfrm>
                <a:off x="13576967" y="2441245"/>
                <a:ext cx="731416" cy="731416"/>
              </a:xfrm>
              <a:prstGeom prst="ellipse">
                <a:avLst/>
              </a:prstGeom>
              <a:solidFill>
                <a:srgbClr val="EAEAEA"/>
              </a:solidFill>
              <a:ln w="19050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182802" tIns="146241" rIns="182802" bIns="146241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31935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 kern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99" name="Rectangle 20"/>
              <p:cNvSpPr>
                <a:spLocks noChangeArrowheads="1"/>
              </p:cNvSpPr>
              <p:nvPr/>
            </p:nvSpPr>
            <p:spPr bwMode="auto">
              <a:xfrm>
                <a:off x="10969726" y="2999508"/>
                <a:ext cx="25400" cy="25400"/>
              </a:xfrm>
              <a:prstGeom prst="rect">
                <a:avLst/>
              </a:prstGeom>
              <a:solidFill>
                <a:srgbClr val="007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14" tIns="45706" rIns="91414" bIns="45706" numCol="1" anchor="t" anchorCtr="0" compatLnSpc="1">
                <a:prstTxWarp prst="textNoShape">
                  <a:avLst/>
                </a:prstTxWarp>
              </a:bodyPr>
              <a:lstStyle/>
              <a:p>
                <a:pPr defTabSz="914049">
                  <a:defRPr/>
                </a:pPr>
                <a:endParaRPr lang="en-US" kern="0">
                  <a:solidFill>
                    <a:sysClr val="windowText" lastClr="000000"/>
                  </a:solidFill>
                </a:endParaRPr>
              </a:p>
            </p:txBody>
          </p:sp>
        </p:grpSp>
      </p:grpSp>
      <p:grpSp>
        <p:nvGrpSpPr>
          <p:cNvPr id="100" name="Group 99"/>
          <p:cNvGrpSpPr/>
          <p:nvPr/>
        </p:nvGrpSpPr>
        <p:grpSpPr bwMode="black">
          <a:xfrm>
            <a:off x="11427877" y="6301630"/>
            <a:ext cx="559308" cy="485588"/>
            <a:chOff x="2462213" y="1598613"/>
            <a:chExt cx="4222750" cy="3667125"/>
          </a:xfrm>
          <a:solidFill>
            <a:schemeClr val="accent2"/>
          </a:solidFill>
        </p:grpSpPr>
        <p:sp>
          <p:nvSpPr>
            <p:cNvPr id="101" name="Rectangle 6"/>
            <p:cNvSpPr>
              <a:spLocks noChangeArrowheads="1"/>
            </p:cNvSpPr>
            <p:nvPr/>
          </p:nvSpPr>
          <p:spPr bwMode="black">
            <a:xfrm>
              <a:off x="5564188" y="3346451"/>
              <a:ext cx="115888" cy="49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</a:bodyPr>
            <a:lstStyle/>
            <a:p>
              <a:pPr defTabSz="914224"/>
              <a:endParaRPr lang="en-US" sz="1599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2" name="Rectangle 7"/>
            <p:cNvSpPr>
              <a:spLocks noChangeArrowheads="1"/>
            </p:cNvSpPr>
            <p:nvPr/>
          </p:nvSpPr>
          <p:spPr bwMode="black">
            <a:xfrm>
              <a:off x="5795963" y="3346451"/>
              <a:ext cx="112713" cy="49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</a:bodyPr>
            <a:lstStyle/>
            <a:p>
              <a:pPr defTabSz="914224"/>
              <a:endParaRPr lang="en-US" sz="1599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3" name="Rectangle 8"/>
            <p:cNvSpPr>
              <a:spLocks noChangeArrowheads="1"/>
            </p:cNvSpPr>
            <p:nvPr/>
          </p:nvSpPr>
          <p:spPr bwMode="black">
            <a:xfrm>
              <a:off x="3092451" y="3346451"/>
              <a:ext cx="115888" cy="49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</a:bodyPr>
            <a:lstStyle/>
            <a:p>
              <a:pPr defTabSz="914224"/>
              <a:endParaRPr lang="en-US" sz="1599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4" name="Rectangle 9"/>
            <p:cNvSpPr>
              <a:spLocks noChangeArrowheads="1"/>
            </p:cNvSpPr>
            <p:nvPr/>
          </p:nvSpPr>
          <p:spPr bwMode="black">
            <a:xfrm>
              <a:off x="3324226" y="3346451"/>
              <a:ext cx="117475" cy="49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</a:bodyPr>
            <a:lstStyle/>
            <a:p>
              <a:pPr defTabSz="914224"/>
              <a:endParaRPr lang="en-US" sz="1599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5" name="Freeform 10"/>
            <p:cNvSpPr>
              <a:spLocks/>
            </p:cNvSpPr>
            <p:nvPr/>
          </p:nvSpPr>
          <p:spPr bwMode="black">
            <a:xfrm>
              <a:off x="3902076" y="2506663"/>
              <a:ext cx="101600" cy="123825"/>
            </a:xfrm>
            <a:custGeom>
              <a:avLst/>
              <a:gdLst>
                <a:gd name="T0" fmla="*/ 36 w 64"/>
                <a:gd name="T1" fmla="*/ 78 h 78"/>
                <a:gd name="T2" fmla="*/ 64 w 64"/>
                <a:gd name="T3" fmla="*/ 64 h 78"/>
                <a:gd name="T4" fmla="*/ 26 w 64"/>
                <a:gd name="T5" fmla="*/ 0 h 78"/>
                <a:gd name="T6" fmla="*/ 0 w 64"/>
                <a:gd name="T7" fmla="*/ 17 h 78"/>
                <a:gd name="T8" fmla="*/ 36 w 64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78">
                  <a:moveTo>
                    <a:pt x="36" y="78"/>
                  </a:moveTo>
                  <a:lnTo>
                    <a:pt x="64" y="64"/>
                  </a:lnTo>
                  <a:lnTo>
                    <a:pt x="26" y="0"/>
                  </a:lnTo>
                  <a:lnTo>
                    <a:pt x="0" y="17"/>
                  </a:lnTo>
                  <a:lnTo>
                    <a:pt x="36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</a:bodyPr>
            <a:lstStyle/>
            <a:p>
              <a:pPr defTabSz="914224"/>
              <a:endParaRPr lang="en-US" sz="1599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6" name="Freeform 11"/>
            <p:cNvSpPr>
              <a:spLocks/>
            </p:cNvSpPr>
            <p:nvPr/>
          </p:nvSpPr>
          <p:spPr bwMode="black">
            <a:xfrm>
              <a:off x="4017963" y="2709863"/>
              <a:ext cx="98425" cy="123825"/>
            </a:xfrm>
            <a:custGeom>
              <a:avLst/>
              <a:gdLst>
                <a:gd name="T0" fmla="*/ 36 w 62"/>
                <a:gd name="T1" fmla="*/ 78 h 78"/>
                <a:gd name="T2" fmla="*/ 62 w 62"/>
                <a:gd name="T3" fmla="*/ 61 h 78"/>
                <a:gd name="T4" fmla="*/ 26 w 62"/>
                <a:gd name="T5" fmla="*/ 0 h 78"/>
                <a:gd name="T6" fmla="*/ 0 w 62"/>
                <a:gd name="T7" fmla="*/ 14 h 78"/>
                <a:gd name="T8" fmla="*/ 36 w 62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78">
                  <a:moveTo>
                    <a:pt x="36" y="78"/>
                  </a:moveTo>
                  <a:lnTo>
                    <a:pt x="62" y="61"/>
                  </a:lnTo>
                  <a:lnTo>
                    <a:pt x="26" y="0"/>
                  </a:lnTo>
                  <a:lnTo>
                    <a:pt x="0" y="14"/>
                  </a:lnTo>
                  <a:lnTo>
                    <a:pt x="36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</a:bodyPr>
            <a:lstStyle/>
            <a:p>
              <a:pPr defTabSz="914224"/>
              <a:endParaRPr lang="en-US" sz="1599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7" name="Freeform 12"/>
            <p:cNvSpPr>
              <a:spLocks/>
            </p:cNvSpPr>
            <p:nvPr/>
          </p:nvSpPr>
          <p:spPr bwMode="black">
            <a:xfrm>
              <a:off x="4873626" y="2709863"/>
              <a:ext cx="98425" cy="123825"/>
            </a:xfrm>
            <a:custGeom>
              <a:avLst/>
              <a:gdLst>
                <a:gd name="T0" fmla="*/ 26 w 62"/>
                <a:gd name="T1" fmla="*/ 78 h 78"/>
                <a:gd name="T2" fmla="*/ 62 w 62"/>
                <a:gd name="T3" fmla="*/ 14 h 78"/>
                <a:gd name="T4" fmla="*/ 36 w 62"/>
                <a:gd name="T5" fmla="*/ 0 h 78"/>
                <a:gd name="T6" fmla="*/ 0 w 62"/>
                <a:gd name="T7" fmla="*/ 61 h 78"/>
                <a:gd name="T8" fmla="*/ 26 w 62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78">
                  <a:moveTo>
                    <a:pt x="26" y="78"/>
                  </a:moveTo>
                  <a:lnTo>
                    <a:pt x="62" y="14"/>
                  </a:lnTo>
                  <a:lnTo>
                    <a:pt x="36" y="0"/>
                  </a:lnTo>
                  <a:lnTo>
                    <a:pt x="0" y="61"/>
                  </a:lnTo>
                  <a:lnTo>
                    <a:pt x="26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</a:bodyPr>
            <a:lstStyle/>
            <a:p>
              <a:pPr defTabSz="914224"/>
              <a:endParaRPr lang="en-US" sz="1599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8" name="Freeform 13"/>
            <p:cNvSpPr>
              <a:spLocks/>
            </p:cNvSpPr>
            <p:nvPr/>
          </p:nvSpPr>
          <p:spPr bwMode="black">
            <a:xfrm>
              <a:off x="4989513" y="2506663"/>
              <a:ext cx="98425" cy="123825"/>
            </a:xfrm>
            <a:custGeom>
              <a:avLst/>
              <a:gdLst>
                <a:gd name="T0" fmla="*/ 26 w 62"/>
                <a:gd name="T1" fmla="*/ 78 h 78"/>
                <a:gd name="T2" fmla="*/ 62 w 62"/>
                <a:gd name="T3" fmla="*/ 17 h 78"/>
                <a:gd name="T4" fmla="*/ 36 w 62"/>
                <a:gd name="T5" fmla="*/ 0 h 78"/>
                <a:gd name="T6" fmla="*/ 0 w 62"/>
                <a:gd name="T7" fmla="*/ 64 h 78"/>
                <a:gd name="T8" fmla="*/ 26 w 62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78">
                  <a:moveTo>
                    <a:pt x="26" y="78"/>
                  </a:moveTo>
                  <a:lnTo>
                    <a:pt x="62" y="17"/>
                  </a:lnTo>
                  <a:lnTo>
                    <a:pt x="36" y="0"/>
                  </a:lnTo>
                  <a:lnTo>
                    <a:pt x="0" y="64"/>
                  </a:lnTo>
                  <a:lnTo>
                    <a:pt x="26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</a:bodyPr>
            <a:lstStyle/>
            <a:p>
              <a:pPr defTabSz="914224"/>
              <a:endParaRPr lang="en-US" sz="1599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9" name="Freeform 14"/>
            <p:cNvSpPr>
              <a:spLocks/>
            </p:cNvSpPr>
            <p:nvPr/>
          </p:nvSpPr>
          <p:spPr bwMode="black">
            <a:xfrm>
              <a:off x="4017963" y="3990976"/>
              <a:ext cx="98425" cy="123825"/>
            </a:xfrm>
            <a:custGeom>
              <a:avLst/>
              <a:gdLst>
                <a:gd name="T0" fmla="*/ 0 w 62"/>
                <a:gd name="T1" fmla="*/ 64 h 78"/>
                <a:gd name="T2" fmla="*/ 26 w 62"/>
                <a:gd name="T3" fmla="*/ 78 h 78"/>
                <a:gd name="T4" fmla="*/ 62 w 62"/>
                <a:gd name="T5" fmla="*/ 14 h 78"/>
                <a:gd name="T6" fmla="*/ 36 w 62"/>
                <a:gd name="T7" fmla="*/ 0 h 78"/>
                <a:gd name="T8" fmla="*/ 0 w 62"/>
                <a:gd name="T9" fmla="*/ 6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78">
                  <a:moveTo>
                    <a:pt x="0" y="64"/>
                  </a:moveTo>
                  <a:lnTo>
                    <a:pt x="26" y="78"/>
                  </a:lnTo>
                  <a:lnTo>
                    <a:pt x="62" y="14"/>
                  </a:lnTo>
                  <a:lnTo>
                    <a:pt x="36" y="0"/>
                  </a:lnTo>
                  <a:lnTo>
                    <a:pt x="0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</a:bodyPr>
            <a:lstStyle/>
            <a:p>
              <a:pPr defTabSz="914224"/>
              <a:endParaRPr lang="en-US" sz="1599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0" name="Freeform 15"/>
            <p:cNvSpPr>
              <a:spLocks/>
            </p:cNvSpPr>
            <p:nvPr/>
          </p:nvSpPr>
          <p:spPr bwMode="black">
            <a:xfrm>
              <a:off x="3902076" y="4189413"/>
              <a:ext cx="101600" cy="128588"/>
            </a:xfrm>
            <a:custGeom>
              <a:avLst/>
              <a:gdLst>
                <a:gd name="T0" fmla="*/ 0 w 64"/>
                <a:gd name="T1" fmla="*/ 64 h 81"/>
                <a:gd name="T2" fmla="*/ 26 w 64"/>
                <a:gd name="T3" fmla="*/ 81 h 81"/>
                <a:gd name="T4" fmla="*/ 64 w 64"/>
                <a:gd name="T5" fmla="*/ 17 h 81"/>
                <a:gd name="T6" fmla="*/ 36 w 64"/>
                <a:gd name="T7" fmla="*/ 0 h 81"/>
                <a:gd name="T8" fmla="*/ 0 w 64"/>
                <a:gd name="T9" fmla="*/ 64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81">
                  <a:moveTo>
                    <a:pt x="0" y="64"/>
                  </a:moveTo>
                  <a:lnTo>
                    <a:pt x="26" y="81"/>
                  </a:lnTo>
                  <a:lnTo>
                    <a:pt x="64" y="17"/>
                  </a:lnTo>
                  <a:lnTo>
                    <a:pt x="36" y="0"/>
                  </a:lnTo>
                  <a:lnTo>
                    <a:pt x="0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</a:bodyPr>
            <a:lstStyle/>
            <a:p>
              <a:pPr defTabSz="914224"/>
              <a:endParaRPr lang="en-US" sz="1599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1" name="Freeform 16"/>
            <p:cNvSpPr>
              <a:spLocks/>
            </p:cNvSpPr>
            <p:nvPr/>
          </p:nvSpPr>
          <p:spPr bwMode="black">
            <a:xfrm>
              <a:off x="4989513" y="4189413"/>
              <a:ext cx="98425" cy="128588"/>
            </a:xfrm>
            <a:custGeom>
              <a:avLst/>
              <a:gdLst>
                <a:gd name="T0" fmla="*/ 26 w 62"/>
                <a:gd name="T1" fmla="*/ 0 h 81"/>
                <a:gd name="T2" fmla="*/ 0 w 62"/>
                <a:gd name="T3" fmla="*/ 17 h 81"/>
                <a:gd name="T4" fmla="*/ 36 w 62"/>
                <a:gd name="T5" fmla="*/ 81 h 81"/>
                <a:gd name="T6" fmla="*/ 62 w 62"/>
                <a:gd name="T7" fmla="*/ 64 h 81"/>
                <a:gd name="T8" fmla="*/ 26 w 62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81">
                  <a:moveTo>
                    <a:pt x="26" y="0"/>
                  </a:moveTo>
                  <a:lnTo>
                    <a:pt x="0" y="17"/>
                  </a:lnTo>
                  <a:lnTo>
                    <a:pt x="36" y="81"/>
                  </a:lnTo>
                  <a:lnTo>
                    <a:pt x="62" y="64"/>
                  </a:lnTo>
                  <a:lnTo>
                    <a:pt x="2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</a:bodyPr>
            <a:lstStyle/>
            <a:p>
              <a:pPr defTabSz="914224"/>
              <a:endParaRPr lang="en-US" sz="1599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2" name="Freeform 17"/>
            <p:cNvSpPr>
              <a:spLocks/>
            </p:cNvSpPr>
            <p:nvPr/>
          </p:nvSpPr>
          <p:spPr bwMode="black">
            <a:xfrm>
              <a:off x="4873626" y="3990976"/>
              <a:ext cx="98425" cy="123825"/>
            </a:xfrm>
            <a:custGeom>
              <a:avLst/>
              <a:gdLst>
                <a:gd name="T0" fmla="*/ 0 w 62"/>
                <a:gd name="T1" fmla="*/ 14 h 78"/>
                <a:gd name="T2" fmla="*/ 36 w 62"/>
                <a:gd name="T3" fmla="*/ 78 h 78"/>
                <a:gd name="T4" fmla="*/ 62 w 62"/>
                <a:gd name="T5" fmla="*/ 64 h 78"/>
                <a:gd name="T6" fmla="*/ 26 w 62"/>
                <a:gd name="T7" fmla="*/ 0 h 78"/>
                <a:gd name="T8" fmla="*/ 0 w 62"/>
                <a:gd name="T9" fmla="*/ 1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78">
                  <a:moveTo>
                    <a:pt x="0" y="14"/>
                  </a:moveTo>
                  <a:lnTo>
                    <a:pt x="36" y="78"/>
                  </a:lnTo>
                  <a:lnTo>
                    <a:pt x="62" y="64"/>
                  </a:lnTo>
                  <a:lnTo>
                    <a:pt x="26" y="0"/>
                  </a:lnTo>
                  <a:lnTo>
                    <a:pt x="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</a:bodyPr>
            <a:lstStyle/>
            <a:p>
              <a:pPr defTabSz="914224"/>
              <a:endParaRPr lang="en-US" sz="1599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3" name="Freeform 18"/>
            <p:cNvSpPr>
              <a:spLocks/>
            </p:cNvSpPr>
            <p:nvPr/>
          </p:nvSpPr>
          <p:spPr bwMode="black">
            <a:xfrm>
              <a:off x="3579813" y="2892426"/>
              <a:ext cx="1833563" cy="1068388"/>
            </a:xfrm>
            <a:custGeom>
              <a:avLst/>
              <a:gdLst>
                <a:gd name="T0" fmla="*/ 415 w 489"/>
                <a:gd name="T1" fmla="*/ 222 h 285"/>
                <a:gd name="T2" fmla="*/ 489 w 489"/>
                <a:gd name="T3" fmla="*/ 148 h 285"/>
                <a:gd name="T4" fmla="*/ 415 w 489"/>
                <a:gd name="T5" fmla="*/ 74 h 285"/>
                <a:gd name="T6" fmla="*/ 404 w 489"/>
                <a:gd name="T7" fmla="*/ 75 h 285"/>
                <a:gd name="T8" fmla="*/ 295 w 489"/>
                <a:gd name="T9" fmla="*/ 0 h 285"/>
                <a:gd name="T10" fmla="*/ 213 w 489"/>
                <a:gd name="T11" fmla="*/ 34 h 285"/>
                <a:gd name="T12" fmla="*/ 162 w 489"/>
                <a:gd name="T13" fmla="*/ 18 h 285"/>
                <a:gd name="T14" fmla="*/ 71 w 489"/>
                <a:gd name="T15" fmla="*/ 97 h 285"/>
                <a:gd name="T16" fmla="*/ 56 w 489"/>
                <a:gd name="T17" fmla="*/ 95 h 285"/>
                <a:gd name="T18" fmla="*/ 0 w 489"/>
                <a:gd name="T19" fmla="*/ 151 h 285"/>
                <a:gd name="T20" fmla="*/ 56 w 489"/>
                <a:gd name="T21" fmla="*/ 208 h 285"/>
                <a:gd name="T22" fmla="*/ 78 w 489"/>
                <a:gd name="T23" fmla="*/ 203 h 285"/>
                <a:gd name="T24" fmla="*/ 141 w 489"/>
                <a:gd name="T25" fmla="*/ 257 h 285"/>
                <a:gd name="T26" fmla="*/ 178 w 489"/>
                <a:gd name="T27" fmla="*/ 244 h 285"/>
                <a:gd name="T28" fmla="*/ 241 w 489"/>
                <a:gd name="T29" fmla="*/ 285 h 285"/>
                <a:gd name="T30" fmla="*/ 297 w 489"/>
                <a:gd name="T31" fmla="*/ 255 h 285"/>
                <a:gd name="T32" fmla="*/ 332 w 489"/>
                <a:gd name="T33" fmla="*/ 267 h 285"/>
                <a:gd name="T34" fmla="*/ 390 w 489"/>
                <a:gd name="T35" fmla="*/ 217 h 285"/>
                <a:gd name="T36" fmla="*/ 415 w 489"/>
                <a:gd name="T37" fmla="*/ 222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89" h="285">
                  <a:moveTo>
                    <a:pt x="415" y="222"/>
                  </a:moveTo>
                  <a:cubicBezTo>
                    <a:pt x="456" y="222"/>
                    <a:pt x="489" y="189"/>
                    <a:pt x="489" y="148"/>
                  </a:cubicBezTo>
                  <a:cubicBezTo>
                    <a:pt x="489" y="107"/>
                    <a:pt x="456" y="74"/>
                    <a:pt x="415" y="74"/>
                  </a:cubicBezTo>
                  <a:cubicBezTo>
                    <a:pt x="411" y="74"/>
                    <a:pt x="407" y="74"/>
                    <a:pt x="404" y="75"/>
                  </a:cubicBezTo>
                  <a:cubicBezTo>
                    <a:pt x="387" y="31"/>
                    <a:pt x="345" y="0"/>
                    <a:pt x="295" y="0"/>
                  </a:cubicBezTo>
                  <a:cubicBezTo>
                    <a:pt x="263" y="0"/>
                    <a:pt x="234" y="13"/>
                    <a:pt x="213" y="34"/>
                  </a:cubicBezTo>
                  <a:cubicBezTo>
                    <a:pt x="199" y="24"/>
                    <a:pt x="181" y="18"/>
                    <a:pt x="162" y="18"/>
                  </a:cubicBezTo>
                  <a:cubicBezTo>
                    <a:pt x="115" y="18"/>
                    <a:pt x="77" y="52"/>
                    <a:pt x="71" y="97"/>
                  </a:cubicBezTo>
                  <a:cubicBezTo>
                    <a:pt x="66" y="96"/>
                    <a:pt x="61" y="95"/>
                    <a:pt x="56" y="95"/>
                  </a:cubicBezTo>
                  <a:cubicBezTo>
                    <a:pt x="25" y="95"/>
                    <a:pt x="0" y="120"/>
                    <a:pt x="0" y="151"/>
                  </a:cubicBezTo>
                  <a:cubicBezTo>
                    <a:pt x="0" y="182"/>
                    <a:pt x="25" y="208"/>
                    <a:pt x="56" y="208"/>
                  </a:cubicBezTo>
                  <a:cubicBezTo>
                    <a:pt x="64" y="208"/>
                    <a:pt x="71" y="206"/>
                    <a:pt x="78" y="203"/>
                  </a:cubicBezTo>
                  <a:cubicBezTo>
                    <a:pt x="83" y="234"/>
                    <a:pt x="109" y="257"/>
                    <a:pt x="141" y="257"/>
                  </a:cubicBezTo>
                  <a:cubicBezTo>
                    <a:pt x="155" y="257"/>
                    <a:pt x="168" y="252"/>
                    <a:pt x="178" y="244"/>
                  </a:cubicBezTo>
                  <a:cubicBezTo>
                    <a:pt x="189" y="268"/>
                    <a:pt x="213" y="285"/>
                    <a:pt x="241" y="285"/>
                  </a:cubicBezTo>
                  <a:cubicBezTo>
                    <a:pt x="264" y="285"/>
                    <a:pt x="285" y="273"/>
                    <a:pt x="297" y="255"/>
                  </a:cubicBezTo>
                  <a:cubicBezTo>
                    <a:pt x="307" y="263"/>
                    <a:pt x="319" y="267"/>
                    <a:pt x="332" y="267"/>
                  </a:cubicBezTo>
                  <a:cubicBezTo>
                    <a:pt x="361" y="267"/>
                    <a:pt x="386" y="246"/>
                    <a:pt x="390" y="217"/>
                  </a:cubicBezTo>
                  <a:cubicBezTo>
                    <a:pt x="397" y="220"/>
                    <a:pt x="406" y="222"/>
                    <a:pt x="415" y="2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</a:bodyPr>
            <a:lstStyle/>
            <a:p>
              <a:pPr defTabSz="914224"/>
              <a:endParaRPr lang="en-US" sz="1599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4" name="Freeform 19"/>
            <p:cNvSpPr>
              <a:spLocks noEditPoints="1"/>
            </p:cNvSpPr>
            <p:nvPr/>
          </p:nvSpPr>
          <p:spPr bwMode="black">
            <a:xfrm>
              <a:off x="3321051" y="1598613"/>
              <a:ext cx="750888" cy="522288"/>
            </a:xfrm>
            <a:custGeom>
              <a:avLst/>
              <a:gdLst>
                <a:gd name="T0" fmla="*/ 174 w 200"/>
                <a:gd name="T1" fmla="*/ 0 h 139"/>
                <a:gd name="T2" fmla="*/ 26 w 200"/>
                <a:gd name="T3" fmla="*/ 0 h 139"/>
                <a:gd name="T4" fmla="*/ 0 w 200"/>
                <a:gd name="T5" fmla="*/ 27 h 139"/>
                <a:gd name="T6" fmla="*/ 0 w 200"/>
                <a:gd name="T7" fmla="*/ 113 h 139"/>
                <a:gd name="T8" fmla="*/ 26 w 200"/>
                <a:gd name="T9" fmla="*/ 139 h 139"/>
                <a:gd name="T10" fmla="*/ 174 w 200"/>
                <a:gd name="T11" fmla="*/ 139 h 139"/>
                <a:gd name="T12" fmla="*/ 200 w 200"/>
                <a:gd name="T13" fmla="*/ 113 h 139"/>
                <a:gd name="T14" fmla="*/ 200 w 200"/>
                <a:gd name="T15" fmla="*/ 27 h 139"/>
                <a:gd name="T16" fmla="*/ 174 w 200"/>
                <a:gd name="T17" fmla="*/ 0 h 139"/>
                <a:gd name="T18" fmla="*/ 185 w 200"/>
                <a:gd name="T19" fmla="*/ 113 h 139"/>
                <a:gd name="T20" fmla="*/ 174 w 200"/>
                <a:gd name="T21" fmla="*/ 124 h 139"/>
                <a:gd name="T22" fmla="*/ 26 w 200"/>
                <a:gd name="T23" fmla="*/ 124 h 139"/>
                <a:gd name="T24" fmla="*/ 15 w 200"/>
                <a:gd name="T25" fmla="*/ 113 h 139"/>
                <a:gd name="T26" fmla="*/ 15 w 200"/>
                <a:gd name="T27" fmla="*/ 27 h 139"/>
                <a:gd name="T28" fmla="*/ 26 w 200"/>
                <a:gd name="T29" fmla="*/ 16 h 139"/>
                <a:gd name="T30" fmla="*/ 174 w 200"/>
                <a:gd name="T31" fmla="*/ 16 h 139"/>
                <a:gd name="T32" fmla="*/ 185 w 200"/>
                <a:gd name="T33" fmla="*/ 27 h 139"/>
                <a:gd name="T34" fmla="*/ 185 w 200"/>
                <a:gd name="T35" fmla="*/ 113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0" h="139">
                  <a:moveTo>
                    <a:pt x="174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27"/>
                    <a:pt x="12" y="139"/>
                    <a:pt x="26" y="139"/>
                  </a:cubicBezTo>
                  <a:cubicBezTo>
                    <a:pt x="174" y="139"/>
                    <a:pt x="174" y="139"/>
                    <a:pt x="174" y="139"/>
                  </a:cubicBezTo>
                  <a:cubicBezTo>
                    <a:pt x="188" y="139"/>
                    <a:pt x="200" y="127"/>
                    <a:pt x="200" y="113"/>
                  </a:cubicBezTo>
                  <a:cubicBezTo>
                    <a:pt x="200" y="27"/>
                    <a:pt x="200" y="27"/>
                    <a:pt x="200" y="27"/>
                  </a:cubicBezTo>
                  <a:cubicBezTo>
                    <a:pt x="200" y="12"/>
                    <a:pt x="188" y="0"/>
                    <a:pt x="174" y="0"/>
                  </a:cubicBezTo>
                  <a:moveTo>
                    <a:pt x="185" y="113"/>
                  </a:moveTo>
                  <a:cubicBezTo>
                    <a:pt x="185" y="119"/>
                    <a:pt x="180" y="124"/>
                    <a:pt x="174" y="124"/>
                  </a:cubicBezTo>
                  <a:cubicBezTo>
                    <a:pt x="26" y="124"/>
                    <a:pt x="26" y="124"/>
                    <a:pt x="26" y="124"/>
                  </a:cubicBezTo>
                  <a:cubicBezTo>
                    <a:pt x="20" y="124"/>
                    <a:pt x="15" y="119"/>
                    <a:pt x="15" y="113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1"/>
                    <a:pt x="20" y="16"/>
                    <a:pt x="26" y="16"/>
                  </a:cubicBezTo>
                  <a:cubicBezTo>
                    <a:pt x="174" y="16"/>
                    <a:pt x="174" y="16"/>
                    <a:pt x="174" y="16"/>
                  </a:cubicBezTo>
                  <a:cubicBezTo>
                    <a:pt x="180" y="16"/>
                    <a:pt x="185" y="21"/>
                    <a:pt x="185" y="27"/>
                  </a:cubicBezTo>
                  <a:lnTo>
                    <a:pt x="185" y="1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</a:bodyPr>
            <a:lstStyle/>
            <a:p>
              <a:pPr defTabSz="914224"/>
              <a:endParaRPr lang="en-US" sz="1599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5" name="Freeform 20"/>
            <p:cNvSpPr>
              <a:spLocks/>
            </p:cNvSpPr>
            <p:nvPr/>
          </p:nvSpPr>
          <p:spPr bwMode="black">
            <a:xfrm>
              <a:off x="3178176" y="2154238"/>
              <a:ext cx="1035050" cy="239713"/>
            </a:xfrm>
            <a:custGeom>
              <a:avLst/>
              <a:gdLst>
                <a:gd name="T0" fmla="*/ 7 w 276"/>
                <a:gd name="T1" fmla="*/ 64 h 64"/>
                <a:gd name="T2" fmla="*/ 269 w 276"/>
                <a:gd name="T3" fmla="*/ 64 h 64"/>
                <a:gd name="T4" fmla="*/ 276 w 276"/>
                <a:gd name="T5" fmla="*/ 57 h 64"/>
                <a:gd name="T6" fmla="*/ 276 w 276"/>
                <a:gd name="T7" fmla="*/ 54 h 64"/>
                <a:gd name="T8" fmla="*/ 272 w 276"/>
                <a:gd name="T9" fmla="*/ 42 h 64"/>
                <a:gd name="T10" fmla="*/ 240 w 276"/>
                <a:gd name="T11" fmla="*/ 5 h 64"/>
                <a:gd name="T12" fmla="*/ 229 w 276"/>
                <a:gd name="T13" fmla="*/ 0 h 64"/>
                <a:gd name="T14" fmla="*/ 47 w 276"/>
                <a:gd name="T15" fmla="*/ 0 h 64"/>
                <a:gd name="T16" fmla="*/ 36 w 276"/>
                <a:gd name="T17" fmla="*/ 5 h 64"/>
                <a:gd name="T18" fmla="*/ 4 w 276"/>
                <a:gd name="T19" fmla="*/ 42 h 64"/>
                <a:gd name="T20" fmla="*/ 0 w 276"/>
                <a:gd name="T21" fmla="*/ 54 h 64"/>
                <a:gd name="T22" fmla="*/ 0 w 276"/>
                <a:gd name="T23" fmla="*/ 57 h 64"/>
                <a:gd name="T24" fmla="*/ 7 w 276"/>
                <a:gd name="T2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6" h="64">
                  <a:moveTo>
                    <a:pt x="7" y="64"/>
                  </a:moveTo>
                  <a:cubicBezTo>
                    <a:pt x="269" y="64"/>
                    <a:pt x="269" y="64"/>
                    <a:pt x="269" y="64"/>
                  </a:cubicBezTo>
                  <a:cubicBezTo>
                    <a:pt x="273" y="64"/>
                    <a:pt x="276" y="61"/>
                    <a:pt x="276" y="57"/>
                  </a:cubicBezTo>
                  <a:cubicBezTo>
                    <a:pt x="276" y="54"/>
                    <a:pt x="276" y="54"/>
                    <a:pt x="276" y="54"/>
                  </a:cubicBezTo>
                  <a:cubicBezTo>
                    <a:pt x="276" y="50"/>
                    <a:pt x="274" y="45"/>
                    <a:pt x="272" y="42"/>
                  </a:cubicBezTo>
                  <a:cubicBezTo>
                    <a:pt x="240" y="5"/>
                    <a:pt x="240" y="5"/>
                    <a:pt x="240" y="5"/>
                  </a:cubicBezTo>
                  <a:cubicBezTo>
                    <a:pt x="238" y="2"/>
                    <a:pt x="233" y="0"/>
                    <a:pt x="229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3" y="0"/>
                    <a:pt x="38" y="2"/>
                    <a:pt x="36" y="5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2" y="45"/>
                    <a:pt x="0" y="50"/>
                    <a:pt x="0" y="54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1"/>
                    <a:pt x="3" y="64"/>
                    <a:pt x="7" y="6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</a:bodyPr>
            <a:lstStyle/>
            <a:p>
              <a:pPr defTabSz="914224"/>
              <a:endParaRPr lang="en-US" sz="1599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6" name="Freeform 21"/>
            <p:cNvSpPr>
              <a:spLocks noEditPoints="1"/>
            </p:cNvSpPr>
            <p:nvPr/>
          </p:nvSpPr>
          <p:spPr bwMode="black">
            <a:xfrm>
              <a:off x="4730751" y="1639888"/>
              <a:ext cx="781050" cy="608013"/>
            </a:xfrm>
            <a:custGeom>
              <a:avLst/>
              <a:gdLst>
                <a:gd name="T0" fmla="*/ 177 w 208"/>
                <a:gd name="T1" fmla="*/ 0 h 162"/>
                <a:gd name="T2" fmla="*/ 31 w 208"/>
                <a:gd name="T3" fmla="*/ 0 h 162"/>
                <a:gd name="T4" fmla="*/ 0 w 208"/>
                <a:gd name="T5" fmla="*/ 31 h 162"/>
                <a:gd name="T6" fmla="*/ 0 w 208"/>
                <a:gd name="T7" fmla="*/ 131 h 162"/>
                <a:gd name="T8" fmla="*/ 31 w 208"/>
                <a:gd name="T9" fmla="*/ 162 h 162"/>
                <a:gd name="T10" fmla="*/ 177 w 208"/>
                <a:gd name="T11" fmla="*/ 162 h 162"/>
                <a:gd name="T12" fmla="*/ 208 w 208"/>
                <a:gd name="T13" fmla="*/ 131 h 162"/>
                <a:gd name="T14" fmla="*/ 208 w 208"/>
                <a:gd name="T15" fmla="*/ 31 h 162"/>
                <a:gd name="T16" fmla="*/ 177 w 208"/>
                <a:gd name="T17" fmla="*/ 0 h 162"/>
                <a:gd name="T18" fmla="*/ 190 w 208"/>
                <a:gd name="T19" fmla="*/ 131 h 162"/>
                <a:gd name="T20" fmla="*/ 177 w 208"/>
                <a:gd name="T21" fmla="*/ 144 h 162"/>
                <a:gd name="T22" fmla="*/ 31 w 208"/>
                <a:gd name="T23" fmla="*/ 144 h 162"/>
                <a:gd name="T24" fmla="*/ 18 w 208"/>
                <a:gd name="T25" fmla="*/ 131 h 162"/>
                <a:gd name="T26" fmla="*/ 18 w 208"/>
                <a:gd name="T27" fmla="*/ 31 h 162"/>
                <a:gd name="T28" fmla="*/ 31 w 208"/>
                <a:gd name="T29" fmla="*/ 18 h 162"/>
                <a:gd name="T30" fmla="*/ 177 w 208"/>
                <a:gd name="T31" fmla="*/ 18 h 162"/>
                <a:gd name="T32" fmla="*/ 190 w 208"/>
                <a:gd name="T33" fmla="*/ 31 h 162"/>
                <a:gd name="T34" fmla="*/ 190 w 208"/>
                <a:gd name="T35" fmla="*/ 131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8" h="162">
                  <a:moveTo>
                    <a:pt x="177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14" y="0"/>
                    <a:pt x="0" y="14"/>
                    <a:pt x="0" y="31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48"/>
                    <a:pt x="14" y="162"/>
                    <a:pt x="31" y="162"/>
                  </a:cubicBezTo>
                  <a:cubicBezTo>
                    <a:pt x="177" y="162"/>
                    <a:pt x="177" y="162"/>
                    <a:pt x="177" y="162"/>
                  </a:cubicBezTo>
                  <a:cubicBezTo>
                    <a:pt x="194" y="162"/>
                    <a:pt x="208" y="148"/>
                    <a:pt x="208" y="131"/>
                  </a:cubicBezTo>
                  <a:cubicBezTo>
                    <a:pt x="208" y="31"/>
                    <a:pt x="208" y="31"/>
                    <a:pt x="208" y="31"/>
                  </a:cubicBezTo>
                  <a:cubicBezTo>
                    <a:pt x="208" y="14"/>
                    <a:pt x="194" y="0"/>
                    <a:pt x="177" y="0"/>
                  </a:cubicBezTo>
                  <a:moveTo>
                    <a:pt x="190" y="131"/>
                  </a:moveTo>
                  <a:cubicBezTo>
                    <a:pt x="190" y="138"/>
                    <a:pt x="184" y="144"/>
                    <a:pt x="177" y="144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24" y="144"/>
                    <a:pt x="18" y="138"/>
                    <a:pt x="18" y="1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4"/>
                    <a:pt x="24" y="18"/>
                    <a:pt x="31" y="18"/>
                  </a:cubicBezTo>
                  <a:cubicBezTo>
                    <a:pt x="177" y="18"/>
                    <a:pt x="177" y="18"/>
                    <a:pt x="177" y="18"/>
                  </a:cubicBezTo>
                  <a:cubicBezTo>
                    <a:pt x="184" y="18"/>
                    <a:pt x="190" y="24"/>
                    <a:pt x="190" y="31"/>
                  </a:cubicBezTo>
                  <a:lnTo>
                    <a:pt x="190" y="1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</a:bodyPr>
            <a:lstStyle/>
            <a:p>
              <a:pPr defTabSz="914224"/>
              <a:endParaRPr lang="en-US" sz="1599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7" name="Freeform 22"/>
            <p:cNvSpPr>
              <a:spLocks/>
            </p:cNvSpPr>
            <p:nvPr/>
          </p:nvSpPr>
          <p:spPr bwMode="black">
            <a:xfrm>
              <a:off x="4911726" y="2289176"/>
              <a:ext cx="419100" cy="104775"/>
            </a:xfrm>
            <a:custGeom>
              <a:avLst/>
              <a:gdLst>
                <a:gd name="T0" fmla="*/ 112 w 112"/>
                <a:gd name="T1" fmla="*/ 25 h 28"/>
                <a:gd name="T2" fmla="*/ 112 w 112"/>
                <a:gd name="T3" fmla="*/ 23 h 28"/>
                <a:gd name="T4" fmla="*/ 110 w 112"/>
                <a:gd name="T5" fmla="*/ 18 h 28"/>
                <a:gd name="T6" fmla="*/ 96 w 112"/>
                <a:gd name="T7" fmla="*/ 2 h 28"/>
                <a:gd name="T8" fmla="*/ 91 w 112"/>
                <a:gd name="T9" fmla="*/ 0 h 28"/>
                <a:gd name="T10" fmla="*/ 21 w 112"/>
                <a:gd name="T11" fmla="*/ 0 h 28"/>
                <a:gd name="T12" fmla="*/ 16 w 112"/>
                <a:gd name="T13" fmla="*/ 2 h 28"/>
                <a:gd name="T14" fmla="*/ 2 w 112"/>
                <a:gd name="T15" fmla="*/ 18 h 28"/>
                <a:gd name="T16" fmla="*/ 0 w 112"/>
                <a:gd name="T17" fmla="*/ 23 h 28"/>
                <a:gd name="T18" fmla="*/ 0 w 112"/>
                <a:gd name="T19" fmla="*/ 25 h 28"/>
                <a:gd name="T20" fmla="*/ 3 w 112"/>
                <a:gd name="T21" fmla="*/ 28 h 28"/>
                <a:gd name="T22" fmla="*/ 109 w 112"/>
                <a:gd name="T23" fmla="*/ 28 h 28"/>
                <a:gd name="T24" fmla="*/ 112 w 112"/>
                <a:gd name="T25" fmla="*/ 2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2" h="28">
                  <a:moveTo>
                    <a:pt x="112" y="25"/>
                  </a:moveTo>
                  <a:cubicBezTo>
                    <a:pt x="112" y="23"/>
                    <a:pt x="112" y="23"/>
                    <a:pt x="112" y="23"/>
                  </a:cubicBezTo>
                  <a:cubicBezTo>
                    <a:pt x="112" y="22"/>
                    <a:pt x="111" y="20"/>
                    <a:pt x="110" y="18"/>
                  </a:cubicBezTo>
                  <a:cubicBezTo>
                    <a:pt x="96" y="2"/>
                    <a:pt x="96" y="2"/>
                    <a:pt x="96" y="2"/>
                  </a:cubicBezTo>
                  <a:cubicBezTo>
                    <a:pt x="95" y="1"/>
                    <a:pt x="93" y="0"/>
                    <a:pt x="9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9" y="0"/>
                    <a:pt x="17" y="1"/>
                    <a:pt x="16" y="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20"/>
                    <a:pt x="0" y="22"/>
                    <a:pt x="0" y="23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6"/>
                    <a:pt x="1" y="28"/>
                    <a:pt x="3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1" y="28"/>
                    <a:pt x="112" y="26"/>
                    <a:pt x="112" y="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</a:bodyPr>
            <a:lstStyle/>
            <a:p>
              <a:pPr defTabSz="914224"/>
              <a:endParaRPr lang="en-US" sz="1599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8" name="Freeform 23"/>
            <p:cNvSpPr>
              <a:spLocks noEditPoints="1"/>
            </p:cNvSpPr>
            <p:nvPr/>
          </p:nvSpPr>
          <p:spPr bwMode="black">
            <a:xfrm>
              <a:off x="5586413" y="1639888"/>
              <a:ext cx="385763" cy="754063"/>
            </a:xfrm>
            <a:custGeom>
              <a:avLst/>
              <a:gdLst>
                <a:gd name="T0" fmla="*/ 89 w 103"/>
                <a:gd name="T1" fmla="*/ 0 h 201"/>
                <a:gd name="T2" fmla="*/ 13 w 103"/>
                <a:gd name="T3" fmla="*/ 0 h 201"/>
                <a:gd name="T4" fmla="*/ 0 w 103"/>
                <a:gd name="T5" fmla="*/ 13 h 201"/>
                <a:gd name="T6" fmla="*/ 0 w 103"/>
                <a:gd name="T7" fmla="*/ 187 h 201"/>
                <a:gd name="T8" fmla="*/ 13 w 103"/>
                <a:gd name="T9" fmla="*/ 201 h 201"/>
                <a:gd name="T10" fmla="*/ 89 w 103"/>
                <a:gd name="T11" fmla="*/ 201 h 201"/>
                <a:gd name="T12" fmla="*/ 103 w 103"/>
                <a:gd name="T13" fmla="*/ 187 h 201"/>
                <a:gd name="T14" fmla="*/ 103 w 103"/>
                <a:gd name="T15" fmla="*/ 13 h 201"/>
                <a:gd name="T16" fmla="*/ 89 w 103"/>
                <a:gd name="T17" fmla="*/ 0 h 201"/>
                <a:gd name="T18" fmla="*/ 52 w 103"/>
                <a:gd name="T19" fmla="*/ 187 h 201"/>
                <a:gd name="T20" fmla="*/ 40 w 103"/>
                <a:gd name="T21" fmla="*/ 175 h 201"/>
                <a:gd name="T22" fmla="*/ 52 w 103"/>
                <a:gd name="T23" fmla="*/ 163 h 201"/>
                <a:gd name="T24" fmla="*/ 63 w 103"/>
                <a:gd name="T25" fmla="*/ 175 h 201"/>
                <a:gd name="T26" fmla="*/ 52 w 103"/>
                <a:gd name="T27" fmla="*/ 18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" h="201">
                  <a:moveTo>
                    <a:pt x="89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187"/>
                    <a:pt x="0" y="187"/>
                    <a:pt x="0" y="187"/>
                  </a:cubicBezTo>
                  <a:cubicBezTo>
                    <a:pt x="0" y="195"/>
                    <a:pt x="6" y="201"/>
                    <a:pt x="13" y="201"/>
                  </a:cubicBezTo>
                  <a:cubicBezTo>
                    <a:pt x="89" y="201"/>
                    <a:pt x="89" y="201"/>
                    <a:pt x="89" y="201"/>
                  </a:cubicBezTo>
                  <a:cubicBezTo>
                    <a:pt x="97" y="201"/>
                    <a:pt x="103" y="195"/>
                    <a:pt x="103" y="187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6"/>
                    <a:pt x="97" y="0"/>
                    <a:pt x="89" y="0"/>
                  </a:cubicBezTo>
                  <a:moveTo>
                    <a:pt x="52" y="187"/>
                  </a:moveTo>
                  <a:cubicBezTo>
                    <a:pt x="45" y="187"/>
                    <a:pt x="40" y="181"/>
                    <a:pt x="40" y="175"/>
                  </a:cubicBezTo>
                  <a:cubicBezTo>
                    <a:pt x="40" y="168"/>
                    <a:pt x="45" y="163"/>
                    <a:pt x="52" y="163"/>
                  </a:cubicBezTo>
                  <a:cubicBezTo>
                    <a:pt x="58" y="163"/>
                    <a:pt x="63" y="168"/>
                    <a:pt x="63" y="175"/>
                  </a:cubicBezTo>
                  <a:cubicBezTo>
                    <a:pt x="63" y="181"/>
                    <a:pt x="58" y="187"/>
                    <a:pt x="52" y="18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</a:bodyPr>
            <a:lstStyle/>
            <a:p>
              <a:pPr defTabSz="914224"/>
              <a:endParaRPr lang="en-US" sz="1599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9" name="Freeform 24"/>
            <p:cNvSpPr>
              <a:spLocks noEditPoints="1"/>
            </p:cNvSpPr>
            <p:nvPr/>
          </p:nvSpPr>
          <p:spPr bwMode="black">
            <a:xfrm>
              <a:off x="2462213" y="3032126"/>
              <a:ext cx="525463" cy="804863"/>
            </a:xfrm>
            <a:custGeom>
              <a:avLst/>
              <a:gdLst>
                <a:gd name="T0" fmla="*/ 109 w 140"/>
                <a:gd name="T1" fmla="*/ 0 h 215"/>
                <a:gd name="T2" fmla="*/ 31 w 140"/>
                <a:gd name="T3" fmla="*/ 0 h 215"/>
                <a:gd name="T4" fmla="*/ 0 w 140"/>
                <a:gd name="T5" fmla="*/ 30 h 215"/>
                <a:gd name="T6" fmla="*/ 0 w 140"/>
                <a:gd name="T7" fmla="*/ 184 h 215"/>
                <a:gd name="T8" fmla="*/ 31 w 140"/>
                <a:gd name="T9" fmla="*/ 215 h 215"/>
                <a:gd name="T10" fmla="*/ 109 w 140"/>
                <a:gd name="T11" fmla="*/ 215 h 215"/>
                <a:gd name="T12" fmla="*/ 140 w 140"/>
                <a:gd name="T13" fmla="*/ 184 h 215"/>
                <a:gd name="T14" fmla="*/ 140 w 140"/>
                <a:gd name="T15" fmla="*/ 30 h 215"/>
                <a:gd name="T16" fmla="*/ 109 w 140"/>
                <a:gd name="T17" fmla="*/ 0 h 215"/>
                <a:gd name="T18" fmla="*/ 122 w 140"/>
                <a:gd name="T19" fmla="*/ 177 h 215"/>
                <a:gd name="T20" fmla="*/ 109 w 140"/>
                <a:gd name="T21" fmla="*/ 195 h 215"/>
                <a:gd name="T22" fmla="*/ 31 w 140"/>
                <a:gd name="T23" fmla="*/ 195 h 215"/>
                <a:gd name="T24" fmla="*/ 18 w 140"/>
                <a:gd name="T25" fmla="*/ 177 h 215"/>
                <a:gd name="T26" fmla="*/ 18 w 140"/>
                <a:gd name="T27" fmla="*/ 35 h 215"/>
                <a:gd name="T28" fmla="*/ 31 w 140"/>
                <a:gd name="T29" fmla="*/ 18 h 215"/>
                <a:gd name="T30" fmla="*/ 109 w 140"/>
                <a:gd name="T31" fmla="*/ 18 h 215"/>
                <a:gd name="T32" fmla="*/ 122 w 140"/>
                <a:gd name="T33" fmla="*/ 35 h 215"/>
                <a:gd name="T34" fmla="*/ 122 w 140"/>
                <a:gd name="T35" fmla="*/ 177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0" h="215">
                  <a:moveTo>
                    <a:pt x="109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14" y="0"/>
                    <a:pt x="0" y="13"/>
                    <a:pt x="0" y="30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0" y="201"/>
                    <a:pt x="14" y="215"/>
                    <a:pt x="31" y="215"/>
                  </a:cubicBezTo>
                  <a:cubicBezTo>
                    <a:pt x="109" y="215"/>
                    <a:pt x="109" y="215"/>
                    <a:pt x="109" y="215"/>
                  </a:cubicBezTo>
                  <a:cubicBezTo>
                    <a:pt x="126" y="215"/>
                    <a:pt x="140" y="201"/>
                    <a:pt x="140" y="184"/>
                  </a:cubicBezTo>
                  <a:cubicBezTo>
                    <a:pt x="140" y="30"/>
                    <a:pt x="140" y="30"/>
                    <a:pt x="140" y="30"/>
                  </a:cubicBezTo>
                  <a:cubicBezTo>
                    <a:pt x="140" y="13"/>
                    <a:pt x="126" y="0"/>
                    <a:pt x="109" y="0"/>
                  </a:cubicBezTo>
                  <a:moveTo>
                    <a:pt x="122" y="177"/>
                  </a:moveTo>
                  <a:cubicBezTo>
                    <a:pt x="122" y="187"/>
                    <a:pt x="116" y="195"/>
                    <a:pt x="109" y="195"/>
                  </a:cubicBezTo>
                  <a:cubicBezTo>
                    <a:pt x="31" y="195"/>
                    <a:pt x="31" y="195"/>
                    <a:pt x="31" y="195"/>
                  </a:cubicBezTo>
                  <a:cubicBezTo>
                    <a:pt x="24" y="195"/>
                    <a:pt x="18" y="187"/>
                    <a:pt x="18" y="177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26"/>
                    <a:pt x="24" y="18"/>
                    <a:pt x="31" y="18"/>
                  </a:cubicBezTo>
                  <a:cubicBezTo>
                    <a:pt x="109" y="18"/>
                    <a:pt x="109" y="18"/>
                    <a:pt x="109" y="18"/>
                  </a:cubicBezTo>
                  <a:cubicBezTo>
                    <a:pt x="116" y="18"/>
                    <a:pt x="122" y="26"/>
                    <a:pt x="122" y="35"/>
                  </a:cubicBezTo>
                  <a:lnTo>
                    <a:pt x="122" y="1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</a:bodyPr>
            <a:lstStyle/>
            <a:p>
              <a:pPr defTabSz="914224"/>
              <a:endParaRPr lang="en-US" sz="1599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0" name="Freeform 25"/>
            <p:cNvSpPr>
              <a:spLocks noEditPoints="1"/>
            </p:cNvSpPr>
            <p:nvPr/>
          </p:nvSpPr>
          <p:spPr bwMode="black">
            <a:xfrm>
              <a:off x="5049838" y="4411663"/>
              <a:ext cx="739775" cy="854075"/>
            </a:xfrm>
            <a:custGeom>
              <a:avLst/>
              <a:gdLst>
                <a:gd name="T0" fmla="*/ 98 w 197"/>
                <a:gd name="T1" fmla="*/ 0 h 228"/>
                <a:gd name="T2" fmla="*/ 0 w 197"/>
                <a:gd name="T3" fmla="*/ 33 h 228"/>
                <a:gd name="T4" fmla="*/ 0 w 197"/>
                <a:gd name="T5" fmla="*/ 195 h 228"/>
                <a:gd name="T6" fmla="*/ 98 w 197"/>
                <a:gd name="T7" fmla="*/ 228 h 228"/>
                <a:gd name="T8" fmla="*/ 197 w 197"/>
                <a:gd name="T9" fmla="*/ 195 h 228"/>
                <a:gd name="T10" fmla="*/ 197 w 197"/>
                <a:gd name="T11" fmla="*/ 33 h 228"/>
                <a:gd name="T12" fmla="*/ 98 w 197"/>
                <a:gd name="T13" fmla="*/ 0 h 228"/>
                <a:gd name="T14" fmla="*/ 98 w 197"/>
                <a:gd name="T15" fmla="*/ 55 h 228"/>
                <a:gd name="T16" fmla="*/ 15 w 197"/>
                <a:gd name="T17" fmla="*/ 32 h 228"/>
                <a:gd name="T18" fmla="*/ 98 w 197"/>
                <a:gd name="T19" fmla="*/ 10 h 228"/>
                <a:gd name="T20" fmla="*/ 182 w 197"/>
                <a:gd name="T21" fmla="*/ 32 h 228"/>
                <a:gd name="T22" fmla="*/ 98 w 197"/>
                <a:gd name="T23" fmla="*/ 55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7" h="228">
                  <a:moveTo>
                    <a:pt x="98" y="0"/>
                  </a:moveTo>
                  <a:cubicBezTo>
                    <a:pt x="62" y="0"/>
                    <a:pt x="0" y="7"/>
                    <a:pt x="0" y="33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221"/>
                    <a:pt x="62" y="228"/>
                    <a:pt x="98" y="228"/>
                  </a:cubicBezTo>
                  <a:cubicBezTo>
                    <a:pt x="135" y="228"/>
                    <a:pt x="197" y="221"/>
                    <a:pt x="197" y="195"/>
                  </a:cubicBezTo>
                  <a:cubicBezTo>
                    <a:pt x="197" y="33"/>
                    <a:pt x="197" y="33"/>
                    <a:pt x="197" y="33"/>
                  </a:cubicBezTo>
                  <a:cubicBezTo>
                    <a:pt x="197" y="7"/>
                    <a:pt x="135" y="0"/>
                    <a:pt x="98" y="0"/>
                  </a:cubicBezTo>
                  <a:moveTo>
                    <a:pt x="98" y="55"/>
                  </a:moveTo>
                  <a:cubicBezTo>
                    <a:pt x="52" y="55"/>
                    <a:pt x="15" y="45"/>
                    <a:pt x="15" y="32"/>
                  </a:cubicBezTo>
                  <a:cubicBezTo>
                    <a:pt x="15" y="20"/>
                    <a:pt x="52" y="10"/>
                    <a:pt x="98" y="10"/>
                  </a:cubicBezTo>
                  <a:cubicBezTo>
                    <a:pt x="144" y="10"/>
                    <a:pt x="182" y="20"/>
                    <a:pt x="182" y="32"/>
                  </a:cubicBezTo>
                  <a:cubicBezTo>
                    <a:pt x="182" y="45"/>
                    <a:pt x="144" y="55"/>
                    <a:pt x="98" y="5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</a:bodyPr>
            <a:lstStyle/>
            <a:p>
              <a:pPr defTabSz="914224"/>
              <a:endParaRPr lang="en-US" sz="1599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1" name="Freeform 26"/>
            <p:cNvSpPr>
              <a:spLocks noEditPoints="1"/>
            </p:cNvSpPr>
            <p:nvPr/>
          </p:nvSpPr>
          <p:spPr bwMode="black">
            <a:xfrm>
              <a:off x="6043613" y="2960688"/>
              <a:ext cx="641350" cy="876300"/>
            </a:xfrm>
            <a:custGeom>
              <a:avLst/>
              <a:gdLst>
                <a:gd name="T0" fmla="*/ 146 w 171"/>
                <a:gd name="T1" fmla="*/ 0 h 234"/>
                <a:gd name="T2" fmla="*/ 25 w 171"/>
                <a:gd name="T3" fmla="*/ 0 h 234"/>
                <a:gd name="T4" fmla="*/ 0 w 171"/>
                <a:gd name="T5" fmla="*/ 25 h 234"/>
                <a:gd name="T6" fmla="*/ 0 w 171"/>
                <a:gd name="T7" fmla="*/ 209 h 234"/>
                <a:gd name="T8" fmla="*/ 25 w 171"/>
                <a:gd name="T9" fmla="*/ 234 h 234"/>
                <a:gd name="T10" fmla="*/ 146 w 171"/>
                <a:gd name="T11" fmla="*/ 234 h 234"/>
                <a:gd name="T12" fmla="*/ 171 w 171"/>
                <a:gd name="T13" fmla="*/ 209 h 234"/>
                <a:gd name="T14" fmla="*/ 171 w 171"/>
                <a:gd name="T15" fmla="*/ 25 h 234"/>
                <a:gd name="T16" fmla="*/ 146 w 171"/>
                <a:gd name="T17" fmla="*/ 0 h 234"/>
                <a:gd name="T18" fmla="*/ 157 w 171"/>
                <a:gd name="T19" fmla="*/ 183 h 234"/>
                <a:gd name="T20" fmla="*/ 146 w 171"/>
                <a:gd name="T21" fmla="*/ 193 h 234"/>
                <a:gd name="T22" fmla="*/ 25 w 171"/>
                <a:gd name="T23" fmla="*/ 193 h 234"/>
                <a:gd name="T24" fmla="*/ 15 w 171"/>
                <a:gd name="T25" fmla="*/ 183 h 234"/>
                <a:gd name="T26" fmla="*/ 15 w 171"/>
                <a:gd name="T27" fmla="*/ 25 h 234"/>
                <a:gd name="T28" fmla="*/ 25 w 171"/>
                <a:gd name="T29" fmla="*/ 14 h 234"/>
                <a:gd name="T30" fmla="*/ 146 w 171"/>
                <a:gd name="T31" fmla="*/ 14 h 234"/>
                <a:gd name="T32" fmla="*/ 157 w 171"/>
                <a:gd name="T33" fmla="*/ 25 h 234"/>
                <a:gd name="T34" fmla="*/ 157 w 171"/>
                <a:gd name="T35" fmla="*/ 183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1" h="234">
                  <a:moveTo>
                    <a:pt x="146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0" y="223"/>
                    <a:pt x="11" y="234"/>
                    <a:pt x="25" y="234"/>
                  </a:cubicBezTo>
                  <a:cubicBezTo>
                    <a:pt x="146" y="234"/>
                    <a:pt x="146" y="234"/>
                    <a:pt x="146" y="234"/>
                  </a:cubicBezTo>
                  <a:cubicBezTo>
                    <a:pt x="160" y="234"/>
                    <a:pt x="171" y="223"/>
                    <a:pt x="171" y="209"/>
                  </a:cubicBezTo>
                  <a:cubicBezTo>
                    <a:pt x="171" y="25"/>
                    <a:pt x="171" y="25"/>
                    <a:pt x="171" y="25"/>
                  </a:cubicBezTo>
                  <a:cubicBezTo>
                    <a:pt x="171" y="11"/>
                    <a:pt x="160" y="0"/>
                    <a:pt x="146" y="0"/>
                  </a:cubicBezTo>
                  <a:moveTo>
                    <a:pt x="157" y="183"/>
                  </a:moveTo>
                  <a:cubicBezTo>
                    <a:pt x="157" y="188"/>
                    <a:pt x="152" y="193"/>
                    <a:pt x="14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19" y="193"/>
                    <a:pt x="15" y="188"/>
                    <a:pt x="15" y="183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19"/>
                    <a:pt x="19" y="14"/>
                    <a:pt x="25" y="14"/>
                  </a:cubicBezTo>
                  <a:cubicBezTo>
                    <a:pt x="146" y="14"/>
                    <a:pt x="146" y="14"/>
                    <a:pt x="146" y="14"/>
                  </a:cubicBezTo>
                  <a:cubicBezTo>
                    <a:pt x="152" y="14"/>
                    <a:pt x="157" y="19"/>
                    <a:pt x="157" y="25"/>
                  </a:cubicBezTo>
                  <a:lnTo>
                    <a:pt x="157" y="1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</a:bodyPr>
            <a:lstStyle/>
            <a:p>
              <a:pPr defTabSz="914224"/>
              <a:endParaRPr lang="en-US" sz="1599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2" name="Oval 27"/>
            <p:cNvSpPr>
              <a:spLocks noChangeArrowheads="1"/>
            </p:cNvSpPr>
            <p:nvPr/>
          </p:nvSpPr>
          <p:spPr bwMode="black">
            <a:xfrm>
              <a:off x="6224588" y="3725863"/>
              <a:ext cx="52388" cy="523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</a:bodyPr>
            <a:lstStyle/>
            <a:p>
              <a:pPr defTabSz="914224"/>
              <a:endParaRPr lang="en-US" sz="1599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3" name="Oval 28"/>
            <p:cNvSpPr>
              <a:spLocks noChangeArrowheads="1"/>
            </p:cNvSpPr>
            <p:nvPr/>
          </p:nvSpPr>
          <p:spPr bwMode="black">
            <a:xfrm>
              <a:off x="6453188" y="3725863"/>
              <a:ext cx="52388" cy="523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</a:bodyPr>
            <a:lstStyle/>
            <a:p>
              <a:pPr defTabSz="914224"/>
              <a:endParaRPr lang="en-US" sz="1599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4" name="Oval 29"/>
            <p:cNvSpPr>
              <a:spLocks noChangeArrowheads="1"/>
            </p:cNvSpPr>
            <p:nvPr/>
          </p:nvSpPr>
          <p:spPr bwMode="black">
            <a:xfrm>
              <a:off x="6340476" y="3725863"/>
              <a:ext cx="52388" cy="523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</a:bodyPr>
            <a:lstStyle/>
            <a:p>
              <a:pPr defTabSz="914224"/>
              <a:endParaRPr lang="en-US" sz="1599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5" name="Freeform 30"/>
            <p:cNvSpPr>
              <a:spLocks/>
            </p:cNvSpPr>
            <p:nvPr/>
          </p:nvSpPr>
          <p:spPr bwMode="black">
            <a:xfrm>
              <a:off x="3425826" y="4279901"/>
              <a:ext cx="442913" cy="161925"/>
            </a:xfrm>
            <a:custGeom>
              <a:avLst/>
              <a:gdLst>
                <a:gd name="T0" fmla="*/ 0 w 118"/>
                <a:gd name="T1" fmla="*/ 43 h 43"/>
                <a:gd name="T2" fmla="*/ 14 w 118"/>
                <a:gd name="T3" fmla="*/ 39 h 43"/>
                <a:gd name="T4" fmla="*/ 108 w 118"/>
                <a:gd name="T5" fmla="*/ 39 h 43"/>
                <a:gd name="T6" fmla="*/ 118 w 118"/>
                <a:gd name="T7" fmla="*/ 41 h 43"/>
                <a:gd name="T8" fmla="*/ 105 w 118"/>
                <a:gd name="T9" fmla="*/ 15 h 43"/>
                <a:gd name="T10" fmla="*/ 81 w 118"/>
                <a:gd name="T11" fmla="*/ 0 h 43"/>
                <a:gd name="T12" fmla="*/ 39 w 118"/>
                <a:gd name="T13" fmla="*/ 0 h 43"/>
                <a:gd name="T14" fmla="*/ 15 w 118"/>
                <a:gd name="T15" fmla="*/ 15 h 43"/>
                <a:gd name="T16" fmla="*/ 0 w 118"/>
                <a:gd name="T1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8" h="43">
                  <a:moveTo>
                    <a:pt x="0" y="43"/>
                  </a:moveTo>
                  <a:cubicBezTo>
                    <a:pt x="4" y="40"/>
                    <a:pt x="9" y="39"/>
                    <a:pt x="14" y="39"/>
                  </a:cubicBezTo>
                  <a:cubicBezTo>
                    <a:pt x="108" y="39"/>
                    <a:pt x="108" y="39"/>
                    <a:pt x="108" y="39"/>
                  </a:cubicBezTo>
                  <a:cubicBezTo>
                    <a:pt x="111" y="39"/>
                    <a:pt x="115" y="40"/>
                    <a:pt x="118" y="41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1" y="7"/>
                    <a:pt x="90" y="0"/>
                    <a:pt x="81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0" y="0"/>
                    <a:pt x="19" y="7"/>
                    <a:pt x="15" y="15"/>
                  </a:cubicBezTo>
                  <a:lnTo>
                    <a:pt x="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</a:bodyPr>
            <a:lstStyle/>
            <a:p>
              <a:pPr defTabSz="914224"/>
              <a:endParaRPr lang="en-US" sz="1599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6" name="Freeform 31"/>
            <p:cNvSpPr>
              <a:spLocks noEditPoints="1"/>
            </p:cNvSpPr>
            <p:nvPr/>
          </p:nvSpPr>
          <p:spPr bwMode="black">
            <a:xfrm>
              <a:off x="3414713" y="4456113"/>
              <a:ext cx="476250" cy="809625"/>
            </a:xfrm>
            <a:custGeom>
              <a:avLst/>
              <a:gdLst>
                <a:gd name="T0" fmla="*/ 119 w 127"/>
                <a:gd name="T1" fmla="*/ 2 h 216"/>
                <a:gd name="T2" fmla="*/ 111 w 127"/>
                <a:gd name="T3" fmla="*/ 0 h 216"/>
                <a:gd name="T4" fmla="*/ 17 w 127"/>
                <a:gd name="T5" fmla="*/ 0 h 216"/>
                <a:gd name="T6" fmla="*/ 9 w 127"/>
                <a:gd name="T7" fmla="*/ 2 h 216"/>
                <a:gd name="T8" fmla="*/ 0 w 127"/>
                <a:gd name="T9" fmla="*/ 17 h 216"/>
                <a:gd name="T10" fmla="*/ 0 w 127"/>
                <a:gd name="T11" fmla="*/ 199 h 216"/>
                <a:gd name="T12" fmla="*/ 17 w 127"/>
                <a:gd name="T13" fmla="*/ 216 h 216"/>
                <a:gd name="T14" fmla="*/ 111 w 127"/>
                <a:gd name="T15" fmla="*/ 216 h 216"/>
                <a:gd name="T16" fmla="*/ 127 w 127"/>
                <a:gd name="T17" fmla="*/ 199 h 216"/>
                <a:gd name="T18" fmla="*/ 127 w 127"/>
                <a:gd name="T19" fmla="*/ 17 h 216"/>
                <a:gd name="T20" fmla="*/ 119 w 127"/>
                <a:gd name="T21" fmla="*/ 2 h 216"/>
                <a:gd name="T22" fmla="*/ 105 w 127"/>
                <a:gd name="T23" fmla="*/ 180 h 216"/>
                <a:gd name="T24" fmla="*/ 29 w 127"/>
                <a:gd name="T25" fmla="*/ 180 h 216"/>
                <a:gd name="T26" fmla="*/ 22 w 127"/>
                <a:gd name="T27" fmla="*/ 173 h 216"/>
                <a:gd name="T28" fmla="*/ 29 w 127"/>
                <a:gd name="T29" fmla="*/ 166 h 216"/>
                <a:gd name="T30" fmla="*/ 105 w 127"/>
                <a:gd name="T31" fmla="*/ 166 h 216"/>
                <a:gd name="T32" fmla="*/ 111 w 127"/>
                <a:gd name="T33" fmla="*/ 173 h 216"/>
                <a:gd name="T34" fmla="*/ 105 w 127"/>
                <a:gd name="T35" fmla="*/ 180 h 216"/>
                <a:gd name="T36" fmla="*/ 105 w 127"/>
                <a:gd name="T37" fmla="*/ 149 h 216"/>
                <a:gd name="T38" fmla="*/ 29 w 127"/>
                <a:gd name="T39" fmla="*/ 149 h 216"/>
                <a:gd name="T40" fmla="*/ 22 w 127"/>
                <a:gd name="T41" fmla="*/ 143 h 216"/>
                <a:gd name="T42" fmla="*/ 29 w 127"/>
                <a:gd name="T43" fmla="*/ 136 h 216"/>
                <a:gd name="T44" fmla="*/ 105 w 127"/>
                <a:gd name="T45" fmla="*/ 136 h 216"/>
                <a:gd name="T46" fmla="*/ 111 w 127"/>
                <a:gd name="T47" fmla="*/ 143 h 216"/>
                <a:gd name="T48" fmla="*/ 105 w 127"/>
                <a:gd name="T49" fmla="*/ 149 h 216"/>
                <a:gd name="T50" fmla="*/ 105 w 127"/>
                <a:gd name="T51" fmla="*/ 119 h 216"/>
                <a:gd name="T52" fmla="*/ 29 w 127"/>
                <a:gd name="T53" fmla="*/ 119 h 216"/>
                <a:gd name="T54" fmla="*/ 22 w 127"/>
                <a:gd name="T55" fmla="*/ 112 h 216"/>
                <a:gd name="T56" fmla="*/ 29 w 127"/>
                <a:gd name="T57" fmla="*/ 106 h 216"/>
                <a:gd name="T58" fmla="*/ 105 w 127"/>
                <a:gd name="T59" fmla="*/ 106 h 216"/>
                <a:gd name="T60" fmla="*/ 111 w 127"/>
                <a:gd name="T61" fmla="*/ 112 h 216"/>
                <a:gd name="T62" fmla="*/ 105 w 127"/>
                <a:gd name="T63" fmla="*/ 119 h 216"/>
                <a:gd name="T64" fmla="*/ 102 w 127"/>
                <a:gd name="T65" fmla="*/ 40 h 216"/>
                <a:gd name="T66" fmla="*/ 93 w 127"/>
                <a:gd name="T67" fmla="*/ 31 h 216"/>
                <a:gd name="T68" fmla="*/ 102 w 127"/>
                <a:gd name="T69" fmla="*/ 22 h 216"/>
                <a:gd name="T70" fmla="*/ 111 w 127"/>
                <a:gd name="T71" fmla="*/ 31 h 216"/>
                <a:gd name="T72" fmla="*/ 102 w 127"/>
                <a:gd name="T73" fmla="*/ 4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7" h="216">
                  <a:moveTo>
                    <a:pt x="119" y="2"/>
                  </a:moveTo>
                  <a:cubicBezTo>
                    <a:pt x="116" y="1"/>
                    <a:pt x="114" y="0"/>
                    <a:pt x="11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4" y="0"/>
                    <a:pt x="11" y="1"/>
                    <a:pt x="9" y="2"/>
                  </a:cubicBezTo>
                  <a:cubicBezTo>
                    <a:pt x="4" y="5"/>
                    <a:pt x="0" y="10"/>
                    <a:pt x="0" y="17"/>
                  </a:cubicBezTo>
                  <a:cubicBezTo>
                    <a:pt x="0" y="199"/>
                    <a:pt x="0" y="199"/>
                    <a:pt x="0" y="199"/>
                  </a:cubicBezTo>
                  <a:cubicBezTo>
                    <a:pt x="0" y="208"/>
                    <a:pt x="8" y="216"/>
                    <a:pt x="17" y="216"/>
                  </a:cubicBezTo>
                  <a:cubicBezTo>
                    <a:pt x="111" y="216"/>
                    <a:pt x="111" y="216"/>
                    <a:pt x="111" y="216"/>
                  </a:cubicBezTo>
                  <a:cubicBezTo>
                    <a:pt x="120" y="216"/>
                    <a:pt x="127" y="208"/>
                    <a:pt x="127" y="199"/>
                  </a:cubicBezTo>
                  <a:cubicBezTo>
                    <a:pt x="127" y="17"/>
                    <a:pt x="127" y="17"/>
                    <a:pt x="127" y="17"/>
                  </a:cubicBezTo>
                  <a:cubicBezTo>
                    <a:pt x="127" y="10"/>
                    <a:pt x="124" y="5"/>
                    <a:pt x="119" y="2"/>
                  </a:cubicBezTo>
                  <a:moveTo>
                    <a:pt x="105" y="180"/>
                  </a:moveTo>
                  <a:cubicBezTo>
                    <a:pt x="29" y="180"/>
                    <a:pt x="29" y="180"/>
                    <a:pt x="29" y="180"/>
                  </a:cubicBezTo>
                  <a:cubicBezTo>
                    <a:pt x="25" y="180"/>
                    <a:pt x="22" y="177"/>
                    <a:pt x="22" y="173"/>
                  </a:cubicBezTo>
                  <a:cubicBezTo>
                    <a:pt x="22" y="169"/>
                    <a:pt x="25" y="166"/>
                    <a:pt x="29" y="166"/>
                  </a:cubicBezTo>
                  <a:cubicBezTo>
                    <a:pt x="105" y="166"/>
                    <a:pt x="105" y="166"/>
                    <a:pt x="105" y="166"/>
                  </a:cubicBezTo>
                  <a:cubicBezTo>
                    <a:pt x="108" y="166"/>
                    <a:pt x="111" y="169"/>
                    <a:pt x="111" y="173"/>
                  </a:cubicBezTo>
                  <a:cubicBezTo>
                    <a:pt x="111" y="177"/>
                    <a:pt x="108" y="180"/>
                    <a:pt x="105" y="180"/>
                  </a:cubicBezTo>
                  <a:moveTo>
                    <a:pt x="105" y="149"/>
                  </a:moveTo>
                  <a:cubicBezTo>
                    <a:pt x="29" y="149"/>
                    <a:pt x="29" y="149"/>
                    <a:pt x="29" y="149"/>
                  </a:cubicBezTo>
                  <a:cubicBezTo>
                    <a:pt x="25" y="149"/>
                    <a:pt x="22" y="146"/>
                    <a:pt x="22" y="143"/>
                  </a:cubicBezTo>
                  <a:cubicBezTo>
                    <a:pt x="22" y="139"/>
                    <a:pt x="25" y="136"/>
                    <a:pt x="29" y="136"/>
                  </a:cubicBezTo>
                  <a:cubicBezTo>
                    <a:pt x="105" y="136"/>
                    <a:pt x="105" y="136"/>
                    <a:pt x="105" y="136"/>
                  </a:cubicBezTo>
                  <a:cubicBezTo>
                    <a:pt x="108" y="136"/>
                    <a:pt x="111" y="139"/>
                    <a:pt x="111" y="143"/>
                  </a:cubicBezTo>
                  <a:cubicBezTo>
                    <a:pt x="111" y="146"/>
                    <a:pt x="108" y="149"/>
                    <a:pt x="105" y="149"/>
                  </a:cubicBezTo>
                  <a:moveTo>
                    <a:pt x="105" y="119"/>
                  </a:moveTo>
                  <a:cubicBezTo>
                    <a:pt x="29" y="119"/>
                    <a:pt x="29" y="119"/>
                    <a:pt x="29" y="119"/>
                  </a:cubicBezTo>
                  <a:cubicBezTo>
                    <a:pt x="25" y="119"/>
                    <a:pt x="22" y="116"/>
                    <a:pt x="22" y="112"/>
                  </a:cubicBezTo>
                  <a:cubicBezTo>
                    <a:pt x="22" y="109"/>
                    <a:pt x="25" y="106"/>
                    <a:pt x="29" y="106"/>
                  </a:cubicBezTo>
                  <a:cubicBezTo>
                    <a:pt x="105" y="106"/>
                    <a:pt x="105" y="106"/>
                    <a:pt x="105" y="106"/>
                  </a:cubicBezTo>
                  <a:cubicBezTo>
                    <a:pt x="108" y="106"/>
                    <a:pt x="111" y="109"/>
                    <a:pt x="111" y="112"/>
                  </a:cubicBezTo>
                  <a:cubicBezTo>
                    <a:pt x="111" y="116"/>
                    <a:pt x="108" y="119"/>
                    <a:pt x="105" y="119"/>
                  </a:cubicBezTo>
                  <a:moveTo>
                    <a:pt x="102" y="40"/>
                  </a:moveTo>
                  <a:cubicBezTo>
                    <a:pt x="97" y="40"/>
                    <a:pt x="93" y="36"/>
                    <a:pt x="93" y="31"/>
                  </a:cubicBezTo>
                  <a:cubicBezTo>
                    <a:pt x="93" y="26"/>
                    <a:pt x="97" y="22"/>
                    <a:pt x="102" y="22"/>
                  </a:cubicBezTo>
                  <a:cubicBezTo>
                    <a:pt x="107" y="22"/>
                    <a:pt x="111" y="26"/>
                    <a:pt x="111" y="31"/>
                  </a:cubicBezTo>
                  <a:cubicBezTo>
                    <a:pt x="111" y="36"/>
                    <a:pt x="107" y="40"/>
                    <a:pt x="102" y="4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</a:bodyPr>
            <a:lstStyle/>
            <a:p>
              <a:pPr defTabSz="914224"/>
              <a:endParaRPr lang="en-US" sz="1599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9207667" y="5273534"/>
            <a:ext cx="2246517" cy="731312"/>
            <a:chOff x="7764124" y="5885989"/>
            <a:chExt cx="2246836" cy="731416"/>
          </a:xfrm>
        </p:grpSpPr>
        <p:grpSp>
          <p:nvGrpSpPr>
            <p:cNvPr id="133" name="Group 132"/>
            <p:cNvGrpSpPr/>
            <p:nvPr/>
          </p:nvGrpSpPr>
          <p:grpSpPr>
            <a:xfrm>
              <a:off x="7764124" y="5885989"/>
              <a:ext cx="2246836" cy="731416"/>
              <a:chOff x="7764124" y="5885989"/>
              <a:chExt cx="2246836" cy="731416"/>
            </a:xfrm>
          </p:grpSpPr>
          <p:sp>
            <p:nvSpPr>
              <p:cNvPr id="135" name="Oval 134"/>
              <p:cNvSpPr/>
              <p:nvPr/>
            </p:nvSpPr>
            <p:spPr bwMode="auto">
              <a:xfrm>
                <a:off x="7764124" y="5885989"/>
                <a:ext cx="731416" cy="731416"/>
              </a:xfrm>
              <a:prstGeom prst="ellipse">
                <a:avLst/>
              </a:prstGeom>
              <a:solidFill>
                <a:srgbClr val="EAEAEA"/>
              </a:solidFill>
              <a:ln w="19050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182828" tIns="146262" rIns="182828" bIns="146262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32114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 kern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136" name="Rectangle 135"/>
              <p:cNvSpPr/>
              <p:nvPr/>
            </p:nvSpPr>
            <p:spPr>
              <a:xfrm>
                <a:off x="8452988" y="5954661"/>
                <a:ext cx="1557972" cy="65929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914049">
                  <a:lnSpc>
                    <a:spcPct val="90000"/>
                  </a:lnSpc>
                  <a:spcBef>
                    <a:spcPts val="600"/>
                  </a:spcBef>
                  <a:buClr>
                    <a:srgbClr val="505050"/>
                  </a:buClr>
                  <a:buSzPct val="90000"/>
                  <a:defRPr/>
                </a:pPr>
                <a:r>
                  <a:rPr lang="en-US" sz="2000" kern="0" dirty="0">
                    <a:gradFill>
                      <a:gsLst>
                        <a:gs pos="0">
                          <a:srgbClr val="505050"/>
                        </a:gs>
                        <a:gs pos="100000">
                          <a:srgbClr val="505050"/>
                        </a:gs>
                      </a:gsLst>
                      <a:lin ang="5400000" scaled="0"/>
                    </a:gradFill>
                  </a:rPr>
                  <a:t>Security &amp; Compliance</a:t>
                </a:r>
              </a:p>
            </p:txBody>
          </p:sp>
        </p:grpSp>
        <p:sp>
          <p:nvSpPr>
            <p:cNvPr id="134" name="Freeform 18"/>
            <p:cNvSpPr>
              <a:spLocks/>
            </p:cNvSpPr>
            <p:nvPr/>
          </p:nvSpPr>
          <p:spPr bwMode="auto">
            <a:xfrm>
              <a:off x="7985370" y="6110092"/>
              <a:ext cx="288925" cy="307975"/>
            </a:xfrm>
            <a:custGeom>
              <a:avLst/>
              <a:gdLst>
                <a:gd name="T0" fmla="*/ 88 w 88"/>
                <a:gd name="T1" fmla="*/ 37 h 94"/>
                <a:gd name="T2" fmla="*/ 44 w 88"/>
                <a:gd name="T3" fmla="*/ 94 h 94"/>
                <a:gd name="T4" fmla="*/ 0 w 88"/>
                <a:gd name="T5" fmla="*/ 37 h 94"/>
                <a:gd name="T6" fmla="*/ 0 w 88"/>
                <a:gd name="T7" fmla="*/ 0 h 94"/>
                <a:gd name="T8" fmla="*/ 21 w 88"/>
                <a:gd name="T9" fmla="*/ 7 h 94"/>
                <a:gd name="T10" fmla="*/ 44 w 88"/>
                <a:gd name="T11" fmla="*/ 0 h 94"/>
                <a:gd name="T12" fmla="*/ 67 w 88"/>
                <a:gd name="T13" fmla="*/ 7 h 94"/>
                <a:gd name="T14" fmla="*/ 88 w 88"/>
                <a:gd name="T15" fmla="*/ 0 h 94"/>
                <a:gd name="T16" fmla="*/ 88 w 88"/>
                <a:gd name="T17" fmla="*/ 3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94">
                  <a:moveTo>
                    <a:pt x="88" y="37"/>
                  </a:moveTo>
                  <a:cubicBezTo>
                    <a:pt x="88" y="76"/>
                    <a:pt x="44" y="94"/>
                    <a:pt x="44" y="94"/>
                  </a:cubicBezTo>
                  <a:cubicBezTo>
                    <a:pt x="44" y="94"/>
                    <a:pt x="0" y="76"/>
                    <a:pt x="0" y="37"/>
                  </a:cubicBezTo>
                  <a:cubicBezTo>
                    <a:pt x="0" y="28"/>
                    <a:pt x="0" y="0"/>
                    <a:pt x="0" y="0"/>
                  </a:cubicBezTo>
                  <a:cubicBezTo>
                    <a:pt x="0" y="0"/>
                    <a:pt x="10" y="7"/>
                    <a:pt x="21" y="7"/>
                  </a:cubicBezTo>
                  <a:cubicBezTo>
                    <a:pt x="32" y="7"/>
                    <a:pt x="44" y="0"/>
                    <a:pt x="44" y="0"/>
                  </a:cubicBezTo>
                  <a:cubicBezTo>
                    <a:pt x="44" y="0"/>
                    <a:pt x="55" y="7"/>
                    <a:pt x="67" y="7"/>
                  </a:cubicBezTo>
                  <a:cubicBezTo>
                    <a:pt x="79" y="7"/>
                    <a:pt x="88" y="0"/>
                    <a:pt x="88" y="0"/>
                  </a:cubicBezTo>
                  <a:cubicBezTo>
                    <a:pt x="88" y="0"/>
                    <a:pt x="88" y="28"/>
                    <a:pt x="88" y="37"/>
                  </a:cubicBezTo>
                  <a:close/>
                </a:path>
              </a:pathLst>
            </a:custGeom>
            <a:noFill/>
            <a:ln w="26988" cap="flat">
              <a:solidFill>
                <a:srgbClr val="0078D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27" tIns="45713" rIns="91427" bIns="45713" numCol="1" anchor="t" anchorCtr="0" compatLnSpc="1">
              <a:prstTxWarp prst="textNoShape">
                <a:avLst/>
              </a:prstTxWarp>
            </a:bodyPr>
            <a:lstStyle/>
            <a:p>
              <a:pPr defTabSz="914224">
                <a:defRPr/>
              </a:pPr>
              <a:endParaRPr lang="en-US" kern="0">
                <a:solidFill>
                  <a:sysClr val="windowText" lastClr="000000"/>
                </a:solidFill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8"/>
          <a:srcRect b="22787"/>
          <a:stretch/>
        </p:blipFill>
        <p:spPr>
          <a:xfrm>
            <a:off x="4734396" y="2513433"/>
            <a:ext cx="2663055" cy="2755992"/>
          </a:xfrm>
          <a:prstGeom prst="rect">
            <a:avLst/>
          </a:prstGeom>
        </p:spPr>
      </p:pic>
      <p:pic>
        <p:nvPicPr>
          <p:cNvPr id="98" name="Picture 9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46207" y="3268662"/>
            <a:ext cx="1434302" cy="2151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9186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715"/>
          <a:stretch/>
        </p:blipFill>
        <p:spPr>
          <a:xfrm>
            <a:off x="882" y="496"/>
            <a:ext cx="12433828" cy="6993038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auto">
          <a:xfrm>
            <a:off x="1764" y="2"/>
            <a:ext cx="12432948" cy="6993533"/>
          </a:xfrm>
          <a:prstGeom prst="rect">
            <a:avLst/>
          </a:prstGeom>
          <a:solidFill>
            <a:schemeClr val="bg1">
              <a:alpha val="78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7551" rIns="0" bIns="47551" numCol="1" rtlCol="0" anchor="ctr" anchorCtr="0" compatLnSpc="1">
            <a:prstTxWarp prst="textNoShape">
              <a:avLst/>
            </a:prstTxWarp>
          </a:bodyPr>
          <a:lstStyle/>
          <a:p>
            <a:pPr algn="ctr" defTabSz="95066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040" kern="0" dirty="0">
              <a:gradFill>
                <a:gsLst>
                  <a:gs pos="5417">
                    <a:schemeClr val="accent6"/>
                  </a:gs>
                  <a:gs pos="100000">
                    <a:schemeClr val="accent6"/>
                  </a:gs>
                </a:gsLst>
                <a:lin ang="5400000" scaled="0"/>
              </a:gra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27859" y="510767"/>
            <a:ext cx="3961838" cy="6176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400"/>
              </a:spcBef>
            </a:pP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Modern </a:t>
            </a:r>
            <a:r>
              <a:rPr lang="en-US" dirty="0" err="1">
                <a:solidFill>
                  <a:schemeClr val="accent2">
                    <a:lumMod val="60000"/>
                    <a:lumOff val="40000"/>
                  </a:schemeClr>
                </a:solidFill>
              </a:rPr>
              <a:t>doclibs</a:t>
            </a:r>
            <a:endParaRPr lang="en-US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400"/>
              </a:spcBef>
            </a:pP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Pinning in </a:t>
            </a:r>
            <a:r>
              <a:rPr lang="en-US" dirty="0" err="1">
                <a:solidFill>
                  <a:schemeClr val="accent2">
                    <a:lumMod val="60000"/>
                    <a:lumOff val="40000"/>
                  </a:schemeClr>
                </a:solidFill>
              </a:rPr>
              <a:t>doclibs</a:t>
            </a:r>
            <a:endParaRPr lang="en-US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400"/>
              </a:spcBef>
            </a:pP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Add a link to a </a:t>
            </a:r>
            <a:r>
              <a:rPr lang="en-US" dirty="0" err="1">
                <a:solidFill>
                  <a:schemeClr val="accent2">
                    <a:lumMod val="60000"/>
                    <a:lumOff val="40000"/>
                  </a:schemeClr>
                </a:solidFill>
              </a:rPr>
              <a:t>doclib</a:t>
            </a:r>
            <a:endParaRPr lang="en-US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400"/>
              </a:spcBef>
            </a:pP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Move a file from OD to SP</a:t>
            </a:r>
          </a:p>
          <a:p>
            <a:pPr>
              <a:spcBef>
                <a:spcPts val="400"/>
              </a:spcBef>
            </a:pP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Easy column and view management </a:t>
            </a:r>
            <a:b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</a:b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in </a:t>
            </a:r>
            <a:r>
              <a:rPr lang="en-US" dirty="0" err="1">
                <a:solidFill>
                  <a:schemeClr val="accent2">
                    <a:lumMod val="60000"/>
                    <a:lumOff val="40000"/>
                  </a:schemeClr>
                </a:solidFill>
              </a:rPr>
              <a:t>doclibs</a:t>
            </a: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 and lists</a:t>
            </a:r>
          </a:p>
          <a:p>
            <a:pPr>
              <a:spcBef>
                <a:spcPts val="400"/>
              </a:spcBef>
            </a:pP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Resizable columns in list UX</a:t>
            </a:r>
          </a:p>
          <a:p>
            <a:pPr>
              <a:spcBef>
                <a:spcPts val="400"/>
              </a:spcBef>
            </a:pP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Picture slideshows in </a:t>
            </a:r>
            <a:r>
              <a:rPr lang="en-US" dirty="0" err="1">
                <a:solidFill>
                  <a:schemeClr val="accent2">
                    <a:lumMod val="60000"/>
                    <a:lumOff val="40000"/>
                  </a:schemeClr>
                </a:solidFill>
              </a:rPr>
              <a:t>doclibs</a:t>
            </a:r>
            <a:endParaRPr lang="en-US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400"/>
              </a:spcBef>
            </a:pP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Easy metadata editing</a:t>
            </a:r>
          </a:p>
          <a:p>
            <a:pPr>
              <a:spcBef>
                <a:spcPts val="400"/>
              </a:spcBef>
            </a:pP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Updated required metadata UX flow</a:t>
            </a:r>
          </a:p>
          <a:p>
            <a:pPr>
              <a:spcBef>
                <a:spcPts val="400"/>
              </a:spcBef>
            </a:pP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Bulk download of files</a:t>
            </a:r>
          </a:p>
          <a:p>
            <a:pPr>
              <a:spcBef>
                <a:spcPts val="400"/>
              </a:spcBef>
            </a:pP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Preview of document links in OWA</a:t>
            </a:r>
          </a:p>
          <a:p>
            <a:pPr>
              <a:spcBef>
                <a:spcPts val="400"/>
              </a:spcBef>
            </a:pP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New sharing UX</a:t>
            </a:r>
          </a:p>
          <a:p>
            <a:pPr>
              <a:spcBef>
                <a:spcPts val="400"/>
              </a:spcBef>
            </a:pP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Activity on a file in </a:t>
            </a:r>
            <a:r>
              <a:rPr lang="en-US" dirty="0" err="1">
                <a:solidFill>
                  <a:schemeClr val="accent2">
                    <a:lumMod val="60000"/>
                    <a:lumOff val="40000"/>
                  </a:schemeClr>
                </a:solidFill>
              </a:rPr>
              <a:t>doclib</a:t>
            </a:r>
            <a:endParaRPr lang="en-US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400"/>
              </a:spcBef>
            </a:pP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Auditing of SharePoint </a:t>
            </a:r>
            <a:r>
              <a:rPr lang="en-US" dirty="0" err="1">
                <a:solidFill>
                  <a:schemeClr val="accent2">
                    <a:lumMod val="60000"/>
                    <a:lumOff val="40000"/>
                  </a:schemeClr>
                </a:solidFill>
              </a:rPr>
              <a:t>doclib</a:t>
            </a: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 activity</a:t>
            </a:r>
          </a:p>
          <a:p>
            <a:pPr>
              <a:spcBef>
                <a:spcPts val="400"/>
              </a:spcBef>
            </a:pP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Microsoft Flow integration with lists</a:t>
            </a:r>
          </a:p>
          <a:p>
            <a:pPr>
              <a:spcBef>
                <a:spcPts val="400"/>
              </a:spcBef>
            </a:pP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Support for SharePoint lookup fields </a:t>
            </a:r>
            <a:b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</a:b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in Microsoft Flow</a:t>
            </a:r>
          </a:p>
          <a:p>
            <a:pPr>
              <a:spcBef>
                <a:spcPts val="400"/>
              </a:spcBef>
            </a:pP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New Site Header</a:t>
            </a:r>
          </a:p>
        </p:txBody>
      </p:sp>
      <p:sp>
        <p:nvSpPr>
          <p:cNvPr id="7" name="Rectangle 6"/>
          <p:cNvSpPr/>
          <p:nvPr/>
        </p:nvSpPr>
        <p:spPr>
          <a:xfrm>
            <a:off x="4379032" y="510766"/>
            <a:ext cx="3961838" cy="60734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400"/>
              </a:spcBef>
            </a:pPr>
            <a:r>
              <a:rPr lang="en-US" dirty="0" err="1">
                <a:solidFill>
                  <a:schemeClr val="accent2">
                    <a:lumMod val="60000"/>
                    <a:lumOff val="40000"/>
                  </a:schemeClr>
                </a:solidFill>
              </a:rPr>
              <a:t>PowerApps</a:t>
            </a: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 Integration with lists</a:t>
            </a:r>
          </a:p>
          <a:p>
            <a:pPr>
              <a:spcBef>
                <a:spcPts val="400"/>
              </a:spcBef>
            </a:pP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New Team Site Homepage</a:t>
            </a:r>
          </a:p>
          <a:p>
            <a:pPr>
              <a:spcBef>
                <a:spcPts val="400"/>
              </a:spcBef>
            </a:pP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Every O365 Group gets a </a:t>
            </a:r>
            <a:b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</a:b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SharePoint Team Site</a:t>
            </a:r>
          </a:p>
          <a:p>
            <a:pPr>
              <a:spcBef>
                <a:spcPts val="400"/>
              </a:spcBef>
            </a:pP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Quick Links on Site Homepage</a:t>
            </a:r>
          </a:p>
          <a:p>
            <a:pPr>
              <a:spcBef>
                <a:spcPts val="400"/>
              </a:spcBef>
            </a:pP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Updated Site Contents page</a:t>
            </a:r>
          </a:p>
          <a:p>
            <a:pPr>
              <a:spcBef>
                <a:spcPts val="400"/>
              </a:spcBef>
            </a:pP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Analytics on the Site Contents page</a:t>
            </a:r>
          </a:p>
          <a:p>
            <a:pPr>
              <a:spcBef>
                <a:spcPts val="400"/>
              </a:spcBef>
            </a:pP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25TB Team Site Quotas (up from 1TB)</a:t>
            </a:r>
          </a:p>
          <a:p>
            <a:pPr>
              <a:spcBef>
                <a:spcPts val="400"/>
              </a:spcBef>
            </a:pP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New SharePoint home UX</a:t>
            </a:r>
          </a:p>
          <a:p>
            <a:pPr>
              <a:spcBef>
                <a:spcPts val="400"/>
              </a:spcBef>
            </a:pP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Intelligence-powered list of </a:t>
            </a:r>
            <a:b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</a:b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frequent sites</a:t>
            </a:r>
          </a:p>
          <a:p>
            <a:pPr>
              <a:spcBef>
                <a:spcPts val="400"/>
              </a:spcBef>
            </a:pP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Suggested sites to follow</a:t>
            </a:r>
          </a:p>
          <a:p>
            <a:pPr>
              <a:spcBef>
                <a:spcPts val="400"/>
              </a:spcBef>
            </a:pP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Renamed Sites Tab to “SharePoint”</a:t>
            </a:r>
          </a:p>
          <a:p>
            <a:pPr>
              <a:spcBef>
                <a:spcPts val="400"/>
              </a:spcBef>
            </a:pP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New Self-Service Site Creation Flow</a:t>
            </a:r>
          </a:p>
          <a:p>
            <a:pPr>
              <a:spcBef>
                <a:spcPts val="400"/>
              </a:spcBef>
            </a:pP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Creating a team site also creates a </a:t>
            </a:r>
            <a:b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</a:b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Office 365 Group</a:t>
            </a:r>
          </a:p>
          <a:p>
            <a:pPr>
              <a:spcBef>
                <a:spcPts val="400"/>
              </a:spcBef>
            </a:pP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Live People Cards</a:t>
            </a:r>
          </a:p>
          <a:p>
            <a:pPr>
              <a:spcBef>
                <a:spcPts val="400"/>
              </a:spcBef>
            </a:pP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SharePoint mobile app on iOS, </a:t>
            </a:r>
            <a:b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</a:b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Windows, and Android</a:t>
            </a:r>
          </a:p>
        </p:txBody>
      </p:sp>
      <p:sp>
        <p:nvSpPr>
          <p:cNvPr id="8" name="Rectangle 7"/>
          <p:cNvSpPr/>
          <p:nvPr/>
        </p:nvSpPr>
        <p:spPr>
          <a:xfrm>
            <a:off x="8330205" y="474595"/>
            <a:ext cx="3961838" cy="59327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400"/>
              </a:spcBef>
            </a:pP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OneDrive App Supports Team Site </a:t>
            </a:r>
            <a:b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</a:b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and Group Files</a:t>
            </a:r>
          </a:p>
          <a:p>
            <a:pPr>
              <a:spcBef>
                <a:spcPts val="400"/>
              </a:spcBef>
            </a:pP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Mobile lists viewing and editing in </a:t>
            </a:r>
            <a:b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</a:b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SP Mobile App</a:t>
            </a:r>
          </a:p>
          <a:p>
            <a:pPr>
              <a:spcBef>
                <a:spcPts val="400"/>
              </a:spcBef>
            </a:pP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Modern SharePoint page authoring</a:t>
            </a:r>
          </a:p>
          <a:p>
            <a:pPr>
              <a:spcBef>
                <a:spcPts val="400"/>
              </a:spcBef>
            </a:pP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Native support for modern </a:t>
            </a:r>
            <a:b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</a:b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SharePoint pages in mobile app</a:t>
            </a:r>
          </a:p>
          <a:p>
            <a:pPr>
              <a:spcBef>
                <a:spcPts val="400"/>
              </a:spcBef>
            </a:pP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News in the SharePoint mobile app</a:t>
            </a:r>
          </a:p>
          <a:p>
            <a:pPr>
              <a:spcBef>
                <a:spcPts val="400"/>
              </a:spcBef>
            </a:pP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Yammer, Office 365 Video, Highlighted Contents Web Part, Power BI, Image, Document and more parts</a:t>
            </a:r>
          </a:p>
          <a:p>
            <a:pPr>
              <a:spcBef>
                <a:spcPts val="400"/>
              </a:spcBef>
            </a:pP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Tenant usage reports</a:t>
            </a:r>
          </a:p>
          <a:p>
            <a:pPr>
              <a:spcBef>
                <a:spcPts val="400"/>
              </a:spcBef>
            </a:pP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SharePoint Framework: Modern UX extensibility</a:t>
            </a:r>
          </a:p>
          <a:p>
            <a:pPr>
              <a:spcBef>
                <a:spcPts val="400"/>
              </a:spcBef>
            </a:pP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SharePoint </a:t>
            </a:r>
            <a:r>
              <a:rPr lang="en-US" dirty="0" err="1">
                <a:solidFill>
                  <a:schemeClr val="accent2">
                    <a:lumMod val="60000"/>
                    <a:lumOff val="40000"/>
                  </a:schemeClr>
                </a:solidFill>
              </a:rPr>
              <a:t>Webhooks</a:t>
            </a: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: Modern </a:t>
            </a:r>
            <a:r>
              <a:rPr lang="en-US" dirty="0" err="1">
                <a:solidFill>
                  <a:schemeClr val="accent2">
                    <a:lumMod val="60000"/>
                    <a:lumOff val="40000"/>
                  </a:schemeClr>
                </a:solidFill>
              </a:rPr>
              <a:t>eventing</a:t>
            </a:r>
            <a:endParaRPr lang="en-US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400"/>
              </a:spcBef>
            </a:pPr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MS Graph API support for Lists &amp; Libraries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561157" y="1742297"/>
            <a:ext cx="7194234" cy="3120032"/>
          </a:xfrm>
          <a:prstGeom prst="rect">
            <a:avLst/>
          </a:prstGeom>
          <a:noFill/>
        </p:spPr>
        <p:txBody>
          <a:bodyPr wrap="square" lIns="182854" tIns="146283" rIns="182854" bIns="146283" rtlCol="0">
            <a:sp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sz="9998" dirty="0">
                <a:solidFill>
                  <a:schemeClr val="tx2"/>
                </a:solidFill>
                <a:latin typeface="+mj-lt"/>
              </a:rPr>
              <a:t>Since The Last Ignite…</a:t>
            </a:r>
          </a:p>
        </p:txBody>
      </p:sp>
    </p:spTree>
    <p:extLst>
      <p:ext uri="{BB962C8B-B14F-4D97-AF65-F5344CB8AC3E}">
        <p14:creationId xmlns:p14="http://schemas.microsoft.com/office/powerpoint/2010/main" val="423031403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2769989"/>
          </a:xfrm>
        </p:spPr>
        <p:txBody>
          <a:bodyPr/>
          <a:lstStyle/>
          <a:p>
            <a:r>
              <a:rPr lang="en-US" dirty="0"/>
              <a:t>Create our site</a:t>
            </a:r>
          </a:p>
          <a:p>
            <a:r>
              <a:rPr lang="en-US" dirty="0"/>
              <a:t>Add our content</a:t>
            </a:r>
          </a:p>
          <a:p>
            <a:r>
              <a:rPr lang="en-US" dirty="0"/>
              <a:t>Bring in our business processes</a:t>
            </a:r>
          </a:p>
          <a:p>
            <a:r>
              <a:rPr lang="en-US" dirty="0"/>
              <a:t>Give away free stuff!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we’re going to do…</a:t>
            </a:r>
          </a:p>
        </p:txBody>
      </p:sp>
    </p:spTree>
    <p:extLst>
      <p:ext uri="{BB962C8B-B14F-4D97-AF65-F5344CB8AC3E}">
        <p14:creationId xmlns:p14="http://schemas.microsoft.com/office/powerpoint/2010/main" val="2488983584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the Contoso Tech Wearables Team?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1190" y="1592262"/>
            <a:ext cx="4716462" cy="4716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205514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74638" y="1209973"/>
            <a:ext cx="10820399" cy="1181862"/>
          </a:xfrm>
        </p:spPr>
        <p:txBody>
          <a:bodyPr/>
          <a:lstStyle/>
          <a:p>
            <a:r>
              <a:rPr lang="en-US" dirty="0"/>
              <a:t>Demo: Forming a team</a:t>
            </a:r>
          </a:p>
        </p:txBody>
      </p:sp>
    </p:spTree>
    <p:extLst>
      <p:ext uri="{BB962C8B-B14F-4D97-AF65-F5344CB8AC3E}">
        <p14:creationId xmlns:p14="http://schemas.microsoft.com/office/powerpoint/2010/main" val="1536651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74638" y="1212850"/>
            <a:ext cx="11887200" cy="5109091"/>
          </a:xfrm>
        </p:spPr>
        <p:txBody>
          <a:bodyPr/>
          <a:lstStyle/>
          <a:p>
            <a:r>
              <a:rPr lang="en-US" dirty="0"/>
              <a:t>Go to SharePoint home to create a Group / Site</a:t>
            </a:r>
          </a:p>
          <a:p>
            <a:r>
              <a:rPr lang="en-US" dirty="0"/>
              <a:t>Document libraries work great with sync and OneDrive</a:t>
            </a:r>
          </a:p>
          <a:p>
            <a:r>
              <a:rPr lang="en-US" dirty="0"/>
              <a:t>News and modern pages bring rich content to your site</a:t>
            </a:r>
          </a:p>
          <a:p>
            <a:r>
              <a:rPr lang="en-US" dirty="0"/>
              <a:t>Mobile app lets you work anywhere</a:t>
            </a:r>
          </a:p>
          <a:p>
            <a:r>
              <a:rPr lang="en-US" dirty="0" err="1"/>
              <a:t>PowerApps</a:t>
            </a:r>
            <a:r>
              <a:rPr lang="en-US" dirty="0"/>
              <a:t>, Flow, and custom </a:t>
            </a:r>
            <a:r>
              <a:rPr lang="en-US" dirty="0" err="1"/>
              <a:t>WebParts</a:t>
            </a:r>
            <a:r>
              <a:rPr lang="en-US" dirty="0"/>
              <a:t> unlock even more potential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did we learn?</a:t>
            </a:r>
          </a:p>
        </p:txBody>
      </p:sp>
    </p:spTree>
    <p:extLst>
      <p:ext uri="{BB962C8B-B14F-4D97-AF65-F5344CB8AC3E}">
        <p14:creationId xmlns:p14="http://schemas.microsoft.com/office/powerpoint/2010/main" val="3098571024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Picture 126"/>
          <p:cNvPicPr>
            <a:picLocks noChangeAspect="1"/>
          </p:cNvPicPr>
          <p:nvPr/>
        </p:nvPicPr>
        <p:blipFill rotWithShape="1">
          <a:blip r:embed="rId3"/>
          <a:srcRect b="22787"/>
          <a:stretch/>
        </p:blipFill>
        <p:spPr>
          <a:xfrm>
            <a:off x="4733826" y="2282195"/>
            <a:ext cx="2663055" cy="2755992"/>
          </a:xfrm>
          <a:prstGeom prst="rect">
            <a:avLst/>
          </a:prstGeom>
        </p:spPr>
      </p:pic>
      <p:pic>
        <p:nvPicPr>
          <p:cNvPr id="128" name="Picture 12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45637" y="3037424"/>
            <a:ext cx="1434302" cy="215145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SharePoint: Mobile &amp; Intelligent Intranet</a:t>
            </a:r>
          </a:p>
        </p:txBody>
      </p:sp>
      <p:sp>
        <p:nvSpPr>
          <p:cNvPr id="49" name="Rectangle 48"/>
          <p:cNvSpPr/>
          <p:nvPr/>
        </p:nvSpPr>
        <p:spPr bwMode="auto">
          <a:xfrm>
            <a:off x="731197" y="1709674"/>
            <a:ext cx="10974085" cy="4579925"/>
          </a:xfrm>
          <a:prstGeom prst="rect">
            <a:avLst/>
          </a:prstGeom>
          <a:noFill/>
          <a:ln w="38100" cap="flat" cmpd="sng" algn="ctr">
            <a:solidFill>
              <a:srgbClr val="0078D7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02" tIns="146241" rIns="182802" bIns="146241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1935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sz="2400" kern="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50" name="Group 49"/>
          <p:cNvGrpSpPr/>
          <p:nvPr/>
        </p:nvGrpSpPr>
        <p:grpSpPr>
          <a:xfrm>
            <a:off x="348194" y="1359558"/>
            <a:ext cx="3911469" cy="731104"/>
            <a:chOff x="345694" y="1455552"/>
            <a:chExt cx="3913134" cy="731416"/>
          </a:xfrm>
        </p:grpSpPr>
        <p:sp>
          <p:nvSpPr>
            <p:cNvPr id="51" name="Rectangle 50"/>
            <p:cNvSpPr/>
            <p:nvPr/>
          </p:nvSpPr>
          <p:spPr>
            <a:xfrm>
              <a:off x="997343" y="1635361"/>
              <a:ext cx="3261485" cy="369490"/>
            </a:xfrm>
            <a:prstGeom prst="rect">
              <a:avLst/>
            </a:prstGeom>
            <a:solidFill>
              <a:srgbClr val="F8F8F8"/>
            </a:solidFill>
          </p:spPr>
          <p:txBody>
            <a:bodyPr wrap="square" lIns="182802">
              <a:spAutoFit/>
            </a:bodyPr>
            <a:lstStyle/>
            <a:p>
              <a:pPr defTabSz="913698">
                <a:lnSpc>
                  <a:spcPct val="90000"/>
                </a:lnSpc>
                <a:spcBef>
                  <a:spcPts val="600"/>
                </a:spcBef>
                <a:buClr>
                  <a:srgbClr val="505050"/>
                </a:buClr>
                <a:buSzPct val="90000"/>
                <a:defRPr/>
              </a:pPr>
              <a:r>
                <a:rPr lang="en-US" sz="2000" kern="0" dirty="0">
                  <a:gradFill>
                    <a:gsLst>
                      <a:gs pos="0">
                        <a:srgbClr val="505050"/>
                      </a:gs>
                      <a:gs pos="100000">
                        <a:srgbClr val="505050"/>
                      </a:gs>
                    </a:gsLst>
                    <a:lin ang="5400000" scaled="0"/>
                  </a:gradFill>
                </a:rPr>
                <a:t>Native mobile experiences</a:t>
              </a:r>
            </a:p>
          </p:txBody>
        </p:sp>
        <p:grpSp>
          <p:nvGrpSpPr>
            <p:cNvPr id="52" name="Group 51"/>
            <p:cNvGrpSpPr/>
            <p:nvPr/>
          </p:nvGrpSpPr>
          <p:grpSpPr>
            <a:xfrm>
              <a:off x="345694" y="1455552"/>
              <a:ext cx="731416" cy="731416"/>
              <a:chOff x="10616717" y="2502831"/>
              <a:chExt cx="731416" cy="731416"/>
            </a:xfrm>
          </p:grpSpPr>
          <p:sp>
            <p:nvSpPr>
              <p:cNvPr id="54" name="Oval 53"/>
              <p:cNvSpPr/>
              <p:nvPr/>
            </p:nvSpPr>
            <p:spPr bwMode="auto">
              <a:xfrm>
                <a:off x="10616717" y="2502831"/>
                <a:ext cx="731416" cy="731416"/>
              </a:xfrm>
              <a:prstGeom prst="ellipse">
                <a:avLst/>
              </a:prstGeom>
              <a:solidFill>
                <a:srgbClr val="EAEAEA"/>
              </a:solidFill>
              <a:ln w="19050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182776" tIns="146220" rIns="182776" bIns="1462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31756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 kern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grpSp>
            <p:nvGrpSpPr>
              <p:cNvPr id="59" name="Group 18"/>
              <p:cNvGrpSpPr>
                <a:grpSpLocks noChangeAspect="1"/>
              </p:cNvGrpSpPr>
              <p:nvPr/>
            </p:nvGrpSpPr>
            <p:grpSpPr bwMode="auto">
              <a:xfrm>
                <a:off x="10850663" y="2659783"/>
                <a:ext cx="263525" cy="417513"/>
                <a:chOff x="4809" y="1204"/>
                <a:chExt cx="166" cy="263"/>
              </a:xfrm>
              <a:solidFill>
                <a:srgbClr val="0078D7"/>
              </a:solidFill>
            </p:grpSpPr>
            <p:sp>
              <p:nvSpPr>
                <p:cNvPr id="60" name="Freeform 19"/>
                <p:cNvSpPr>
                  <a:spLocks noEditPoints="1"/>
                </p:cNvSpPr>
                <p:nvPr/>
              </p:nvSpPr>
              <p:spPr bwMode="auto">
                <a:xfrm>
                  <a:off x="4809" y="1204"/>
                  <a:ext cx="166" cy="263"/>
                </a:xfrm>
                <a:custGeom>
                  <a:avLst/>
                  <a:gdLst>
                    <a:gd name="T0" fmla="*/ 0 w 166"/>
                    <a:gd name="T1" fmla="*/ 263 h 263"/>
                    <a:gd name="T2" fmla="*/ 166 w 166"/>
                    <a:gd name="T3" fmla="*/ 263 h 263"/>
                    <a:gd name="T4" fmla="*/ 166 w 166"/>
                    <a:gd name="T5" fmla="*/ 0 h 263"/>
                    <a:gd name="T6" fmla="*/ 0 w 166"/>
                    <a:gd name="T7" fmla="*/ 0 h 263"/>
                    <a:gd name="T8" fmla="*/ 0 w 166"/>
                    <a:gd name="T9" fmla="*/ 263 h 263"/>
                    <a:gd name="T10" fmla="*/ 150 w 166"/>
                    <a:gd name="T11" fmla="*/ 181 h 263"/>
                    <a:gd name="T12" fmla="*/ 17 w 166"/>
                    <a:gd name="T13" fmla="*/ 181 h 263"/>
                    <a:gd name="T14" fmla="*/ 17 w 166"/>
                    <a:gd name="T15" fmla="*/ 49 h 263"/>
                    <a:gd name="T16" fmla="*/ 150 w 166"/>
                    <a:gd name="T17" fmla="*/ 49 h 263"/>
                    <a:gd name="T18" fmla="*/ 150 w 166"/>
                    <a:gd name="T19" fmla="*/ 181 h 263"/>
                    <a:gd name="T20" fmla="*/ 17 w 166"/>
                    <a:gd name="T21" fmla="*/ 197 h 263"/>
                    <a:gd name="T22" fmla="*/ 150 w 166"/>
                    <a:gd name="T23" fmla="*/ 197 h 263"/>
                    <a:gd name="T24" fmla="*/ 150 w 166"/>
                    <a:gd name="T25" fmla="*/ 247 h 263"/>
                    <a:gd name="T26" fmla="*/ 17 w 166"/>
                    <a:gd name="T27" fmla="*/ 247 h 263"/>
                    <a:gd name="T28" fmla="*/ 17 w 166"/>
                    <a:gd name="T29" fmla="*/ 197 h 263"/>
                    <a:gd name="T30" fmla="*/ 150 w 166"/>
                    <a:gd name="T31" fmla="*/ 33 h 263"/>
                    <a:gd name="T32" fmla="*/ 17 w 166"/>
                    <a:gd name="T33" fmla="*/ 33 h 263"/>
                    <a:gd name="T34" fmla="*/ 17 w 166"/>
                    <a:gd name="T35" fmla="*/ 16 h 263"/>
                    <a:gd name="T36" fmla="*/ 150 w 166"/>
                    <a:gd name="T37" fmla="*/ 16 h 263"/>
                    <a:gd name="T38" fmla="*/ 150 w 166"/>
                    <a:gd name="T39" fmla="*/ 33 h 2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66" h="263">
                      <a:moveTo>
                        <a:pt x="0" y="263"/>
                      </a:moveTo>
                      <a:lnTo>
                        <a:pt x="166" y="263"/>
                      </a:lnTo>
                      <a:lnTo>
                        <a:pt x="166" y="0"/>
                      </a:lnTo>
                      <a:lnTo>
                        <a:pt x="0" y="0"/>
                      </a:lnTo>
                      <a:lnTo>
                        <a:pt x="0" y="263"/>
                      </a:lnTo>
                      <a:close/>
                      <a:moveTo>
                        <a:pt x="150" y="181"/>
                      </a:moveTo>
                      <a:lnTo>
                        <a:pt x="17" y="181"/>
                      </a:lnTo>
                      <a:lnTo>
                        <a:pt x="17" y="49"/>
                      </a:lnTo>
                      <a:lnTo>
                        <a:pt x="150" y="49"/>
                      </a:lnTo>
                      <a:lnTo>
                        <a:pt x="150" y="181"/>
                      </a:lnTo>
                      <a:close/>
                      <a:moveTo>
                        <a:pt x="17" y="197"/>
                      </a:moveTo>
                      <a:lnTo>
                        <a:pt x="150" y="197"/>
                      </a:lnTo>
                      <a:lnTo>
                        <a:pt x="150" y="247"/>
                      </a:lnTo>
                      <a:lnTo>
                        <a:pt x="17" y="247"/>
                      </a:lnTo>
                      <a:lnTo>
                        <a:pt x="17" y="197"/>
                      </a:lnTo>
                      <a:close/>
                      <a:moveTo>
                        <a:pt x="150" y="33"/>
                      </a:moveTo>
                      <a:lnTo>
                        <a:pt x="17" y="33"/>
                      </a:lnTo>
                      <a:lnTo>
                        <a:pt x="17" y="16"/>
                      </a:lnTo>
                      <a:lnTo>
                        <a:pt x="150" y="16"/>
                      </a:lnTo>
                      <a:lnTo>
                        <a:pt x="150" y="3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01" tIns="45700" rIns="91401" bIns="4570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3873">
                    <a:defRPr/>
                  </a:pPr>
                  <a:endParaRPr lang="en-US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61" name="Rectangle 20"/>
                <p:cNvSpPr>
                  <a:spLocks noChangeArrowheads="1"/>
                </p:cNvSpPr>
                <p:nvPr/>
              </p:nvSpPr>
              <p:spPr bwMode="auto">
                <a:xfrm>
                  <a:off x="4884" y="1418"/>
                  <a:ext cx="16" cy="16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01" tIns="45700" rIns="91401" bIns="4570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3873">
                    <a:defRPr/>
                  </a:pPr>
                  <a:endParaRPr lang="en-US" kern="0">
                    <a:solidFill>
                      <a:sysClr val="windowText" lastClr="000000"/>
                    </a:solidFill>
                  </a:endParaRPr>
                </a:p>
              </p:txBody>
            </p:sp>
          </p:grpSp>
        </p:grpSp>
      </p:grpSp>
      <p:pic>
        <p:nvPicPr>
          <p:cNvPr id="48" name="Picture 4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54776" y="2484485"/>
            <a:ext cx="2303607" cy="2116707"/>
          </a:xfrm>
          <a:prstGeom prst="rect">
            <a:avLst/>
          </a:prstGeom>
        </p:spPr>
      </p:pic>
      <p:grpSp>
        <p:nvGrpSpPr>
          <p:cNvPr id="63" name="Group 62"/>
          <p:cNvGrpSpPr/>
          <p:nvPr/>
        </p:nvGrpSpPr>
        <p:grpSpPr>
          <a:xfrm>
            <a:off x="876225" y="5387583"/>
            <a:ext cx="2065752" cy="731104"/>
            <a:chOff x="720974" y="5889045"/>
            <a:chExt cx="2066631" cy="731416"/>
          </a:xfrm>
        </p:grpSpPr>
        <p:sp>
          <p:nvSpPr>
            <p:cNvPr id="72" name="Rectangle 71"/>
            <p:cNvSpPr/>
            <p:nvPr/>
          </p:nvSpPr>
          <p:spPr>
            <a:xfrm>
              <a:off x="1434950" y="5930621"/>
              <a:ext cx="1352655" cy="6466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3698">
                <a:lnSpc>
                  <a:spcPct val="90000"/>
                </a:lnSpc>
                <a:spcBef>
                  <a:spcPts val="600"/>
                </a:spcBef>
                <a:buClr>
                  <a:srgbClr val="505050"/>
                </a:buClr>
                <a:buSzPct val="90000"/>
                <a:defRPr/>
              </a:pPr>
              <a:r>
                <a:rPr lang="en-US" sz="2000" kern="0" dirty="0">
                  <a:gradFill>
                    <a:gsLst>
                      <a:gs pos="0">
                        <a:srgbClr val="505050"/>
                      </a:gs>
                      <a:gs pos="100000">
                        <a:srgbClr val="505050"/>
                      </a:gs>
                    </a:gsLst>
                    <a:lin ang="5400000" scaled="0"/>
                  </a:gradFill>
                </a:rPr>
                <a:t>Office 365 Groups</a:t>
              </a:r>
            </a:p>
          </p:txBody>
        </p:sp>
        <p:grpSp>
          <p:nvGrpSpPr>
            <p:cNvPr id="73" name="Group 72"/>
            <p:cNvGrpSpPr/>
            <p:nvPr/>
          </p:nvGrpSpPr>
          <p:grpSpPr>
            <a:xfrm>
              <a:off x="720974" y="5889045"/>
              <a:ext cx="731416" cy="731416"/>
              <a:chOff x="720974" y="5889045"/>
              <a:chExt cx="731416" cy="731416"/>
            </a:xfrm>
          </p:grpSpPr>
          <p:sp>
            <p:nvSpPr>
              <p:cNvPr id="74" name="Oval 73"/>
              <p:cNvSpPr/>
              <p:nvPr/>
            </p:nvSpPr>
            <p:spPr bwMode="auto">
              <a:xfrm>
                <a:off x="720974" y="5889045"/>
                <a:ext cx="731416" cy="731416"/>
              </a:xfrm>
              <a:prstGeom prst="ellipse">
                <a:avLst/>
              </a:prstGeom>
              <a:solidFill>
                <a:srgbClr val="EAEAEA"/>
              </a:solidFill>
              <a:ln w="19050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182776" tIns="146220" rIns="182776" bIns="1462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31756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 kern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grpSp>
            <p:nvGrpSpPr>
              <p:cNvPr id="75" name="Group 4"/>
              <p:cNvGrpSpPr>
                <a:grpSpLocks noChangeAspect="1"/>
              </p:cNvGrpSpPr>
              <p:nvPr/>
            </p:nvGrpSpPr>
            <p:grpSpPr bwMode="auto">
              <a:xfrm>
                <a:off x="890626" y="6110092"/>
                <a:ext cx="392112" cy="328612"/>
                <a:chOff x="185" y="3853"/>
                <a:chExt cx="247" cy="207"/>
              </a:xfrm>
            </p:grpSpPr>
            <p:sp>
              <p:nvSpPr>
                <p:cNvPr id="76" name="Oval 5"/>
                <p:cNvSpPr>
                  <a:spLocks noChangeArrowheads="1"/>
                </p:cNvSpPr>
                <p:nvPr/>
              </p:nvSpPr>
              <p:spPr bwMode="auto">
                <a:xfrm>
                  <a:off x="193" y="3853"/>
                  <a:ext cx="66" cy="66"/>
                </a:xfrm>
                <a:prstGeom prst="ellipse">
                  <a:avLst/>
                </a:prstGeom>
                <a:noFill/>
                <a:ln w="26988" cap="flat">
                  <a:solidFill>
                    <a:srgbClr val="0078D7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01" tIns="45700" rIns="91401" bIns="4570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3873">
                    <a:defRPr/>
                  </a:pPr>
                  <a:endParaRPr lang="en-US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77" name="Oval 6"/>
                <p:cNvSpPr>
                  <a:spLocks noChangeArrowheads="1"/>
                </p:cNvSpPr>
                <p:nvPr/>
              </p:nvSpPr>
              <p:spPr bwMode="auto">
                <a:xfrm>
                  <a:off x="358" y="3853"/>
                  <a:ext cx="66" cy="66"/>
                </a:xfrm>
                <a:prstGeom prst="ellipse">
                  <a:avLst/>
                </a:prstGeom>
                <a:noFill/>
                <a:ln w="26988" cap="flat">
                  <a:solidFill>
                    <a:srgbClr val="0078D7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01" tIns="45700" rIns="91401" bIns="4570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3873">
                    <a:defRPr/>
                  </a:pPr>
                  <a:endParaRPr lang="en-US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78" name="Freeform 7"/>
                <p:cNvSpPr>
                  <a:spLocks/>
                </p:cNvSpPr>
                <p:nvPr/>
              </p:nvSpPr>
              <p:spPr bwMode="auto">
                <a:xfrm>
                  <a:off x="185" y="3919"/>
                  <a:ext cx="82" cy="42"/>
                </a:xfrm>
                <a:custGeom>
                  <a:avLst/>
                  <a:gdLst>
                    <a:gd name="T0" fmla="*/ 40 w 40"/>
                    <a:gd name="T1" fmla="*/ 20 h 20"/>
                    <a:gd name="T2" fmla="*/ 20 w 40"/>
                    <a:gd name="T3" fmla="*/ 0 h 20"/>
                    <a:gd name="T4" fmla="*/ 0 w 40"/>
                    <a:gd name="T5" fmla="*/ 2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0" h="20">
                      <a:moveTo>
                        <a:pt x="40" y="20"/>
                      </a:moveTo>
                      <a:cubicBezTo>
                        <a:pt x="40" y="9"/>
                        <a:pt x="31" y="0"/>
                        <a:pt x="20" y="0"/>
                      </a:cubicBezTo>
                      <a:cubicBezTo>
                        <a:pt x="9" y="0"/>
                        <a:pt x="0" y="9"/>
                        <a:pt x="0" y="20"/>
                      </a:cubicBezTo>
                    </a:path>
                  </a:pathLst>
                </a:custGeom>
                <a:noFill/>
                <a:ln w="26988" cap="flat">
                  <a:solidFill>
                    <a:srgbClr val="0078D7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01" tIns="45700" rIns="91401" bIns="4570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3873">
                    <a:defRPr/>
                  </a:pPr>
                  <a:endParaRPr lang="en-US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79" name="Oval 8"/>
                <p:cNvSpPr>
                  <a:spLocks noChangeArrowheads="1"/>
                </p:cNvSpPr>
                <p:nvPr/>
              </p:nvSpPr>
              <p:spPr bwMode="auto">
                <a:xfrm>
                  <a:off x="267" y="3919"/>
                  <a:ext cx="83" cy="83"/>
                </a:xfrm>
                <a:prstGeom prst="ellipse">
                  <a:avLst/>
                </a:prstGeom>
                <a:noFill/>
                <a:ln w="26988" cap="flat">
                  <a:solidFill>
                    <a:srgbClr val="0078D7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01" tIns="45700" rIns="91401" bIns="4570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3873">
                    <a:defRPr/>
                  </a:pPr>
                  <a:endParaRPr lang="en-US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80" name="Freeform 9"/>
                <p:cNvSpPr>
                  <a:spLocks/>
                </p:cNvSpPr>
                <p:nvPr/>
              </p:nvSpPr>
              <p:spPr bwMode="auto">
                <a:xfrm>
                  <a:off x="251" y="4002"/>
                  <a:ext cx="115" cy="58"/>
                </a:xfrm>
                <a:custGeom>
                  <a:avLst/>
                  <a:gdLst>
                    <a:gd name="T0" fmla="*/ 56 w 56"/>
                    <a:gd name="T1" fmla="*/ 28 h 28"/>
                    <a:gd name="T2" fmla="*/ 28 w 56"/>
                    <a:gd name="T3" fmla="*/ 0 h 28"/>
                    <a:gd name="T4" fmla="*/ 0 w 56"/>
                    <a:gd name="T5" fmla="*/ 28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6" h="28">
                      <a:moveTo>
                        <a:pt x="56" y="28"/>
                      </a:moveTo>
                      <a:cubicBezTo>
                        <a:pt x="56" y="13"/>
                        <a:pt x="44" y="0"/>
                        <a:pt x="28" y="0"/>
                      </a:cubicBezTo>
                      <a:cubicBezTo>
                        <a:pt x="12" y="0"/>
                        <a:pt x="0" y="13"/>
                        <a:pt x="0" y="28"/>
                      </a:cubicBezTo>
                    </a:path>
                  </a:pathLst>
                </a:custGeom>
                <a:noFill/>
                <a:ln w="26988" cap="flat">
                  <a:solidFill>
                    <a:srgbClr val="0078D7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01" tIns="45700" rIns="91401" bIns="4570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3873">
                    <a:defRPr/>
                  </a:pPr>
                  <a:endParaRPr lang="en-US" kern="0">
                    <a:solidFill>
                      <a:sysClr val="windowText" lastClr="000000"/>
                    </a:solidFill>
                  </a:endParaRPr>
                </a:p>
              </p:txBody>
            </p:sp>
            <p:sp>
              <p:nvSpPr>
                <p:cNvPr id="81" name="Freeform 10"/>
                <p:cNvSpPr>
                  <a:spLocks/>
                </p:cNvSpPr>
                <p:nvPr/>
              </p:nvSpPr>
              <p:spPr bwMode="auto">
                <a:xfrm>
                  <a:off x="350" y="3919"/>
                  <a:ext cx="82" cy="42"/>
                </a:xfrm>
                <a:custGeom>
                  <a:avLst/>
                  <a:gdLst>
                    <a:gd name="T0" fmla="*/ 40 w 40"/>
                    <a:gd name="T1" fmla="*/ 20 h 20"/>
                    <a:gd name="T2" fmla="*/ 20 w 40"/>
                    <a:gd name="T3" fmla="*/ 0 h 20"/>
                    <a:gd name="T4" fmla="*/ 0 w 40"/>
                    <a:gd name="T5" fmla="*/ 2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0" h="20">
                      <a:moveTo>
                        <a:pt x="40" y="20"/>
                      </a:moveTo>
                      <a:cubicBezTo>
                        <a:pt x="40" y="9"/>
                        <a:pt x="31" y="0"/>
                        <a:pt x="20" y="0"/>
                      </a:cubicBezTo>
                      <a:cubicBezTo>
                        <a:pt x="9" y="0"/>
                        <a:pt x="0" y="9"/>
                        <a:pt x="0" y="20"/>
                      </a:cubicBezTo>
                    </a:path>
                  </a:pathLst>
                </a:custGeom>
                <a:noFill/>
                <a:ln w="26988" cap="flat">
                  <a:solidFill>
                    <a:srgbClr val="0078D7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01" tIns="45700" rIns="91401" bIns="4570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3873">
                    <a:defRPr/>
                  </a:pPr>
                  <a:endParaRPr lang="en-US" kern="0">
                    <a:solidFill>
                      <a:sysClr val="windowText" lastClr="000000"/>
                    </a:solidFill>
                  </a:endParaRPr>
                </a:p>
              </p:txBody>
            </p:sp>
          </p:grpSp>
        </p:grpSp>
      </p:grpSp>
      <p:grpSp>
        <p:nvGrpSpPr>
          <p:cNvPr id="64" name="Group 63"/>
          <p:cNvGrpSpPr/>
          <p:nvPr/>
        </p:nvGrpSpPr>
        <p:grpSpPr>
          <a:xfrm>
            <a:off x="3535873" y="5413567"/>
            <a:ext cx="2137466" cy="731104"/>
            <a:chOff x="4751290" y="5885989"/>
            <a:chExt cx="2138375" cy="731416"/>
          </a:xfrm>
        </p:grpSpPr>
        <p:sp>
          <p:nvSpPr>
            <p:cNvPr id="68" name="Rectangle 67"/>
            <p:cNvSpPr/>
            <p:nvPr/>
          </p:nvSpPr>
          <p:spPr>
            <a:xfrm>
              <a:off x="5445443" y="5943741"/>
              <a:ext cx="1444222" cy="659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3698">
                <a:lnSpc>
                  <a:spcPct val="90000"/>
                </a:lnSpc>
                <a:spcBef>
                  <a:spcPts val="600"/>
                </a:spcBef>
                <a:buClr>
                  <a:srgbClr val="505050"/>
                </a:buClr>
                <a:buSzPct val="90000"/>
                <a:defRPr/>
              </a:pPr>
              <a:r>
                <a:rPr lang="en-US" sz="2000" kern="0" dirty="0">
                  <a:gradFill>
                    <a:gsLst>
                      <a:gs pos="0">
                        <a:srgbClr val="505050"/>
                      </a:gs>
                      <a:gs pos="100000">
                        <a:srgbClr val="505050"/>
                      </a:gs>
                    </a:gsLst>
                    <a:lin ang="5400000" scaled="0"/>
                  </a:gradFill>
                </a:rPr>
                <a:t>Microsoft Graph</a:t>
              </a:r>
            </a:p>
          </p:txBody>
        </p:sp>
        <p:grpSp>
          <p:nvGrpSpPr>
            <p:cNvPr id="69" name="Group 68"/>
            <p:cNvGrpSpPr/>
            <p:nvPr/>
          </p:nvGrpSpPr>
          <p:grpSpPr>
            <a:xfrm>
              <a:off x="4751290" y="5885989"/>
              <a:ext cx="731416" cy="731416"/>
              <a:chOff x="4905487" y="5885989"/>
              <a:chExt cx="731416" cy="731416"/>
            </a:xfrm>
          </p:grpSpPr>
          <p:sp>
            <p:nvSpPr>
              <p:cNvPr id="70" name="Oval 69"/>
              <p:cNvSpPr/>
              <p:nvPr/>
            </p:nvSpPr>
            <p:spPr bwMode="auto">
              <a:xfrm>
                <a:off x="4905487" y="5885989"/>
                <a:ext cx="731416" cy="731416"/>
              </a:xfrm>
              <a:prstGeom prst="ellipse">
                <a:avLst/>
              </a:prstGeom>
              <a:solidFill>
                <a:srgbClr val="EAEAEA"/>
              </a:solidFill>
              <a:ln w="19050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182776" tIns="146220" rIns="182776" bIns="1462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31756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 kern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71" name="Freeform 14"/>
              <p:cNvSpPr>
                <a:spLocks noEditPoints="1"/>
              </p:cNvSpPr>
              <p:nvPr/>
            </p:nvSpPr>
            <p:spPr bwMode="auto">
              <a:xfrm>
                <a:off x="5082283" y="6081041"/>
                <a:ext cx="377825" cy="341313"/>
              </a:xfrm>
              <a:custGeom>
                <a:avLst/>
                <a:gdLst>
                  <a:gd name="T0" fmla="*/ 116 w 116"/>
                  <a:gd name="T1" fmla="*/ 20 h 104"/>
                  <a:gd name="T2" fmla="*/ 104 w 116"/>
                  <a:gd name="T3" fmla="*/ 8 h 104"/>
                  <a:gd name="T4" fmla="*/ 93 w 116"/>
                  <a:gd name="T5" fmla="*/ 15 h 104"/>
                  <a:gd name="T6" fmla="*/ 56 w 116"/>
                  <a:gd name="T7" fmla="*/ 10 h 104"/>
                  <a:gd name="T8" fmla="*/ 44 w 116"/>
                  <a:gd name="T9" fmla="*/ 0 h 104"/>
                  <a:gd name="T10" fmla="*/ 32 w 116"/>
                  <a:gd name="T11" fmla="*/ 12 h 104"/>
                  <a:gd name="T12" fmla="*/ 34 w 116"/>
                  <a:gd name="T13" fmla="*/ 19 h 104"/>
                  <a:gd name="T14" fmla="*/ 15 w 116"/>
                  <a:gd name="T15" fmla="*/ 45 h 104"/>
                  <a:gd name="T16" fmla="*/ 12 w 116"/>
                  <a:gd name="T17" fmla="*/ 44 h 104"/>
                  <a:gd name="T18" fmla="*/ 0 w 116"/>
                  <a:gd name="T19" fmla="*/ 56 h 104"/>
                  <a:gd name="T20" fmla="*/ 12 w 116"/>
                  <a:gd name="T21" fmla="*/ 68 h 104"/>
                  <a:gd name="T22" fmla="*/ 18 w 116"/>
                  <a:gd name="T23" fmla="*/ 67 h 104"/>
                  <a:gd name="T24" fmla="*/ 38 w 116"/>
                  <a:gd name="T25" fmla="*/ 85 h 104"/>
                  <a:gd name="T26" fmla="*/ 36 w 116"/>
                  <a:gd name="T27" fmla="*/ 92 h 104"/>
                  <a:gd name="T28" fmla="*/ 48 w 116"/>
                  <a:gd name="T29" fmla="*/ 104 h 104"/>
                  <a:gd name="T30" fmla="*/ 60 w 116"/>
                  <a:gd name="T31" fmla="*/ 92 h 104"/>
                  <a:gd name="T32" fmla="*/ 92 w 116"/>
                  <a:gd name="T33" fmla="*/ 77 h 104"/>
                  <a:gd name="T34" fmla="*/ 100 w 116"/>
                  <a:gd name="T35" fmla="*/ 80 h 104"/>
                  <a:gd name="T36" fmla="*/ 112 w 116"/>
                  <a:gd name="T37" fmla="*/ 68 h 104"/>
                  <a:gd name="T38" fmla="*/ 105 w 116"/>
                  <a:gd name="T39" fmla="*/ 57 h 104"/>
                  <a:gd name="T40" fmla="*/ 107 w 116"/>
                  <a:gd name="T41" fmla="*/ 32 h 104"/>
                  <a:gd name="T42" fmla="*/ 116 w 116"/>
                  <a:gd name="T43" fmla="*/ 20 h 104"/>
                  <a:gd name="T44" fmla="*/ 89 w 116"/>
                  <a:gd name="T45" fmla="*/ 63 h 104"/>
                  <a:gd name="T46" fmla="*/ 50 w 116"/>
                  <a:gd name="T47" fmla="*/ 57 h 104"/>
                  <a:gd name="T48" fmla="*/ 48 w 116"/>
                  <a:gd name="T49" fmla="*/ 23 h 104"/>
                  <a:gd name="T50" fmla="*/ 49 w 116"/>
                  <a:gd name="T51" fmla="*/ 23 h 104"/>
                  <a:gd name="T52" fmla="*/ 89 w 116"/>
                  <a:gd name="T53" fmla="*/ 63 h 104"/>
                  <a:gd name="T54" fmla="*/ 89 w 116"/>
                  <a:gd name="T55" fmla="*/ 63 h 104"/>
                  <a:gd name="T56" fmla="*/ 42 w 116"/>
                  <a:gd name="T57" fmla="*/ 56 h 104"/>
                  <a:gd name="T58" fmla="*/ 24 w 116"/>
                  <a:gd name="T59" fmla="*/ 54 h 104"/>
                  <a:gd name="T60" fmla="*/ 22 w 116"/>
                  <a:gd name="T61" fmla="*/ 49 h 104"/>
                  <a:gd name="T62" fmla="*/ 40 w 116"/>
                  <a:gd name="T63" fmla="*/ 24 h 104"/>
                  <a:gd name="T64" fmla="*/ 42 w 116"/>
                  <a:gd name="T65" fmla="*/ 56 h 104"/>
                  <a:gd name="T66" fmla="*/ 43 w 116"/>
                  <a:gd name="T67" fmla="*/ 64 h 104"/>
                  <a:gd name="T68" fmla="*/ 43 w 116"/>
                  <a:gd name="T69" fmla="*/ 79 h 104"/>
                  <a:gd name="T70" fmla="*/ 24 w 116"/>
                  <a:gd name="T71" fmla="*/ 62 h 104"/>
                  <a:gd name="T72" fmla="*/ 43 w 116"/>
                  <a:gd name="T73" fmla="*/ 64 h 104"/>
                  <a:gd name="T74" fmla="*/ 52 w 116"/>
                  <a:gd name="T75" fmla="*/ 81 h 104"/>
                  <a:gd name="T76" fmla="*/ 51 w 116"/>
                  <a:gd name="T77" fmla="*/ 66 h 104"/>
                  <a:gd name="T78" fmla="*/ 86 w 116"/>
                  <a:gd name="T79" fmla="*/ 71 h 104"/>
                  <a:gd name="T80" fmla="*/ 58 w 116"/>
                  <a:gd name="T81" fmla="*/ 85 h 104"/>
                  <a:gd name="T82" fmla="*/ 52 w 116"/>
                  <a:gd name="T83" fmla="*/ 81 h 104"/>
                  <a:gd name="T84" fmla="*/ 95 w 116"/>
                  <a:gd name="T85" fmla="*/ 57 h 104"/>
                  <a:gd name="T86" fmla="*/ 55 w 116"/>
                  <a:gd name="T87" fmla="*/ 18 h 104"/>
                  <a:gd name="T88" fmla="*/ 92 w 116"/>
                  <a:gd name="T89" fmla="*/ 22 h 104"/>
                  <a:gd name="T90" fmla="*/ 99 w 116"/>
                  <a:gd name="T91" fmla="*/ 31 h 104"/>
                  <a:gd name="T92" fmla="*/ 97 w 116"/>
                  <a:gd name="T93" fmla="*/ 56 h 104"/>
                  <a:gd name="T94" fmla="*/ 95 w 116"/>
                  <a:gd name="T95" fmla="*/ 57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16" h="104">
                    <a:moveTo>
                      <a:pt x="116" y="20"/>
                    </a:moveTo>
                    <a:cubicBezTo>
                      <a:pt x="116" y="13"/>
                      <a:pt x="111" y="8"/>
                      <a:pt x="104" y="8"/>
                    </a:cubicBezTo>
                    <a:cubicBezTo>
                      <a:pt x="99" y="8"/>
                      <a:pt x="95" y="11"/>
                      <a:pt x="93" y="15"/>
                    </a:cubicBezTo>
                    <a:cubicBezTo>
                      <a:pt x="56" y="10"/>
                      <a:pt x="56" y="10"/>
                      <a:pt x="56" y="10"/>
                    </a:cubicBezTo>
                    <a:cubicBezTo>
                      <a:pt x="55" y="4"/>
                      <a:pt x="50" y="0"/>
                      <a:pt x="44" y="0"/>
                    </a:cubicBezTo>
                    <a:cubicBezTo>
                      <a:pt x="37" y="0"/>
                      <a:pt x="32" y="5"/>
                      <a:pt x="32" y="12"/>
                    </a:cubicBezTo>
                    <a:cubicBezTo>
                      <a:pt x="32" y="15"/>
                      <a:pt x="33" y="17"/>
                      <a:pt x="34" y="19"/>
                    </a:cubicBezTo>
                    <a:cubicBezTo>
                      <a:pt x="15" y="45"/>
                      <a:pt x="15" y="45"/>
                      <a:pt x="15" y="45"/>
                    </a:cubicBezTo>
                    <a:cubicBezTo>
                      <a:pt x="14" y="44"/>
                      <a:pt x="13" y="44"/>
                      <a:pt x="12" y="44"/>
                    </a:cubicBezTo>
                    <a:cubicBezTo>
                      <a:pt x="5" y="44"/>
                      <a:pt x="0" y="49"/>
                      <a:pt x="0" y="56"/>
                    </a:cubicBezTo>
                    <a:cubicBezTo>
                      <a:pt x="0" y="63"/>
                      <a:pt x="5" y="68"/>
                      <a:pt x="12" y="68"/>
                    </a:cubicBezTo>
                    <a:cubicBezTo>
                      <a:pt x="14" y="68"/>
                      <a:pt x="16" y="67"/>
                      <a:pt x="18" y="67"/>
                    </a:cubicBezTo>
                    <a:cubicBezTo>
                      <a:pt x="38" y="85"/>
                      <a:pt x="38" y="85"/>
                      <a:pt x="38" y="85"/>
                    </a:cubicBezTo>
                    <a:cubicBezTo>
                      <a:pt x="37" y="87"/>
                      <a:pt x="36" y="89"/>
                      <a:pt x="36" y="92"/>
                    </a:cubicBezTo>
                    <a:cubicBezTo>
                      <a:pt x="36" y="99"/>
                      <a:pt x="41" y="104"/>
                      <a:pt x="48" y="104"/>
                    </a:cubicBezTo>
                    <a:cubicBezTo>
                      <a:pt x="54" y="104"/>
                      <a:pt x="60" y="99"/>
                      <a:pt x="60" y="92"/>
                    </a:cubicBezTo>
                    <a:cubicBezTo>
                      <a:pt x="92" y="77"/>
                      <a:pt x="92" y="77"/>
                      <a:pt x="92" y="77"/>
                    </a:cubicBezTo>
                    <a:cubicBezTo>
                      <a:pt x="94" y="79"/>
                      <a:pt x="97" y="80"/>
                      <a:pt x="100" y="80"/>
                    </a:cubicBezTo>
                    <a:cubicBezTo>
                      <a:pt x="107" y="80"/>
                      <a:pt x="112" y="75"/>
                      <a:pt x="112" y="68"/>
                    </a:cubicBezTo>
                    <a:cubicBezTo>
                      <a:pt x="112" y="63"/>
                      <a:pt x="109" y="59"/>
                      <a:pt x="105" y="57"/>
                    </a:cubicBezTo>
                    <a:cubicBezTo>
                      <a:pt x="107" y="32"/>
                      <a:pt x="107" y="32"/>
                      <a:pt x="107" y="32"/>
                    </a:cubicBezTo>
                    <a:cubicBezTo>
                      <a:pt x="112" y="30"/>
                      <a:pt x="116" y="26"/>
                      <a:pt x="116" y="20"/>
                    </a:cubicBezTo>
                    <a:close/>
                    <a:moveTo>
                      <a:pt x="89" y="63"/>
                    </a:moveTo>
                    <a:cubicBezTo>
                      <a:pt x="50" y="57"/>
                      <a:pt x="50" y="57"/>
                      <a:pt x="50" y="57"/>
                    </a:cubicBezTo>
                    <a:cubicBezTo>
                      <a:pt x="48" y="23"/>
                      <a:pt x="48" y="23"/>
                      <a:pt x="48" y="23"/>
                    </a:cubicBezTo>
                    <a:cubicBezTo>
                      <a:pt x="49" y="23"/>
                      <a:pt x="49" y="23"/>
                      <a:pt x="49" y="23"/>
                    </a:cubicBezTo>
                    <a:cubicBezTo>
                      <a:pt x="89" y="63"/>
                      <a:pt x="89" y="63"/>
                      <a:pt x="89" y="63"/>
                    </a:cubicBezTo>
                    <a:cubicBezTo>
                      <a:pt x="89" y="63"/>
                      <a:pt x="89" y="63"/>
                      <a:pt x="89" y="63"/>
                    </a:cubicBezTo>
                    <a:close/>
                    <a:moveTo>
                      <a:pt x="42" y="56"/>
                    </a:moveTo>
                    <a:cubicBezTo>
                      <a:pt x="24" y="54"/>
                      <a:pt x="24" y="54"/>
                      <a:pt x="24" y="54"/>
                    </a:cubicBezTo>
                    <a:cubicBezTo>
                      <a:pt x="23" y="52"/>
                      <a:pt x="23" y="51"/>
                      <a:pt x="22" y="49"/>
                    </a:cubicBezTo>
                    <a:cubicBezTo>
                      <a:pt x="40" y="24"/>
                      <a:pt x="40" y="24"/>
                      <a:pt x="40" y="24"/>
                    </a:cubicBezTo>
                    <a:lnTo>
                      <a:pt x="42" y="56"/>
                    </a:lnTo>
                    <a:close/>
                    <a:moveTo>
                      <a:pt x="43" y="64"/>
                    </a:moveTo>
                    <a:cubicBezTo>
                      <a:pt x="43" y="79"/>
                      <a:pt x="43" y="79"/>
                      <a:pt x="43" y="79"/>
                    </a:cubicBezTo>
                    <a:cubicBezTo>
                      <a:pt x="24" y="62"/>
                      <a:pt x="24" y="62"/>
                      <a:pt x="24" y="62"/>
                    </a:cubicBezTo>
                    <a:lnTo>
                      <a:pt x="43" y="64"/>
                    </a:lnTo>
                    <a:close/>
                    <a:moveTo>
                      <a:pt x="52" y="81"/>
                    </a:moveTo>
                    <a:cubicBezTo>
                      <a:pt x="51" y="66"/>
                      <a:pt x="51" y="66"/>
                      <a:pt x="51" y="66"/>
                    </a:cubicBezTo>
                    <a:cubicBezTo>
                      <a:pt x="86" y="71"/>
                      <a:pt x="86" y="71"/>
                      <a:pt x="86" y="71"/>
                    </a:cubicBezTo>
                    <a:cubicBezTo>
                      <a:pt x="58" y="85"/>
                      <a:pt x="58" y="85"/>
                      <a:pt x="58" y="85"/>
                    </a:cubicBezTo>
                    <a:cubicBezTo>
                      <a:pt x="56" y="83"/>
                      <a:pt x="54" y="81"/>
                      <a:pt x="52" y="81"/>
                    </a:cubicBezTo>
                    <a:close/>
                    <a:moveTo>
                      <a:pt x="95" y="57"/>
                    </a:moveTo>
                    <a:cubicBezTo>
                      <a:pt x="55" y="18"/>
                      <a:pt x="55" y="18"/>
                      <a:pt x="55" y="18"/>
                    </a:cubicBezTo>
                    <a:cubicBezTo>
                      <a:pt x="92" y="22"/>
                      <a:pt x="92" y="22"/>
                      <a:pt x="92" y="22"/>
                    </a:cubicBezTo>
                    <a:cubicBezTo>
                      <a:pt x="93" y="26"/>
                      <a:pt x="96" y="29"/>
                      <a:pt x="99" y="31"/>
                    </a:cubicBezTo>
                    <a:cubicBezTo>
                      <a:pt x="97" y="56"/>
                      <a:pt x="97" y="56"/>
                      <a:pt x="97" y="56"/>
                    </a:cubicBezTo>
                    <a:cubicBezTo>
                      <a:pt x="96" y="57"/>
                      <a:pt x="96" y="57"/>
                      <a:pt x="95" y="57"/>
                    </a:cubicBezTo>
                    <a:close/>
                  </a:path>
                </a:pathLst>
              </a:custGeom>
              <a:solidFill>
                <a:srgbClr val="0078D7"/>
              </a:solidFill>
              <a:ln>
                <a:noFill/>
              </a:ln>
            </p:spPr>
            <p:txBody>
              <a:bodyPr vert="horz" wrap="square" lIns="91401" tIns="45700" rIns="91401" bIns="45700" numCol="1" anchor="t" anchorCtr="0" compatLnSpc="1">
                <a:prstTxWarp prst="textNoShape">
                  <a:avLst/>
                </a:prstTxWarp>
              </a:bodyPr>
              <a:lstStyle/>
              <a:p>
                <a:pPr defTabSz="913873">
                  <a:defRPr/>
                </a:pPr>
                <a:endParaRPr lang="en-US" kern="0">
                  <a:solidFill>
                    <a:sysClr val="windowText" lastClr="000000"/>
                  </a:solidFill>
                </a:endParaRPr>
              </a:p>
            </p:txBody>
          </p:sp>
        </p:grpSp>
      </p:grpSp>
      <p:sp>
        <p:nvSpPr>
          <p:cNvPr id="83" name="TextBox 82"/>
          <p:cNvSpPr txBox="1"/>
          <p:nvPr/>
        </p:nvSpPr>
        <p:spPr>
          <a:xfrm>
            <a:off x="1561090" y="1932838"/>
            <a:ext cx="2541487" cy="578141"/>
          </a:xfrm>
          <a:prstGeom prst="rect">
            <a:avLst/>
          </a:prstGeom>
          <a:noFill/>
        </p:spPr>
        <p:txBody>
          <a:bodyPr wrap="square" lIns="186441" tIns="149154" rIns="186441" bIns="149154" rtlCol="0">
            <a:spAutoFit/>
          </a:bodyPr>
          <a:lstStyle/>
          <a:p>
            <a:pPr algn="ctr" defTabSz="913873">
              <a:lnSpc>
                <a:spcPct val="90000"/>
              </a:lnSpc>
              <a:spcAft>
                <a:spcPts val="612"/>
              </a:spcAft>
              <a:defRPr/>
            </a:pPr>
            <a:r>
              <a:rPr lang="en-US" sz="2000" kern="0" dirty="0">
                <a:gradFill>
                  <a:gsLst>
                    <a:gs pos="2917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</a:rPr>
              <a:t>Team Sites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4162744" y="3293430"/>
            <a:ext cx="655998" cy="762135"/>
          </a:xfrm>
          <a:prstGeom prst="rect">
            <a:avLst/>
          </a:prstGeom>
          <a:noFill/>
        </p:spPr>
        <p:txBody>
          <a:bodyPr wrap="square" lIns="186441" tIns="149154" rIns="186441" bIns="149154" rtlCol="0">
            <a:spAutoFit/>
          </a:bodyPr>
          <a:lstStyle/>
          <a:p>
            <a:pPr defTabSz="913873">
              <a:lnSpc>
                <a:spcPct val="90000"/>
              </a:lnSpc>
              <a:spcAft>
                <a:spcPts val="612"/>
              </a:spcAft>
              <a:defRPr/>
            </a:pPr>
            <a:r>
              <a:rPr lang="en-US" sz="3264" kern="0" dirty="0">
                <a:gradFill>
                  <a:gsLst>
                    <a:gs pos="2917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</a:rPr>
              <a:t>+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7398818" y="3302340"/>
            <a:ext cx="655998" cy="762135"/>
          </a:xfrm>
          <a:prstGeom prst="rect">
            <a:avLst/>
          </a:prstGeom>
          <a:noFill/>
        </p:spPr>
        <p:txBody>
          <a:bodyPr wrap="square" lIns="186441" tIns="149154" rIns="186441" bIns="149154" rtlCol="0">
            <a:spAutoFit/>
          </a:bodyPr>
          <a:lstStyle/>
          <a:p>
            <a:pPr defTabSz="913873">
              <a:lnSpc>
                <a:spcPct val="90000"/>
              </a:lnSpc>
              <a:spcAft>
                <a:spcPts val="612"/>
              </a:spcAft>
              <a:defRPr/>
            </a:pPr>
            <a:r>
              <a:rPr lang="en-US" sz="3264" kern="0" dirty="0">
                <a:gradFill>
                  <a:gsLst>
                    <a:gs pos="2917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</a:rPr>
              <a:t>+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4703652" y="1935955"/>
            <a:ext cx="2771354" cy="578136"/>
          </a:xfrm>
          <a:prstGeom prst="rect">
            <a:avLst/>
          </a:prstGeom>
          <a:noFill/>
        </p:spPr>
        <p:txBody>
          <a:bodyPr wrap="square" lIns="186441" tIns="149154" rIns="186441" bIns="149154" rtlCol="0">
            <a:spAutoFit/>
          </a:bodyPr>
          <a:lstStyle/>
          <a:p>
            <a:pPr algn="ctr" defTabSz="913873">
              <a:lnSpc>
                <a:spcPct val="90000"/>
              </a:lnSpc>
              <a:spcAft>
                <a:spcPts val="612"/>
              </a:spcAft>
              <a:defRPr/>
            </a:pPr>
            <a:r>
              <a:rPr lang="en-US" sz="2000" kern="0" dirty="0">
                <a:gradFill>
                  <a:gsLst>
                    <a:gs pos="2917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</a:rPr>
              <a:t>Portals &amp; Publishing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8027624" y="1938154"/>
            <a:ext cx="2757916" cy="578101"/>
          </a:xfrm>
          <a:prstGeom prst="rect">
            <a:avLst/>
          </a:prstGeom>
          <a:noFill/>
        </p:spPr>
        <p:txBody>
          <a:bodyPr wrap="square" lIns="186441" tIns="149154" rIns="186441" bIns="149154" rtlCol="0">
            <a:spAutoFit/>
          </a:bodyPr>
          <a:lstStyle/>
          <a:p>
            <a:pPr algn="ctr" defTabSz="913873">
              <a:lnSpc>
                <a:spcPct val="90000"/>
              </a:lnSpc>
              <a:spcAft>
                <a:spcPts val="612"/>
              </a:spcAft>
              <a:defRPr/>
            </a:pPr>
            <a:r>
              <a:rPr lang="en-US" sz="2000" kern="0" dirty="0">
                <a:gradFill>
                  <a:gsLst>
                    <a:gs pos="2917">
                      <a:srgbClr val="505050"/>
                    </a:gs>
                    <a:gs pos="30000">
                      <a:srgbClr val="505050"/>
                    </a:gs>
                  </a:gsLst>
                  <a:lin ang="5400000" scaled="0"/>
                </a:gradFill>
              </a:rPr>
              <a:t>Business Apps</a:t>
            </a:r>
          </a:p>
        </p:txBody>
      </p:sp>
      <p:pic>
        <p:nvPicPr>
          <p:cNvPr id="88" name="Picture 8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22083" y="2484486"/>
            <a:ext cx="2389974" cy="1837044"/>
          </a:xfrm>
          <a:prstGeom prst="rect">
            <a:avLst/>
          </a:prstGeom>
        </p:spPr>
      </p:pic>
      <p:grpSp>
        <p:nvGrpSpPr>
          <p:cNvPr id="89" name="Group 88"/>
          <p:cNvGrpSpPr/>
          <p:nvPr/>
        </p:nvGrpSpPr>
        <p:grpSpPr>
          <a:xfrm>
            <a:off x="9584530" y="3097915"/>
            <a:ext cx="1637677" cy="1742418"/>
            <a:chOff x="9585484" y="3340101"/>
            <a:chExt cx="1742916" cy="1742912"/>
          </a:xfrm>
        </p:grpSpPr>
        <p:pic>
          <p:nvPicPr>
            <p:cNvPr id="90" name="Picture 89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585484" y="3340101"/>
              <a:ext cx="1742916" cy="1742912"/>
            </a:xfrm>
            <a:prstGeom prst="rect">
              <a:avLst/>
            </a:prstGeom>
          </p:spPr>
        </p:pic>
        <p:pic>
          <p:nvPicPr>
            <p:cNvPr id="91" name="Picture 90"/>
            <p:cNvPicPr>
              <a:picLocks noChangeAspect="1"/>
            </p:cNvPicPr>
            <p:nvPr/>
          </p:nvPicPr>
          <p:blipFill rotWithShape="1">
            <a:blip r:embed="rId8"/>
            <a:srcRect l="1" t="376" r="3100" b="6860"/>
            <a:stretch/>
          </p:blipFill>
          <p:spPr>
            <a:xfrm>
              <a:off x="10029191" y="3486944"/>
              <a:ext cx="852458" cy="1377950"/>
            </a:xfrm>
            <a:prstGeom prst="rect">
              <a:avLst/>
            </a:prstGeom>
          </p:spPr>
        </p:pic>
      </p:grpSp>
      <p:grpSp>
        <p:nvGrpSpPr>
          <p:cNvPr id="4" name="Group 3"/>
          <p:cNvGrpSpPr/>
          <p:nvPr/>
        </p:nvGrpSpPr>
        <p:grpSpPr>
          <a:xfrm>
            <a:off x="6267234" y="5395396"/>
            <a:ext cx="2346114" cy="731106"/>
            <a:chOff x="5123648" y="5206061"/>
            <a:chExt cx="2300647" cy="716938"/>
          </a:xfrm>
        </p:grpSpPr>
        <p:grpSp>
          <p:nvGrpSpPr>
            <p:cNvPr id="65" name="Group 64"/>
            <p:cNvGrpSpPr/>
            <p:nvPr/>
          </p:nvGrpSpPr>
          <p:grpSpPr>
            <a:xfrm>
              <a:off x="5123648" y="5206061"/>
              <a:ext cx="2300647" cy="716938"/>
              <a:chOff x="7764124" y="5885989"/>
              <a:chExt cx="2347112" cy="731416"/>
            </a:xfrm>
          </p:grpSpPr>
          <p:sp>
            <p:nvSpPr>
              <p:cNvPr id="66" name="Oval 65"/>
              <p:cNvSpPr/>
              <p:nvPr/>
            </p:nvSpPr>
            <p:spPr bwMode="auto">
              <a:xfrm>
                <a:off x="7764124" y="5885989"/>
                <a:ext cx="731416" cy="731416"/>
              </a:xfrm>
              <a:prstGeom prst="ellipse">
                <a:avLst/>
              </a:prstGeom>
              <a:solidFill>
                <a:srgbClr val="EAEAEA"/>
              </a:solidFill>
              <a:ln w="19050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182776" tIns="146220" rIns="182776" bIns="1462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31756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 kern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67" name="Rectangle 66"/>
              <p:cNvSpPr/>
              <p:nvPr/>
            </p:nvSpPr>
            <p:spPr>
              <a:xfrm>
                <a:off x="8520200" y="5919749"/>
                <a:ext cx="1591036" cy="6593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913698">
                  <a:lnSpc>
                    <a:spcPct val="90000"/>
                  </a:lnSpc>
                  <a:spcBef>
                    <a:spcPts val="600"/>
                  </a:spcBef>
                  <a:buClr>
                    <a:srgbClr val="505050"/>
                  </a:buClr>
                  <a:buSzPct val="90000"/>
                  <a:defRPr/>
                </a:pPr>
                <a:r>
                  <a:rPr lang="en-US" sz="2000" kern="0" dirty="0">
                    <a:gradFill>
                      <a:gsLst>
                        <a:gs pos="0">
                          <a:srgbClr val="505050"/>
                        </a:gs>
                        <a:gs pos="100000">
                          <a:srgbClr val="505050"/>
                        </a:gs>
                      </a:gsLst>
                      <a:lin ang="5400000" scaled="0"/>
                    </a:gradFill>
                  </a:rPr>
                  <a:t>SharePoint Framework</a:t>
                </a:r>
              </a:p>
            </p:txBody>
          </p:sp>
        </p:grpSp>
        <p:grpSp>
          <p:nvGrpSpPr>
            <p:cNvPr id="92" name="Group 91"/>
            <p:cNvGrpSpPr/>
            <p:nvPr/>
          </p:nvGrpSpPr>
          <p:grpSpPr bwMode="black">
            <a:xfrm>
              <a:off x="5273755" y="5383831"/>
              <a:ext cx="438224" cy="338928"/>
              <a:chOff x="813584" y="4312262"/>
              <a:chExt cx="478309" cy="370027"/>
            </a:xfrm>
            <a:solidFill>
              <a:srgbClr val="0078D7"/>
            </a:solidFill>
          </p:grpSpPr>
          <p:sp>
            <p:nvSpPr>
              <p:cNvPr id="93" name="Freeform 79"/>
              <p:cNvSpPr>
                <a:spLocks/>
              </p:cNvSpPr>
              <p:nvPr/>
            </p:nvSpPr>
            <p:spPr bwMode="black">
              <a:xfrm>
                <a:off x="813584" y="4503897"/>
                <a:ext cx="478309" cy="178392"/>
              </a:xfrm>
              <a:custGeom>
                <a:avLst/>
                <a:gdLst>
                  <a:gd name="T0" fmla="*/ 159 w 260"/>
                  <a:gd name="T1" fmla="*/ 7 h 97"/>
                  <a:gd name="T2" fmla="*/ 143 w 260"/>
                  <a:gd name="T3" fmla="*/ 23 h 97"/>
                  <a:gd name="T4" fmla="*/ 121 w 260"/>
                  <a:gd name="T5" fmla="*/ 23 h 97"/>
                  <a:gd name="T6" fmla="*/ 105 w 260"/>
                  <a:gd name="T7" fmla="*/ 7 h 97"/>
                  <a:gd name="T8" fmla="*/ 105 w 260"/>
                  <a:gd name="T9" fmla="*/ 0 h 97"/>
                  <a:gd name="T10" fmla="*/ 0 w 260"/>
                  <a:gd name="T11" fmla="*/ 0 h 97"/>
                  <a:gd name="T12" fmla="*/ 0 w 260"/>
                  <a:gd name="T13" fmla="*/ 81 h 97"/>
                  <a:gd name="T14" fmla="*/ 16 w 260"/>
                  <a:gd name="T15" fmla="*/ 97 h 97"/>
                  <a:gd name="T16" fmla="*/ 244 w 260"/>
                  <a:gd name="T17" fmla="*/ 97 h 97"/>
                  <a:gd name="T18" fmla="*/ 260 w 260"/>
                  <a:gd name="T19" fmla="*/ 81 h 97"/>
                  <a:gd name="T20" fmla="*/ 260 w 260"/>
                  <a:gd name="T21" fmla="*/ 0 h 97"/>
                  <a:gd name="T22" fmla="*/ 159 w 260"/>
                  <a:gd name="T23" fmla="*/ 0 h 97"/>
                  <a:gd name="T24" fmla="*/ 159 w 260"/>
                  <a:gd name="T25" fmla="*/ 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0" h="97">
                    <a:moveTo>
                      <a:pt x="159" y="7"/>
                    </a:moveTo>
                    <a:cubicBezTo>
                      <a:pt x="159" y="16"/>
                      <a:pt x="152" y="23"/>
                      <a:pt x="143" y="23"/>
                    </a:cubicBezTo>
                    <a:cubicBezTo>
                      <a:pt x="121" y="23"/>
                      <a:pt x="121" y="23"/>
                      <a:pt x="121" y="23"/>
                    </a:cubicBezTo>
                    <a:cubicBezTo>
                      <a:pt x="112" y="23"/>
                      <a:pt x="105" y="16"/>
                      <a:pt x="105" y="7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90"/>
                      <a:pt x="8" y="97"/>
                      <a:pt x="16" y="97"/>
                    </a:cubicBezTo>
                    <a:cubicBezTo>
                      <a:pt x="244" y="97"/>
                      <a:pt x="244" y="97"/>
                      <a:pt x="244" y="97"/>
                    </a:cubicBezTo>
                    <a:cubicBezTo>
                      <a:pt x="253" y="97"/>
                      <a:pt x="260" y="90"/>
                      <a:pt x="260" y="81"/>
                    </a:cubicBezTo>
                    <a:cubicBezTo>
                      <a:pt x="260" y="0"/>
                      <a:pt x="260" y="0"/>
                      <a:pt x="260" y="0"/>
                    </a:cubicBezTo>
                    <a:cubicBezTo>
                      <a:pt x="159" y="0"/>
                      <a:pt x="159" y="0"/>
                      <a:pt x="159" y="0"/>
                    </a:cubicBezTo>
                    <a:lnTo>
                      <a:pt x="159" y="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14" tIns="45706" rIns="91414" bIns="45706" numCol="1" anchor="t" anchorCtr="0" compatLnSpc="1">
                <a:prstTxWarp prst="textNoShape">
                  <a:avLst/>
                </a:prstTxWarp>
              </a:bodyPr>
              <a:lstStyle/>
              <a:p>
                <a:pPr defTabSz="914049">
                  <a:defRPr/>
                </a:pPr>
                <a:endParaRPr lang="en-US" sz="1598" kern="0">
                  <a:solidFill>
                    <a:srgbClr val="505050"/>
                  </a:solidFill>
                </a:endParaRPr>
              </a:p>
            </p:txBody>
          </p:sp>
          <p:sp>
            <p:nvSpPr>
              <p:cNvPr id="94" name="Freeform 80"/>
              <p:cNvSpPr>
                <a:spLocks noEditPoints="1"/>
              </p:cNvSpPr>
              <p:nvPr/>
            </p:nvSpPr>
            <p:spPr bwMode="black">
              <a:xfrm>
                <a:off x="813584" y="4312262"/>
                <a:ext cx="478309" cy="176834"/>
              </a:xfrm>
              <a:custGeom>
                <a:avLst/>
                <a:gdLst>
                  <a:gd name="T0" fmla="*/ 244 w 260"/>
                  <a:gd name="T1" fmla="*/ 39 h 96"/>
                  <a:gd name="T2" fmla="*/ 212 w 260"/>
                  <a:gd name="T3" fmla="*/ 39 h 96"/>
                  <a:gd name="T4" fmla="*/ 212 w 260"/>
                  <a:gd name="T5" fmla="*/ 19 h 96"/>
                  <a:gd name="T6" fmla="*/ 189 w 260"/>
                  <a:gd name="T7" fmla="*/ 0 h 96"/>
                  <a:gd name="T8" fmla="*/ 70 w 260"/>
                  <a:gd name="T9" fmla="*/ 0 h 96"/>
                  <a:gd name="T10" fmla="*/ 47 w 260"/>
                  <a:gd name="T11" fmla="*/ 19 h 96"/>
                  <a:gd name="T12" fmla="*/ 47 w 260"/>
                  <a:gd name="T13" fmla="*/ 39 h 96"/>
                  <a:gd name="T14" fmla="*/ 16 w 260"/>
                  <a:gd name="T15" fmla="*/ 39 h 96"/>
                  <a:gd name="T16" fmla="*/ 0 w 260"/>
                  <a:gd name="T17" fmla="*/ 54 h 96"/>
                  <a:gd name="T18" fmla="*/ 0 w 260"/>
                  <a:gd name="T19" fmla="*/ 96 h 96"/>
                  <a:gd name="T20" fmla="*/ 105 w 260"/>
                  <a:gd name="T21" fmla="*/ 96 h 96"/>
                  <a:gd name="T22" fmla="*/ 105 w 260"/>
                  <a:gd name="T23" fmla="*/ 89 h 96"/>
                  <a:gd name="T24" fmla="*/ 121 w 260"/>
                  <a:gd name="T25" fmla="*/ 74 h 96"/>
                  <a:gd name="T26" fmla="*/ 143 w 260"/>
                  <a:gd name="T27" fmla="*/ 74 h 96"/>
                  <a:gd name="T28" fmla="*/ 159 w 260"/>
                  <a:gd name="T29" fmla="*/ 89 h 96"/>
                  <a:gd name="T30" fmla="*/ 159 w 260"/>
                  <a:gd name="T31" fmla="*/ 96 h 96"/>
                  <a:gd name="T32" fmla="*/ 260 w 260"/>
                  <a:gd name="T33" fmla="*/ 96 h 96"/>
                  <a:gd name="T34" fmla="*/ 260 w 260"/>
                  <a:gd name="T35" fmla="*/ 54 h 96"/>
                  <a:gd name="T36" fmla="*/ 244 w 260"/>
                  <a:gd name="T37" fmla="*/ 39 h 96"/>
                  <a:gd name="T38" fmla="*/ 197 w 260"/>
                  <a:gd name="T39" fmla="*/ 39 h 96"/>
                  <a:gd name="T40" fmla="*/ 61 w 260"/>
                  <a:gd name="T41" fmla="*/ 39 h 96"/>
                  <a:gd name="T42" fmla="*/ 61 w 260"/>
                  <a:gd name="T43" fmla="*/ 19 h 96"/>
                  <a:gd name="T44" fmla="*/ 70 w 260"/>
                  <a:gd name="T45" fmla="*/ 14 h 96"/>
                  <a:gd name="T46" fmla="*/ 189 w 260"/>
                  <a:gd name="T47" fmla="*/ 14 h 96"/>
                  <a:gd name="T48" fmla="*/ 197 w 260"/>
                  <a:gd name="T49" fmla="*/ 19 h 96"/>
                  <a:gd name="T50" fmla="*/ 197 w 260"/>
                  <a:gd name="T51" fmla="*/ 39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60" h="96">
                    <a:moveTo>
                      <a:pt x="244" y="39"/>
                    </a:moveTo>
                    <a:cubicBezTo>
                      <a:pt x="212" y="39"/>
                      <a:pt x="212" y="39"/>
                      <a:pt x="212" y="39"/>
                    </a:cubicBezTo>
                    <a:cubicBezTo>
                      <a:pt x="212" y="19"/>
                      <a:pt x="212" y="19"/>
                      <a:pt x="212" y="19"/>
                    </a:cubicBezTo>
                    <a:cubicBezTo>
                      <a:pt x="212" y="8"/>
                      <a:pt x="202" y="0"/>
                      <a:pt x="189" y="0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57" y="0"/>
                      <a:pt x="47" y="8"/>
                      <a:pt x="47" y="19"/>
                    </a:cubicBezTo>
                    <a:cubicBezTo>
                      <a:pt x="47" y="39"/>
                      <a:pt x="47" y="39"/>
                      <a:pt x="47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8" y="39"/>
                      <a:pt x="0" y="46"/>
                      <a:pt x="0" y="54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105" y="96"/>
                      <a:pt x="105" y="96"/>
                      <a:pt x="105" y="96"/>
                    </a:cubicBezTo>
                    <a:cubicBezTo>
                      <a:pt x="105" y="89"/>
                      <a:pt x="105" y="89"/>
                      <a:pt x="105" y="89"/>
                    </a:cubicBezTo>
                    <a:cubicBezTo>
                      <a:pt x="105" y="81"/>
                      <a:pt x="112" y="74"/>
                      <a:pt x="121" y="74"/>
                    </a:cubicBezTo>
                    <a:cubicBezTo>
                      <a:pt x="143" y="74"/>
                      <a:pt x="143" y="74"/>
                      <a:pt x="143" y="74"/>
                    </a:cubicBezTo>
                    <a:cubicBezTo>
                      <a:pt x="152" y="74"/>
                      <a:pt x="159" y="81"/>
                      <a:pt x="159" y="89"/>
                    </a:cubicBezTo>
                    <a:cubicBezTo>
                      <a:pt x="159" y="96"/>
                      <a:pt x="159" y="96"/>
                      <a:pt x="159" y="96"/>
                    </a:cubicBezTo>
                    <a:cubicBezTo>
                      <a:pt x="260" y="96"/>
                      <a:pt x="260" y="96"/>
                      <a:pt x="260" y="96"/>
                    </a:cubicBezTo>
                    <a:cubicBezTo>
                      <a:pt x="260" y="54"/>
                      <a:pt x="260" y="54"/>
                      <a:pt x="260" y="54"/>
                    </a:cubicBezTo>
                    <a:cubicBezTo>
                      <a:pt x="260" y="46"/>
                      <a:pt x="253" y="39"/>
                      <a:pt x="244" y="39"/>
                    </a:cubicBezTo>
                    <a:close/>
                    <a:moveTo>
                      <a:pt x="197" y="39"/>
                    </a:moveTo>
                    <a:cubicBezTo>
                      <a:pt x="61" y="39"/>
                      <a:pt x="61" y="39"/>
                      <a:pt x="61" y="39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1" y="17"/>
                      <a:pt x="64" y="14"/>
                      <a:pt x="70" y="14"/>
                    </a:cubicBezTo>
                    <a:cubicBezTo>
                      <a:pt x="189" y="14"/>
                      <a:pt x="189" y="14"/>
                      <a:pt x="189" y="14"/>
                    </a:cubicBezTo>
                    <a:cubicBezTo>
                      <a:pt x="194" y="14"/>
                      <a:pt x="197" y="17"/>
                      <a:pt x="197" y="19"/>
                    </a:cubicBezTo>
                    <a:lnTo>
                      <a:pt x="197" y="3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14" tIns="45706" rIns="91414" bIns="45706" numCol="1" anchor="t" anchorCtr="0" compatLnSpc="1">
                <a:prstTxWarp prst="textNoShape">
                  <a:avLst/>
                </a:prstTxWarp>
              </a:bodyPr>
              <a:lstStyle/>
              <a:p>
                <a:pPr defTabSz="914049">
                  <a:defRPr/>
                </a:pPr>
                <a:endParaRPr lang="en-US" sz="1598" kern="0">
                  <a:solidFill>
                    <a:srgbClr val="505050"/>
                  </a:solidFill>
                </a:endParaRPr>
              </a:p>
            </p:txBody>
          </p:sp>
        </p:grpSp>
      </p:grpSp>
      <p:grpSp>
        <p:nvGrpSpPr>
          <p:cNvPr id="95" name="Group 94"/>
          <p:cNvGrpSpPr/>
          <p:nvPr/>
        </p:nvGrpSpPr>
        <p:grpSpPr>
          <a:xfrm>
            <a:off x="3482077" y="3079857"/>
            <a:ext cx="847676" cy="1622565"/>
            <a:chOff x="3481301" y="3535670"/>
            <a:chExt cx="620512" cy="1187743"/>
          </a:xfrm>
        </p:grpSpPr>
        <p:pic>
          <p:nvPicPr>
            <p:cNvPr id="96" name="Picture 95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539668" y="3633643"/>
              <a:ext cx="510838" cy="933596"/>
            </a:xfrm>
            <a:prstGeom prst="rect">
              <a:avLst/>
            </a:prstGeom>
          </p:spPr>
        </p:pic>
        <p:sp>
          <p:nvSpPr>
            <p:cNvPr id="97" name="Freeform 19"/>
            <p:cNvSpPr>
              <a:spLocks noEditPoints="1"/>
            </p:cNvSpPr>
            <p:nvPr/>
          </p:nvSpPr>
          <p:spPr bwMode="auto">
            <a:xfrm>
              <a:off x="3481301" y="3535670"/>
              <a:ext cx="620512" cy="1187743"/>
            </a:xfrm>
            <a:custGeom>
              <a:avLst/>
              <a:gdLst>
                <a:gd name="T0" fmla="*/ 1104 w 1184"/>
                <a:gd name="T1" fmla="*/ 0 h 2267"/>
                <a:gd name="T2" fmla="*/ 74 w 1184"/>
                <a:gd name="T3" fmla="*/ 0 h 2267"/>
                <a:gd name="T4" fmla="*/ 0 w 1184"/>
                <a:gd name="T5" fmla="*/ 79 h 2267"/>
                <a:gd name="T6" fmla="*/ 0 w 1184"/>
                <a:gd name="T7" fmla="*/ 2193 h 2267"/>
                <a:gd name="T8" fmla="*/ 74 w 1184"/>
                <a:gd name="T9" fmla="*/ 2267 h 2267"/>
                <a:gd name="T10" fmla="*/ 1104 w 1184"/>
                <a:gd name="T11" fmla="*/ 2267 h 2267"/>
                <a:gd name="T12" fmla="*/ 1184 w 1184"/>
                <a:gd name="T13" fmla="*/ 2193 h 2267"/>
                <a:gd name="T14" fmla="*/ 1184 w 1184"/>
                <a:gd name="T15" fmla="*/ 79 h 2267"/>
                <a:gd name="T16" fmla="*/ 1104 w 1184"/>
                <a:gd name="T17" fmla="*/ 0 h 2267"/>
                <a:gd name="T18" fmla="*/ 580 w 1184"/>
                <a:gd name="T19" fmla="*/ 2163 h 2267"/>
                <a:gd name="T20" fmla="*/ 531 w 1184"/>
                <a:gd name="T21" fmla="*/ 2157 h 2267"/>
                <a:gd name="T22" fmla="*/ 531 w 1184"/>
                <a:gd name="T23" fmla="*/ 2114 h 2267"/>
                <a:gd name="T24" fmla="*/ 580 w 1184"/>
                <a:gd name="T25" fmla="*/ 2114 h 2267"/>
                <a:gd name="T26" fmla="*/ 580 w 1184"/>
                <a:gd name="T27" fmla="*/ 2163 h 2267"/>
                <a:gd name="T28" fmla="*/ 580 w 1184"/>
                <a:gd name="T29" fmla="*/ 2163 h 2267"/>
                <a:gd name="T30" fmla="*/ 580 w 1184"/>
                <a:gd name="T31" fmla="*/ 2108 h 2267"/>
                <a:gd name="T32" fmla="*/ 531 w 1184"/>
                <a:gd name="T33" fmla="*/ 2108 h 2267"/>
                <a:gd name="T34" fmla="*/ 531 w 1184"/>
                <a:gd name="T35" fmla="*/ 2065 h 2267"/>
                <a:gd name="T36" fmla="*/ 580 w 1184"/>
                <a:gd name="T37" fmla="*/ 2059 h 2267"/>
                <a:gd name="T38" fmla="*/ 580 w 1184"/>
                <a:gd name="T39" fmla="*/ 2108 h 2267"/>
                <a:gd name="T40" fmla="*/ 580 w 1184"/>
                <a:gd name="T41" fmla="*/ 2108 h 2267"/>
                <a:gd name="T42" fmla="*/ 654 w 1184"/>
                <a:gd name="T43" fmla="*/ 2175 h 2267"/>
                <a:gd name="T44" fmla="*/ 586 w 1184"/>
                <a:gd name="T45" fmla="*/ 2163 h 2267"/>
                <a:gd name="T46" fmla="*/ 586 w 1184"/>
                <a:gd name="T47" fmla="*/ 2114 h 2267"/>
                <a:gd name="T48" fmla="*/ 654 w 1184"/>
                <a:gd name="T49" fmla="*/ 2114 h 2267"/>
                <a:gd name="T50" fmla="*/ 654 w 1184"/>
                <a:gd name="T51" fmla="*/ 2175 h 2267"/>
                <a:gd name="T52" fmla="*/ 654 w 1184"/>
                <a:gd name="T53" fmla="*/ 2175 h 2267"/>
                <a:gd name="T54" fmla="*/ 654 w 1184"/>
                <a:gd name="T55" fmla="*/ 2108 h 2267"/>
                <a:gd name="T56" fmla="*/ 586 w 1184"/>
                <a:gd name="T57" fmla="*/ 2108 h 2267"/>
                <a:gd name="T58" fmla="*/ 586 w 1184"/>
                <a:gd name="T59" fmla="*/ 2059 h 2267"/>
                <a:gd name="T60" fmla="*/ 654 w 1184"/>
                <a:gd name="T61" fmla="*/ 2046 h 2267"/>
                <a:gd name="T62" fmla="*/ 654 w 1184"/>
                <a:gd name="T63" fmla="*/ 2108 h 2267"/>
                <a:gd name="T64" fmla="*/ 654 w 1184"/>
                <a:gd name="T65" fmla="*/ 2108 h 2267"/>
                <a:gd name="T66" fmla="*/ 1080 w 1184"/>
                <a:gd name="T67" fmla="*/ 1961 h 2267"/>
                <a:gd name="T68" fmla="*/ 111 w 1184"/>
                <a:gd name="T69" fmla="*/ 1961 h 2267"/>
                <a:gd name="T70" fmla="*/ 111 w 1184"/>
                <a:gd name="T71" fmla="*/ 184 h 2267"/>
                <a:gd name="T72" fmla="*/ 1080 w 1184"/>
                <a:gd name="T73" fmla="*/ 184 h 2267"/>
                <a:gd name="T74" fmla="*/ 1080 w 1184"/>
                <a:gd name="T75" fmla="*/ 1961 h 2267"/>
                <a:gd name="T76" fmla="*/ 1080 w 1184"/>
                <a:gd name="T77" fmla="*/ 1961 h 2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84" h="2267">
                  <a:moveTo>
                    <a:pt x="1104" y="0"/>
                  </a:moveTo>
                  <a:cubicBezTo>
                    <a:pt x="74" y="0"/>
                    <a:pt x="74" y="0"/>
                    <a:pt x="74" y="0"/>
                  </a:cubicBezTo>
                  <a:cubicBezTo>
                    <a:pt x="31" y="0"/>
                    <a:pt x="0" y="36"/>
                    <a:pt x="0" y="79"/>
                  </a:cubicBezTo>
                  <a:cubicBezTo>
                    <a:pt x="0" y="2193"/>
                    <a:pt x="0" y="2193"/>
                    <a:pt x="0" y="2193"/>
                  </a:cubicBezTo>
                  <a:cubicBezTo>
                    <a:pt x="0" y="2230"/>
                    <a:pt x="31" y="2267"/>
                    <a:pt x="74" y="2267"/>
                  </a:cubicBezTo>
                  <a:cubicBezTo>
                    <a:pt x="1104" y="2267"/>
                    <a:pt x="1104" y="2267"/>
                    <a:pt x="1104" y="2267"/>
                  </a:cubicBezTo>
                  <a:cubicBezTo>
                    <a:pt x="1153" y="2267"/>
                    <a:pt x="1184" y="2230"/>
                    <a:pt x="1184" y="2193"/>
                  </a:cubicBezTo>
                  <a:cubicBezTo>
                    <a:pt x="1184" y="79"/>
                    <a:pt x="1184" y="79"/>
                    <a:pt x="1184" y="79"/>
                  </a:cubicBezTo>
                  <a:cubicBezTo>
                    <a:pt x="1184" y="36"/>
                    <a:pt x="1153" y="0"/>
                    <a:pt x="1104" y="0"/>
                  </a:cubicBezTo>
                  <a:close/>
                  <a:moveTo>
                    <a:pt x="580" y="2163"/>
                  </a:moveTo>
                  <a:cubicBezTo>
                    <a:pt x="531" y="2157"/>
                    <a:pt x="531" y="2157"/>
                    <a:pt x="531" y="2157"/>
                  </a:cubicBezTo>
                  <a:cubicBezTo>
                    <a:pt x="531" y="2114"/>
                    <a:pt x="531" y="2114"/>
                    <a:pt x="531" y="2114"/>
                  </a:cubicBezTo>
                  <a:cubicBezTo>
                    <a:pt x="580" y="2114"/>
                    <a:pt x="580" y="2114"/>
                    <a:pt x="580" y="2114"/>
                  </a:cubicBezTo>
                  <a:cubicBezTo>
                    <a:pt x="580" y="2163"/>
                    <a:pt x="580" y="2163"/>
                    <a:pt x="580" y="2163"/>
                  </a:cubicBezTo>
                  <a:cubicBezTo>
                    <a:pt x="580" y="2163"/>
                    <a:pt x="580" y="2163"/>
                    <a:pt x="580" y="2163"/>
                  </a:cubicBezTo>
                  <a:close/>
                  <a:moveTo>
                    <a:pt x="580" y="2108"/>
                  </a:moveTo>
                  <a:cubicBezTo>
                    <a:pt x="531" y="2108"/>
                    <a:pt x="531" y="2108"/>
                    <a:pt x="531" y="2108"/>
                  </a:cubicBezTo>
                  <a:cubicBezTo>
                    <a:pt x="531" y="2065"/>
                    <a:pt x="531" y="2065"/>
                    <a:pt x="531" y="2065"/>
                  </a:cubicBezTo>
                  <a:cubicBezTo>
                    <a:pt x="580" y="2059"/>
                    <a:pt x="580" y="2059"/>
                    <a:pt x="580" y="2059"/>
                  </a:cubicBezTo>
                  <a:cubicBezTo>
                    <a:pt x="580" y="2108"/>
                    <a:pt x="580" y="2108"/>
                    <a:pt x="580" y="2108"/>
                  </a:cubicBezTo>
                  <a:cubicBezTo>
                    <a:pt x="580" y="2108"/>
                    <a:pt x="580" y="2108"/>
                    <a:pt x="580" y="2108"/>
                  </a:cubicBezTo>
                  <a:close/>
                  <a:moveTo>
                    <a:pt x="654" y="2175"/>
                  </a:moveTo>
                  <a:cubicBezTo>
                    <a:pt x="586" y="2163"/>
                    <a:pt x="586" y="2163"/>
                    <a:pt x="586" y="2163"/>
                  </a:cubicBezTo>
                  <a:cubicBezTo>
                    <a:pt x="586" y="2114"/>
                    <a:pt x="586" y="2114"/>
                    <a:pt x="586" y="2114"/>
                  </a:cubicBezTo>
                  <a:cubicBezTo>
                    <a:pt x="654" y="2114"/>
                    <a:pt x="654" y="2114"/>
                    <a:pt x="654" y="2114"/>
                  </a:cubicBezTo>
                  <a:cubicBezTo>
                    <a:pt x="654" y="2175"/>
                    <a:pt x="654" y="2175"/>
                    <a:pt x="654" y="2175"/>
                  </a:cubicBezTo>
                  <a:cubicBezTo>
                    <a:pt x="654" y="2175"/>
                    <a:pt x="654" y="2175"/>
                    <a:pt x="654" y="2175"/>
                  </a:cubicBezTo>
                  <a:close/>
                  <a:moveTo>
                    <a:pt x="654" y="2108"/>
                  </a:moveTo>
                  <a:cubicBezTo>
                    <a:pt x="586" y="2108"/>
                    <a:pt x="586" y="2108"/>
                    <a:pt x="586" y="2108"/>
                  </a:cubicBezTo>
                  <a:cubicBezTo>
                    <a:pt x="586" y="2059"/>
                    <a:pt x="586" y="2059"/>
                    <a:pt x="586" y="2059"/>
                  </a:cubicBezTo>
                  <a:cubicBezTo>
                    <a:pt x="654" y="2046"/>
                    <a:pt x="654" y="2046"/>
                    <a:pt x="654" y="2046"/>
                  </a:cubicBezTo>
                  <a:cubicBezTo>
                    <a:pt x="654" y="2108"/>
                    <a:pt x="654" y="2108"/>
                    <a:pt x="654" y="2108"/>
                  </a:cubicBezTo>
                  <a:cubicBezTo>
                    <a:pt x="654" y="2108"/>
                    <a:pt x="654" y="2108"/>
                    <a:pt x="654" y="2108"/>
                  </a:cubicBezTo>
                  <a:close/>
                  <a:moveTo>
                    <a:pt x="1080" y="1961"/>
                  </a:moveTo>
                  <a:cubicBezTo>
                    <a:pt x="111" y="1961"/>
                    <a:pt x="111" y="1961"/>
                    <a:pt x="111" y="1961"/>
                  </a:cubicBezTo>
                  <a:cubicBezTo>
                    <a:pt x="111" y="355"/>
                    <a:pt x="111" y="184"/>
                    <a:pt x="111" y="184"/>
                  </a:cubicBezTo>
                  <a:cubicBezTo>
                    <a:pt x="1080" y="184"/>
                    <a:pt x="1080" y="184"/>
                    <a:pt x="1080" y="184"/>
                  </a:cubicBezTo>
                  <a:cubicBezTo>
                    <a:pt x="1080" y="1961"/>
                    <a:pt x="1080" y="1961"/>
                    <a:pt x="1080" y="1961"/>
                  </a:cubicBezTo>
                  <a:cubicBezTo>
                    <a:pt x="1080" y="1961"/>
                    <a:pt x="1080" y="1961"/>
                    <a:pt x="1080" y="1961"/>
                  </a:cubicBezTo>
                  <a:close/>
                </a:path>
              </a:pathLst>
            </a:custGeom>
            <a:solidFill>
              <a:srgbClr val="EAEAEA">
                <a:lumMod val="10000"/>
              </a:srgbClr>
            </a:solidFill>
            <a:ln>
              <a:noFill/>
            </a:ln>
          </p:spPr>
          <p:txBody>
            <a:bodyPr vert="horz" wrap="square" lIns="91401" tIns="182828" rIns="91401" bIns="182828" numCol="1" anchor="b" anchorCtr="0" compatLnSpc="1">
              <a:prstTxWarp prst="textNoShape">
                <a:avLst/>
              </a:prstTxWarp>
            </a:bodyPr>
            <a:lstStyle/>
            <a:p>
              <a:pPr defTabSz="931966">
                <a:defRPr/>
              </a:pPr>
              <a:endParaRPr lang="en-US" sz="1198" kern="0">
                <a:solidFill>
                  <a:srgbClr val="505050"/>
                </a:solidFill>
                <a:latin typeface="Segoe UI Light"/>
              </a:endParaRPr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8732123" y="5851313"/>
            <a:ext cx="3337237" cy="905314"/>
            <a:chOff x="698703" y="1071929"/>
            <a:chExt cx="3338657" cy="905700"/>
          </a:xfrm>
        </p:grpSpPr>
        <p:sp>
          <p:nvSpPr>
            <p:cNvPr id="55" name="Rectangle 54"/>
            <p:cNvSpPr/>
            <p:nvPr/>
          </p:nvSpPr>
          <p:spPr>
            <a:xfrm>
              <a:off x="2239313" y="1322480"/>
              <a:ext cx="1102242" cy="376791"/>
            </a:xfrm>
            <a:prstGeom prst="rect">
              <a:avLst/>
            </a:prstGeom>
            <a:solidFill>
              <a:srgbClr val="F8F8F8"/>
            </a:solidFill>
          </p:spPr>
          <p:txBody>
            <a:bodyPr wrap="square" lIns="182802">
              <a:spAutoFit/>
            </a:bodyPr>
            <a:lstStyle/>
            <a:p>
              <a:pPr defTabSz="913698">
                <a:lnSpc>
                  <a:spcPct val="90000"/>
                </a:lnSpc>
                <a:spcBef>
                  <a:spcPts val="600"/>
                </a:spcBef>
                <a:buClr>
                  <a:srgbClr val="505050"/>
                </a:buClr>
                <a:buSzPct val="90000"/>
                <a:defRPr/>
              </a:pPr>
              <a:r>
                <a:rPr lang="en-US" sz="2000" kern="0" dirty="0">
                  <a:gradFill>
                    <a:gsLst>
                      <a:gs pos="0">
                        <a:srgbClr val="505050"/>
                      </a:gs>
                      <a:gs pos="100000">
                        <a:srgbClr val="505050"/>
                      </a:gs>
                    </a:gsLst>
                    <a:lin ang="5400000" scaled="0"/>
                  </a:gradFill>
                </a:rPr>
                <a:t>Hybrid</a:t>
              </a:r>
            </a:p>
          </p:txBody>
        </p:sp>
        <p:grpSp>
          <p:nvGrpSpPr>
            <p:cNvPr id="56" name="Group 55"/>
            <p:cNvGrpSpPr/>
            <p:nvPr/>
          </p:nvGrpSpPr>
          <p:grpSpPr>
            <a:xfrm>
              <a:off x="698703" y="1071929"/>
              <a:ext cx="3338657" cy="905700"/>
              <a:chOff x="10969726" y="2119208"/>
              <a:chExt cx="3338657" cy="905700"/>
            </a:xfrm>
          </p:grpSpPr>
          <p:sp>
            <p:nvSpPr>
              <p:cNvPr id="57" name="Oval 56"/>
              <p:cNvSpPr/>
              <p:nvPr/>
            </p:nvSpPr>
            <p:spPr bwMode="auto">
              <a:xfrm>
                <a:off x="13576967" y="2119208"/>
                <a:ext cx="731416" cy="731416"/>
              </a:xfrm>
              <a:prstGeom prst="ellipse">
                <a:avLst/>
              </a:prstGeom>
              <a:solidFill>
                <a:srgbClr val="EAEAEA"/>
              </a:solidFill>
              <a:ln w="19050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182776" tIns="146220" rIns="182776" bIns="1462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31756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 kern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99" name="Rectangle 20"/>
              <p:cNvSpPr>
                <a:spLocks noChangeArrowheads="1"/>
              </p:cNvSpPr>
              <p:nvPr/>
            </p:nvSpPr>
            <p:spPr bwMode="auto">
              <a:xfrm>
                <a:off x="10969726" y="2999508"/>
                <a:ext cx="25400" cy="25400"/>
              </a:xfrm>
              <a:prstGeom prst="rect">
                <a:avLst/>
              </a:prstGeom>
              <a:solidFill>
                <a:srgbClr val="007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01" tIns="45700" rIns="91401" bIns="45700" numCol="1" anchor="t" anchorCtr="0" compatLnSpc="1">
                <a:prstTxWarp prst="textNoShape">
                  <a:avLst/>
                </a:prstTxWarp>
              </a:bodyPr>
              <a:lstStyle/>
              <a:p>
                <a:pPr defTabSz="913873">
                  <a:defRPr/>
                </a:pPr>
                <a:endParaRPr lang="en-US" kern="0">
                  <a:solidFill>
                    <a:sysClr val="windowText" lastClr="000000"/>
                  </a:solidFill>
                </a:endParaRPr>
              </a:p>
            </p:txBody>
          </p:sp>
        </p:grpSp>
      </p:grpSp>
      <p:grpSp>
        <p:nvGrpSpPr>
          <p:cNvPr id="100" name="Group 99"/>
          <p:cNvGrpSpPr/>
          <p:nvPr/>
        </p:nvGrpSpPr>
        <p:grpSpPr bwMode="black">
          <a:xfrm>
            <a:off x="11427138" y="5966572"/>
            <a:ext cx="559228" cy="485519"/>
            <a:chOff x="2462213" y="1598613"/>
            <a:chExt cx="4222750" cy="3667125"/>
          </a:xfrm>
          <a:solidFill>
            <a:schemeClr val="accent2"/>
          </a:solidFill>
        </p:grpSpPr>
        <p:sp>
          <p:nvSpPr>
            <p:cNvPr id="101" name="Rectangle 6"/>
            <p:cNvSpPr>
              <a:spLocks noChangeArrowheads="1"/>
            </p:cNvSpPr>
            <p:nvPr/>
          </p:nvSpPr>
          <p:spPr bwMode="black">
            <a:xfrm>
              <a:off x="5564188" y="3346451"/>
              <a:ext cx="115888" cy="49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14" tIns="45706" rIns="91414" bIns="45706" numCol="1" anchor="t" anchorCtr="0" compatLnSpc="1">
              <a:prstTxWarp prst="textNoShape">
                <a:avLst/>
              </a:prstTxWarp>
            </a:bodyPr>
            <a:lstStyle/>
            <a:p>
              <a:pPr defTabSz="914049"/>
              <a:endParaRPr lang="en-US" sz="1598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2" name="Rectangle 7"/>
            <p:cNvSpPr>
              <a:spLocks noChangeArrowheads="1"/>
            </p:cNvSpPr>
            <p:nvPr/>
          </p:nvSpPr>
          <p:spPr bwMode="black">
            <a:xfrm>
              <a:off x="5795963" y="3346451"/>
              <a:ext cx="112713" cy="49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14" tIns="45706" rIns="91414" bIns="45706" numCol="1" anchor="t" anchorCtr="0" compatLnSpc="1">
              <a:prstTxWarp prst="textNoShape">
                <a:avLst/>
              </a:prstTxWarp>
            </a:bodyPr>
            <a:lstStyle/>
            <a:p>
              <a:pPr defTabSz="914049"/>
              <a:endParaRPr lang="en-US" sz="1598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3" name="Rectangle 8"/>
            <p:cNvSpPr>
              <a:spLocks noChangeArrowheads="1"/>
            </p:cNvSpPr>
            <p:nvPr/>
          </p:nvSpPr>
          <p:spPr bwMode="black">
            <a:xfrm>
              <a:off x="3092451" y="3346451"/>
              <a:ext cx="115888" cy="49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14" tIns="45706" rIns="91414" bIns="45706" numCol="1" anchor="t" anchorCtr="0" compatLnSpc="1">
              <a:prstTxWarp prst="textNoShape">
                <a:avLst/>
              </a:prstTxWarp>
            </a:bodyPr>
            <a:lstStyle/>
            <a:p>
              <a:pPr defTabSz="914049"/>
              <a:endParaRPr lang="en-US" sz="1598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4" name="Rectangle 9"/>
            <p:cNvSpPr>
              <a:spLocks noChangeArrowheads="1"/>
            </p:cNvSpPr>
            <p:nvPr/>
          </p:nvSpPr>
          <p:spPr bwMode="black">
            <a:xfrm>
              <a:off x="3324226" y="3346451"/>
              <a:ext cx="117475" cy="49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14" tIns="45706" rIns="91414" bIns="45706" numCol="1" anchor="t" anchorCtr="0" compatLnSpc="1">
              <a:prstTxWarp prst="textNoShape">
                <a:avLst/>
              </a:prstTxWarp>
            </a:bodyPr>
            <a:lstStyle/>
            <a:p>
              <a:pPr defTabSz="914049"/>
              <a:endParaRPr lang="en-US" sz="1598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5" name="Freeform 10"/>
            <p:cNvSpPr>
              <a:spLocks/>
            </p:cNvSpPr>
            <p:nvPr/>
          </p:nvSpPr>
          <p:spPr bwMode="black">
            <a:xfrm>
              <a:off x="3902076" y="2506663"/>
              <a:ext cx="101600" cy="123825"/>
            </a:xfrm>
            <a:custGeom>
              <a:avLst/>
              <a:gdLst>
                <a:gd name="T0" fmla="*/ 36 w 64"/>
                <a:gd name="T1" fmla="*/ 78 h 78"/>
                <a:gd name="T2" fmla="*/ 64 w 64"/>
                <a:gd name="T3" fmla="*/ 64 h 78"/>
                <a:gd name="T4" fmla="*/ 26 w 64"/>
                <a:gd name="T5" fmla="*/ 0 h 78"/>
                <a:gd name="T6" fmla="*/ 0 w 64"/>
                <a:gd name="T7" fmla="*/ 17 h 78"/>
                <a:gd name="T8" fmla="*/ 36 w 64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78">
                  <a:moveTo>
                    <a:pt x="36" y="78"/>
                  </a:moveTo>
                  <a:lnTo>
                    <a:pt x="64" y="64"/>
                  </a:lnTo>
                  <a:lnTo>
                    <a:pt x="26" y="0"/>
                  </a:lnTo>
                  <a:lnTo>
                    <a:pt x="0" y="17"/>
                  </a:lnTo>
                  <a:lnTo>
                    <a:pt x="36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4" tIns="45706" rIns="91414" bIns="45706" numCol="1" anchor="t" anchorCtr="0" compatLnSpc="1">
              <a:prstTxWarp prst="textNoShape">
                <a:avLst/>
              </a:prstTxWarp>
            </a:bodyPr>
            <a:lstStyle/>
            <a:p>
              <a:pPr defTabSz="914049"/>
              <a:endParaRPr lang="en-US" sz="1598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6" name="Freeform 11"/>
            <p:cNvSpPr>
              <a:spLocks/>
            </p:cNvSpPr>
            <p:nvPr/>
          </p:nvSpPr>
          <p:spPr bwMode="black">
            <a:xfrm>
              <a:off x="4017963" y="2709863"/>
              <a:ext cx="98425" cy="123825"/>
            </a:xfrm>
            <a:custGeom>
              <a:avLst/>
              <a:gdLst>
                <a:gd name="T0" fmla="*/ 36 w 62"/>
                <a:gd name="T1" fmla="*/ 78 h 78"/>
                <a:gd name="T2" fmla="*/ 62 w 62"/>
                <a:gd name="T3" fmla="*/ 61 h 78"/>
                <a:gd name="T4" fmla="*/ 26 w 62"/>
                <a:gd name="T5" fmla="*/ 0 h 78"/>
                <a:gd name="T6" fmla="*/ 0 w 62"/>
                <a:gd name="T7" fmla="*/ 14 h 78"/>
                <a:gd name="T8" fmla="*/ 36 w 62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78">
                  <a:moveTo>
                    <a:pt x="36" y="78"/>
                  </a:moveTo>
                  <a:lnTo>
                    <a:pt x="62" y="61"/>
                  </a:lnTo>
                  <a:lnTo>
                    <a:pt x="26" y="0"/>
                  </a:lnTo>
                  <a:lnTo>
                    <a:pt x="0" y="14"/>
                  </a:lnTo>
                  <a:lnTo>
                    <a:pt x="36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4" tIns="45706" rIns="91414" bIns="45706" numCol="1" anchor="t" anchorCtr="0" compatLnSpc="1">
              <a:prstTxWarp prst="textNoShape">
                <a:avLst/>
              </a:prstTxWarp>
            </a:bodyPr>
            <a:lstStyle/>
            <a:p>
              <a:pPr defTabSz="914049"/>
              <a:endParaRPr lang="en-US" sz="1598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7" name="Freeform 12"/>
            <p:cNvSpPr>
              <a:spLocks/>
            </p:cNvSpPr>
            <p:nvPr/>
          </p:nvSpPr>
          <p:spPr bwMode="black">
            <a:xfrm>
              <a:off x="4873626" y="2709863"/>
              <a:ext cx="98425" cy="123825"/>
            </a:xfrm>
            <a:custGeom>
              <a:avLst/>
              <a:gdLst>
                <a:gd name="T0" fmla="*/ 26 w 62"/>
                <a:gd name="T1" fmla="*/ 78 h 78"/>
                <a:gd name="T2" fmla="*/ 62 w 62"/>
                <a:gd name="T3" fmla="*/ 14 h 78"/>
                <a:gd name="T4" fmla="*/ 36 w 62"/>
                <a:gd name="T5" fmla="*/ 0 h 78"/>
                <a:gd name="T6" fmla="*/ 0 w 62"/>
                <a:gd name="T7" fmla="*/ 61 h 78"/>
                <a:gd name="T8" fmla="*/ 26 w 62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78">
                  <a:moveTo>
                    <a:pt x="26" y="78"/>
                  </a:moveTo>
                  <a:lnTo>
                    <a:pt x="62" y="14"/>
                  </a:lnTo>
                  <a:lnTo>
                    <a:pt x="36" y="0"/>
                  </a:lnTo>
                  <a:lnTo>
                    <a:pt x="0" y="61"/>
                  </a:lnTo>
                  <a:lnTo>
                    <a:pt x="26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4" tIns="45706" rIns="91414" bIns="45706" numCol="1" anchor="t" anchorCtr="0" compatLnSpc="1">
              <a:prstTxWarp prst="textNoShape">
                <a:avLst/>
              </a:prstTxWarp>
            </a:bodyPr>
            <a:lstStyle/>
            <a:p>
              <a:pPr defTabSz="914049"/>
              <a:endParaRPr lang="en-US" sz="1598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8" name="Freeform 13"/>
            <p:cNvSpPr>
              <a:spLocks/>
            </p:cNvSpPr>
            <p:nvPr/>
          </p:nvSpPr>
          <p:spPr bwMode="black">
            <a:xfrm>
              <a:off x="4989513" y="2506663"/>
              <a:ext cx="98425" cy="123825"/>
            </a:xfrm>
            <a:custGeom>
              <a:avLst/>
              <a:gdLst>
                <a:gd name="T0" fmla="*/ 26 w 62"/>
                <a:gd name="T1" fmla="*/ 78 h 78"/>
                <a:gd name="T2" fmla="*/ 62 w 62"/>
                <a:gd name="T3" fmla="*/ 17 h 78"/>
                <a:gd name="T4" fmla="*/ 36 w 62"/>
                <a:gd name="T5" fmla="*/ 0 h 78"/>
                <a:gd name="T6" fmla="*/ 0 w 62"/>
                <a:gd name="T7" fmla="*/ 64 h 78"/>
                <a:gd name="T8" fmla="*/ 26 w 62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78">
                  <a:moveTo>
                    <a:pt x="26" y="78"/>
                  </a:moveTo>
                  <a:lnTo>
                    <a:pt x="62" y="17"/>
                  </a:lnTo>
                  <a:lnTo>
                    <a:pt x="36" y="0"/>
                  </a:lnTo>
                  <a:lnTo>
                    <a:pt x="0" y="64"/>
                  </a:lnTo>
                  <a:lnTo>
                    <a:pt x="26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4" tIns="45706" rIns="91414" bIns="45706" numCol="1" anchor="t" anchorCtr="0" compatLnSpc="1">
              <a:prstTxWarp prst="textNoShape">
                <a:avLst/>
              </a:prstTxWarp>
            </a:bodyPr>
            <a:lstStyle/>
            <a:p>
              <a:pPr defTabSz="914049"/>
              <a:endParaRPr lang="en-US" sz="1598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09" name="Freeform 14"/>
            <p:cNvSpPr>
              <a:spLocks/>
            </p:cNvSpPr>
            <p:nvPr/>
          </p:nvSpPr>
          <p:spPr bwMode="black">
            <a:xfrm>
              <a:off x="4017963" y="3990976"/>
              <a:ext cx="98425" cy="123825"/>
            </a:xfrm>
            <a:custGeom>
              <a:avLst/>
              <a:gdLst>
                <a:gd name="T0" fmla="*/ 0 w 62"/>
                <a:gd name="T1" fmla="*/ 64 h 78"/>
                <a:gd name="T2" fmla="*/ 26 w 62"/>
                <a:gd name="T3" fmla="*/ 78 h 78"/>
                <a:gd name="T4" fmla="*/ 62 w 62"/>
                <a:gd name="T5" fmla="*/ 14 h 78"/>
                <a:gd name="T6" fmla="*/ 36 w 62"/>
                <a:gd name="T7" fmla="*/ 0 h 78"/>
                <a:gd name="T8" fmla="*/ 0 w 62"/>
                <a:gd name="T9" fmla="*/ 6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78">
                  <a:moveTo>
                    <a:pt x="0" y="64"/>
                  </a:moveTo>
                  <a:lnTo>
                    <a:pt x="26" y="78"/>
                  </a:lnTo>
                  <a:lnTo>
                    <a:pt x="62" y="14"/>
                  </a:lnTo>
                  <a:lnTo>
                    <a:pt x="36" y="0"/>
                  </a:lnTo>
                  <a:lnTo>
                    <a:pt x="0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4" tIns="45706" rIns="91414" bIns="45706" numCol="1" anchor="t" anchorCtr="0" compatLnSpc="1">
              <a:prstTxWarp prst="textNoShape">
                <a:avLst/>
              </a:prstTxWarp>
            </a:bodyPr>
            <a:lstStyle/>
            <a:p>
              <a:pPr defTabSz="914049"/>
              <a:endParaRPr lang="en-US" sz="1598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0" name="Freeform 15"/>
            <p:cNvSpPr>
              <a:spLocks/>
            </p:cNvSpPr>
            <p:nvPr/>
          </p:nvSpPr>
          <p:spPr bwMode="black">
            <a:xfrm>
              <a:off x="3902076" y="4189413"/>
              <a:ext cx="101600" cy="128588"/>
            </a:xfrm>
            <a:custGeom>
              <a:avLst/>
              <a:gdLst>
                <a:gd name="T0" fmla="*/ 0 w 64"/>
                <a:gd name="T1" fmla="*/ 64 h 81"/>
                <a:gd name="T2" fmla="*/ 26 w 64"/>
                <a:gd name="T3" fmla="*/ 81 h 81"/>
                <a:gd name="T4" fmla="*/ 64 w 64"/>
                <a:gd name="T5" fmla="*/ 17 h 81"/>
                <a:gd name="T6" fmla="*/ 36 w 64"/>
                <a:gd name="T7" fmla="*/ 0 h 81"/>
                <a:gd name="T8" fmla="*/ 0 w 64"/>
                <a:gd name="T9" fmla="*/ 64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81">
                  <a:moveTo>
                    <a:pt x="0" y="64"/>
                  </a:moveTo>
                  <a:lnTo>
                    <a:pt x="26" y="81"/>
                  </a:lnTo>
                  <a:lnTo>
                    <a:pt x="64" y="17"/>
                  </a:lnTo>
                  <a:lnTo>
                    <a:pt x="36" y="0"/>
                  </a:lnTo>
                  <a:lnTo>
                    <a:pt x="0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4" tIns="45706" rIns="91414" bIns="45706" numCol="1" anchor="t" anchorCtr="0" compatLnSpc="1">
              <a:prstTxWarp prst="textNoShape">
                <a:avLst/>
              </a:prstTxWarp>
            </a:bodyPr>
            <a:lstStyle/>
            <a:p>
              <a:pPr defTabSz="914049"/>
              <a:endParaRPr lang="en-US" sz="1598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1" name="Freeform 16"/>
            <p:cNvSpPr>
              <a:spLocks/>
            </p:cNvSpPr>
            <p:nvPr/>
          </p:nvSpPr>
          <p:spPr bwMode="black">
            <a:xfrm>
              <a:off x="4989513" y="4189413"/>
              <a:ext cx="98425" cy="128588"/>
            </a:xfrm>
            <a:custGeom>
              <a:avLst/>
              <a:gdLst>
                <a:gd name="T0" fmla="*/ 26 w 62"/>
                <a:gd name="T1" fmla="*/ 0 h 81"/>
                <a:gd name="T2" fmla="*/ 0 w 62"/>
                <a:gd name="T3" fmla="*/ 17 h 81"/>
                <a:gd name="T4" fmla="*/ 36 w 62"/>
                <a:gd name="T5" fmla="*/ 81 h 81"/>
                <a:gd name="T6" fmla="*/ 62 w 62"/>
                <a:gd name="T7" fmla="*/ 64 h 81"/>
                <a:gd name="T8" fmla="*/ 26 w 62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81">
                  <a:moveTo>
                    <a:pt x="26" y="0"/>
                  </a:moveTo>
                  <a:lnTo>
                    <a:pt x="0" y="17"/>
                  </a:lnTo>
                  <a:lnTo>
                    <a:pt x="36" y="81"/>
                  </a:lnTo>
                  <a:lnTo>
                    <a:pt x="62" y="64"/>
                  </a:lnTo>
                  <a:lnTo>
                    <a:pt x="2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4" tIns="45706" rIns="91414" bIns="45706" numCol="1" anchor="t" anchorCtr="0" compatLnSpc="1">
              <a:prstTxWarp prst="textNoShape">
                <a:avLst/>
              </a:prstTxWarp>
            </a:bodyPr>
            <a:lstStyle/>
            <a:p>
              <a:pPr defTabSz="914049"/>
              <a:endParaRPr lang="en-US" sz="1598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2" name="Freeform 17"/>
            <p:cNvSpPr>
              <a:spLocks/>
            </p:cNvSpPr>
            <p:nvPr/>
          </p:nvSpPr>
          <p:spPr bwMode="black">
            <a:xfrm>
              <a:off x="4873626" y="3990976"/>
              <a:ext cx="98425" cy="123825"/>
            </a:xfrm>
            <a:custGeom>
              <a:avLst/>
              <a:gdLst>
                <a:gd name="T0" fmla="*/ 0 w 62"/>
                <a:gd name="T1" fmla="*/ 14 h 78"/>
                <a:gd name="T2" fmla="*/ 36 w 62"/>
                <a:gd name="T3" fmla="*/ 78 h 78"/>
                <a:gd name="T4" fmla="*/ 62 w 62"/>
                <a:gd name="T5" fmla="*/ 64 h 78"/>
                <a:gd name="T6" fmla="*/ 26 w 62"/>
                <a:gd name="T7" fmla="*/ 0 h 78"/>
                <a:gd name="T8" fmla="*/ 0 w 62"/>
                <a:gd name="T9" fmla="*/ 1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78">
                  <a:moveTo>
                    <a:pt x="0" y="14"/>
                  </a:moveTo>
                  <a:lnTo>
                    <a:pt x="36" y="78"/>
                  </a:lnTo>
                  <a:lnTo>
                    <a:pt x="62" y="64"/>
                  </a:lnTo>
                  <a:lnTo>
                    <a:pt x="26" y="0"/>
                  </a:lnTo>
                  <a:lnTo>
                    <a:pt x="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4" tIns="45706" rIns="91414" bIns="45706" numCol="1" anchor="t" anchorCtr="0" compatLnSpc="1">
              <a:prstTxWarp prst="textNoShape">
                <a:avLst/>
              </a:prstTxWarp>
            </a:bodyPr>
            <a:lstStyle/>
            <a:p>
              <a:pPr defTabSz="914049"/>
              <a:endParaRPr lang="en-US" sz="1598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3" name="Freeform 18"/>
            <p:cNvSpPr>
              <a:spLocks/>
            </p:cNvSpPr>
            <p:nvPr/>
          </p:nvSpPr>
          <p:spPr bwMode="black">
            <a:xfrm>
              <a:off x="3579813" y="2892426"/>
              <a:ext cx="1833563" cy="1068388"/>
            </a:xfrm>
            <a:custGeom>
              <a:avLst/>
              <a:gdLst>
                <a:gd name="T0" fmla="*/ 415 w 489"/>
                <a:gd name="T1" fmla="*/ 222 h 285"/>
                <a:gd name="T2" fmla="*/ 489 w 489"/>
                <a:gd name="T3" fmla="*/ 148 h 285"/>
                <a:gd name="T4" fmla="*/ 415 w 489"/>
                <a:gd name="T5" fmla="*/ 74 h 285"/>
                <a:gd name="T6" fmla="*/ 404 w 489"/>
                <a:gd name="T7" fmla="*/ 75 h 285"/>
                <a:gd name="T8" fmla="*/ 295 w 489"/>
                <a:gd name="T9" fmla="*/ 0 h 285"/>
                <a:gd name="T10" fmla="*/ 213 w 489"/>
                <a:gd name="T11" fmla="*/ 34 h 285"/>
                <a:gd name="T12" fmla="*/ 162 w 489"/>
                <a:gd name="T13" fmla="*/ 18 h 285"/>
                <a:gd name="T14" fmla="*/ 71 w 489"/>
                <a:gd name="T15" fmla="*/ 97 h 285"/>
                <a:gd name="T16" fmla="*/ 56 w 489"/>
                <a:gd name="T17" fmla="*/ 95 h 285"/>
                <a:gd name="T18" fmla="*/ 0 w 489"/>
                <a:gd name="T19" fmla="*/ 151 h 285"/>
                <a:gd name="T20" fmla="*/ 56 w 489"/>
                <a:gd name="T21" fmla="*/ 208 h 285"/>
                <a:gd name="T22" fmla="*/ 78 w 489"/>
                <a:gd name="T23" fmla="*/ 203 h 285"/>
                <a:gd name="T24" fmla="*/ 141 w 489"/>
                <a:gd name="T25" fmla="*/ 257 h 285"/>
                <a:gd name="T26" fmla="*/ 178 w 489"/>
                <a:gd name="T27" fmla="*/ 244 h 285"/>
                <a:gd name="T28" fmla="*/ 241 w 489"/>
                <a:gd name="T29" fmla="*/ 285 h 285"/>
                <a:gd name="T30" fmla="*/ 297 w 489"/>
                <a:gd name="T31" fmla="*/ 255 h 285"/>
                <a:gd name="T32" fmla="*/ 332 w 489"/>
                <a:gd name="T33" fmla="*/ 267 h 285"/>
                <a:gd name="T34" fmla="*/ 390 w 489"/>
                <a:gd name="T35" fmla="*/ 217 h 285"/>
                <a:gd name="T36" fmla="*/ 415 w 489"/>
                <a:gd name="T37" fmla="*/ 222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89" h="285">
                  <a:moveTo>
                    <a:pt x="415" y="222"/>
                  </a:moveTo>
                  <a:cubicBezTo>
                    <a:pt x="456" y="222"/>
                    <a:pt x="489" y="189"/>
                    <a:pt x="489" y="148"/>
                  </a:cubicBezTo>
                  <a:cubicBezTo>
                    <a:pt x="489" y="107"/>
                    <a:pt x="456" y="74"/>
                    <a:pt x="415" y="74"/>
                  </a:cubicBezTo>
                  <a:cubicBezTo>
                    <a:pt x="411" y="74"/>
                    <a:pt x="407" y="74"/>
                    <a:pt x="404" y="75"/>
                  </a:cubicBezTo>
                  <a:cubicBezTo>
                    <a:pt x="387" y="31"/>
                    <a:pt x="345" y="0"/>
                    <a:pt x="295" y="0"/>
                  </a:cubicBezTo>
                  <a:cubicBezTo>
                    <a:pt x="263" y="0"/>
                    <a:pt x="234" y="13"/>
                    <a:pt x="213" y="34"/>
                  </a:cubicBezTo>
                  <a:cubicBezTo>
                    <a:pt x="199" y="24"/>
                    <a:pt x="181" y="18"/>
                    <a:pt x="162" y="18"/>
                  </a:cubicBezTo>
                  <a:cubicBezTo>
                    <a:pt x="115" y="18"/>
                    <a:pt x="77" y="52"/>
                    <a:pt x="71" y="97"/>
                  </a:cubicBezTo>
                  <a:cubicBezTo>
                    <a:pt x="66" y="96"/>
                    <a:pt x="61" y="95"/>
                    <a:pt x="56" y="95"/>
                  </a:cubicBezTo>
                  <a:cubicBezTo>
                    <a:pt x="25" y="95"/>
                    <a:pt x="0" y="120"/>
                    <a:pt x="0" y="151"/>
                  </a:cubicBezTo>
                  <a:cubicBezTo>
                    <a:pt x="0" y="182"/>
                    <a:pt x="25" y="208"/>
                    <a:pt x="56" y="208"/>
                  </a:cubicBezTo>
                  <a:cubicBezTo>
                    <a:pt x="64" y="208"/>
                    <a:pt x="71" y="206"/>
                    <a:pt x="78" y="203"/>
                  </a:cubicBezTo>
                  <a:cubicBezTo>
                    <a:pt x="83" y="234"/>
                    <a:pt x="109" y="257"/>
                    <a:pt x="141" y="257"/>
                  </a:cubicBezTo>
                  <a:cubicBezTo>
                    <a:pt x="155" y="257"/>
                    <a:pt x="168" y="252"/>
                    <a:pt x="178" y="244"/>
                  </a:cubicBezTo>
                  <a:cubicBezTo>
                    <a:pt x="189" y="268"/>
                    <a:pt x="213" y="285"/>
                    <a:pt x="241" y="285"/>
                  </a:cubicBezTo>
                  <a:cubicBezTo>
                    <a:pt x="264" y="285"/>
                    <a:pt x="285" y="273"/>
                    <a:pt x="297" y="255"/>
                  </a:cubicBezTo>
                  <a:cubicBezTo>
                    <a:pt x="307" y="263"/>
                    <a:pt x="319" y="267"/>
                    <a:pt x="332" y="267"/>
                  </a:cubicBezTo>
                  <a:cubicBezTo>
                    <a:pt x="361" y="267"/>
                    <a:pt x="386" y="246"/>
                    <a:pt x="390" y="217"/>
                  </a:cubicBezTo>
                  <a:cubicBezTo>
                    <a:pt x="397" y="220"/>
                    <a:pt x="406" y="222"/>
                    <a:pt x="415" y="2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4" tIns="45706" rIns="91414" bIns="45706" numCol="1" anchor="t" anchorCtr="0" compatLnSpc="1">
              <a:prstTxWarp prst="textNoShape">
                <a:avLst/>
              </a:prstTxWarp>
            </a:bodyPr>
            <a:lstStyle/>
            <a:p>
              <a:pPr defTabSz="914049"/>
              <a:endParaRPr lang="en-US" sz="1598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4" name="Freeform 19"/>
            <p:cNvSpPr>
              <a:spLocks noEditPoints="1"/>
            </p:cNvSpPr>
            <p:nvPr/>
          </p:nvSpPr>
          <p:spPr bwMode="black">
            <a:xfrm>
              <a:off x="3321051" y="1598613"/>
              <a:ext cx="750888" cy="522288"/>
            </a:xfrm>
            <a:custGeom>
              <a:avLst/>
              <a:gdLst>
                <a:gd name="T0" fmla="*/ 174 w 200"/>
                <a:gd name="T1" fmla="*/ 0 h 139"/>
                <a:gd name="T2" fmla="*/ 26 w 200"/>
                <a:gd name="T3" fmla="*/ 0 h 139"/>
                <a:gd name="T4" fmla="*/ 0 w 200"/>
                <a:gd name="T5" fmla="*/ 27 h 139"/>
                <a:gd name="T6" fmla="*/ 0 w 200"/>
                <a:gd name="T7" fmla="*/ 113 h 139"/>
                <a:gd name="T8" fmla="*/ 26 w 200"/>
                <a:gd name="T9" fmla="*/ 139 h 139"/>
                <a:gd name="T10" fmla="*/ 174 w 200"/>
                <a:gd name="T11" fmla="*/ 139 h 139"/>
                <a:gd name="T12" fmla="*/ 200 w 200"/>
                <a:gd name="T13" fmla="*/ 113 h 139"/>
                <a:gd name="T14" fmla="*/ 200 w 200"/>
                <a:gd name="T15" fmla="*/ 27 h 139"/>
                <a:gd name="T16" fmla="*/ 174 w 200"/>
                <a:gd name="T17" fmla="*/ 0 h 139"/>
                <a:gd name="T18" fmla="*/ 185 w 200"/>
                <a:gd name="T19" fmla="*/ 113 h 139"/>
                <a:gd name="T20" fmla="*/ 174 w 200"/>
                <a:gd name="T21" fmla="*/ 124 h 139"/>
                <a:gd name="T22" fmla="*/ 26 w 200"/>
                <a:gd name="T23" fmla="*/ 124 h 139"/>
                <a:gd name="T24" fmla="*/ 15 w 200"/>
                <a:gd name="T25" fmla="*/ 113 h 139"/>
                <a:gd name="T26" fmla="*/ 15 w 200"/>
                <a:gd name="T27" fmla="*/ 27 h 139"/>
                <a:gd name="T28" fmla="*/ 26 w 200"/>
                <a:gd name="T29" fmla="*/ 16 h 139"/>
                <a:gd name="T30" fmla="*/ 174 w 200"/>
                <a:gd name="T31" fmla="*/ 16 h 139"/>
                <a:gd name="T32" fmla="*/ 185 w 200"/>
                <a:gd name="T33" fmla="*/ 27 h 139"/>
                <a:gd name="T34" fmla="*/ 185 w 200"/>
                <a:gd name="T35" fmla="*/ 113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0" h="139">
                  <a:moveTo>
                    <a:pt x="174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27"/>
                    <a:pt x="12" y="139"/>
                    <a:pt x="26" y="139"/>
                  </a:cubicBezTo>
                  <a:cubicBezTo>
                    <a:pt x="174" y="139"/>
                    <a:pt x="174" y="139"/>
                    <a:pt x="174" y="139"/>
                  </a:cubicBezTo>
                  <a:cubicBezTo>
                    <a:pt x="188" y="139"/>
                    <a:pt x="200" y="127"/>
                    <a:pt x="200" y="113"/>
                  </a:cubicBezTo>
                  <a:cubicBezTo>
                    <a:pt x="200" y="27"/>
                    <a:pt x="200" y="27"/>
                    <a:pt x="200" y="27"/>
                  </a:cubicBezTo>
                  <a:cubicBezTo>
                    <a:pt x="200" y="12"/>
                    <a:pt x="188" y="0"/>
                    <a:pt x="174" y="0"/>
                  </a:cubicBezTo>
                  <a:moveTo>
                    <a:pt x="185" y="113"/>
                  </a:moveTo>
                  <a:cubicBezTo>
                    <a:pt x="185" y="119"/>
                    <a:pt x="180" y="124"/>
                    <a:pt x="174" y="124"/>
                  </a:cubicBezTo>
                  <a:cubicBezTo>
                    <a:pt x="26" y="124"/>
                    <a:pt x="26" y="124"/>
                    <a:pt x="26" y="124"/>
                  </a:cubicBezTo>
                  <a:cubicBezTo>
                    <a:pt x="20" y="124"/>
                    <a:pt x="15" y="119"/>
                    <a:pt x="15" y="113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1"/>
                    <a:pt x="20" y="16"/>
                    <a:pt x="26" y="16"/>
                  </a:cubicBezTo>
                  <a:cubicBezTo>
                    <a:pt x="174" y="16"/>
                    <a:pt x="174" y="16"/>
                    <a:pt x="174" y="16"/>
                  </a:cubicBezTo>
                  <a:cubicBezTo>
                    <a:pt x="180" y="16"/>
                    <a:pt x="185" y="21"/>
                    <a:pt x="185" y="27"/>
                  </a:cubicBezTo>
                  <a:lnTo>
                    <a:pt x="185" y="1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4" tIns="45706" rIns="91414" bIns="45706" numCol="1" anchor="t" anchorCtr="0" compatLnSpc="1">
              <a:prstTxWarp prst="textNoShape">
                <a:avLst/>
              </a:prstTxWarp>
            </a:bodyPr>
            <a:lstStyle/>
            <a:p>
              <a:pPr defTabSz="914049"/>
              <a:endParaRPr lang="en-US" sz="1598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5" name="Freeform 20"/>
            <p:cNvSpPr>
              <a:spLocks/>
            </p:cNvSpPr>
            <p:nvPr/>
          </p:nvSpPr>
          <p:spPr bwMode="black">
            <a:xfrm>
              <a:off x="3178176" y="2154238"/>
              <a:ext cx="1035050" cy="239713"/>
            </a:xfrm>
            <a:custGeom>
              <a:avLst/>
              <a:gdLst>
                <a:gd name="T0" fmla="*/ 7 w 276"/>
                <a:gd name="T1" fmla="*/ 64 h 64"/>
                <a:gd name="T2" fmla="*/ 269 w 276"/>
                <a:gd name="T3" fmla="*/ 64 h 64"/>
                <a:gd name="T4" fmla="*/ 276 w 276"/>
                <a:gd name="T5" fmla="*/ 57 h 64"/>
                <a:gd name="T6" fmla="*/ 276 w 276"/>
                <a:gd name="T7" fmla="*/ 54 h 64"/>
                <a:gd name="T8" fmla="*/ 272 w 276"/>
                <a:gd name="T9" fmla="*/ 42 h 64"/>
                <a:gd name="T10" fmla="*/ 240 w 276"/>
                <a:gd name="T11" fmla="*/ 5 h 64"/>
                <a:gd name="T12" fmla="*/ 229 w 276"/>
                <a:gd name="T13" fmla="*/ 0 h 64"/>
                <a:gd name="T14" fmla="*/ 47 w 276"/>
                <a:gd name="T15" fmla="*/ 0 h 64"/>
                <a:gd name="T16" fmla="*/ 36 w 276"/>
                <a:gd name="T17" fmla="*/ 5 h 64"/>
                <a:gd name="T18" fmla="*/ 4 w 276"/>
                <a:gd name="T19" fmla="*/ 42 h 64"/>
                <a:gd name="T20" fmla="*/ 0 w 276"/>
                <a:gd name="T21" fmla="*/ 54 h 64"/>
                <a:gd name="T22" fmla="*/ 0 w 276"/>
                <a:gd name="T23" fmla="*/ 57 h 64"/>
                <a:gd name="T24" fmla="*/ 7 w 276"/>
                <a:gd name="T2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6" h="64">
                  <a:moveTo>
                    <a:pt x="7" y="64"/>
                  </a:moveTo>
                  <a:cubicBezTo>
                    <a:pt x="269" y="64"/>
                    <a:pt x="269" y="64"/>
                    <a:pt x="269" y="64"/>
                  </a:cubicBezTo>
                  <a:cubicBezTo>
                    <a:pt x="273" y="64"/>
                    <a:pt x="276" y="61"/>
                    <a:pt x="276" y="57"/>
                  </a:cubicBezTo>
                  <a:cubicBezTo>
                    <a:pt x="276" y="54"/>
                    <a:pt x="276" y="54"/>
                    <a:pt x="276" y="54"/>
                  </a:cubicBezTo>
                  <a:cubicBezTo>
                    <a:pt x="276" y="50"/>
                    <a:pt x="274" y="45"/>
                    <a:pt x="272" y="42"/>
                  </a:cubicBezTo>
                  <a:cubicBezTo>
                    <a:pt x="240" y="5"/>
                    <a:pt x="240" y="5"/>
                    <a:pt x="240" y="5"/>
                  </a:cubicBezTo>
                  <a:cubicBezTo>
                    <a:pt x="238" y="2"/>
                    <a:pt x="233" y="0"/>
                    <a:pt x="229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3" y="0"/>
                    <a:pt x="38" y="2"/>
                    <a:pt x="36" y="5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2" y="45"/>
                    <a:pt x="0" y="50"/>
                    <a:pt x="0" y="54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1"/>
                    <a:pt x="3" y="64"/>
                    <a:pt x="7" y="6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4" tIns="45706" rIns="91414" bIns="45706" numCol="1" anchor="t" anchorCtr="0" compatLnSpc="1">
              <a:prstTxWarp prst="textNoShape">
                <a:avLst/>
              </a:prstTxWarp>
            </a:bodyPr>
            <a:lstStyle/>
            <a:p>
              <a:pPr defTabSz="914049"/>
              <a:endParaRPr lang="en-US" sz="1598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6" name="Freeform 21"/>
            <p:cNvSpPr>
              <a:spLocks noEditPoints="1"/>
            </p:cNvSpPr>
            <p:nvPr/>
          </p:nvSpPr>
          <p:spPr bwMode="black">
            <a:xfrm>
              <a:off x="4730751" y="1639888"/>
              <a:ext cx="781050" cy="608013"/>
            </a:xfrm>
            <a:custGeom>
              <a:avLst/>
              <a:gdLst>
                <a:gd name="T0" fmla="*/ 177 w 208"/>
                <a:gd name="T1" fmla="*/ 0 h 162"/>
                <a:gd name="T2" fmla="*/ 31 w 208"/>
                <a:gd name="T3" fmla="*/ 0 h 162"/>
                <a:gd name="T4" fmla="*/ 0 w 208"/>
                <a:gd name="T5" fmla="*/ 31 h 162"/>
                <a:gd name="T6" fmla="*/ 0 w 208"/>
                <a:gd name="T7" fmla="*/ 131 h 162"/>
                <a:gd name="T8" fmla="*/ 31 w 208"/>
                <a:gd name="T9" fmla="*/ 162 h 162"/>
                <a:gd name="T10" fmla="*/ 177 w 208"/>
                <a:gd name="T11" fmla="*/ 162 h 162"/>
                <a:gd name="T12" fmla="*/ 208 w 208"/>
                <a:gd name="T13" fmla="*/ 131 h 162"/>
                <a:gd name="T14" fmla="*/ 208 w 208"/>
                <a:gd name="T15" fmla="*/ 31 h 162"/>
                <a:gd name="T16" fmla="*/ 177 w 208"/>
                <a:gd name="T17" fmla="*/ 0 h 162"/>
                <a:gd name="T18" fmla="*/ 190 w 208"/>
                <a:gd name="T19" fmla="*/ 131 h 162"/>
                <a:gd name="T20" fmla="*/ 177 w 208"/>
                <a:gd name="T21" fmla="*/ 144 h 162"/>
                <a:gd name="T22" fmla="*/ 31 w 208"/>
                <a:gd name="T23" fmla="*/ 144 h 162"/>
                <a:gd name="T24" fmla="*/ 18 w 208"/>
                <a:gd name="T25" fmla="*/ 131 h 162"/>
                <a:gd name="T26" fmla="*/ 18 w 208"/>
                <a:gd name="T27" fmla="*/ 31 h 162"/>
                <a:gd name="T28" fmla="*/ 31 w 208"/>
                <a:gd name="T29" fmla="*/ 18 h 162"/>
                <a:gd name="T30" fmla="*/ 177 w 208"/>
                <a:gd name="T31" fmla="*/ 18 h 162"/>
                <a:gd name="T32" fmla="*/ 190 w 208"/>
                <a:gd name="T33" fmla="*/ 31 h 162"/>
                <a:gd name="T34" fmla="*/ 190 w 208"/>
                <a:gd name="T35" fmla="*/ 131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8" h="162">
                  <a:moveTo>
                    <a:pt x="177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14" y="0"/>
                    <a:pt x="0" y="14"/>
                    <a:pt x="0" y="31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48"/>
                    <a:pt x="14" y="162"/>
                    <a:pt x="31" y="162"/>
                  </a:cubicBezTo>
                  <a:cubicBezTo>
                    <a:pt x="177" y="162"/>
                    <a:pt x="177" y="162"/>
                    <a:pt x="177" y="162"/>
                  </a:cubicBezTo>
                  <a:cubicBezTo>
                    <a:pt x="194" y="162"/>
                    <a:pt x="208" y="148"/>
                    <a:pt x="208" y="131"/>
                  </a:cubicBezTo>
                  <a:cubicBezTo>
                    <a:pt x="208" y="31"/>
                    <a:pt x="208" y="31"/>
                    <a:pt x="208" y="31"/>
                  </a:cubicBezTo>
                  <a:cubicBezTo>
                    <a:pt x="208" y="14"/>
                    <a:pt x="194" y="0"/>
                    <a:pt x="177" y="0"/>
                  </a:cubicBezTo>
                  <a:moveTo>
                    <a:pt x="190" y="131"/>
                  </a:moveTo>
                  <a:cubicBezTo>
                    <a:pt x="190" y="138"/>
                    <a:pt x="184" y="144"/>
                    <a:pt x="177" y="144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24" y="144"/>
                    <a:pt x="18" y="138"/>
                    <a:pt x="18" y="1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4"/>
                    <a:pt x="24" y="18"/>
                    <a:pt x="31" y="18"/>
                  </a:cubicBezTo>
                  <a:cubicBezTo>
                    <a:pt x="177" y="18"/>
                    <a:pt x="177" y="18"/>
                    <a:pt x="177" y="18"/>
                  </a:cubicBezTo>
                  <a:cubicBezTo>
                    <a:pt x="184" y="18"/>
                    <a:pt x="190" y="24"/>
                    <a:pt x="190" y="31"/>
                  </a:cubicBezTo>
                  <a:lnTo>
                    <a:pt x="190" y="1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4" tIns="45706" rIns="91414" bIns="45706" numCol="1" anchor="t" anchorCtr="0" compatLnSpc="1">
              <a:prstTxWarp prst="textNoShape">
                <a:avLst/>
              </a:prstTxWarp>
            </a:bodyPr>
            <a:lstStyle/>
            <a:p>
              <a:pPr defTabSz="914049"/>
              <a:endParaRPr lang="en-US" sz="1598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7" name="Freeform 22"/>
            <p:cNvSpPr>
              <a:spLocks/>
            </p:cNvSpPr>
            <p:nvPr/>
          </p:nvSpPr>
          <p:spPr bwMode="black">
            <a:xfrm>
              <a:off x="4911726" y="2289176"/>
              <a:ext cx="419100" cy="104775"/>
            </a:xfrm>
            <a:custGeom>
              <a:avLst/>
              <a:gdLst>
                <a:gd name="T0" fmla="*/ 112 w 112"/>
                <a:gd name="T1" fmla="*/ 25 h 28"/>
                <a:gd name="T2" fmla="*/ 112 w 112"/>
                <a:gd name="T3" fmla="*/ 23 h 28"/>
                <a:gd name="T4" fmla="*/ 110 w 112"/>
                <a:gd name="T5" fmla="*/ 18 h 28"/>
                <a:gd name="T6" fmla="*/ 96 w 112"/>
                <a:gd name="T7" fmla="*/ 2 h 28"/>
                <a:gd name="T8" fmla="*/ 91 w 112"/>
                <a:gd name="T9" fmla="*/ 0 h 28"/>
                <a:gd name="T10" fmla="*/ 21 w 112"/>
                <a:gd name="T11" fmla="*/ 0 h 28"/>
                <a:gd name="T12" fmla="*/ 16 w 112"/>
                <a:gd name="T13" fmla="*/ 2 h 28"/>
                <a:gd name="T14" fmla="*/ 2 w 112"/>
                <a:gd name="T15" fmla="*/ 18 h 28"/>
                <a:gd name="T16" fmla="*/ 0 w 112"/>
                <a:gd name="T17" fmla="*/ 23 h 28"/>
                <a:gd name="T18" fmla="*/ 0 w 112"/>
                <a:gd name="T19" fmla="*/ 25 h 28"/>
                <a:gd name="T20" fmla="*/ 3 w 112"/>
                <a:gd name="T21" fmla="*/ 28 h 28"/>
                <a:gd name="T22" fmla="*/ 109 w 112"/>
                <a:gd name="T23" fmla="*/ 28 h 28"/>
                <a:gd name="T24" fmla="*/ 112 w 112"/>
                <a:gd name="T25" fmla="*/ 2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2" h="28">
                  <a:moveTo>
                    <a:pt x="112" y="25"/>
                  </a:moveTo>
                  <a:cubicBezTo>
                    <a:pt x="112" y="23"/>
                    <a:pt x="112" y="23"/>
                    <a:pt x="112" y="23"/>
                  </a:cubicBezTo>
                  <a:cubicBezTo>
                    <a:pt x="112" y="22"/>
                    <a:pt x="111" y="20"/>
                    <a:pt x="110" y="18"/>
                  </a:cubicBezTo>
                  <a:cubicBezTo>
                    <a:pt x="96" y="2"/>
                    <a:pt x="96" y="2"/>
                    <a:pt x="96" y="2"/>
                  </a:cubicBezTo>
                  <a:cubicBezTo>
                    <a:pt x="95" y="1"/>
                    <a:pt x="93" y="0"/>
                    <a:pt x="9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9" y="0"/>
                    <a:pt x="17" y="1"/>
                    <a:pt x="16" y="2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20"/>
                    <a:pt x="0" y="22"/>
                    <a:pt x="0" y="23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6"/>
                    <a:pt x="1" y="28"/>
                    <a:pt x="3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1" y="28"/>
                    <a:pt x="112" y="26"/>
                    <a:pt x="112" y="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4" tIns="45706" rIns="91414" bIns="45706" numCol="1" anchor="t" anchorCtr="0" compatLnSpc="1">
              <a:prstTxWarp prst="textNoShape">
                <a:avLst/>
              </a:prstTxWarp>
            </a:bodyPr>
            <a:lstStyle/>
            <a:p>
              <a:pPr defTabSz="914049"/>
              <a:endParaRPr lang="en-US" sz="1598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8" name="Freeform 23"/>
            <p:cNvSpPr>
              <a:spLocks noEditPoints="1"/>
            </p:cNvSpPr>
            <p:nvPr/>
          </p:nvSpPr>
          <p:spPr bwMode="black">
            <a:xfrm>
              <a:off x="5586413" y="1639888"/>
              <a:ext cx="385763" cy="754063"/>
            </a:xfrm>
            <a:custGeom>
              <a:avLst/>
              <a:gdLst>
                <a:gd name="T0" fmla="*/ 89 w 103"/>
                <a:gd name="T1" fmla="*/ 0 h 201"/>
                <a:gd name="T2" fmla="*/ 13 w 103"/>
                <a:gd name="T3" fmla="*/ 0 h 201"/>
                <a:gd name="T4" fmla="*/ 0 w 103"/>
                <a:gd name="T5" fmla="*/ 13 h 201"/>
                <a:gd name="T6" fmla="*/ 0 w 103"/>
                <a:gd name="T7" fmla="*/ 187 h 201"/>
                <a:gd name="T8" fmla="*/ 13 w 103"/>
                <a:gd name="T9" fmla="*/ 201 h 201"/>
                <a:gd name="T10" fmla="*/ 89 w 103"/>
                <a:gd name="T11" fmla="*/ 201 h 201"/>
                <a:gd name="T12" fmla="*/ 103 w 103"/>
                <a:gd name="T13" fmla="*/ 187 h 201"/>
                <a:gd name="T14" fmla="*/ 103 w 103"/>
                <a:gd name="T15" fmla="*/ 13 h 201"/>
                <a:gd name="T16" fmla="*/ 89 w 103"/>
                <a:gd name="T17" fmla="*/ 0 h 201"/>
                <a:gd name="T18" fmla="*/ 52 w 103"/>
                <a:gd name="T19" fmla="*/ 187 h 201"/>
                <a:gd name="T20" fmla="*/ 40 w 103"/>
                <a:gd name="T21" fmla="*/ 175 h 201"/>
                <a:gd name="T22" fmla="*/ 52 w 103"/>
                <a:gd name="T23" fmla="*/ 163 h 201"/>
                <a:gd name="T24" fmla="*/ 63 w 103"/>
                <a:gd name="T25" fmla="*/ 175 h 201"/>
                <a:gd name="T26" fmla="*/ 52 w 103"/>
                <a:gd name="T27" fmla="*/ 187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" h="201">
                  <a:moveTo>
                    <a:pt x="89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187"/>
                    <a:pt x="0" y="187"/>
                    <a:pt x="0" y="187"/>
                  </a:cubicBezTo>
                  <a:cubicBezTo>
                    <a:pt x="0" y="195"/>
                    <a:pt x="6" y="201"/>
                    <a:pt x="13" y="201"/>
                  </a:cubicBezTo>
                  <a:cubicBezTo>
                    <a:pt x="89" y="201"/>
                    <a:pt x="89" y="201"/>
                    <a:pt x="89" y="201"/>
                  </a:cubicBezTo>
                  <a:cubicBezTo>
                    <a:pt x="97" y="201"/>
                    <a:pt x="103" y="195"/>
                    <a:pt x="103" y="187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6"/>
                    <a:pt x="97" y="0"/>
                    <a:pt x="89" y="0"/>
                  </a:cubicBezTo>
                  <a:moveTo>
                    <a:pt x="52" y="187"/>
                  </a:moveTo>
                  <a:cubicBezTo>
                    <a:pt x="45" y="187"/>
                    <a:pt x="40" y="181"/>
                    <a:pt x="40" y="175"/>
                  </a:cubicBezTo>
                  <a:cubicBezTo>
                    <a:pt x="40" y="168"/>
                    <a:pt x="45" y="163"/>
                    <a:pt x="52" y="163"/>
                  </a:cubicBezTo>
                  <a:cubicBezTo>
                    <a:pt x="58" y="163"/>
                    <a:pt x="63" y="168"/>
                    <a:pt x="63" y="175"/>
                  </a:cubicBezTo>
                  <a:cubicBezTo>
                    <a:pt x="63" y="181"/>
                    <a:pt x="58" y="187"/>
                    <a:pt x="52" y="18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4" tIns="45706" rIns="91414" bIns="45706" numCol="1" anchor="t" anchorCtr="0" compatLnSpc="1">
              <a:prstTxWarp prst="textNoShape">
                <a:avLst/>
              </a:prstTxWarp>
            </a:bodyPr>
            <a:lstStyle/>
            <a:p>
              <a:pPr defTabSz="914049"/>
              <a:endParaRPr lang="en-US" sz="1598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9" name="Freeform 24"/>
            <p:cNvSpPr>
              <a:spLocks noEditPoints="1"/>
            </p:cNvSpPr>
            <p:nvPr/>
          </p:nvSpPr>
          <p:spPr bwMode="black">
            <a:xfrm>
              <a:off x="2462213" y="3032126"/>
              <a:ext cx="525463" cy="804863"/>
            </a:xfrm>
            <a:custGeom>
              <a:avLst/>
              <a:gdLst>
                <a:gd name="T0" fmla="*/ 109 w 140"/>
                <a:gd name="T1" fmla="*/ 0 h 215"/>
                <a:gd name="T2" fmla="*/ 31 w 140"/>
                <a:gd name="T3" fmla="*/ 0 h 215"/>
                <a:gd name="T4" fmla="*/ 0 w 140"/>
                <a:gd name="T5" fmla="*/ 30 h 215"/>
                <a:gd name="T6" fmla="*/ 0 w 140"/>
                <a:gd name="T7" fmla="*/ 184 h 215"/>
                <a:gd name="T8" fmla="*/ 31 w 140"/>
                <a:gd name="T9" fmla="*/ 215 h 215"/>
                <a:gd name="T10" fmla="*/ 109 w 140"/>
                <a:gd name="T11" fmla="*/ 215 h 215"/>
                <a:gd name="T12" fmla="*/ 140 w 140"/>
                <a:gd name="T13" fmla="*/ 184 h 215"/>
                <a:gd name="T14" fmla="*/ 140 w 140"/>
                <a:gd name="T15" fmla="*/ 30 h 215"/>
                <a:gd name="T16" fmla="*/ 109 w 140"/>
                <a:gd name="T17" fmla="*/ 0 h 215"/>
                <a:gd name="T18" fmla="*/ 122 w 140"/>
                <a:gd name="T19" fmla="*/ 177 h 215"/>
                <a:gd name="T20" fmla="*/ 109 w 140"/>
                <a:gd name="T21" fmla="*/ 195 h 215"/>
                <a:gd name="T22" fmla="*/ 31 w 140"/>
                <a:gd name="T23" fmla="*/ 195 h 215"/>
                <a:gd name="T24" fmla="*/ 18 w 140"/>
                <a:gd name="T25" fmla="*/ 177 h 215"/>
                <a:gd name="T26" fmla="*/ 18 w 140"/>
                <a:gd name="T27" fmla="*/ 35 h 215"/>
                <a:gd name="T28" fmla="*/ 31 w 140"/>
                <a:gd name="T29" fmla="*/ 18 h 215"/>
                <a:gd name="T30" fmla="*/ 109 w 140"/>
                <a:gd name="T31" fmla="*/ 18 h 215"/>
                <a:gd name="T32" fmla="*/ 122 w 140"/>
                <a:gd name="T33" fmla="*/ 35 h 215"/>
                <a:gd name="T34" fmla="*/ 122 w 140"/>
                <a:gd name="T35" fmla="*/ 177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0" h="215">
                  <a:moveTo>
                    <a:pt x="109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14" y="0"/>
                    <a:pt x="0" y="13"/>
                    <a:pt x="0" y="30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0" y="201"/>
                    <a:pt x="14" y="215"/>
                    <a:pt x="31" y="215"/>
                  </a:cubicBezTo>
                  <a:cubicBezTo>
                    <a:pt x="109" y="215"/>
                    <a:pt x="109" y="215"/>
                    <a:pt x="109" y="215"/>
                  </a:cubicBezTo>
                  <a:cubicBezTo>
                    <a:pt x="126" y="215"/>
                    <a:pt x="140" y="201"/>
                    <a:pt x="140" y="184"/>
                  </a:cubicBezTo>
                  <a:cubicBezTo>
                    <a:pt x="140" y="30"/>
                    <a:pt x="140" y="30"/>
                    <a:pt x="140" y="30"/>
                  </a:cubicBezTo>
                  <a:cubicBezTo>
                    <a:pt x="140" y="13"/>
                    <a:pt x="126" y="0"/>
                    <a:pt x="109" y="0"/>
                  </a:cubicBezTo>
                  <a:moveTo>
                    <a:pt x="122" y="177"/>
                  </a:moveTo>
                  <a:cubicBezTo>
                    <a:pt x="122" y="187"/>
                    <a:pt x="116" y="195"/>
                    <a:pt x="109" y="195"/>
                  </a:cubicBezTo>
                  <a:cubicBezTo>
                    <a:pt x="31" y="195"/>
                    <a:pt x="31" y="195"/>
                    <a:pt x="31" y="195"/>
                  </a:cubicBezTo>
                  <a:cubicBezTo>
                    <a:pt x="24" y="195"/>
                    <a:pt x="18" y="187"/>
                    <a:pt x="18" y="177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26"/>
                    <a:pt x="24" y="18"/>
                    <a:pt x="31" y="18"/>
                  </a:cubicBezTo>
                  <a:cubicBezTo>
                    <a:pt x="109" y="18"/>
                    <a:pt x="109" y="18"/>
                    <a:pt x="109" y="18"/>
                  </a:cubicBezTo>
                  <a:cubicBezTo>
                    <a:pt x="116" y="18"/>
                    <a:pt x="122" y="26"/>
                    <a:pt x="122" y="35"/>
                  </a:cubicBezTo>
                  <a:lnTo>
                    <a:pt x="122" y="1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4" tIns="45706" rIns="91414" bIns="45706" numCol="1" anchor="t" anchorCtr="0" compatLnSpc="1">
              <a:prstTxWarp prst="textNoShape">
                <a:avLst/>
              </a:prstTxWarp>
            </a:bodyPr>
            <a:lstStyle/>
            <a:p>
              <a:pPr defTabSz="914049"/>
              <a:endParaRPr lang="en-US" sz="1598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0" name="Freeform 25"/>
            <p:cNvSpPr>
              <a:spLocks noEditPoints="1"/>
            </p:cNvSpPr>
            <p:nvPr/>
          </p:nvSpPr>
          <p:spPr bwMode="black">
            <a:xfrm>
              <a:off x="5049838" y="4411663"/>
              <a:ext cx="739775" cy="854075"/>
            </a:xfrm>
            <a:custGeom>
              <a:avLst/>
              <a:gdLst>
                <a:gd name="T0" fmla="*/ 98 w 197"/>
                <a:gd name="T1" fmla="*/ 0 h 228"/>
                <a:gd name="T2" fmla="*/ 0 w 197"/>
                <a:gd name="T3" fmla="*/ 33 h 228"/>
                <a:gd name="T4" fmla="*/ 0 w 197"/>
                <a:gd name="T5" fmla="*/ 195 h 228"/>
                <a:gd name="T6" fmla="*/ 98 w 197"/>
                <a:gd name="T7" fmla="*/ 228 h 228"/>
                <a:gd name="T8" fmla="*/ 197 w 197"/>
                <a:gd name="T9" fmla="*/ 195 h 228"/>
                <a:gd name="T10" fmla="*/ 197 w 197"/>
                <a:gd name="T11" fmla="*/ 33 h 228"/>
                <a:gd name="T12" fmla="*/ 98 w 197"/>
                <a:gd name="T13" fmla="*/ 0 h 228"/>
                <a:gd name="T14" fmla="*/ 98 w 197"/>
                <a:gd name="T15" fmla="*/ 55 h 228"/>
                <a:gd name="T16" fmla="*/ 15 w 197"/>
                <a:gd name="T17" fmla="*/ 32 h 228"/>
                <a:gd name="T18" fmla="*/ 98 w 197"/>
                <a:gd name="T19" fmla="*/ 10 h 228"/>
                <a:gd name="T20" fmla="*/ 182 w 197"/>
                <a:gd name="T21" fmla="*/ 32 h 228"/>
                <a:gd name="T22" fmla="*/ 98 w 197"/>
                <a:gd name="T23" fmla="*/ 55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7" h="228">
                  <a:moveTo>
                    <a:pt x="98" y="0"/>
                  </a:moveTo>
                  <a:cubicBezTo>
                    <a:pt x="62" y="0"/>
                    <a:pt x="0" y="7"/>
                    <a:pt x="0" y="33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221"/>
                    <a:pt x="62" y="228"/>
                    <a:pt x="98" y="228"/>
                  </a:cubicBezTo>
                  <a:cubicBezTo>
                    <a:pt x="135" y="228"/>
                    <a:pt x="197" y="221"/>
                    <a:pt x="197" y="195"/>
                  </a:cubicBezTo>
                  <a:cubicBezTo>
                    <a:pt x="197" y="33"/>
                    <a:pt x="197" y="33"/>
                    <a:pt x="197" y="33"/>
                  </a:cubicBezTo>
                  <a:cubicBezTo>
                    <a:pt x="197" y="7"/>
                    <a:pt x="135" y="0"/>
                    <a:pt x="98" y="0"/>
                  </a:cubicBezTo>
                  <a:moveTo>
                    <a:pt x="98" y="55"/>
                  </a:moveTo>
                  <a:cubicBezTo>
                    <a:pt x="52" y="55"/>
                    <a:pt x="15" y="45"/>
                    <a:pt x="15" y="32"/>
                  </a:cubicBezTo>
                  <a:cubicBezTo>
                    <a:pt x="15" y="20"/>
                    <a:pt x="52" y="10"/>
                    <a:pt x="98" y="10"/>
                  </a:cubicBezTo>
                  <a:cubicBezTo>
                    <a:pt x="144" y="10"/>
                    <a:pt x="182" y="20"/>
                    <a:pt x="182" y="32"/>
                  </a:cubicBezTo>
                  <a:cubicBezTo>
                    <a:pt x="182" y="45"/>
                    <a:pt x="144" y="55"/>
                    <a:pt x="98" y="5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4" tIns="45706" rIns="91414" bIns="45706" numCol="1" anchor="t" anchorCtr="0" compatLnSpc="1">
              <a:prstTxWarp prst="textNoShape">
                <a:avLst/>
              </a:prstTxWarp>
            </a:bodyPr>
            <a:lstStyle/>
            <a:p>
              <a:pPr defTabSz="914049"/>
              <a:endParaRPr lang="en-US" sz="1598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1" name="Freeform 26"/>
            <p:cNvSpPr>
              <a:spLocks noEditPoints="1"/>
            </p:cNvSpPr>
            <p:nvPr/>
          </p:nvSpPr>
          <p:spPr bwMode="black">
            <a:xfrm>
              <a:off x="6043613" y="2960688"/>
              <a:ext cx="641350" cy="876300"/>
            </a:xfrm>
            <a:custGeom>
              <a:avLst/>
              <a:gdLst>
                <a:gd name="T0" fmla="*/ 146 w 171"/>
                <a:gd name="T1" fmla="*/ 0 h 234"/>
                <a:gd name="T2" fmla="*/ 25 w 171"/>
                <a:gd name="T3" fmla="*/ 0 h 234"/>
                <a:gd name="T4" fmla="*/ 0 w 171"/>
                <a:gd name="T5" fmla="*/ 25 h 234"/>
                <a:gd name="T6" fmla="*/ 0 w 171"/>
                <a:gd name="T7" fmla="*/ 209 h 234"/>
                <a:gd name="T8" fmla="*/ 25 w 171"/>
                <a:gd name="T9" fmla="*/ 234 h 234"/>
                <a:gd name="T10" fmla="*/ 146 w 171"/>
                <a:gd name="T11" fmla="*/ 234 h 234"/>
                <a:gd name="T12" fmla="*/ 171 w 171"/>
                <a:gd name="T13" fmla="*/ 209 h 234"/>
                <a:gd name="T14" fmla="*/ 171 w 171"/>
                <a:gd name="T15" fmla="*/ 25 h 234"/>
                <a:gd name="T16" fmla="*/ 146 w 171"/>
                <a:gd name="T17" fmla="*/ 0 h 234"/>
                <a:gd name="T18" fmla="*/ 157 w 171"/>
                <a:gd name="T19" fmla="*/ 183 h 234"/>
                <a:gd name="T20" fmla="*/ 146 w 171"/>
                <a:gd name="T21" fmla="*/ 193 h 234"/>
                <a:gd name="T22" fmla="*/ 25 w 171"/>
                <a:gd name="T23" fmla="*/ 193 h 234"/>
                <a:gd name="T24" fmla="*/ 15 w 171"/>
                <a:gd name="T25" fmla="*/ 183 h 234"/>
                <a:gd name="T26" fmla="*/ 15 w 171"/>
                <a:gd name="T27" fmla="*/ 25 h 234"/>
                <a:gd name="T28" fmla="*/ 25 w 171"/>
                <a:gd name="T29" fmla="*/ 14 h 234"/>
                <a:gd name="T30" fmla="*/ 146 w 171"/>
                <a:gd name="T31" fmla="*/ 14 h 234"/>
                <a:gd name="T32" fmla="*/ 157 w 171"/>
                <a:gd name="T33" fmla="*/ 25 h 234"/>
                <a:gd name="T34" fmla="*/ 157 w 171"/>
                <a:gd name="T35" fmla="*/ 183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1" h="234">
                  <a:moveTo>
                    <a:pt x="146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0" y="223"/>
                    <a:pt x="11" y="234"/>
                    <a:pt x="25" y="234"/>
                  </a:cubicBezTo>
                  <a:cubicBezTo>
                    <a:pt x="146" y="234"/>
                    <a:pt x="146" y="234"/>
                    <a:pt x="146" y="234"/>
                  </a:cubicBezTo>
                  <a:cubicBezTo>
                    <a:pt x="160" y="234"/>
                    <a:pt x="171" y="223"/>
                    <a:pt x="171" y="209"/>
                  </a:cubicBezTo>
                  <a:cubicBezTo>
                    <a:pt x="171" y="25"/>
                    <a:pt x="171" y="25"/>
                    <a:pt x="171" y="25"/>
                  </a:cubicBezTo>
                  <a:cubicBezTo>
                    <a:pt x="171" y="11"/>
                    <a:pt x="160" y="0"/>
                    <a:pt x="146" y="0"/>
                  </a:cubicBezTo>
                  <a:moveTo>
                    <a:pt x="157" y="183"/>
                  </a:moveTo>
                  <a:cubicBezTo>
                    <a:pt x="157" y="188"/>
                    <a:pt x="152" y="193"/>
                    <a:pt x="14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19" y="193"/>
                    <a:pt x="15" y="188"/>
                    <a:pt x="15" y="183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19"/>
                    <a:pt x="19" y="14"/>
                    <a:pt x="25" y="14"/>
                  </a:cubicBezTo>
                  <a:cubicBezTo>
                    <a:pt x="146" y="14"/>
                    <a:pt x="146" y="14"/>
                    <a:pt x="146" y="14"/>
                  </a:cubicBezTo>
                  <a:cubicBezTo>
                    <a:pt x="152" y="14"/>
                    <a:pt x="157" y="19"/>
                    <a:pt x="157" y="25"/>
                  </a:cubicBezTo>
                  <a:lnTo>
                    <a:pt x="157" y="1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4" tIns="45706" rIns="91414" bIns="45706" numCol="1" anchor="t" anchorCtr="0" compatLnSpc="1">
              <a:prstTxWarp prst="textNoShape">
                <a:avLst/>
              </a:prstTxWarp>
            </a:bodyPr>
            <a:lstStyle/>
            <a:p>
              <a:pPr defTabSz="914049"/>
              <a:endParaRPr lang="en-US" sz="1598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2" name="Oval 27"/>
            <p:cNvSpPr>
              <a:spLocks noChangeArrowheads="1"/>
            </p:cNvSpPr>
            <p:nvPr/>
          </p:nvSpPr>
          <p:spPr bwMode="black">
            <a:xfrm>
              <a:off x="6224588" y="3725863"/>
              <a:ext cx="52388" cy="523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4" tIns="45706" rIns="91414" bIns="45706" numCol="1" anchor="t" anchorCtr="0" compatLnSpc="1">
              <a:prstTxWarp prst="textNoShape">
                <a:avLst/>
              </a:prstTxWarp>
            </a:bodyPr>
            <a:lstStyle/>
            <a:p>
              <a:pPr defTabSz="914049"/>
              <a:endParaRPr lang="en-US" sz="1598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3" name="Oval 28"/>
            <p:cNvSpPr>
              <a:spLocks noChangeArrowheads="1"/>
            </p:cNvSpPr>
            <p:nvPr/>
          </p:nvSpPr>
          <p:spPr bwMode="black">
            <a:xfrm>
              <a:off x="6453188" y="3725863"/>
              <a:ext cx="52388" cy="523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4" tIns="45706" rIns="91414" bIns="45706" numCol="1" anchor="t" anchorCtr="0" compatLnSpc="1">
              <a:prstTxWarp prst="textNoShape">
                <a:avLst/>
              </a:prstTxWarp>
            </a:bodyPr>
            <a:lstStyle/>
            <a:p>
              <a:pPr defTabSz="914049"/>
              <a:endParaRPr lang="en-US" sz="1598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4" name="Oval 29"/>
            <p:cNvSpPr>
              <a:spLocks noChangeArrowheads="1"/>
            </p:cNvSpPr>
            <p:nvPr/>
          </p:nvSpPr>
          <p:spPr bwMode="black">
            <a:xfrm>
              <a:off x="6340476" y="3725863"/>
              <a:ext cx="52388" cy="523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4" tIns="45706" rIns="91414" bIns="45706" numCol="1" anchor="t" anchorCtr="0" compatLnSpc="1">
              <a:prstTxWarp prst="textNoShape">
                <a:avLst/>
              </a:prstTxWarp>
            </a:bodyPr>
            <a:lstStyle/>
            <a:p>
              <a:pPr defTabSz="914049"/>
              <a:endParaRPr lang="en-US" sz="1598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5" name="Freeform 30"/>
            <p:cNvSpPr>
              <a:spLocks/>
            </p:cNvSpPr>
            <p:nvPr/>
          </p:nvSpPr>
          <p:spPr bwMode="black">
            <a:xfrm>
              <a:off x="3425826" y="4279901"/>
              <a:ext cx="442913" cy="161925"/>
            </a:xfrm>
            <a:custGeom>
              <a:avLst/>
              <a:gdLst>
                <a:gd name="T0" fmla="*/ 0 w 118"/>
                <a:gd name="T1" fmla="*/ 43 h 43"/>
                <a:gd name="T2" fmla="*/ 14 w 118"/>
                <a:gd name="T3" fmla="*/ 39 h 43"/>
                <a:gd name="T4" fmla="*/ 108 w 118"/>
                <a:gd name="T5" fmla="*/ 39 h 43"/>
                <a:gd name="T6" fmla="*/ 118 w 118"/>
                <a:gd name="T7" fmla="*/ 41 h 43"/>
                <a:gd name="T8" fmla="*/ 105 w 118"/>
                <a:gd name="T9" fmla="*/ 15 h 43"/>
                <a:gd name="T10" fmla="*/ 81 w 118"/>
                <a:gd name="T11" fmla="*/ 0 h 43"/>
                <a:gd name="T12" fmla="*/ 39 w 118"/>
                <a:gd name="T13" fmla="*/ 0 h 43"/>
                <a:gd name="T14" fmla="*/ 15 w 118"/>
                <a:gd name="T15" fmla="*/ 15 h 43"/>
                <a:gd name="T16" fmla="*/ 0 w 118"/>
                <a:gd name="T1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8" h="43">
                  <a:moveTo>
                    <a:pt x="0" y="43"/>
                  </a:moveTo>
                  <a:cubicBezTo>
                    <a:pt x="4" y="40"/>
                    <a:pt x="9" y="39"/>
                    <a:pt x="14" y="39"/>
                  </a:cubicBezTo>
                  <a:cubicBezTo>
                    <a:pt x="108" y="39"/>
                    <a:pt x="108" y="39"/>
                    <a:pt x="108" y="39"/>
                  </a:cubicBezTo>
                  <a:cubicBezTo>
                    <a:pt x="111" y="39"/>
                    <a:pt x="115" y="40"/>
                    <a:pt x="118" y="41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1" y="7"/>
                    <a:pt x="90" y="0"/>
                    <a:pt x="81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0" y="0"/>
                    <a:pt x="19" y="7"/>
                    <a:pt x="15" y="15"/>
                  </a:cubicBezTo>
                  <a:lnTo>
                    <a:pt x="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4" tIns="45706" rIns="91414" bIns="45706" numCol="1" anchor="t" anchorCtr="0" compatLnSpc="1">
              <a:prstTxWarp prst="textNoShape">
                <a:avLst/>
              </a:prstTxWarp>
            </a:bodyPr>
            <a:lstStyle/>
            <a:p>
              <a:pPr defTabSz="914049"/>
              <a:endParaRPr lang="en-US" sz="1598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6" name="Freeform 31"/>
            <p:cNvSpPr>
              <a:spLocks noEditPoints="1"/>
            </p:cNvSpPr>
            <p:nvPr/>
          </p:nvSpPr>
          <p:spPr bwMode="black">
            <a:xfrm>
              <a:off x="3414713" y="4456113"/>
              <a:ext cx="476250" cy="809625"/>
            </a:xfrm>
            <a:custGeom>
              <a:avLst/>
              <a:gdLst>
                <a:gd name="T0" fmla="*/ 119 w 127"/>
                <a:gd name="T1" fmla="*/ 2 h 216"/>
                <a:gd name="T2" fmla="*/ 111 w 127"/>
                <a:gd name="T3" fmla="*/ 0 h 216"/>
                <a:gd name="T4" fmla="*/ 17 w 127"/>
                <a:gd name="T5" fmla="*/ 0 h 216"/>
                <a:gd name="T6" fmla="*/ 9 w 127"/>
                <a:gd name="T7" fmla="*/ 2 h 216"/>
                <a:gd name="T8" fmla="*/ 0 w 127"/>
                <a:gd name="T9" fmla="*/ 17 h 216"/>
                <a:gd name="T10" fmla="*/ 0 w 127"/>
                <a:gd name="T11" fmla="*/ 199 h 216"/>
                <a:gd name="T12" fmla="*/ 17 w 127"/>
                <a:gd name="T13" fmla="*/ 216 h 216"/>
                <a:gd name="T14" fmla="*/ 111 w 127"/>
                <a:gd name="T15" fmla="*/ 216 h 216"/>
                <a:gd name="T16" fmla="*/ 127 w 127"/>
                <a:gd name="T17" fmla="*/ 199 h 216"/>
                <a:gd name="T18" fmla="*/ 127 w 127"/>
                <a:gd name="T19" fmla="*/ 17 h 216"/>
                <a:gd name="T20" fmla="*/ 119 w 127"/>
                <a:gd name="T21" fmla="*/ 2 h 216"/>
                <a:gd name="T22" fmla="*/ 105 w 127"/>
                <a:gd name="T23" fmla="*/ 180 h 216"/>
                <a:gd name="T24" fmla="*/ 29 w 127"/>
                <a:gd name="T25" fmla="*/ 180 h 216"/>
                <a:gd name="T26" fmla="*/ 22 w 127"/>
                <a:gd name="T27" fmla="*/ 173 h 216"/>
                <a:gd name="T28" fmla="*/ 29 w 127"/>
                <a:gd name="T29" fmla="*/ 166 h 216"/>
                <a:gd name="T30" fmla="*/ 105 w 127"/>
                <a:gd name="T31" fmla="*/ 166 h 216"/>
                <a:gd name="T32" fmla="*/ 111 w 127"/>
                <a:gd name="T33" fmla="*/ 173 h 216"/>
                <a:gd name="T34" fmla="*/ 105 w 127"/>
                <a:gd name="T35" fmla="*/ 180 h 216"/>
                <a:gd name="T36" fmla="*/ 105 w 127"/>
                <a:gd name="T37" fmla="*/ 149 h 216"/>
                <a:gd name="T38" fmla="*/ 29 w 127"/>
                <a:gd name="T39" fmla="*/ 149 h 216"/>
                <a:gd name="T40" fmla="*/ 22 w 127"/>
                <a:gd name="T41" fmla="*/ 143 h 216"/>
                <a:gd name="T42" fmla="*/ 29 w 127"/>
                <a:gd name="T43" fmla="*/ 136 h 216"/>
                <a:gd name="T44" fmla="*/ 105 w 127"/>
                <a:gd name="T45" fmla="*/ 136 h 216"/>
                <a:gd name="T46" fmla="*/ 111 w 127"/>
                <a:gd name="T47" fmla="*/ 143 h 216"/>
                <a:gd name="T48" fmla="*/ 105 w 127"/>
                <a:gd name="T49" fmla="*/ 149 h 216"/>
                <a:gd name="T50" fmla="*/ 105 w 127"/>
                <a:gd name="T51" fmla="*/ 119 h 216"/>
                <a:gd name="T52" fmla="*/ 29 w 127"/>
                <a:gd name="T53" fmla="*/ 119 h 216"/>
                <a:gd name="T54" fmla="*/ 22 w 127"/>
                <a:gd name="T55" fmla="*/ 112 h 216"/>
                <a:gd name="T56" fmla="*/ 29 w 127"/>
                <a:gd name="T57" fmla="*/ 106 h 216"/>
                <a:gd name="T58" fmla="*/ 105 w 127"/>
                <a:gd name="T59" fmla="*/ 106 h 216"/>
                <a:gd name="T60" fmla="*/ 111 w 127"/>
                <a:gd name="T61" fmla="*/ 112 h 216"/>
                <a:gd name="T62" fmla="*/ 105 w 127"/>
                <a:gd name="T63" fmla="*/ 119 h 216"/>
                <a:gd name="T64" fmla="*/ 102 w 127"/>
                <a:gd name="T65" fmla="*/ 40 h 216"/>
                <a:gd name="T66" fmla="*/ 93 w 127"/>
                <a:gd name="T67" fmla="*/ 31 h 216"/>
                <a:gd name="T68" fmla="*/ 102 w 127"/>
                <a:gd name="T69" fmla="*/ 22 h 216"/>
                <a:gd name="T70" fmla="*/ 111 w 127"/>
                <a:gd name="T71" fmla="*/ 31 h 216"/>
                <a:gd name="T72" fmla="*/ 102 w 127"/>
                <a:gd name="T73" fmla="*/ 4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7" h="216">
                  <a:moveTo>
                    <a:pt x="119" y="2"/>
                  </a:moveTo>
                  <a:cubicBezTo>
                    <a:pt x="116" y="1"/>
                    <a:pt x="114" y="0"/>
                    <a:pt x="111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4" y="0"/>
                    <a:pt x="11" y="1"/>
                    <a:pt x="9" y="2"/>
                  </a:cubicBezTo>
                  <a:cubicBezTo>
                    <a:pt x="4" y="5"/>
                    <a:pt x="0" y="10"/>
                    <a:pt x="0" y="17"/>
                  </a:cubicBezTo>
                  <a:cubicBezTo>
                    <a:pt x="0" y="199"/>
                    <a:pt x="0" y="199"/>
                    <a:pt x="0" y="199"/>
                  </a:cubicBezTo>
                  <a:cubicBezTo>
                    <a:pt x="0" y="208"/>
                    <a:pt x="8" y="216"/>
                    <a:pt x="17" y="216"/>
                  </a:cubicBezTo>
                  <a:cubicBezTo>
                    <a:pt x="111" y="216"/>
                    <a:pt x="111" y="216"/>
                    <a:pt x="111" y="216"/>
                  </a:cubicBezTo>
                  <a:cubicBezTo>
                    <a:pt x="120" y="216"/>
                    <a:pt x="127" y="208"/>
                    <a:pt x="127" y="199"/>
                  </a:cubicBezTo>
                  <a:cubicBezTo>
                    <a:pt x="127" y="17"/>
                    <a:pt x="127" y="17"/>
                    <a:pt x="127" y="17"/>
                  </a:cubicBezTo>
                  <a:cubicBezTo>
                    <a:pt x="127" y="10"/>
                    <a:pt x="124" y="5"/>
                    <a:pt x="119" y="2"/>
                  </a:cubicBezTo>
                  <a:moveTo>
                    <a:pt x="105" y="180"/>
                  </a:moveTo>
                  <a:cubicBezTo>
                    <a:pt x="29" y="180"/>
                    <a:pt x="29" y="180"/>
                    <a:pt x="29" y="180"/>
                  </a:cubicBezTo>
                  <a:cubicBezTo>
                    <a:pt x="25" y="180"/>
                    <a:pt x="22" y="177"/>
                    <a:pt x="22" y="173"/>
                  </a:cubicBezTo>
                  <a:cubicBezTo>
                    <a:pt x="22" y="169"/>
                    <a:pt x="25" y="166"/>
                    <a:pt x="29" y="166"/>
                  </a:cubicBezTo>
                  <a:cubicBezTo>
                    <a:pt x="105" y="166"/>
                    <a:pt x="105" y="166"/>
                    <a:pt x="105" y="166"/>
                  </a:cubicBezTo>
                  <a:cubicBezTo>
                    <a:pt x="108" y="166"/>
                    <a:pt x="111" y="169"/>
                    <a:pt x="111" y="173"/>
                  </a:cubicBezTo>
                  <a:cubicBezTo>
                    <a:pt x="111" y="177"/>
                    <a:pt x="108" y="180"/>
                    <a:pt x="105" y="180"/>
                  </a:cubicBezTo>
                  <a:moveTo>
                    <a:pt x="105" y="149"/>
                  </a:moveTo>
                  <a:cubicBezTo>
                    <a:pt x="29" y="149"/>
                    <a:pt x="29" y="149"/>
                    <a:pt x="29" y="149"/>
                  </a:cubicBezTo>
                  <a:cubicBezTo>
                    <a:pt x="25" y="149"/>
                    <a:pt x="22" y="146"/>
                    <a:pt x="22" y="143"/>
                  </a:cubicBezTo>
                  <a:cubicBezTo>
                    <a:pt x="22" y="139"/>
                    <a:pt x="25" y="136"/>
                    <a:pt x="29" y="136"/>
                  </a:cubicBezTo>
                  <a:cubicBezTo>
                    <a:pt x="105" y="136"/>
                    <a:pt x="105" y="136"/>
                    <a:pt x="105" y="136"/>
                  </a:cubicBezTo>
                  <a:cubicBezTo>
                    <a:pt x="108" y="136"/>
                    <a:pt x="111" y="139"/>
                    <a:pt x="111" y="143"/>
                  </a:cubicBezTo>
                  <a:cubicBezTo>
                    <a:pt x="111" y="146"/>
                    <a:pt x="108" y="149"/>
                    <a:pt x="105" y="149"/>
                  </a:cubicBezTo>
                  <a:moveTo>
                    <a:pt x="105" y="119"/>
                  </a:moveTo>
                  <a:cubicBezTo>
                    <a:pt x="29" y="119"/>
                    <a:pt x="29" y="119"/>
                    <a:pt x="29" y="119"/>
                  </a:cubicBezTo>
                  <a:cubicBezTo>
                    <a:pt x="25" y="119"/>
                    <a:pt x="22" y="116"/>
                    <a:pt x="22" y="112"/>
                  </a:cubicBezTo>
                  <a:cubicBezTo>
                    <a:pt x="22" y="109"/>
                    <a:pt x="25" y="106"/>
                    <a:pt x="29" y="106"/>
                  </a:cubicBezTo>
                  <a:cubicBezTo>
                    <a:pt x="105" y="106"/>
                    <a:pt x="105" y="106"/>
                    <a:pt x="105" y="106"/>
                  </a:cubicBezTo>
                  <a:cubicBezTo>
                    <a:pt x="108" y="106"/>
                    <a:pt x="111" y="109"/>
                    <a:pt x="111" y="112"/>
                  </a:cubicBezTo>
                  <a:cubicBezTo>
                    <a:pt x="111" y="116"/>
                    <a:pt x="108" y="119"/>
                    <a:pt x="105" y="119"/>
                  </a:cubicBezTo>
                  <a:moveTo>
                    <a:pt x="102" y="40"/>
                  </a:moveTo>
                  <a:cubicBezTo>
                    <a:pt x="97" y="40"/>
                    <a:pt x="93" y="36"/>
                    <a:pt x="93" y="31"/>
                  </a:cubicBezTo>
                  <a:cubicBezTo>
                    <a:pt x="93" y="26"/>
                    <a:pt x="97" y="22"/>
                    <a:pt x="102" y="22"/>
                  </a:cubicBezTo>
                  <a:cubicBezTo>
                    <a:pt x="107" y="22"/>
                    <a:pt x="111" y="26"/>
                    <a:pt x="111" y="31"/>
                  </a:cubicBezTo>
                  <a:cubicBezTo>
                    <a:pt x="111" y="36"/>
                    <a:pt x="107" y="40"/>
                    <a:pt x="102" y="4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4" tIns="45706" rIns="91414" bIns="45706" numCol="1" anchor="t" anchorCtr="0" compatLnSpc="1">
              <a:prstTxWarp prst="textNoShape">
                <a:avLst/>
              </a:prstTxWarp>
            </a:bodyPr>
            <a:lstStyle/>
            <a:p>
              <a:pPr defTabSz="914049"/>
              <a:endParaRPr lang="en-US" sz="1598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9207245" y="5359235"/>
            <a:ext cx="2246198" cy="731208"/>
            <a:chOff x="7764124" y="5885989"/>
            <a:chExt cx="2246836" cy="731416"/>
          </a:xfrm>
        </p:grpSpPr>
        <p:grpSp>
          <p:nvGrpSpPr>
            <p:cNvPr id="133" name="Group 132"/>
            <p:cNvGrpSpPr/>
            <p:nvPr/>
          </p:nvGrpSpPr>
          <p:grpSpPr>
            <a:xfrm>
              <a:off x="7764124" y="5885989"/>
              <a:ext cx="2246836" cy="731416"/>
              <a:chOff x="7764124" y="5885989"/>
              <a:chExt cx="2246836" cy="731416"/>
            </a:xfrm>
          </p:grpSpPr>
          <p:sp>
            <p:nvSpPr>
              <p:cNvPr id="135" name="Oval 134"/>
              <p:cNvSpPr/>
              <p:nvPr/>
            </p:nvSpPr>
            <p:spPr bwMode="auto">
              <a:xfrm>
                <a:off x="7764124" y="5885989"/>
                <a:ext cx="731416" cy="731416"/>
              </a:xfrm>
              <a:prstGeom prst="ellipse">
                <a:avLst/>
              </a:prstGeom>
              <a:solidFill>
                <a:srgbClr val="EAEAEA"/>
              </a:solidFill>
              <a:ln w="19050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182802" tIns="146241" rIns="182802" bIns="146241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31935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 kern="0" dirty="0">
                  <a:gradFill>
                    <a:gsLst>
                      <a:gs pos="0">
                        <a:srgbClr val="FFFFFF"/>
                      </a:gs>
                      <a:gs pos="100000">
                        <a:srgbClr val="FFFFFF"/>
                      </a:gs>
                    </a:gsLst>
                    <a:lin ang="5400000" scaled="0"/>
                  </a:gradFill>
                  <a:latin typeface="Segoe UI"/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136" name="Rectangle 135"/>
              <p:cNvSpPr/>
              <p:nvPr/>
            </p:nvSpPr>
            <p:spPr>
              <a:xfrm>
                <a:off x="8452988" y="5954661"/>
                <a:ext cx="1557972" cy="65929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913873">
                  <a:lnSpc>
                    <a:spcPct val="90000"/>
                  </a:lnSpc>
                  <a:spcBef>
                    <a:spcPts val="600"/>
                  </a:spcBef>
                  <a:buClr>
                    <a:srgbClr val="505050"/>
                  </a:buClr>
                  <a:buSzPct val="90000"/>
                  <a:defRPr/>
                </a:pPr>
                <a:r>
                  <a:rPr lang="en-US" sz="2000" kern="0" dirty="0">
                    <a:gradFill>
                      <a:gsLst>
                        <a:gs pos="0">
                          <a:srgbClr val="505050"/>
                        </a:gs>
                        <a:gs pos="100000">
                          <a:srgbClr val="505050"/>
                        </a:gs>
                      </a:gsLst>
                      <a:lin ang="5400000" scaled="0"/>
                    </a:gradFill>
                  </a:rPr>
                  <a:t>Security &amp; Compliance</a:t>
                </a:r>
              </a:p>
            </p:txBody>
          </p:sp>
        </p:grpSp>
        <p:sp>
          <p:nvSpPr>
            <p:cNvPr id="134" name="Freeform 18"/>
            <p:cNvSpPr>
              <a:spLocks/>
            </p:cNvSpPr>
            <p:nvPr/>
          </p:nvSpPr>
          <p:spPr bwMode="auto">
            <a:xfrm>
              <a:off x="7985370" y="6110092"/>
              <a:ext cx="288925" cy="307975"/>
            </a:xfrm>
            <a:custGeom>
              <a:avLst/>
              <a:gdLst>
                <a:gd name="T0" fmla="*/ 88 w 88"/>
                <a:gd name="T1" fmla="*/ 37 h 94"/>
                <a:gd name="T2" fmla="*/ 44 w 88"/>
                <a:gd name="T3" fmla="*/ 94 h 94"/>
                <a:gd name="T4" fmla="*/ 0 w 88"/>
                <a:gd name="T5" fmla="*/ 37 h 94"/>
                <a:gd name="T6" fmla="*/ 0 w 88"/>
                <a:gd name="T7" fmla="*/ 0 h 94"/>
                <a:gd name="T8" fmla="*/ 21 w 88"/>
                <a:gd name="T9" fmla="*/ 7 h 94"/>
                <a:gd name="T10" fmla="*/ 44 w 88"/>
                <a:gd name="T11" fmla="*/ 0 h 94"/>
                <a:gd name="T12" fmla="*/ 67 w 88"/>
                <a:gd name="T13" fmla="*/ 7 h 94"/>
                <a:gd name="T14" fmla="*/ 88 w 88"/>
                <a:gd name="T15" fmla="*/ 0 h 94"/>
                <a:gd name="T16" fmla="*/ 88 w 88"/>
                <a:gd name="T17" fmla="*/ 3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94">
                  <a:moveTo>
                    <a:pt x="88" y="37"/>
                  </a:moveTo>
                  <a:cubicBezTo>
                    <a:pt x="88" y="76"/>
                    <a:pt x="44" y="94"/>
                    <a:pt x="44" y="94"/>
                  </a:cubicBezTo>
                  <a:cubicBezTo>
                    <a:pt x="44" y="94"/>
                    <a:pt x="0" y="76"/>
                    <a:pt x="0" y="37"/>
                  </a:cubicBezTo>
                  <a:cubicBezTo>
                    <a:pt x="0" y="28"/>
                    <a:pt x="0" y="0"/>
                    <a:pt x="0" y="0"/>
                  </a:cubicBezTo>
                  <a:cubicBezTo>
                    <a:pt x="0" y="0"/>
                    <a:pt x="10" y="7"/>
                    <a:pt x="21" y="7"/>
                  </a:cubicBezTo>
                  <a:cubicBezTo>
                    <a:pt x="32" y="7"/>
                    <a:pt x="44" y="0"/>
                    <a:pt x="44" y="0"/>
                  </a:cubicBezTo>
                  <a:cubicBezTo>
                    <a:pt x="44" y="0"/>
                    <a:pt x="55" y="7"/>
                    <a:pt x="67" y="7"/>
                  </a:cubicBezTo>
                  <a:cubicBezTo>
                    <a:pt x="79" y="7"/>
                    <a:pt x="88" y="0"/>
                    <a:pt x="88" y="0"/>
                  </a:cubicBezTo>
                  <a:cubicBezTo>
                    <a:pt x="88" y="0"/>
                    <a:pt x="88" y="28"/>
                    <a:pt x="88" y="37"/>
                  </a:cubicBezTo>
                  <a:close/>
                </a:path>
              </a:pathLst>
            </a:custGeom>
            <a:noFill/>
            <a:ln w="26988" cap="flat">
              <a:solidFill>
                <a:srgbClr val="0078D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14" tIns="45706" rIns="91414" bIns="45706" numCol="1" anchor="t" anchorCtr="0" compatLnSpc="1">
              <a:prstTxWarp prst="textNoShape">
                <a:avLst/>
              </a:prstTxWarp>
            </a:bodyPr>
            <a:lstStyle/>
            <a:p>
              <a:pPr defTabSz="914049">
                <a:defRPr/>
              </a:pPr>
              <a:endParaRPr lang="en-US" ker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98" name="Rectangle 97"/>
          <p:cNvSpPr/>
          <p:nvPr/>
        </p:nvSpPr>
        <p:spPr bwMode="auto">
          <a:xfrm>
            <a:off x="1181125" y="2428516"/>
            <a:ext cx="10041790" cy="2638934"/>
          </a:xfrm>
          <a:prstGeom prst="rect">
            <a:avLst/>
          </a:prstGeom>
          <a:solidFill>
            <a:srgbClr val="F8F8F8">
              <a:alpha val="85098"/>
            </a:srgb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0" rIns="0" bIns="46630" numCol="1" rtlCol="0" anchor="ctr" anchorCtr="0" compatLnSpc="1">
            <a:prstTxWarp prst="textNoShape">
              <a:avLst/>
            </a:prstTxWarp>
          </a:bodyPr>
          <a:lstStyle/>
          <a:p>
            <a:pPr algn="ctr" defTabSz="932293" fontAlgn="base">
              <a:spcBef>
                <a:spcPct val="0"/>
              </a:spcBef>
              <a:spcAft>
                <a:spcPct val="0"/>
              </a:spcAft>
            </a:pPr>
            <a:endParaRPr lang="en-US" sz="2000" dirty="0">
              <a:gradFill>
                <a:gsLst>
                  <a:gs pos="5439">
                    <a:srgbClr val="F8F8F8"/>
                  </a:gs>
                  <a:gs pos="10000">
                    <a:srgbClr val="F8F8F8"/>
                  </a:gs>
                </a:gsLst>
                <a:lin ang="5400000" scaled="0"/>
              </a:gradFill>
            </a:endParaRPr>
          </a:p>
        </p:txBody>
      </p:sp>
      <p:sp>
        <p:nvSpPr>
          <p:cNvPr id="139" name="Rectangle 138"/>
          <p:cNvSpPr/>
          <p:nvPr/>
        </p:nvSpPr>
        <p:spPr>
          <a:xfrm>
            <a:off x="10106580" y="68619"/>
            <a:ext cx="2297676" cy="14753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224">
              <a:defRPr/>
            </a:pPr>
            <a:r>
              <a:rPr lang="en-US" sz="2200" b="1" kern="0" dirty="0">
                <a:gradFill>
                  <a:gsLst>
                    <a:gs pos="79899">
                      <a:srgbClr val="0078D7"/>
                    </a:gs>
                    <a:gs pos="56000">
                      <a:srgbClr val="0078D7"/>
                    </a:gs>
                  </a:gsLst>
                  <a:lin ang="5400000" scaled="0"/>
                </a:gradFill>
              </a:rPr>
              <a:t>BRK2029 Intranet</a:t>
            </a:r>
          </a:p>
          <a:p>
            <a:pPr defTabSz="914224">
              <a:defRPr/>
            </a:pPr>
            <a:r>
              <a:rPr lang="en-US" sz="2200" b="1" kern="0" dirty="0">
                <a:gradFill>
                  <a:gsLst>
                    <a:gs pos="79899">
                      <a:srgbClr val="0078D7"/>
                    </a:gs>
                    <a:gs pos="56000">
                      <a:srgbClr val="0078D7"/>
                    </a:gs>
                  </a:gsLst>
                  <a:lin ang="5400000" scaled="0"/>
                </a:gradFill>
              </a:rPr>
              <a:t>Overview</a:t>
            </a:r>
          </a:p>
          <a:p>
            <a:pPr defTabSz="914224">
              <a:defRPr/>
            </a:pPr>
            <a:r>
              <a:rPr lang="en-US" sz="2200" b="1" kern="0" dirty="0">
                <a:gradFill>
                  <a:gsLst>
                    <a:gs pos="79899">
                      <a:srgbClr val="0078D7"/>
                    </a:gs>
                    <a:gs pos="56000">
                      <a:srgbClr val="0078D7"/>
                    </a:gs>
                  </a:gsLst>
                  <a:lin ang="5400000" scaled="0"/>
                </a:gradFill>
              </a:rPr>
              <a:t>Tues 10:45AM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1719683" y="2663148"/>
            <a:ext cx="9350262" cy="1685038"/>
            <a:chOff x="1719044" y="2905294"/>
            <a:chExt cx="9351589" cy="1685277"/>
          </a:xfrm>
        </p:grpSpPr>
        <p:sp>
          <p:nvSpPr>
            <p:cNvPr id="130" name="Rectangle 129"/>
            <p:cNvSpPr/>
            <p:nvPr/>
          </p:nvSpPr>
          <p:spPr>
            <a:xfrm>
              <a:off x="1719044" y="2905294"/>
              <a:ext cx="2044040" cy="1130214"/>
            </a:xfrm>
            <a:prstGeom prst="rect">
              <a:avLst/>
            </a:prstGeom>
          </p:spPr>
          <p:txBody>
            <a:bodyPr wrap="square" lIns="182854" rIns="182854">
              <a:spAutoFit/>
            </a:bodyPr>
            <a:lstStyle/>
            <a:p>
              <a:pPr algn="ctr" defTabSz="914224">
                <a:defRPr/>
              </a:pPr>
              <a:r>
                <a:rPr lang="en-US" sz="2200" b="1" kern="0" dirty="0">
                  <a:gradFill>
                    <a:gsLst>
                      <a:gs pos="79899">
                        <a:srgbClr val="0078D7"/>
                      </a:gs>
                      <a:gs pos="56000">
                        <a:srgbClr val="0078D7"/>
                      </a:gs>
                    </a:gsLst>
                    <a:lin ang="5400000" scaled="0"/>
                  </a:gradFill>
                </a:rPr>
                <a:t>BRK2038 Team Sites Wed 9AM</a:t>
              </a:r>
            </a:p>
          </p:txBody>
        </p:sp>
        <p:sp>
          <p:nvSpPr>
            <p:cNvPr id="131" name="Rectangle 130"/>
            <p:cNvSpPr/>
            <p:nvPr/>
          </p:nvSpPr>
          <p:spPr>
            <a:xfrm>
              <a:off x="4984338" y="2905294"/>
              <a:ext cx="2364375" cy="1130214"/>
            </a:xfrm>
            <a:prstGeom prst="rect">
              <a:avLst/>
            </a:prstGeom>
          </p:spPr>
          <p:txBody>
            <a:bodyPr wrap="square" lIns="182854" rIns="182854">
              <a:spAutoFit/>
            </a:bodyPr>
            <a:lstStyle/>
            <a:p>
              <a:pPr algn="ctr" defTabSz="914224">
                <a:defRPr/>
              </a:pPr>
              <a:r>
                <a:rPr lang="en-US" sz="2200" b="1" kern="0" dirty="0">
                  <a:gradFill>
                    <a:gsLst>
                      <a:gs pos="79899">
                        <a:srgbClr val="0078D7"/>
                      </a:gs>
                      <a:gs pos="56000">
                        <a:srgbClr val="0078D7"/>
                      </a:gs>
                    </a:gsLst>
                    <a:lin ang="5400000" scaled="0"/>
                  </a:gradFill>
                </a:rPr>
                <a:t>BRK2040 Publishing </a:t>
              </a:r>
              <a:r>
                <a:rPr lang="en-US" sz="2200" b="1" kern="0" dirty="0" err="1">
                  <a:gradFill>
                    <a:gsLst>
                      <a:gs pos="79899">
                        <a:srgbClr val="0078D7"/>
                      </a:gs>
                      <a:gs pos="56000">
                        <a:srgbClr val="0078D7"/>
                      </a:gs>
                    </a:gsLst>
                    <a:lin ang="5400000" scaled="0"/>
                  </a:gradFill>
                </a:rPr>
                <a:t>Thur</a:t>
              </a:r>
              <a:r>
                <a:rPr lang="en-US" sz="2200" b="1" kern="0" dirty="0">
                  <a:gradFill>
                    <a:gsLst>
                      <a:gs pos="79899">
                        <a:srgbClr val="0078D7"/>
                      </a:gs>
                      <a:gs pos="56000">
                        <a:srgbClr val="0078D7"/>
                      </a:gs>
                    </a:gsLst>
                    <a:lin ang="5400000" scaled="0"/>
                  </a:gradFill>
                </a:rPr>
                <a:t> 9AM</a:t>
              </a:r>
            </a:p>
          </p:txBody>
        </p:sp>
        <p:sp>
          <p:nvSpPr>
            <p:cNvPr id="137" name="Rectangle 136"/>
            <p:cNvSpPr/>
            <p:nvPr/>
          </p:nvSpPr>
          <p:spPr>
            <a:xfrm>
              <a:off x="8028135" y="2905294"/>
              <a:ext cx="3042498" cy="784870"/>
            </a:xfrm>
            <a:prstGeom prst="rect">
              <a:avLst/>
            </a:prstGeom>
          </p:spPr>
          <p:txBody>
            <a:bodyPr wrap="square" lIns="182854" rIns="182854">
              <a:spAutoFit/>
            </a:bodyPr>
            <a:lstStyle/>
            <a:p>
              <a:pPr algn="ctr" defTabSz="914224">
                <a:defRPr/>
              </a:pPr>
              <a:r>
                <a:rPr lang="en-US" sz="2200" b="1" kern="0" dirty="0">
                  <a:gradFill>
                    <a:gsLst>
                      <a:gs pos="79899">
                        <a:srgbClr val="0078D7"/>
                      </a:gs>
                      <a:gs pos="56000">
                        <a:srgbClr val="0078D7"/>
                      </a:gs>
                    </a:gsLst>
                    <a:lin ang="5400000" scaled="0"/>
                  </a:gradFill>
                </a:rPr>
                <a:t>BRK2051 Biz Apps </a:t>
              </a:r>
              <a:r>
                <a:rPr lang="en-US" sz="2200" b="1" kern="0" dirty="0" err="1">
                  <a:gradFill>
                    <a:gsLst>
                      <a:gs pos="79899">
                        <a:srgbClr val="0078D7"/>
                      </a:gs>
                      <a:gs pos="56000">
                        <a:srgbClr val="0078D7"/>
                      </a:gs>
                    </a:gsLst>
                    <a:lin ang="5400000" scaled="0"/>
                  </a:gradFill>
                </a:rPr>
                <a:t>Thur</a:t>
              </a:r>
              <a:r>
                <a:rPr lang="en-US" sz="2200" b="1" kern="0" dirty="0">
                  <a:gradFill>
                    <a:gsLst>
                      <a:gs pos="79899">
                        <a:srgbClr val="0078D7"/>
                      </a:gs>
                      <a:gs pos="56000">
                        <a:srgbClr val="0078D7"/>
                      </a:gs>
                    </a:gsLst>
                    <a:lin ang="5400000" scaled="0"/>
                  </a:gradFill>
                </a:rPr>
                <a:t> 2:15PM</a:t>
              </a:r>
            </a:p>
          </p:txBody>
        </p:sp>
        <p:sp>
          <p:nvSpPr>
            <p:cNvPr id="140" name="Rectangle 139"/>
            <p:cNvSpPr/>
            <p:nvPr/>
          </p:nvSpPr>
          <p:spPr>
            <a:xfrm>
              <a:off x="8028135" y="3805701"/>
              <a:ext cx="3042498" cy="784870"/>
            </a:xfrm>
            <a:prstGeom prst="rect">
              <a:avLst/>
            </a:prstGeom>
          </p:spPr>
          <p:txBody>
            <a:bodyPr wrap="square" lIns="182854" rIns="182854">
              <a:spAutoFit/>
            </a:bodyPr>
            <a:lstStyle/>
            <a:p>
              <a:pPr algn="ctr" defTabSz="914224">
                <a:defRPr/>
              </a:pPr>
              <a:r>
                <a:rPr lang="en-US" sz="2200" b="1" kern="0" dirty="0">
                  <a:gradFill>
                    <a:gsLst>
                      <a:gs pos="79899">
                        <a:srgbClr val="0078D7"/>
                      </a:gs>
                      <a:gs pos="56000">
                        <a:srgbClr val="0078D7"/>
                      </a:gs>
                    </a:gsLst>
                    <a:lin ang="5400000" scaled="0"/>
                  </a:gradFill>
                </a:rPr>
                <a:t>BRK2036 ECM</a:t>
              </a:r>
            </a:p>
            <a:p>
              <a:pPr algn="ctr" defTabSz="914224">
                <a:defRPr/>
              </a:pPr>
              <a:r>
                <a:rPr lang="en-US" sz="2200" b="1" kern="0" dirty="0">
                  <a:gradFill>
                    <a:gsLst>
                      <a:gs pos="79899">
                        <a:srgbClr val="0078D7"/>
                      </a:gs>
                      <a:gs pos="56000">
                        <a:srgbClr val="0078D7"/>
                      </a:gs>
                    </a:gsLst>
                    <a:lin ang="5400000" scaled="0"/>
                  </a:gradFill>
                </a:rPr>
                <a:t>Tues 4PM</a:t>
              </a: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1572489" y="4778192"/>
            <a:ext cx="10293939" cy="704845"/>
            <a:chOff x="1571829" y="4840894"/>
            <a:chExt cx="10295399" cy="704945"/>
          </a:xfrm>
        </p:grpSpPr>
        <p:sp>
          <p:nvSpPr>
            <p:cNvPr id="141" name="Rectangle 140"/>
            <p:cNvSpPr/>
            <p:nvPr/>
          </p:nvSpPr>
          <p:spPr>
            <a:xfrm>
              <a:off x="4208645" y="4886548"/>
              <a:ext cx="2119974" cy="6592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224">
                <a:defRPr/>
              </a:pPr>
              <a:r>
                <a:rPr lang="en-US" b="1" kern="0" dirty="0">
                  <a:gradFill>
                    <a:gsLst>
                      <a:gs pos="79899">
                        <a:srgbClr val="0078D7"/>
                      </a:gs>
                      <a:gs pos="56000">
                        <a:srgbClr val="0078D7"/>
                      </a:gs>
                    </a:gsLst>
                    <a:lin ang="5400000" scaled="0"/>
                  </a:gradFill>
                </a:rPr>
                <a:t>BRK2044 Delve Mon 2:15PM</a:t>
              </a:r>
            </a:p>
          </p:txBody>
        </p:sp>
        <p:sp>
          <p:nvSpPr>
            <p:cNvPr id="142" name="Rectangle 141"/>
            <p:cNvSpPr/>
            <p:nvPr/>
          </p:nvSpPr>
          <p:spPr>
            <a:xfrm>
              <a:off x="1571829" y="4878184"/>
              <a:ext cx="2040623" cy="6592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224">
                <a:defRPr/>
              </a:pPr>
              <a:r>
                <a:rPr lang="en-US" b="1" kern="0" dirty="0">
                  <a:gradFill>
                    <a:gsLst>
                      <a:gs pos="79899">
                        <a:srgbClr val="0078D7"/>
                      </a:gs>
                      <a:gs pos="56000">
                        <a:srgbClr val="0078D7"/>
                      </a:gs>
                    </a:gsLst>
                    <a:lin ang="5400000" scaled="0"/>
                  </a:gradFill>
                </a:rPr>
                <a:t>BRK2033 Groups Tues 10:45AM</a:t>
              </a:r>
            </a:p>
          </p:txBody>
        </p:sp>
        <p:sp>
          <p:nvSpPr>
            <p:cNvPr id="144" name="Rectangle 143"/>
            <p:cNvSpPr/>
            <p:nvPr/>
          </p:nvSpPr>
          <p:spPr>
            <a:xfrm>
              <a:off x="7041434" y="4868054"/>
              <a:ext cx="2742298" cy="6592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224">
                <a:defRPr/>
              </a:pPr>
              <a:r>
                <a:rPr lang="en-US" b="1" kern="0" dirty="0">
                  <a:gradFill>
                    <a:gsLst>
                      <a:gs pos="79899">
                        <a:srgbClr val="0078D7"/>
                      </a:gs>
                      <a:gs pos="56000">
                        <a:srgbClr val="0078D7"/>
                      </a:gs>
                    </a:gsLst>
                    <a:lin ang="5400000" scaled="0"/>
                  </a:gradFill>
                </a:rPr>
                <a:t>BRK2117 SP Dev</a:t>
              </a:r>
            </a:p>
            <a:p>
              <a:pPr defTabSz="914224">
                <a:defRPr/>
              </a:pPr>
              <a:r>
                <a:rPr lang="en-US" b="1" kern="0" dirty="0">
                  <a:gradFill>
                    <a:gsLst>
                      <a:gs pos="79899">
                        <a:srgbClr val="0078D7"/>
                      </a:gs>
                      <a:gs pos="56000">
                        <a:srgbClr val="0078D7"/>
                      </a:gs>
                    </a:gsLst>
                    <a:lin ang="5400000" scaled="0"/>
                  </a:gradFill>
                </a:rPr>
                <a:t>Tues 2:15PM</a:t>
              </a:r>
            </a:p>
          </p:txBody>
        </p:sp>
        <p:sp>
          <p:nvSpPr>
            <p:cNvPr id="145" name="Rectangle 144"/>
            <p:cNvSpPr/>
            <p:nvPr/>
          </p:nvSpPr>
          <p:spPr>
            <a:xfrm>
              <a:off x="9124930" y="4840894"/>
              <a:ext cx="2742298" cy="6592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224">
                <a:defRPr/>
              </a:pPr>
              <a:r>
                <a:rPr lang="en-US" b="1" kern="0" dirty="0">
                  <a:gradFill>
                    <a:gsLst>
                      <a:gs pos="79899">
                        <a:srgbClr val="0078D7"/>
                      </a:gs>
                      <a:gs pos="56000">
                        <a:srgbClr val="0078D7"/>
                      </a:gs>
                    </a:gsLst>
                    <a:lin ang="5400000" scaled="0"/>
                  </a:gradFill>
                </a:rPr>
                <a:t>BRK2258 Compliance</a:t>
              </a:r>
            </a:p>
            <a:p>
              <a:pPr defTabSz="914224">
                <a:defRPr/>
              </a:pPr>
              <a:r>
                <a:rPr lang="en-US" b="1" kern="0" dirty="0">
                  <a:gradFill>
                    <a:gsLst>
                      <a:gs pos="79899">
                        <a:srgbClr val="0078D7"/>
                      </a:gs>
                      <a:gs pos="56000">
                        <a:srgbClr val="0078D7"/>
                      </a:gs>
                    </a:gsLst>
                    <a:lin ang="5400000" scaled="0"/>
                  </a:gradFill>
                </a:rPr>
                <a:t>Tues 9AM</a:t>
              </a:r>
            </a:p>
          </p:txBody>
        </p:sp>
      </p:grpSp>
      <p:sp>
        <p:nvSpPr>
          <p:cNvPr id="138" name="Rectangle 137"/>
          <p:cNvSpPr/>
          <p:nvPr/>
        </p:nvSpPr>
        <p:spPr>
          <a:xfrm>
            <a:off x="2484034" y="1310419"/>
            <a:ext cx="7818446" cy="4394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224">
              <a:defRPr/>
            </a:pPr>
            <a:r>
              <a:rPr lang="en-US" sz="2200" b="1" kern="0" dirty="0">
                <a:gradFill>
                  <a:gsLst>
                    <a:gs pos="79899">
                      <a:srgbClr val="0078D7"/>
                    </a:gs>
                    <a:gs pos="56000">
                      <a:srgbClr val="0078D7"/>
                    </a:gs>
                  </a:gsLst>
                  <a:lin ang="5400000" scaled="0"/>
                </a:gradFill>
              </a:rPr>
              <a:t>BRK2037 SP Apps Wed 12:30PM</a:t>
            </a:r>
          </a:p>
        </p:txBody>
      </p:sp>
      <p:sp>
        <p:nvSpPr>
          <p:cNvPr id="146" name="Rectangle 145"/>
          <p:cNvSpPr/>
          <p:nvPr/>
        </p:nvSpPr>
        <p:spPr>
          <a:xfrm>
            <a:off x="8557562" y="6346828"/>
            <a:ext cx="2741909" cy="659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914224">
              <a:defRPr/>
            </a:pPr>
            <a:r>
              <a:rPr lang="en-US" b="1" kern="0" dirty="0">
                <a:gradFill>
                  <a:gsLst>
                    <a:gs pos="79899">
                      <a:srgbClr val="0078D7"/>
                    </a:gs>
                    <a:gs pos="56000">
                      <a:srgbClr val="0078D7"/>
                    </a:gs>
                  </a:gsLst>
                  <a:lin ang="5400000" scaled="0"/>
                </a:gradFill>
              </a:rPr>
              <a:t>BRK2050 Hybrid</a:t>
            </a:r>
          </a:p>
          <a:p>
            <a:pPr algn="r" defTabSz="914224">
              <a:defRPr/>
            </a:pPr>
            <a:r>
              <a:rPr lang="en-US" b="1" kern="0" dirty="0">
                <a:gradFill>
                  <a:gsLst>
                    <a:gs pos="79899">
                      <a:srgbClr val="0078D7"/>
                    </a:gs>
                    <a:gs pos="56000">
                      <a:srgbClr val="0078D7"/>
                    </a:gs>
                  </a:gsLst>
                  <a:lin ang="5400000" scaled="0"/>
                </a:gradFill>
              </a:rPr>
              <a:t>Tues 2:15PM</a:t>
            </a:r>
          </a:p>
        </p:txBody>
      </p:sp>
    </p:spTree>
    <p:extLst>
      <p:ext uri="{BB962C8B-B14F-4D97-AF65-F5344CB8AC3E}">
        <p14:creationId xmlns:p14="http://schemas.microsoft.com/office/powerpoint/2010/main" val="2906000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" grpId="0" animBg="1"/>
      <p:bldP spid="138" grpId="0"/>
      <p:bldP spid="14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0007" y="1212849"/>
            <a:ext cx="4716462" cy="4716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529025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5-50002_Ignite_Breakout_Template">
  <a:themeElements>
    <a:clrScheme name="Ignite 2016">
      <a:dk1>
        <a:srgbClr val="505050"/>
      </a:dk1>
      <a:lt1>
        <a:srgbClr val="FFFFFF"/>
      </a:lt1>
      <a:dk2>
        <a:srgbClr val="D83B01"/>
      </a:dk2>
      <a:lt2>
        <a:srgbClr val="F8F8F8"/>
      </a:lt2>
      <a:accent1>
        <a:srgbClr val="D83B01"/>
      </a:accent1>
      <a:accent2>
        <a:srgbClr val="0078D7"/>
      </a:accent2>
      <a:accent3>
        <a:srgbClr val="505050"/>
      </a:accent3>
      <a:accent4>
        <a:srgbClr val="D2D2D2"/>
      </a:accent4>
      <a:accent5>
        <a:srgbClr val="FFB900"/>
      </a:accent5>
      <a:accent6>
        <a:srgbClr val="FF8C00"/>
      </a:accent6>
      <a:hlink>
        <a:srgbClr val="0078D7"/>
      </a:hlink>
      <a:folHlink>
        <a:srgbClr val="0078D7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noFill/>
          <a:headEnd type="none" w="med" len="med"/>
          <a:tailEnd type="none" w="med" len="med"/>
        </a:ln>
      </a:spPr>
      <a:bodyPr vert="horz" wrap="square" lIns="0" tIns="46637" rIns="0" bIns="46637" numCol="1" rtlCol="0" anchor="ctr" anchorCtr="0" compatLnSpc="1">
        <a:prstTxWarp prst="textNoShape">
          <a:avLst/>
        </a:prstTxWarp>
      </a:bodyPr>
      <a:lstStyle>
        <a:defPPr algn="ctr" defTabSz="932472" fontAlgn="base">
          <a:spcBef>
            <a:spcPct val="0"/>
          </a:spcBef>
          <a:spcAft>
            <a:spcPct val="0"/>
          </a:spcAft>
          <a:defRPr sz="2000" dirty="0">
            <a:gradFill>
              <a:gsLst>
                <a:gs pos="5439">
                  <a:srgbClr val="F8F8F8"/>
                </a:gs>
                <a:gs pos="10000">
                  <a:srgbClr val="F8F8F8"/>
                </a:gs>
              </a:gsLst>
              <a:lin ang="5400000" scaled="0"/>
            </a:gra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icrosoft_2016_16x9_Template_v02.potx" id="{52D73349-D635-492E-A1CD-7BA8EBE483FA}" vid="{E1AE275E-C93D-482E-B0BC-1DD583E98F36}"/>
    </a:ext>
  </a:extLst>
</a:theme>
</file>

<file path=ppt/theme/theme2.xml><?xml version="1.0" encoding="utf-8"?>
<a:theme xmlns:a="http://schemas.openxmlformats.org/drawingml/2006/main" name="6-30537_Envision 2016 Concurrent Template_Dark">
  <a:themeElements>
    <a:clrScheme name="Ignite Dark">
      <a:dk1>
        <a:srgbClr val="505050"/>
      </a:dk1>
      <a:lt1>
        <a:srgbClr val="FFFFFF"/>
      </a:lt1>
      <a:dk2>
        <a:srgbClr val="D83B01"/>
      </a:dk2>
      <a:lt2>
        <a:srgbClr val="F8F8F8"/>
      </a:lt2>
      <a:accent1>
        <a:srgbClr val="D83B01"/>
      </a:accent1>
      <a:accent2>
        <a:srgbClr val="0078D7"/>
      </a:accent2>
      <a:accent3>
        <a:srgbClr val="D2D2D2"/>
      </a:accent3>
      <a:accent4>
        <a:srgbClr val="FFB900"/>
      </a:accent4>
      <a:accent5>
        <a:srgbClr val="FF8C00"/>
      </a:accent5>
      <a:accent6>
        <a:srgbClr val="00BCF2"/>
      </a:accent6>
      <a:hlink>
        <a:srgbClr val="0078D7"/>
      </a:hlink>
      <a:folHlink>
        <a:srgbClr val="0078D7"/>
      </a:folHlink>
    </a:clrScheme>
    <a:fontScheme name="Custom 2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</a:spPr>
      <a:bodyPr vert="horz" wrap="square" lIns="0" tIns="46637" rIns="0" bIns="46637" numCol="1" rtlCol="0" anchor="ctr" anchorCtr="0" compatLnSpc="1">
        <a:prstTxWarp prst="textNoShape">
          <a:avLst/>
        </a:prstTxWarp>
      </a:bodyPr>
      <a:lstStyle>
        <a:defPPr algn="ctr" defTabSz="932472" fontAlgn="base">
          <a:spcBef>
            <a:spcPct val="0"/>
          </a:spcBef>
          <a:spcAft>
            <a:spcPct val="0"/>
          </a:spcAft>
          <a:defRPr sz="2000" dirty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icrosoft_2016_16x9_Template_v02.potx" id="{52D73349-D635-492E-A1CD-7BA8EBE483FA}" vid="{B944FB90-163D-417B-9E7F-03A3F15F68BE}"/>
    </a:ext>
  </a:extLst>
</a:theme>
</file>

<file path=ppt/theme/theme3.xml><?xml version="1.0" encoding="utf-8"?>
<a:theme xmlns:a="http://schemas.openxmlformats.org/drawingml/2006/main" name="1_5-50002_Ignite_Breakout_Template">
  <a:themeElements>
    <a:clrScheme name="Ignite 2016">
      <a:dk1>
        <a:srgbClr val="505050"/>
      </a:dk1>
      <a:lt1>
        <a:srgbClr val="FFFFFF"/>
      </a:lt1>
      <a:dk2>
        <a:srgbClr val="D83B01"/>
      </a:dk2>
      <a:lt2>
        <a:srgbClr val="F8F8F8"/>
      </a:lt2>
      <a:accent1>
        <a:srgbClr val="D83B01"/>
      </a:accent1>
      <a:accent2>
        <a:srgbClr val="0078D7"/>
      </a:accent2>
      <a:accent3>
        <a:srgbClr val="505050"/>
      </a:accent3>
      <a:accent4>
        <a:srgbClr val="D2D2D2"/>
      </a:accent4>
      <a:accent5>
        <a:srgbClr val="FFB900"/>
      </a:accent5>
      <a:accent6>
        <a:srgbClr val="FF8C00"/>
      </a:accent6>
      <a:hlink>
        <a:srgbClr val="0078D7"/>
      </a:hlink>
      <a:folHlink>
        <a:srgbClr val="0078D7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noFill/>
          <a:headEnd type="none" w="med" len="med"/>
          <a:tailEnd type="none" w="med" len="med"/>
        </a:ln>
      </a:spPr>
      <a:bodyPr vert="horz" wrap="square" lIns="0" tIns="46637" rIns="0" bIns="46637" numCol="1" rtlCol="0" anchor="ctr" anchorCtr="0" compatLnSpc="1">
        <a:prstTxWarp prst="textNoShape">
          <a:avLst/>
        </a:prstTxWarp>
      </a:bodyPr>
      <a:lstStyle>
        <a:defPPr algn="ctr" defTabSz="932472" fontAlgn="base">
          <a:spcBef>
            <a:spcPct val="0"/>
          </a:spcBef>
          <a:spcAft>
            <a:spcPct val="0"/>
          </a:spcAft>
          <a:defRPr sz="2000" dirty="0">
            <a:gradFill>
              <a:gsLst>
                <a:gs pos="5439">
                  <a:srgbClr val="F8F8F8"/>
                </a:gs>
                <a:gs pos="10000">
                  <a:srgbClr val="F8F8F8"/>
                </a:gs>
              </a:gsLst>
              <a:lin ang="5400000" scaled="0"/>
            </a:gra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icrosoft_2016_16x9_Template_v02.potx" id="{52D73349-D635-492E-A1CD-7BA8EBE483FA}" vid="{8B60F353-E7AA-41E1-B0CD-7E12E9D44794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PresentationsDoc" ma:contentTypeID="0x01010031DCF4CA090F824DB1E4CCBB6B9D64EA00101E8AAD132F8F4D96340D6376C8BB3E" ma:contentTypeVersion="22" ma:contentTypeDescription="" ma:contentTypeScope="" ma:versionID="8add498658ef06bbcf3bc1f2c97d938c">
  <xsd:schema xmlns:xsd="http://www.w3.org/2001/XMLSchema" xmlns:xs="http://www.w3.org/2001/XMLSchema" xmlns:p="http://schemas.microsoft.com/office/2006/metadata/properties" xmlns:ns1="http://schemas.microsoft.com/sharepoint/v3" xmlns:ns2="01c77077-aee4-4b5f-bd4e-9cd40a6fff29" xmlns:ns3="230e9df3-be65-4c73-a93b-d1236ebd677e" xmlns:ns5="8ff673fc-3231-4e3a-893b-6d7f7cd32766" targetNamespace="http://schemas.microsoft.com/office/2006/metadata/properties" ma:root="true" ma:fieldsID="a14070d067e341e7ddc7e27ecc4a2d88" ns1:_="" ns2:_="" ns3:_="" ns5:_="">
    <xsd:import namespace="http://schemas.microsoft.com/sharepoint/v3"/>
    <xsd:import namespace="01c77077-aee4-4b5f-bd4e-9cd40a6fff29"/>
    <xsd:import namespace="230e9df3-be65-4c73-a93b-d1236ebd677e"/>
    <xsd:import namespace="8ff673fc-3231-4e3a-893b-6d7f7cd32766"/>
    <xsd:element name="properties">
      <xsd:complexType>
        <xsd:sequence>
          <xsd:element name="documentManagement">
            <xsd:complexType>
              <xsd:all>
                <xsd:element ref="ns2:mb2e01f7e2d8413988e28e59aa226eec" minOccurs="0"/>
                <xsd:element ref="ns3:TaxCatchAll" minOccurs="0"/>
                <xsd:element ref="ns3:TaxCatchAllLabel" minOccurs="0"/>
                <xsd:element ref="ns2:iaa5f83406f94009a0f6a3e890699ff7" minOccurs="0"/>
                <xsd:element ref="ns2:d12e2661e9634d9aa98bbb375f31aced" minOccurs="0"/>
                <xsd:element ref="ns2:Event_x0020_Start_x0020_Date" minOccurs="0"/>
                <xsd:element ref="ns2:Event_x0020_End_x0020_Date" minOccurs="0"/>
                <xsd:element ref="ns2:Presentation_x0020_Date" minOccurs="0"/>
                <xsd:element ref="ns2:MS_x0020_Speaker" minOccurs="0"/>
                <xsd:element ref="ns2:External_x0020_Speaker" minOccurs="0"/>
                <xsd:element ref="ns2:o1010385baed4da9b5076a6aa651d1e5" minOccurs="0"/>
                <xsd:element ref="ns2:kc6d1bd9a46e4e5fbbbf99ca3de7a092" minOccurs="0"/>
                <xsd:element ref="ns2:Session_x0020_Code" minOccurs="0"/>
                <xsd:element ref="ns2:MS_x0020_Content_x0020_Owner" minOccurs="0"/>
                <xsd:element ref="ns2:m6878b9dd7994da4ba144f95347d99c6" minOccurs="0"/>
                <xsd:element ref="ns2:fc15c16204564de583b4c942b10d19ec" minOccurs="0"/>
                <xsd:element ref="ns1:AverageRating" minOccurs="0"/>
                <xsd:element ref="ns1:RatingCount" minOccurs="0"/>
                <xsd:element ref="ns1:LikesCount" minOccurs="0"/>
                <xsd:element ref="ns3:TaxKeywordTaxHTField" minOccurs="0"/>
                <xsd:element ref="ns5:Target_x0020_Audiences" minOccurs="0"/>
                <xsd:element ref="ns2:SharedWithUsers" minOccurs="0"/>
                <xsd:element ref="ns2:SharedWithDetails" minOccurs="0"/>
                <xsd:element ref="ns3:NumberofDownloa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AverageRating" ma:index="31" nillable="true" ma:displayName="Rating (0-5)" ma:decimals="2" ma:description="Average value of all the ratings that have been submitted" ma:internalName="AverageRating" ma:readOnly="true">
      <xsd:simpleType>
        <xsd:restriction base="dms:Number"/>
      </xsd:simpleType>
    </xsd:element>
    <xsd:element name="RatingCount" ma:index="32" nillable="true" ma:displayName="Number of Ratings" ma:decimals="0" ma:description="Number of ratings submitted" ma:internalName="RatingCount" ma:readOnly="true">
      <xsd:simpleType>
        <xsd:restriction base="dms:Number"/>
      </xsd:simpleType>
    </xsd:element>
    <xsd:element name="LikesCount" ma:index="33" nillable="true" ma:displayName="Number of Likes" ma:internalName="LikesCount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c77077-aee4-4b5f-bd4e-9cd40a6fff29" elementFormDefault="qualified">
    <xsd:import namespace="http://schemas.microsoft.com/office/2006/documentManagement/types"/>
    <xsd:import namespace="http://schemas.microsoft.com/office/infopath/2007/PartnerControls"/>
    <xsd:element name="mb2e01f7e2d8413988e28e59aa226eec" ma:index="8" nillable="true" ma:taxonomy="true" ma:internalName="mb2e01f7e2d8413988e28e59aa226eec" ma:taxonomyFieldName="Event_x0020_Name" ma:displayName="Event Name" ma:default="" ma:fieldId="{6b2e01f7-e2d8-4139-88e2-8e59aa226eec}" ma:sspId="e385fb40-52d4-4fae-9c5b-3e8ff8a5878e" ma:termSetId="32cfb7b5-aebe-4989-95ed-0d5619f5d6c0" ma:anchorId="eaa4d92a-3824-4a49-92be-7ef169e4e325" ma:open="false" ma:isKeyword="false">
      <xsd:complexType>
        <xsd:sequence>
          <xsd:element ref="pc:Terms" minOccurs="0" maxOccurs="1"/>
        </xsd:sequence>
      </xsd:complexType>
    </xsd:element>
    <xsd:element name="iaa5f83406f94009a0f6a3e890699ff7" ma:index="12" nillable="true" ma:taxonomy="true" ma:internalName="iaa5f83406f94009a0f6a3e890699ff7" ma:taxonomyFieldName="Event_x0020_Location" ma:displayName="Event Location" ma:default="" ma:fieldId="{2aa5f834-06f9-4009-a0f6-a3e890699ff7}" ma:sspId="e385fb40-52d4-4fae-9c5b-3e8ff8a5878e" ma:termSetId="ff02addd-433e-4baa-a831-22be402789db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d12e2661e9634d9aa98bbb375f31aced" ma:index="14" nillable="true" ma:taxonomy="true" ma:internalName="d12e2661e9634d9aa98bbb375f31aced" ma:taxonomyFieldName="Event_x0020_Venue" ma:displayName="Event Venue" ma:default="" ma:fieldId="{d12e2661-e963-4d9a-a98b-bb375f31aced}" ma:sspId="e385fb40-52d4-4fae-9c5b-3e8ff8a5878e" ma:termSetId="ff02addd-433e-4baa-a831-22be402789db" ma:anchorId="d989be80-0593-11e1-be50-0800200c9a66" ma:open="false" ma:isKeyword="false">
      <xsd:complexType>
        <xsd:sequence>
          <xsd:element ref="pc:Terms" minOccurs="0" maxOccurs="1"/>
        </xsd:sequence>
      </xsd:complexType>
    </xsd:element>
    <xsd:element name="Event_x0020_Start_x0020_Date" ma:index="16" nillable="true" ma:displayName="Event Start Date" ma:format="DateOnly" ma:internalName="Event_x0020_Start_x0020_Date">
      <xsd:simpleType>
        <xsd:restriction base="dms:DateTime"/>
      </xsd:simpleType>
    </xsd:element>
    <xsd:element name="Event_x0020_End_x0020_Date" ma:index="17" nillable="true" ma:displayName="Event End Date" ma:format="DateOnly" ma:internalName="Event_x0020_End_x0020_Date">
      <xsd:simpleType>
        <xsd:restriction base="dms:DateTime"/>
      </xsd:simpleType>
    </xsd:element>
    <xsd:element name="Presentation_x0020_Date" ma:index="18" nillable="true" ma:displayName="Presentation Date" ma:format="DateOnly" ma:internalName="Presentation_x0020_Date">
      <xsd:simpleType>
        <xsd:restriction base="dms:DateTime"/>
      </xsd:simpleType>
    </xsd:element>
    <xsd:element name="MS_x0020_Speaker" ma:index="19" nillable="true" ma:displayName="MS Speaker" ma:list="UserInfo" ma:SharePointGroup="0" ma:internalName="MS_x0020_Speaker" ma:showField="ImnNam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xternal_x0020_Speaker" ma:index="20" nillable="true" ma:displayName="External Speaker" ma:internalName="External_x0020_Speaker">
      <xsd:simpleType>
        <xsd:restriction base="dms:Text">
          <xsd:maxLength value="255"/>
        </xsd:restriction>
      </xsd:simpleType>
    </xsd:element>
    <xsd:element name="o1010385baed4da9b5076a6aa651d1e5" ma:index="21" nillable="true" ma:taxonomy="true" ma:internalName="o1010385baed4da9b5076a6aa651d1e5" ma:taxonomyFieldName="Product" ma:displayName="Product" ma:default="" ma:fieldId="{81010385-baed-4da9-b507-6a6aa651d1e5}" ma:taxonomyMulti="true" ma:sspId="e385fb40-52d4-4fae-9c5b-3e8ff8a5878e" ma:termSetId="e8298524-23d5-441d-8e61-21bed1c2c470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kc6d1bd9a46e4e5fbbbf99ca3de7a092" ma:index="23" nillable="true" ma:taxonomy="true" ma:internalName="kc6d1bd9a46e4e5fbbbf99ca3de7a092" ma:taxonomyFieldName="Campaign" ma:displayName="Campaign" ma:default="" ma:fieldId="{4c6d1bd9-a46e-4e5f-bbbf-99ca3de7a092}" ma:taxonomyMulti="true" ma:sspId="e385fb40-52d4-4fae-9c5b-3e8ff8a5878e" ma:termSetId="eb6054b1-3a98-4c79-97b4-d20150dd266e" ma:anchorId="a7bf803d-fc4f-4bb4-903c-88e76437cc17" ma:open="false" ma:isKeyword="false">
      <xsd:complexType>
        <xsd:sequence>
          <xsd:element ref="pc:Terms" minOccurs="0" maxOccurs="1"/>
        </xsd:sequence>
      </xsd:complexType>
    </xsd:element>
    <xsd:element name="Session_x0020_Code" ma:index="25" nillable="true" ma:displayName="Session Code" ma:internalName="Session_x0020_Code">
      <xsd:simpleType>
        <xsd:restriction base="dms:Text">
          <xsd:maxLength value="255"/>
        </xsd:restriction>
      </xsd:simpleType>
    </xsd:element>
    <xsd:element name="MS_x0020_Content_x0020_Owner" ma:index="26" nillable="true" ma:displayName="MS Content Owner" ma:list="UserInfo" ma:SharePointGroup="0" ma:internalName="MS_x0020_Content_x0020_Owner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6878b9dd7994da4ba144f95347d99c6" ma:index="27" nillable="true" ma:taxonomy="true" ma:internalName="m6878b9dd7994da4ba144f95347d99c6" ma:taxonomyFieldName="Track" ma:displayName="Track" ma:readOnly="false" ma:default="" ma:fieldId="{66878b9d-d799-4da4-ba14-4f95347d99c6}" ma:sspId="e385fb40-52d4-4fae-9c5b-3e8ff8a5878e" ma:termSetId="8113a965-58e2-4a85-99b9-55376be5482e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fc15c16204564de583b4c942b10d19ec" ma:index="29" nillable="true" ma:taxonomy="true" ma:internalName="fc15c16204564de583b4c942b10d19ec" ma:taxonomyFieldName="Audience1" ma:displayName="Audience" ma:default="" ma:fieldId="{fc15c162-0456-4de5-83b4-c942b10d19ec}" ma:taxonomyMulti="true" ma:sspId="e385fb40-52d4-4fae-9c5b-3e8ff8a5878e" ma:termSetId="02c0b350-7782-44ed-b079-a5ef0c1b9fe9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aredWithUsers" ma:index="3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3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9" nillable="true" ma:displayName="Taxonomy Catch All Column" ma:description="" ma:hidden="true" ma:list="{0d8ba32e-6f24-4e39-985b-e3fd5ec6bdb7}" ma:internalName="TaxCatchAll" ma:showField="CatchAllData" ma:web="01c77077-aee4-4b5f-bd4e-9cd40a6fff2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0" nillable="true" ma:displayName="Taxonomy Catch All Column1" ma:description="" ma:hidden="true" ma:list="{0d8ba32e-6f24-4e39-985b-e3fd5ec6bdb7}" ma:internalName="TaxCatchAllLabel" ma:readOnly="true" ma:showField="CatchAllDataLabel" ma:web="01c77077-aee4-4b5f-bd4e-9cd40a6fff2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KeywordTaxHTField" ma:index="35" nillable="true" ma:taxonomy="true" ma:internalName="TaxKeywordTaxHTField" ma:taxonomyFieldName="TaxKeyword" ma:displayName="Enterprise Keywords" ma:fieldId="{23f27201-bee3-471e-b2e7-b64fd8b7ca38}" ma:taxonomyMulti="true" ma:sspId="e385fb40-52d4-4fae-9c5b-3e8ff8a5878e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NumberofDownloads" ma:index="40" nillable="true" ma:displayName="NumberofDownloads" ma:internalName="NumberofDownloads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f673fc-3231-4e3a-893b-6d7f7cd32766" elementFormDefault="qualified">
    <xsd:import namespace="http://schemas.microsoft.com/office/2006/documentManagement/types"/>
    <xsd:import namespace="http://schemas.microsoft.com/office/infopath/2007/PartnerControls"/>
    <xsd:element name="Target_x0020_Audiences" ma:index="37" nillable="true" ma:displayName="Target Audiences" ma:internalName="Target_x0020_Audiences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34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kesCount xmlns="http://schemas.microsoft.com/sharepoint/v3" xsi:nil="true"/>
    <d12e2661e9634d9aa98bbb375f31aced xmlns="01c77077-aee4-4b5f-bd4e-9cd40a6fff29">
      <Terms xmlns="http://schemas.microsoft.com/office/infopath/2007/PartnerControls">
        <TermInfo xmlns="http://schemas.microsoft.com/office/infopath/2007/PartnerControls">
          <TermName xmlns="http://schemas.microsoft.com/office/infopath/2007/PartnerControls">Georgia World Congress Center</TermName>
          <TermId xmlns="http://schemas.microsoft.com/office/infopath/2007/PartnerControls">ea0ece34-59a6-4d43-8d9e-d0f9e2a2f1ce</TermId>
        </TermInfo>
      </Terms>
    </d12e2661e9634d9aa98bbb375f31aced>
    <Event_x0020_Start_x0020_Date xmlns="01c77077-aee4-4b5f-bd4e-9cd40a6fff29">2016-09-25T07:00:00+00:00</Event_x0020_Start_x0020_Date>
    <Target_x0020_Audiences xmlns="8ff673fc-3231-4e3a-893b-6d7f7cd32766" xsi:nil="true"/>
    <iaa5f83406f94009a0f6a3e890699ff7 xmlns="01c77077-aee4-4b5f-bd4e-9cd40a6fff29">
      <Terms xmlns="http://schemas.microsoft.com/office/infopath/2007/PartnerControls">
        <TermInfo xmlns="http://schemas.microsoft.com/office/infopath/2007/PartnerControls">
          <TermName xmlns="http://schemas.microsoft.com/office/infopath/2007/PartnerControls">Atlanta</TermName>
          <TermId xmlns="http://schemas.microsoft.com/office/infopath/2007/PartnerControls">01fb9831-5840-48a0-a576-3e48f42baa53</TermId>
        </TermInfo>
      </Terms>
    </iaa5f83406f94009a0f6a3e890699ff7>
    <External_x0020_Speaker xmlns="01c77077-aee4-4b5f-bd4e-9cd40a6fff29">Emma  Dong, Emma Dong</External_x0020_Speaker>
    <m6878b9dd7994da4ba144f95347d99c6 xmlns="01c77077-aee4-4b5f-bd4e-9cd40a6fff29">
      <Terms xmlns="http://schemas.microsoft.com/office/infopath/2007/PartnerControls"/>
    </m6878b9dd7994da4ba144f95347d99c6>
    <Presentation_x0020_Date xmlns="01c77077-aee4-4b5f-bd4e-9cd40a6fff29" xsi:nil="true"/>
    <fc15c16204564de583b4c942b10d19ec xmlns="01c77077-aee4-4b5f-bd4e-9cd40a6fff29">
      <Terms xmlns="http://schemas.microsoft.com/office/infopath/2007/PartnerControls"/>
    </fc15c16204564de583b4c942b10d19ec>
    <mb2e01f7e2d8413988e28e59aa226eec xmlns="01c77077-aee4-4b5f-bd4e-9cd40a6fff29">
      <Terms xmlns="http://schemas.microsoft.com/office/infopath/2007/PartnerControls">
        <TermInfo xmlns="http://schemas.microsoft.com/office/infopath/2007/PartnerControls">
          <TermName xmlns="http://schemas.microsoft.com/office/infopath/2007/PartnerControls">Microsoft Ignite</TermName>
          <TermId xmlns="http://schemas.microsoft.com/office/infopath/2007/PartnerControls">9323c522-fe4b-4922-816b-10a1920d7afb</TermId>
        </TermInfo>
      </Terms>
    </mb2e01f7e2d8413988e28e59aa226eec>
    <MS_x0020_Content_x0020_Owner xmlns="01c77077-aee4-4b5f-bd4e-9cd40a6fff29">
      <UserInfo>
        <DisplayName/>
        <AccountId xsi:nil="true"/>
        <AccountType/>
      </UserInfo>
    </MS_x0020_Content_x0020_Owner>
    <Session_x0020_Code xmlns="01c77077-aee4-4b5f-bd4e-9cd40a6fff29">BRK2247</Session_x0020_Code>
    <Event_x0020_End_x0020_Date xmlns="01c77077-aee4-4b5f-bd4e-9cd40a6fff29">2016-09-30T07:00:00+00:00</Event_x0020_End_x0020_Date>
    <o1010385baed4da9b5076a6aa651d1e5 xmlns="01c77077-aee4-4b5f-bd4e-9cd40a6fff29">
      <Terms xmlns="http://schemas.microsoft.com/office/infopath/2007/PartnerControls"/>
    </o1010385baed4da9b5076a6aa651d1e5>
    <kc6d1bd9a46e4e5fbbbf99ca3de7a092 xmlns="01c77077-aee4-4b5f-bd4e-9cd40a6fff29">
      <Terms xmlns="http://schemas.microsoft.com/office/infopath/2007/PartnerControls"/>
    </kc6d1bd9a46e4e5fbbbf99ca3de7a092>
    <MS_x0020_Speaker xmlns="01c77077-aee4-4b5f-bd4e-9cd40a6fff29">
      <UserInfo>
        <DisplayName/>
        <AccountId xsi:nil="true"/>
        <AccountType/>
      </UserInfo>
    </MS_x0020_Speaker>
    <TaxKeywordTaxHTField xmlns="230e9df3-be65-4c73-a93b-d1236ebd677e">
      <Terms xmlns="http://schemas.microsoft.com/office/infopath/2007/PartnerControls">
        <TermInfo xmlns="http://schemas.microsoft.com/office/infopath/2007/PartnerControls">
          <TermName xmlns="http://schemas.microsoft.com/office/infopath/2007/PartnerControls">Microsoft Ignite 2016</TermName>
          <TermId xmlns="http://schemas.microsoft.com/office/infopath/2007/PartnerControls">e2f6a88c-86f9-4b25-a2af-b5c3afa8c82a</TermId>
        </TermInfo>
      </Terms>
    </TaxKeywordTaxHTField>
    <TaxCatchAll xmlns="230e9df3-be65-4c73-a93b-d1236ebd677e">
      <Value>174</Value>
      <Value>177</Value>
      <Value>176</Value>
      <Value>175</Value>
    </TaxCatchAll>
    <NumberofDownloads xmlns="230e9df3-be65-4c73-a93b-d1236ebd677e" xsi:nil="true"/>
  </documentManagement>
</p:properties>
</file>

<file path=customXml/itemProps1.xml><?xml version="1.0" encoding="utf-8"?>
<ds:datastoreItem xmlns:ds="http://schemas.openxmlformats.org/officeDocument/2006/customXml" ds:itemID="{758FDAC0-319D-4A54-8D8E-1D42CB1F800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D8F288A-5131-4E80-AB86-F10FC037383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01c77077-aee4-4b5f-bd4e-9cd40a6fff29"/>
    <ds:schemaRef ds:uri="230e9df3-be65-4c73-a93b-d1236ebd677e"/>
    <ds:schemaRef ds:uri="8ff673fc-3231-4e3a-893b-6d7f7cd3276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990F116-B58F-4255-B05B-DA3808E0E5C6}">
  <ds:schemaRefs>
    <ds:schemaRef ds:uri="http://purl.org/dc/dcmitype/"/>
    <ds:schemaRef ds:uri="http://purl.org/dc/terms/"/>
    <ds:schemaRef ds:uri="01c77077-aee4-4b5f-bd4e-9cd40a6fff29"/>
    <ds:schemaRef ds:uri="http://schemas.microsoft.com/sharepoint/v3"/>
    <ds:schemaRef ds:uri="8ff673fc-3231-4e3a-893b-6d7f7cd3276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230e9df3-be65-4c73-a93b-d1236ebd677e"/>
    <ds:schemaRef ds:uri="http://schemas.microsoft.com/office/2006/metadata/properties"/>
    <ds:schemaRef ds:uri="http://www.w3.org/XML/1998/namespace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Microsoft_2016_16x9_Template_v02</Template>
  <TotalTime>6</TotalTime>
  <Words>455</Words>
  <Application>Microsoft Office PowerPoint</Application>
  <PresentationFormat>Custom</PresentationFormat>
  <Paragraphs>127</Paragraphs>
  <Slides>13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Arial</vt:lpstr>
      <vt:lpstr>Consolas</vt:lpstr>
      <vt:lpstr>Segoe UI</vt:lpstr>
      <vt:lpstr>Segoe UI Light</vt:lpstr>
      <vt:lpstr>Wingdings</vt:lpstr>
      <vt:lpstr>5-50002_Ignite_Breakout_Template</vt:lpstr>
      <vt:lpstr>6-30537_Envision 2016 Concurrent Template_Dark</vt:lpstr>
      <vt:lpstr>1_5-50002_Ignite_Breakout_Template</vt:lpstr>
      <vt:lpstr>Watch us bring together all the best new features a team needs to get the most out of modern SharePoint</vt:lpstr>
      <vt:lpstr>SharePoint: Mobile and Intelligent Intranet</vt:lpstr>
      <vt:lpstr>PowerPoint Presentation</vt:lpstr>
      <vt:lpstr>What we’re going to do…</vt:lpstr>
      <vt:lpstr>What is the Contoso Tech Wearables Team?</vt:lpstr>
      <vt:lpstr>Demo: Forming a team</vt:lpstr>
      <vt:lpstr>What did we learn?</vt:lpstr>
      <vt:lpstr>SharePoint: Mobile &amp; Intelligent Intranet</vt:lpstr>
      <vt:lpstr>THANK YOU!</vt:lpstr>
      <vt:lpstr>Deploy, ramp-up on new services and onboard new  users with Microsoft FastTrack:  http://fasttrack.microsoft.com/ </vt:lpstr>
      <vt:lpstr>Join the Microsoft Tech Community  to collaborate, share, and learn  from the experts:  http://techcommunity.microsoft.com </vt:lpstr>
      <vt:lpstr>PowerPoint Presentation</vt:lpstr>
      <vt:lpstr>PowerPoint Presentation</vt:lpstr>
    </vt:vector>
  </TitlesOfParts>
  <Manager/>
  <Company>Microsoft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Watch us bring together all the best new features a team needs to get the most out of modern SharePoint</dc:title>
  <dc:subject>&lt;Speech title here&gt;</dc:subject>
  <dc:creator>MS Events 0090</dc:creator>
  <cp:keywords>Microsoft 2016</cp:keywords>
  <dc:description>Template: Mitchell Derrey, Silverfox Productions_x000d_
Formatting: _x000d_
Audience Type:</dc:description>
  <cp:lastModifiedBy>MS Events 0081</cp:lastModifiedBy>
  <cp:revision>3</cp:revision>
  <dcterms:created xsi:type="dcterms:W3CDTF">2016-09-25T20:00:18Z</dcterms:created>
  <dcterms:modified xsi:type="dcterms:W3CDTF">2016-09-25T22:32:44Z</dcterms:modified>
  <cp:category>Microsoft 2016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0x01010031DCF4CA090F824DB1E4CCBB6B9D64EA00101E8AAD132F8F4D96340D6376C8BB3E</vt:lpwstr>
  </property>
  <property fmtid="{D5CDD505-2E9C-101B-9397-08002B2CF9AE}" pid="3" name="Product">
    <vt:lpwstr/>
  </property>
  <property fmtid="{D5CDD505-2E9C-101B-9397-08002B2CF9AE}" pid="4" name="Event1">
    <vt:lpwstr>622;#Unassigned|2c8af875-f38a-40b8-a0a9-056aed3fc8c0</vt:lpwstr>
  </property>
  <property fmtid="{D5CDD505-2E9C-101B-9397-08002B2CF9AE}" pid="5" name="Audience">
    <vt:lpwstr/>
  </property>
  <property fmtid="{D5CDD505-2E9C-101B-9397-08002B2CF9AE}" pid="6" name="Event Venue">
    <vt:lpwstr>177;#Georgia World Congress Center|ea0ece34-59a6-4d43-8d9e-d0f9e2a2f1ce</vt:lpwstr>
  </property>
  <property fmtid="{D5CDD505-2E9C-101B-9397-08002B2CF9AE}" pid="7" name="Track">
    <vt:lpwstr/>
  </property>
  <property fmtid="{D5CDD505-2E9C-101B-9397-08002B2CF9AE}" pid="8" name="Event Location">
    <vt:lpwstr>176;#Atlanta|01fb9831-5840-48a0-a576-3e48f42baa53</vt:lpwstr>
  </property>
  <property fmtid="{D5CDD505-2E9C-101B-9397-08002B2CF9AE}" pid="9" name="Campaign">
    <vt:lpwstr/>
  </property>
  <property fmtid="{D5CDD505-2E9C-101B-9397-08002B2CF9AE}" pid="10" name="IsMyDocuments">
    <vt:bool>true</vt:bool>
  </property>
  <property fmtid="{D5CDD505-2E9C-101B-9397-08002B2CF9AE}" pid="11" name="TaxKeyword">
    <vt:lpwstr>174;#Microsoft Ignite 2016|e2f6a88c-86f9-4b25-a2af-b5c3afa8c82a</vt:lpwstr>
  </property>
  <property fmtid="{D5CDD505-2E9C-101B-9397-08002B2CF9AE}" pid="12" name="Audience1">
    <vt:lpwstr/>
  </property>
  <property fmtid="{D5CDD505-2E9C-101B-9397-08002B2CF9AE}" pid="13" name="Event Name">
    <vt:lpwstr>175;#Microsoft Ignite|9323c522-fe4b-4922-816b-10a1920d7afb</vt:lpwstr>
  </property>
</Properties>
</file>