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8" r:id="rId8"/>
    <p:sldMasterId id="2147484408" r:id="rId9"/>
    <p:sldMasterId id="2147484431" r:id="rId10"/>
  </p:sldMasterIdLst>
  <p:notesMasterIdLst>
    <p:notesMasterId r:id="rId31"/>
  </p:notesMasterIdLst>
  <p:handoutMasterIdLst>
    <p:handoutMasterId r:id="rId32"/>
  </p:handoutMasterIdLst>
  <p:sldIdLst>
    <p:sldId id="256" r:id="rId11"/>
    <p:sldId id="258" r:id="rId12"/>
    <p:sldId id="259" r:id="rId13"/>
    <p:sldId id="260" r:id="rId14"/>
    <p:sldId id="262" r:id="rId15"/>
    <p:sldId id="265" r:id="rId16"/>
    <p:sldId id="267" r:id="rId17"/>
    <p:sldId id="268" r:id="rId18"/>
    <p:sldId id="270" r:id="rId19"/>
    <p:sldId id="273" r:id="rId20"/>
    <p:sldId id="274" r:id="rId21"/>
    <p:sldId id="276" r:id="rId22"/>
    <p:sldId id="278" r:id="rId23"/>
    <p:sldId id="279" r:id="rId24"/>
    <p:sldId id="280" r:id="rId25"/>
    <p:sldId id="282" r:id="rId26"/>
    <p:sldId id="284" r:id="rId27"/>
    <p:sldId id="289" r:id="rId28"/>
    <p:sldId id="290" r:id="rId29"/>
    <p:sldId id="291"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256"/>
            <p14:sldId id="258"/>
            <p14:sldId id="259"/>
            <p14:sldId id="260"/>
            <p14:sldId id="262"/>
            <p14:sldId id="265"/>
            <p14:sldId id="267"/>
            <p14:sldId id="268"/>
            <p14:sldId id="270"/>
            <p14:sldId id="273"/>
            <p14:sldId id="274"/>
            <p14:sldId id="276"/>
            <p14:sldId id="278"/>
            <p14:sldId id="279"/>
            <p14:sldId id="280"/>
            <p14:sldId id="282"/>
            <p14:sldId id="284"/>
            <p14:sldId id="289"/>
            <p14:sldId id="290"/>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15" autoAdjust="0"/>
  </p:normalViewPr>
  <p:slideViewPr>
    <p:cSldViewPr>
      <p:cViewPr varScale="1">
        <p:scale>
          <a:sx n="73" d="100"/>
          <a:sy n="73" d="100"/>
        </p:scale>
        <p:origin x="702"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4BC64-F1E4-43C0-A27A-4F0F2D211266}"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1932B08D-61A0-45E2-B381-71CFD873F972}">
      <dgm:prSet phldrT="[Text]" custT="1"/>
      <dgm:spPr/>
      <dgm:t>
        <a:bodyPr/>
        <a:lstStyle/>
        <a:p>
          <a:r>
            <a:rPr lang="en-US" sz="1600" dirty="0"/>
            <a:t>Get </a:t>
          </a:r>
          <a:r>
            <a:rPr lang="en-US" sz="1600"/>
            <a:t>source and dependencies</a:t>
          </a:r>
          <a:endParaRPr lang="en-US" sz="1600" dirty="0"/>
        </a:p>
      </dgm:t>
    </dgm:pt>
    <dgm:pt modelId="{2DE33FD5-142A-4005-A76A-F10C3FBAA35F}" type="parTrans" cxnId="{B3BE083B-1938-491B-A46E-13999CDEA772}">
      <dgm:prSet/>
      <dgm:spPr/>
      <dgm:t>
        <a:bodyPr/>
        <a:lstStyle/>
        <a:p>
          <a:endParaRPr lang="en-US" sz="2800"/>
        </a:p>
      </dgm:t>
    </dgm:pt>
    <dgm:pt modelId="{5DD21D35-CA8B-4CD6-9AC9-33130117BFAB}" type="sibTrans" cxnId="{B3BE083B-1938-491B-A46E-13999CDEA772}">
      <dgm:prSet/>
      <dgm:spPr/>
      <dgm:t>
        <a:bodyPr/>
        <a:lstStyle/>
        <a:p>
          <a:endParaRPr lang="en-US" sz="2800"/>
        </a:p>
      </dgm:t>
    </dgm:pt>
    <dgm:pt modelId="{5D20786C-9E75-493B-B6C1-6EE8B92CD716}">
      <dgm:prSet phldrT="[Text]" custT="1"/>
      <dgm:spPr/>
      <dgm:t>
        <a:bodyPr/>
        <a:lstStyle/>
        <a:p>
          <a:r>
            <a:rPr lang="en-US" sz="1600" dirty="0"/>
            <a:t>Build artifacts</a:t>
          </a:r>
        </a:p>
      </dgm:t>
    </dgm:pt>
    <dgm:pt modelId="{464B9805-C0EF-4895-9770-6F24731E18CA}" type="parTrans" cxnId="{F706DC0C-4FE3-4698-B3E0-D8CAADD2B66C}">
      <dgm:prSet/>
      <dgm:spPr/>
      <dgm:t>
        <a:bodyPr/>
        <a:lstStyle/>
        <a:p>
          <a:endParaRPr lang="en-US" sz="2800"/>
        </a:p>
      </dgm:t>
    </dgm:pt>
    <dgm:pt modelId="{C175BD2D-34BB-4502-B573-BC5505A0EF38}" type="sibTrans" cxnId="{F706DC0C-4FE3-4698-B3E0-D8CAADD2B66C}">
      <dgm:prSet/>
      <dgm:spPr/>
      <dgm:t>
        <a:bodyPr/>
        <a:lstStyle/>
        <a:p>
          <a:endParaRPr lang="en-US" sz="2800"/>
        </a:p>
      </dgm:t>
    </dgm:pt>
    <dgm:pt modelId="{39B30483-A28C-425D-AD40-356B0A78EEF3}">
      <dgm:prSet phldrT="[Text]" custT="1"/>
      <dgm:spPr/>
      <dgm:t>
        <a:bodyPr/>
        <a:lstStyle/>
        <a:p>
          <a:r>
            <a:rPr lang="en-US" sz="1600" dirty="0"/>
            <a:t>Test artifacts</a:t>
          </a:r>
        </a:p>
      </dgm:t>
    </dgm:pt>
    <dgm:pt modelId="{1B2C387C-16A0-4E8B-80E8-227C39F64A8A}" type="parTrans" cxnId="{6D8730E7-DE30-4275-999D-23CDDD55CF71}">
      <dgm:prSet/>
      <dgm:spPr/>
      <dgm:t>
        <a:bodyPr/>
        <a:lstStyle/>
        <a:p>
          <a:endParaRPr lang="en-US" sz="2800"/>
        </a:p>
      </dgm:t>
    </dgm:pt>
    <dgm:pt modelId="{F91A6D83-A5A4-4ABA-B4DE-8543BE95DA2C}" type="sibTrans" cxnId="{6D8730E7-DE30-4275-999D-23CDDD55CF71}">
      <dgm:prSet/>
      <dgm:spPr/>
      <dgm:t>
        <a:bodyPr/>
        <a:lstStyle/>
        <a:p>
          <a:endParaRPr lang="en-US" sz="2800"/>
        </a:p>
      </dgm:t>
    </dgm:pt>
    <dgm:pt modelId="{DEE660D7-D3B2-4202-A49F-53F153EDD6CE}">
      <dgm:prSet phldrT="[Text]" custT="1"/>
      <dgm:spPr/>
      <dgm:t>
        <a:bodyPr/>
        <a:lstStyle/>
        <a:p>
          <a:r>
            <a:rPr lang="en-US" sz="1600" dirty="0"/>
            <a:t>Make changes</a:t>
          </a:r>
        </a:p>
      </dgm:t>
    </dgm:pt>
    <dgm:pt modelId="{9B00B9DD-18BF-4933-823D-17C0E3CDC94F}" type="parTrans" cxnId="{A7A1D71A-C598-48C6-B116-15C6511C1AB9}">
      <dgm:prSet/>
      <dgm:spPr/>
      <dgm:t>
        <a:bodyPr/>
        <a:lstStyle/>
        <a:p>
          <a:endParaRPr lang="en-US" sz="2800"/>
        </a:p>
      </dgm:t>
    </dgm:pt>
    <dgm:pt modelId="{8F05FB89-AE74-4436-A3D0-4D8BFEEFA0A9}" type="sibTrans" cxnId="{A7A1D71A-C598-48C6-B116-15C6511C1AB9}">
      <dgm:prSet/>
      <dgm:spPr/>
      <dgm:t>
        <a:bodyPr/>
        <a:lstStyle/>
        <a:p>
          <a:endParaRPr lang="en-US" sz="2800"/>
        </a:p>
      </dgm:t>
    </dgm:pt>
    <dgm:pt modelId="{B99A18C4-A221-4C65-8491-4BE614C825D7}">
      <dgm:prSet phldrT="[Text]" custT="1"/>
      <dgm:spPr/>
      <dgm:t>
        <a:bodyPr/>
        <a:lstStyle/>
        <a:p>
          <a:r>
            <a:rPr lang="en-US" sz="1600" dirty="0"/>
            <a:t>Deploy</a:t>
          </a:r>
        </a:p>
      </dgm:t>
    </dgm:pt>
    <dgm:pt modelId="{7B56DD28-A670-47F1-9A30-90B1FB1B21F4}" type="parTrans" cxnId="{2AEBFE7E-BD95-4516-AB64-DA39DF749B54}">
      <dgm:prSet/>
      <dgm:spPr/>
      <dgm:t>
        <a:bodyPr/>
        <a:lstStyle/>
        <a:p>
          <a:endParaRPr lang="en-US" sz="2800"/>
        </a:p>
      </dgm:t>
    </dgm:pt>
    <dgm:pt modelId="{3AC64ADE-1013-42FE-9B53-83F8B9B87A73}" type="sibTrans" cxnId="{2AEBFE7E-BD95-4516-AB64-DA39DF749B54}">
      <dgm:prSet/>
      <dgm:spPr/>
      <dgm:t>
        <a:bodyPr/>
        <a:lstStyle/>
        <a:p>
          <a:endParaRPr lang="en-US" sz="2800"/>
        </a:p>
      </dgm:t>
    </dgm:pt>
    <dgm:pt modelId="{30ECB710-8C4D-4929-B681-D86719BF3C1B}" type="pres">
      <dgm:prSet presAssocID="{9C14BC64-F1E4-43C0-A27A-4F0F2D211266}" presName="Name0" presStyleCnt="0">
        <dgm:presLayoutVars>
          <dgm:dir/>
          <dgm:resizeHandles val="exact"/>
        </dgm:presLayoutVars>
      </dgm:prSet>
      <dgm:spPr/>
    </dgm:pt>
    <dgm:pt modelId="{0E0756FB-6317-46E6-A72C-462A001375C8}" type="pres">
      <dgm:prSet presAssocID="{9C14BC64-F1E4-43C0-A27A-4F0F2D211266}" presName="cycle" presStyleCnt="0"/>
      <dgm:spPr/>
    </dgm:pt>
    <dgm:pt modelId="{1566DBAD-850E-498C-86F4-8E229669DEBC}" type="pres">
      <dgm:prSet presAssocID="{DEE660D7-D3B2-4202-A49F-53F153EDD6CE}" presName="nodeFirstNode" presStyleLbl="node1" presStyleIdx="0" presStyleCnt="5">
        <dgm:presLayoutVars>
          <dgm:bulletEnabled val="1"/>
        </dgm:presLayoutVars>
      </dgm:prSet>
      <dgm:spPr/>
    </dgm:pt>
    <dgm:pt modelId="{3A47F44E-3471-4531-A494-94E120DFFCF4}" type="pres">
      <dgm:prSet presAssocID="{8F05FB89-AE74-4436-A3D0-4D8BFEEFA0A9}" presName="sibTransFirstNode" presStyleLbl="bgShp" presStyleIdx="0" presStyleCnt="1"/>
      <dgm:spPr/>
    </dgm:pt>
    <dgm:pt modelId="{8469C84E-5288-4813-9FBB-7AB05D0FB1DB}" type="pres">
      <dgm:prSet presAssocID="{1932B08D-61A0-45E2-B381-71CFD873F972}" presName="nodeFollowingNodes" presStyleLbl="node1" presStyleIdx="1" presStyleCnt="5">
        <dgm:presLayoutVars>
          <dgm:bulletEnabled val="1"/>
        </dgm:presLayoutVars>
      </dgm:prSet>
      <dgm:spPr/>
    </dgm:pt>
    <dgm:pt modelId="{CB284B25-DB20-4C45-AA85-0B64C6C9A1E0}" type="pres">
      <dgm:prSet presAssocID="{5D20786C-9E75-493B-B6C1-6EE8B92CD716}" presName="nodeFollowingNodes" presStyleLbl="node1" presStyleIdx="2" presStyleCnt="5">
        <dgm:presLayoutVars>
          <dgm:bulletEnabled val="1"/>
        </dgm:presLayoutVars>
      </dgm:prSet>
      <dgm:spPr/>
    </dgm:pt>
    <dgm:pt modelId="{E7B4C88A-AAE1-469D-BED6-61B02C237791}" type="pres">
      <dgm:prSet presAssocID="{39B30483-A28C-425D-AD40-356B0A78EEF3}" presName="nodeFollowingNodes" presStyleLbl="node1" presStyleIdx="3" presStyleCnt="5">
        <dgm:presLayoutVars>
          <dgm:bulletEnabled val="1"/>
        </dgm:presLayoutVars>
      </dgm:prSet>
      <dgm:spPr/>
    </dgm:pt>
    <dgm:pt modelId="{7D11F3AB-45FE-46F9-8517-A1F7EE4E964D}" type="pres">
      <dgm:prSet presAssocID="{B99A18C4-A221-4C65-8491-4BE614C825D7}" presName="nodeFollowingNodes" presStyleLbl="node1" presStyleIdx="4" presStyleCnt="5">
        <dgm:presLayoutVars>
          <dgm:bulletEnabled val="1"/>
        </dgm:presLayoutVars>
      </dgm:prSet>
      <dgm:spPr/>
    </dgm:pt>
  </dgm:ptLst>
  <dgm:cxnLst>
    <dgm:cxn modelId="{C573DE8E-6BB2-4815-9BED-81E3DC4ED137}" type="presOf" srcId="{39B30483-A28C-425D-AD40-356B0A78EEF3}" destId="{E7B4C88A-AAE1-469D-BED6-61B02C237791}" srcOrd="0" destOrd="0" presId="urn:microsoft.com/office/officeart/2005/8/layout/cycle3"/>
    <dgm:cxn modelId="{9EC9D9FB-BB2B-4E6B-9A9C-3CFA0F9F1403}" type="presOf" srcId="{B99A18C4-A221-4C65-8491-4BE614C825D7}" destId="{7D11F3AB-45FE-46F9-8517-A1F7EE4E964D}" srcOrd="0" destOrd="0" presId="urn:microsoft.com/office/officeart/2005/8/layout/cycle3"/>
    <dgm:cxn modelId="{2AEBFE7E-BD95-4516-AB64-DA39DF749B54}" srcId="{9C14BC64-F1E4-43C0-A27A-4F0F2D211266}" destId="{B99A18C4-A221-4C65-8491-4BE614C825D7}" srcOrd="4" destOrd="0" parTransId="{7B56DD28-A670-47F1-9A30-90B1FB1B21F4}" sibTransId="{3AC64ADE-1013-42FE-9B53-83F8B9B87A73}"/>
    <dgm:cxn modelId="{0F0A98DC-49E8-4898-82FD-5028C99882CF}" type="presOf" srcId="{9C14BC64-F1E4-43C0-A27A-4F0F2D211266}" destId="{30ECB710-8C4D-4929-B681-D86719BF3C1B}" srcOrd="0" destOrd="0" presId="urn:microsoft.com/office/officeart/2005/8/layout/cycle3"/>
    <dgm:cxn modelId="{B3BE083B-1938-491B-A46E-13999CDEA772}" srcId="{9C14BC64-F1E4-43C0-A27A-4F0F2D211266}" destId="{1932B08D-61A0-45E2-B381-71CFD873F972}" srcOrd="1" destOrd="0" parTransId="{2DE33FD5-142A-4005-A76A-F10C3FBAA35F}" sibTransId="{5DD21D35-CA8B-4CD6-9AC9-33130117BFAB}"/>
    <dgm:cxn modelId="{4DBF8D42-25FF-4212-BEAE-AD998083CA4E}" type="presOf" srcId="{1932B08D-61A0-45E2-B381-71CFD873F972}" destId="{8469C84E-5288-4813-9FBB-7AB05D0FB1DB}" srcOrd="0" destOrd="0" presId="urn:microsoft.com/office/officeart/2005/8/layout/cycle3"/>
    <dgm:cxn modelId="{6D8730E7-DE30-4275-999D-23CDDD55CF71}" srcId="{9C14BC64-F1E4-43C0-A27A-4F0F2D211266}" destId="{39B30483-A28C-425D-AD40-356B0A78EEF3}" srcOrd="3" destOrd="0" parTransId="{1B2C387C-16A0-4E8B-80E8-227C39F64A8A}" sibTransId="{F91A6D83-A5A4-4ABA-B4DE-8543BE95DA2C}"/>
    <dgm:cxn modelId="{AEA63C0A-C973-4744-B9B1-9C107ED86E52}" type="presOf" srcId="{5D20786C-9E75-493B-B6C1-6EE8B92CD716}" destId="{CB284B25-DB20-4C45-AA85-0B64C6C9A1E0}" srcOrd="0" destOrd="0" presId="urn:microsoft.com/office/officeart/2005/8/layout/cycle3"/>
    <dgm:cxn modelId="{A7A1D71A-C598-48C6-B116-15C6511C1AB9}" srcId="{9C14BC64-F1E4-43C0-A27A-4F0F2D211266}" destId="{DEE660D7-D3B2-4202-A49F-53F153EDD6CE}" srcOrd="0" destOrd="0" parTransId="{9B00B9DD-18BF-4933-823D-17C0E3CDC94F}" sibTransId="{8F05FB89-AE74-4436-A3D0-4D8BFEEFA0A9}"/>
    <dgm:cxn modelId="{BE9B20D7-F60F-4671-B531-A8D333A8DEB8}" type="presOf" srcId="{8F05FB89-AE74-4436-A3D0-4D8BFEEFA0A9}" destId="{3A47F44E-3471-4531-A494-94E120DFFCF4}" srcOrd="0" destOrd="0" presId="urn:microsoft.com/office/officeart/2005/8/layout/cycle3"/>
    <dgm:cxn modelId="{F706DC0C-4FE3-4698-B3E0-D8CAADD2B66C}" srcId="{9C14BC64-F1E4-43C0-A27A-4F0F2D211266}" destId="{5D20786C-9E75-493B-B6C1-6EE8B92CD716}" srcOrd="2" destOrd="0" parTransId="{464B9805-C0EF-4895-9770-6F24731E18CA}" sibTransId="{C175BD2D-34BB-4502-B573-BC5505A0EF38}"/>
    <dgm:cxn modelId="{F660F42B-11AC-426F-8A04-FDB66D52DED3}" type="presOf" srcId="{DEE660D7-D3B2-4202-A49F-53F153EDD6CE}" destId="{1566DBAD-850E-498C-86F4-8E229669DEBC}" srcOrd="0" destOrd="0" presId="urn:microsoft.com/office/officeart/2005/8/layout/cycle3"/>
    <dgm:cxn modelId="{E3C5007E-72E0-4D9C-A9FE-4FB491C7CA11}" type="presParOf" srcId="{30ECB710-8C4D-4929-B681-D86719BF3C1B}" destId="{0E0756FB-6317-46E6-A72C-462A001375C8}" srcOrd="0" destOrd="0" presId="urn:microsoft.com/office/officeart/2005/8/layout/cycle3"/>
    <dgm:cxn modelId="{91A15DA3-4534-417D-8133-FF4F63FB1279}" type="presParOf" srcId="{0E0756FB-6317-46E6-A72C-462A001375C8}" destId="{1566DBAD-850E-498C-86F4-8E229669DEBC}" srcOrd="0" destOrd="0" presId="urn:microsoft.com/office/officeart/2005/8/layout/cycle3"/>
    <dgm:cxn modelId="{2E3B1641-68F8-426E-B59C-035F3EAF2510}" type="presParOf" srcId="{0E0756FB-6317-46E6-A72C-462A001375C8}" destId="{3A47F44E-3471-4531-A494-94E120DFFCF4}" srcOrd="1" destOrd="0" presId="urn:microsoft.com/office/officeart/2005/8/layout/cycle3"/>
    <dgm:cxn modelId="{CD530B0F-70BE-43FD-97AF-58386BC9EE49}" type="presParOf" srcId="{0E0756FB-6317-46E6-A72C-462A001375C8}" destId="{8469C84E-5288-4813-9FBB-7AB05D0FB1DB}" srcOrd="2" destOrd="0" presId="urn:microsoft.com/office/officeart/2005/8/layout/cycle3"/>
    <dgm:cxn modelId="{1315CC02-F8C3-4EA3-8867-1B93F9C5C8E7}" type="presParOf" srcId="{0E0756FB-6317-46E6-A72C-462A001375C8}" destId="{CB284B25-DB20-4C45-AA85-0B64C6C9A1E0}" srcOrd="3" destOrd="0" presId="urn:microsoft.com/office/officeart/2005/8/layout/cycle3"/>
    <dgm:cxn modelId="{692C6BF7-5D05-4946-8C54-EA329C3C6A4E}" type="presParOf" srcId="{0E0756FB-6317-46E6-A72C-462A001375C8}" destId="{E7B4C88A-AAE1-469D-BED6-61B02C237791}" srcOrd="4" destOrd="0" presId="urn:microsoft.com/office/officeart/2005/8/layout/cycle3"/>
    <dgm:cxn modelId="{F72957DB-362F-4BA9-BA25-D801AF4F6B89}" type="presParOf" srcId="{0E0756FB-6317-46E6-A72C-462A001375C8}" destId="{7D11F3AB-45FE-46F9-8517-A1F7EE4E964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7F44E-3471-4531-A494-94E120DFFCF4}">
      <dsp:nvSpPr>
        <dsp:cNvPr id="0" name=""/>
        <dsp:cNvSpPr/>
      </dsp:nvSpPr>
      <dsp:spPr>
        <a:xfrm>
          <a:off x="706363" y="-19915"/>
          <a:ext cx="3782973" cy="3782973"/>
        </a:xfrm>
        <a:prstGeom prst="circularArrow">
          <a:avLst>
            <a:gd name="adj1" fmla="val 5544"/>
            <a:gd name="adj2" fmla="val 330680"/>
            <a:gd name="adj3" fmla="val 13849383"/>
            <a:gd name="adj4" fmla="val 17341419"/>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6DBAD-850E-498C-86F4-8E229669DEBC}">
      <dsp:nvSpPr>
        <dsp:cNvPr id="0" name=""/>
        <dsp:cNvSpPr/>
      </dsp:nvSpPr>
      <dsp:spPr>
        <a:xfrm>
          <a:off x="1740356" y="776"/>
          <a:ext cx="1714987" cy="85749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Make changes</a:t>
          </a:r>
        </a:p>
      </dsp:txBody>
      <dsp:txXfrm>
        <a:off x="1782215" y="42635"/>
        <a:ext cx="1631269" cy="773775"/>
      </dsp:txXfrm>
    </dsp:sp>
    <dsp:sp modelId="{8469C84E-5288-4813-9FBB-7AB05D0FB1DB}">
      <dsp:nvSpPr>
        <dsp:cNvPr id="0" name=""/>
        <dsp:cNvSpPr/>
      </dsp:nvSpPr>
      <dsp:spPr>
        <a:xfrm>
          <a:off x="3274609" y="1115475"/>
          <a:ext cx="1714987" cy="857493"/>
        </a:xfrm>
        <a:prstGeom prst="roundRect">
          <a:avLst/>
        </a:prstGeom>
        <a:solidFill>
          <a:schemeClr val="accent3">
            <a:hueOff val="1035676"/>
            <a:satOff val="-1873"/>
            <a:lumOff val="1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Get </a:t>
          </a:r>
          <a:r>
            <a:rPr lang="en-US" sz="1600" kern="1200"/>
            <a:t>source and dependencies</a:t>
          </a:r>
          <a:endParaRPr lang="en-US" sz="1600" kern="1200" dirty="0"/>
        </a:p>
      </dsp:txBody>
      <dsp:txXfrm>
        <a:off x="3316468" y="1157334"/>
        <a:ext cx="1631269" cy="773775"/>
      </dsp:txXfrm>
    </dsp:sp>
    <dsp:sp modelId="{CB284B25-DB20-4C45-AA85-0B64C6C9A1E0}">
      <dsp:nvSpPr>
        <dsp:cNvPr id="0" name=""/>
        <dsp:cNvSpPr/>
      </dsp:nvSpPr>
      <dsp:spPr>
        <a:xfrm>
          <a:off x="2688576" y="2919097"/>
          <a:ext cx="1714987" cy="857493"/>
        </a:xfrm>
        <a:prstGeom prst="roundRect">
          <a:avLst/>
        </a:prstGeom>
        <a:solidFill>
          <a:schemeClr val="accent3">
            <a:hueOff val="2071352"/>
            <a:satOff val="-3746"/>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Build artifacts</a:t>
          </a:r>
        </a:p>
      </dsp:txBody>
      <dsp:txXfrm>
        <a:off x="2730435" y="2960956"/>
        <a:ext cx="1631269" cy="773775"/>
      </dsp:txXfrm>
    </dsp:sp>
    <dsp:sp modelId="{E7B4C88A-AAE1-469D-BED6-61B02C237791}">
      <dsp:nvSpPr>
        <dsp:cNvPr id="0" name=""/>
        <dsp:cNvSpPr/>
      </dsp:nvSpPr>
      <dsp:spPr>
        <a:xfrm>
          <a:off x="792136" y="2919097"/>
          <a:ext cx="1714987" cy="857493"/>
        </a:xfrm>
        <a:prstGeom prst="roundRect">
          <a:avLst/>
        </a:prstGeom>
        <a:solidFill>
          <a:schemeClr val="accent3">
            <a:hueOff val="3107028"/>
            <a:satOff val="-5618"/>
            <a:lumOff val="38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Test artifacts</a:t>
          </a:r>
        </a:p>
      </dsp:txBody>
      <dsp:txXfrm>
        <a:off x="833995" y="2960956"/>
        <a:ext cx="1631269" cy="773775"/>
      </dsp:txXfrm>
    </dsp:sp>
    <dsp:sp modelId="{7D11F3AB-45FE-46F9-8517-A1F7EE4E964D}">
      <dsp:nvSpPr>
        <dsp:cNvPr id="0" name=""/>
        <dsp:cNvSpPr/>
      </dsp:nvSpPr>
      <dsp:spPr>
        <a:xfrm>
          <a:off x="206104" y="1115475"/>
          <a:ext cx="1714987" cy="857493"/>
        </a:xfrm>
        <a:prstGeom prst="roundRect">
          <a:avLst/>
        </a:prstGeom>
        <a:solidFill>
          <a:schemeClr val="accent3">
            <a:hueOff val="4142704"/>
            <a:satOff val="-7491"/>
            <a:lumOff val="50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Deploy</a:t>
          </a:r>
        </a:p>
      </dsp:txBody>
      <dsp:txXfrm>
        <a:off x="247963" y="1157334"/>
        <a:ext cx="1631269" cy="7737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4:45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4:45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9405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B62AD4-5DBF-407C-B9CB-9777040DBB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9111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2007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9781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848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721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682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B62AD4-5DBF-407C-B9CB-9777040DBB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820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174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B62AD4-5DBF-407C-B9CB-9777040DBB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146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B62AD4-5DBF-407C-B9CB-9777040DBB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770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B62AD4-5DBF-407C-B9CB-9777040DBB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8438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4:45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209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4" y="621736"/>
            <a:ext cx="2593643" cy="528475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32119" y="621736"/>
            <a:ext cx="7812278" cy="52847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7969E-79F4-4286-9294-D4CD260329F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4359474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386951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0" y="1965644"/>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14346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1504027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01852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23211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5129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77105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4615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72074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515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5998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56492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29194835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9730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983167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461972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99861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7194398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4133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059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481211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0730095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78776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4"/>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76594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68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4777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67605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5735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4268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9392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01692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26236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721971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5648730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49382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906977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115221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746601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427873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0810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0169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1107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980530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8375908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836140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0" y="1965644"/>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908785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75402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69486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62521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3524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39489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1542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16133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97511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74905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82375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8615451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161278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900003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785416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767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3848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398894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4546797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368189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31046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7258" y="1144706"/>
            <a:ext cx="9181960" cy="2435131"/>
          </a:xfrm>
        </p:spPr>
        <p:txBody>
          <a:bodyPr anchor="b">
            <a:normAutofit/>
          </a:bodyPr>
          <a:lstStyle>
            <a:lvl1pPr algn="ctr">
              <a:defRPr sz="4896"/>
            </a:lvl1pPr>
          </a:lstStyle>
          <a:p>
            <a:r>
              <a:rPr lang="en-US"/>
              <a:t>Click to edit Master title style</a:t>
            </a:r>
            <a:endParaRPr lang="en-US" dirty="0"/>
          </a:p>
        </p:txBody>
      </p:sp>
      <p:sp>
        <p:nvSpPr>
          <p:cNvPr id="3" name="Subtitle 2"/>
          <p:cNvSpPr>
            <a:spLocks noGrp="1"/>
          </p:cNvSpPr>
          <p:nvPr>
            <p:ph type="subTitle" idx="1"/>
          </p:nvPr>
        </p:nvSpPr>
        <p:spPr>
          <a:xfrm>
            <a:off x="1627258" y="3673745"/>
            <a:ext cx="9181960" cy="1688724"/>
          </a:xfrm>
        </p:spPr>
        <p:txBody>
          <a:bodyPr/>
          <a:lstStyle>
            <a:lvl1pPr marL="0" indent="0" algn="ctr">
              <a:buNone/>
              <a:defRPr sz="2448"/>
            </a:lvl1pPr>
            <a:lvl2pPr marL="466209" indent="0" algn="ctr">
              <a:buNone/>
              <a:defRPr sz="2040"/>
            </a:lvl2pPr>
            <a:lvl3pPr marL="932418" indent="0" algn="ctr">
              <a:buNone/>
              <a:defRPr sz="1836"/>
            </a:lvl3pPr>
            <a:lvl4pPr marL="1398627" indent="0" algn="ctr">
              <a:buNone/>
              <a:defRPr sz="1632"/>
            </a:lvl4pPr>
            <a:lvl5pPr marL="1864835" indent="0" algn="ctr">
              <a:buNone/>
              <a:defRPr sz="1632"/>
            </a:lvl5pPr>
            <a:lvl6pPr marL="2331044" indent="0" algn="ctr">
              <a:buNone/>
              <a:defRPr sz="1632"/>
            </a:lvl6pPr>
            <a:lvl7pPr marL="2797253" indent="0" algn="ctr">
              <a:buNone/>
              <a:defRPr sz="1632"/>
            </a:lvl7pPr>
            <a:lvl8pPr marL="3263461" indent="0" algn="ctr">
              <a:buNone/>
              <a:defRPr sz="1632"/>
            </a:lvl8pPr>
            <a:lvl9pPr marL="3729669" indent="0" algn="ctr">
              <a:buNone/>
              <a:defRPr sz="163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57969E-79F4-4286-9294-D4CD260329F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559F1-0891-4E8E-8BB7-1DF889FF3A92}" type="slidenum">
              <a:rPr lang="en-US" smtClean="0"/>
              <a:t>‹#›</a:t>
            </a:fld>
            <a:endParaRPr lang="en-US"/>
          </a:p>
        </p:txBody>
      </p:sp>
      <p:sp>
        <p:nvSpPr>
          <p:cNvPr id="7" name="Rectangle 6"/>
          <p:cNvSpPr/>
          <p:nvPr/>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a:stretch>
            <a:fillRect/>
          </a:stretch>
        </p:blipFill>
        <p:spPr>
          <a:xfrm>
            <a:off x="462280" y="6209084"/>
            <a:ext cx="1456418" cy="310896"/>
          </a:xfrm>
          <a:prstGeom prst="rect">
            <a:avLst/>
          </a:prstGeom>
        </p:spPr>
      </p:pic>
      <p:pic>
        <p:nvPicPr>
          <p:cNvPr id="9" name="Picture 8"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Tree>
    <p:extLst>
      <p:ext uri="{BB962C8B-B14F-4D97-AF65-F5344CB8AC3E}">
        <p14:creationId xmlns:p14="http://schemas.microsoft.com/office/powerpoint/2010/main" val="32458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7969E-79F4-4286-9294-D4CD260329F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198282895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3893" y="670311"/>
            <a:ext cx="9928689" cy="2909528"/>
          </a:xfrm>
        </p:spPr>
        <p:txBody>
          <a:bodyPr anchor="b">
            <a:normAutofit/>
          </a:bodyPr>
          <a:lstStyle>
            <a:lvl1pPr>
              <a:defRPr sz="3468"/>
            </a:lvl1pPr>
          </a:lstStyle>
          <a:p>
            <a:r>
              <a:rPr lang="en-US"/>
              <a:t>Click to edit Master title style</a:t>
            </a:r>
            <a:endParaRPr lang="en-US" dirty="0"/>
          </a:p>
        </p:txBody>
      </p:sp>
      <p:sp>
        <p:nvSpPr>
          <p:cNvPr id="3" name="Text Placeholder 2"/>
          <p:cNvSpPr>
            <a:spLocks noGrp="1"/>
          </p:cNvSpPr>
          <p:nvPr>
            <p:ph type="body" idx="1"/>
          </p:nvPr>
        </p:nvSpPr>
        <p:spPr>
          <a:xfrm>
            <a:off x="1253893" y="3673747"/>
            <a:ext cx="9928689" cy="1530052"/>
          </a:xfrm>
        </p:spPr>
        <p:txBody>
          <a:bodyPr/>
          <a:lstStyle>
            <a:lvl1pPr marL="0" indent="0" algn="ctr">
              <a:buNone/>
              <a:defRPr sz="2448">
                <a:solidFill>
                  <a:schemeClr val="tx1">
                    <a:tint val="75000"/>
                  </a:schemeClr>
                </a:solidFill>
              </a:defRPr>
            </a:lvl1pPr>
            <a:lvl2pPr marL="466209" indent="0">
              <a:buNone/>
              <a:defRPr sz="2040">
                <a:solidFill>
                  <a:schemeClr val="tx1">
                    <a:tint val="75000"/>
                  </a:schemeClr>
                </a:solidFill>
              </a:defRPr>
            </a:lvl2pPr>
            <a:lvl3pPr marL="932418" indent="0">
              <a:buNone/>
              <a:defRPr sz="1836">
                <a:solidFill>
                  <a:schemeClr val="tx1">
                    <a:tint val="75000"/>
                  </a:schemeClr>
                </a:solidFill>
              </a:defRPr>
            </a:lvl3pPr>
            <a:lvl4pPr marL="1398627" indent="0">
              <a:buNone/>
              <a:defRPr sz="1632">
                <a:solidFill>
                  <a:schemeClr val="tx1">
                    <a:tint val="75000"/>
                  </a:schemeClr>
                </a:solidFill>
              </a:defRPr>
            </a:lvl4pPr>
            <a:lvl5pPr marL="1864835" indent="0">
              <a:buNone/>
              <a:defRPr sz="1632">
                <a:solidFill>
                  <a:schemeClr val="tx1">
                    <a:tint val="75000"/>
                  </a:schemeClr>
                </a:solidFill>
              </a:defRPr>
            </a:lvl5pPr>
            <a:lvl6pPr marL="2331044" indent="0">
              <a:buNone/>
              <a:defRPr sz="1632">
                <a:solidFill>
                  <a:schemeClr val="tx1">
                    <a:tint val="75000"/>
                  </a:schemeClr>
                </a:solidFill>
              </a:defRPr>
            </a:lvl6pPr>
            <a:lvl7pPr marL="2797253" indent="0">
              <a:buNone/>
              <a:defRPr sz="1632">
                <a:solidFill>
                  <a:schemeClr val="tx1">
                    <a:tint val="75000"/>
                  </a:schemeClr>
                </a:solidFill>
              </a:defRPr>
            </a:lvl7pPr>
            <a:lvl8pPr marL="3263461" indent="0">
              <a:buNone/>
              <a:defRPr sz="1632">
                <a:solidFill>
                  <a:schemeClr val="tx1">
                    <a:tint val="75000"/>
                  </a:schemeClr>
                </a:solidFill>
              </a:defRPr>
            </a:lvl8pPr>
            <a:lvl9pPr marL="3729669" indent="0">
              <a:buNone/>
              <a:defRPr sz="163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7969E-79F4-4286-9294-D4CD260329F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3113520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2120" y="621737"/>
            <a:ext cx="10561375" cy="13527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32119" y="2129892"/>
            <a:ext cx="5208390" cy="3776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193" y="2129892"/>
            <a:ext cx="5196302" cy="3776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6693175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2120" y="621737"/>
            <a:ext cx="10561375" cy="1351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64701" y="2129893"/>
            <a:ext cx="4977037" cy="840314"/>
          </a:xfrm>
        </p:spPr>
        <p:txBody>
          <a:bodyPr anchor="b"/>
          <a:lstStyle>
            <a:lvl1pPr marL="0" indent="0">
              <a:lnSpc>
                <a:spcPct val="100000"/>
              </a:lnSpc>
              <a:buNone/>
              <a:defRPr sz="2448" b="1"/>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4" name="Content Placeholder 3"/>
          <p:cNvSpPr>
            <a:spLocks noGrp="1"/>
          </p:cNvSpPr>
          <p:nvPr>
            <p:ph sz="half" idx="2"/>
          </p:nvPr>
        </p:nvSpPr>
        <p:spPr>
          <a:xfrm>
            <a:off x="932119" y="2970208"/>
            <a:ext cx="5209618" cy="2936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377" y="2129893"/>
            <a:ext cx="4963118" cy="840314"/>
          </a:xfrm>
        </p:spPr>
        <p:txBody>
          <a:bodyPr anchor="b"/>
          <a:lstStyle>
            <a:lvl1pPr marL="0" indent="0">
              <a:lnSpc>
                <a:spcPct val="100000"/>
              </a:lnSpc>
              <a:buNone/>
              <a:defRPr sz="2448" b="1"/>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6" name="Content Placeholder 5"/>
          <p:cNvSpPr>
            <a:spLocks noGrp="1"/>
          </p:cNvSpPr>
          <p:nvPr>
            <p:ph sz="quarter" idx="4"/>
          </p:nvPr>
        </p:nvSpPr>
        <p:spPr>
          <a:xfrm>
            <a:off x="6295967" y="2970208"/>
            <a:ext cx="5197530" cy="2936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7969E-79F4-4286-9294-D4CD260329FC}"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8212175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7969E-79F4-4286-9294-D4CD260329FC}"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40568341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7969E-79F4-4286-9294-D4CD260329FC}"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27635193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5622" y="621737"/>
            <a:ext cx="4011087" cy="2409225"/>
          </a:xfrm>
        </p:spPr>
        <p:txBody>
          <a:bodyPr anchor="b">
            <a:normAutofit/>
          </a:bodyPr>
          <a:lstStyle>
            <a:lvl1pPr>
              <a:defRPr sz="2856"/>
            </a:lvl1pPr>
          </a:lstStyle>
          <a:p>
            <a:r>
              <a:rPr lang="en-US"/>
              <a:t>Click to edit Master title style</a:t>
            </a:r>
            <a:endParaRPr lang="en-US" dirty="0"/>
          </a:p>
        </p:txBody>
      </p:sp>
      <p:sp>
        <p:nvSpPr>
          <p:cNvPr id="3" name="Content Placeholder 2"/>
          <p:cNvSpPr>
            <a:spLocks noGrp="1"/>
          </p:cNvSpPr>
          <p:nvPr>
            <p:ph idx="1"/>
          </p:nvPr>
        </p:nvSpPr>
        <p:spPr>
          <a:xfrm>
            <a:off x="5179890" y="621736"/>
            <a:ext cx="6313604" cy="528475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5622" y="3030961"/>
            <a:ext cx="4011087" cy="2875526"/>
          </a:xfrm>
        </p:spPr>
        <p:txBody>
          <a:bodyPr/>
          <a:lstStyle>
            <a:lvl1pPr marL="0" indent="0" algn="ctr">
              <a:buNone/>
              <a:defRPr sz="1632"/>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14209762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5621" y="621737"/>
            <a:ext cx="6048677" cy="2409225"/>
          </a:xfrm>
        </p:spPr>
        <p:txBody>
          <a:bodyPr anchor="b">
            <a:normAutofit/>
          </a:bodyPr>
          <a:lstStyle>
            <a:lvl1pPr>
              <a:defRPr sz="3264"/>
            </a:lvl1pPr>
          </a:lstStyle>
          <a:p>
            <a:r>
              <a:rPr lang="en-US"/>
              <a:t>Click to edit Master title style</a:t>
            </a:r>
            <a:endParaRPr lang="en-US" dirty="0"/>
          </a:p>
        </p:txBody>
      </p:sp>
      <p:sp>
        <p:nvSpPr>
          <p:cNvPr id="3" name="Picture Placeholder 2"/>
          <p:cNvSpPr>
            <a:spLocks noGrp="1" noChangeAspect="1"/>
          </p:cNvSpPr>
          <p:nvPr>
            <p:ph type="pic" idx="1"/>
          </p:nvPr>
        </p:nvSpPr>
        <p:spPr>
          <a:xfrm>
            <a:off x="7573688" y="773988"/>
            <a:ext cx="3320633" cy="498024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64"/>
            </a:lvl1pPr>
            <a:lvl2pPr marL="466209" indent="0">
              <a:buNone/>
              <a:defRPr sz="2856"/>
            </a:lvl2pPr>
            <a:lvl3pPr marL="932418" indent="0">
              <a:buNone/>
              <a:defRPr sz="2448"/>
            </a:lvl3pPr>
            <a:lvl4pPr marL="1398627" indent="0">
              <a:buNone/>
              <a:defRPr sz="2040"/>
            </a:lvl4pPr>
            <a:lvl5pPr marL="1864835" indent="0">
              <a:buNone/>
              <a:defRPr sz="2040"/>
            </a:lvl5pPr>
            <a:lvl6pPr marL="2331044" indent="0">
              <a:buNone/>
              <a:defRPr sz="2040"/>
            </a:lvl6pPr>
            <a:lvl7pPr marL="2797253" indent="0">
              <a:buNone/>
              <a:defRPr sz="2040"/>
            </a:lvl7pPr>
            <a:lvl8pPr marL="3263461" indent="0">
              <a:buNone/>
              <a:defRPr sz="2040"/>
            </a:lvl8pPr>
            <a:lvl9pPr marL="3729669" indent="0">
              <a:buNone/>
              <a:defRPr sz="2040"/>
            </a:lvl9pPr>
          </a:lstStyle>
          <a:p>
            <a:r>
              <a:rPr lang="en-US"/>
              <a:t>Click icon to add picture</a:t>
            </a:r>
            <a:endParaRPr lang="en-US" dirty="0"/>
          </a:p>
        </p:txBody>
      </p:sp>
      <p:sp>
        <p:nvSpPr>
          <p:cNvPr id="4" name="Text Placeholder 3"/>
          <p:cNvSpPr>
            <a:spLocks noGrp="1"/>
          </p:cNvSpPr>
          <p:nvPr>
            <p:ph type="body" sz="half" idx="2"/>
          </p:nvPr>
        </p:nvSpPr>
        <p:spPr>
          <a:xfrm>
            <a:off x="932118" y="3030962"/>
            <a:ext cx="6053958" cy="2875527"/>
          </a:xfrm>
        </p:spPr>
        <p:txBody>
          <a:bodyPr>
            <a:normAutofit/>
          </a:bodyPr>
          <a:lstStyle>
            <a:lvl1pPr marL="0" indent="0" algn="ctr">
              <a:buNone/>
              <a:defRPr sz="1836"/>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15947527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2131" y="4374764"/>
            <a:ext cx="10575455" cy="835666"/>
          </a:xfrm>
        </p:spPr>
        <p:txBody>
          <a:bodyPr anchor="b">
            <a:normAutofit/>
          </a:bodyPr>
          <a:lstStyle>
            <a:lvl1pPr>
              <a:defRPr sz="2856"/>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131" y="633691"/>
            <a:ext cx="10575455" cy="344701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64"/>
            </a:lvl1pPr>
            <a:lvl2pPr marL="466209" indent="0">
              <a:buNone/>
              <a:defRPr sz="2856"/>
            </a:lvl2pPr>
            <a:lvl3pPr marL="932418" indent="0">
              <a:buNone/>
              <a:defRPr sz="2448"/>
            </a:lvl3pPr>
            <a:lvl4pPr marL="1398627" indent="0">
              <a:buNone/>
              <a:defRPr sz="2040"/>
            </a:lvl4pPr>
            <a:lvl5pPr marL="1864835" indent="0">
              <a:buNone/>
              <a:defRPr sz="2040"/>
            </a:lvl5pPr>
            <a:lvl6pPr marL="2331044" indent="0">
              <a:buNone/>
              <a:defRPr sz="2040"/>
            </a:lvl6pPr>
            <a:lvl7pPr marL="2797253" indent="0">
              <a:buNone/>
              <a:defRPr sz="2040"/>
            </a:lvl7pPr>
            <a:lvl8pPr marL="3263461" indent="0">
              <a:buNone/>
              <a:defRPr sz="2040"/>
            </a:lvl8pPr>
            <a:lvl9pPr marL="3729669" indent="0">
              <a:buNone/>
              <a:defRPr sz="2040"/>
            </a:lvl9pPr>
          </a:lstStyle>
          <a:p>
            <a:r>
              <a:rPr lang="en-US"/>
              <a:t>Click icon to add picture</a:t>
            </a:r>
            <a:endParaRPr lang="en-US" dirty="0"/>
          </a:p>
        </p:txBody>
      </p:sp>
      <p:sp>
        <p:nvSpPr>
          <p:cNvPr id="4" name="Text Placeholder 3"/>
          <p:cNvSpPr>
            <a:spLocks noGrp="1"/>
          </p:cNvSpPr>
          <p:nvPr>
            <p:ph type="body" sz="half" idx="2"/>
          </p:nvPr>
        </p:nvSpPr>
        <p:spPr>
          <a:xfrm>
            <a:off x="932118" y="5210430"/>
            <a:ext cx="10573858" cy="696058"/>
          </a:xfrm>
        </p:spPr>
        <p:txBody>
          <a:bodyPr>
            <a:normAutofit/>
          </a:bodyPr>
          <a:lstStyle>
            <a:lvl1pPr marL="0" indent="0" algn="ctr">
              <a:buNone/>
              <a:defRPr sz="1836"/>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1032809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32119" y="621737"/>
            <a:ext cx="10561376" cy="3493039"/>
          </a:xfrm>
        </p:spPr>
        <p:txBody>
          <a:bodyPr anchor="ctr"/>
          <a:lstStyle>
            <a:lvl1pPr>
              <a:defRPr sz="3264"/>
            </a:lvl1pPr>
          </a:lstStyle>
          <a:p>
            <a:r>
              <a:rPr lang="en-US"/>
              <a:t>Click to edit Master title style</a:t>
            </a:r>
            <a:endParaRPr lang="en-US" dirty="0"/>
          </a:p>
        </p:txBody>
      </p:sp>
      <p:sp>
        <p:nvSpPr>
          <p:cNvPr id="4" name="Text Placeholder 3"/>
          <p:cNvSpPr>
            <a:spLocks noGrp="1"/>
          </p:cNvSpPr>
          <p:nvPr>
            <p:ph type="body" sz="half" idx="2"/>
          </p:nvPr>
        </p:nvSpPr>
        <p:spPr>
          <a:xfrm>
            <a:off x="932120" y="4288527"/>
            <a:ext cx="10561375" cy="1623882"/>
          </a:xfrm>
        </p:spPr>
        <p:txBody>
          <a:bodyPr anchor="ctr"/>
          <a:lstStyle>
            <a:lvl1pPr marL="0" indent="0" algn="ctr">
              <a:buNone/>
              <a:defRPr sz="1632"/>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28874636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211" y="621737"/>
            <a:ext cx="9489292" cy="3052485"/>
          </a:xfrm>
        </p:spPr>
        <p:txBody>
          <a:bodyPr anchor="ctr"/>
          <a:lstStyle>
            <a:lvl1pPr>
              <a:defRPr sz="3264"/>
            </a:lvl1pPr>
          </a:lstStyle>
          <a:p>
            <a:r>
              <a:rPr lang="en-US"/>
              <a:t>Click to edit Master title style</a:t>
            </a:r>
            <a:endParaRPr lang="en-US" dirty="0"/>
          </a:p>
        </p:txBody>
      </p:sp>
      <p:sp>
        <p:nvSpPr>
          <p:cNvPr id="12" name="Text Placeholder 3"/>
          <p:cNvSpPr>
            <a:spLocks noGrp="1"/>
          </p:cNvSpPr>
          <p:nvPr>
            <p:ph type="body" sz="half" idx="13"/>
          </p:nvPr>
        </p:nvSpPr>
        <p:spPr>
          <a:xfrm>
            <a:off x="1755148" y="3681898"/>
            <a:ext cx="8927801" cy="435309"/>
          </a:xfrm>
        </p:spPr>
        <p:txBody>
          <a:bodyPr anchor="t">
            <a:normAutofit/>
          </a:bodyPr>
          <a:lstStyle>
            <a:lvl1pPr marL="0" indent="0" algn="r">
              <a:buNone/>
              <a:defRPr sz="1428"/>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4" name="Text Placeholder 3"/>
          <p:cNvSpPr>
            <a:spLocks noGrp="1"/>
          </p:cNvSpPr>
          <p:nvPr>
            <p:ph type="body" sz="half" idx="2"/>
          </p:nvPr>
        </p:nvSpPr>
        <p:spPr>
          <a:xfrm>
            <a:off x="932118" y="4288529"/>
            <a:ext cx="10561376" cy="1617961"/>
          </a:xfrm>
        </p:spPr>
        <p:txBody>
          <a:bodyPr anchor="ctr">
            <a:normAutofit/>
          </a:bodyPr>
          <a:lstStyle>
            <a:lvl1pPr marL="0" indent="0" algn="ctr">
              <a:buNone/>
              <a:defRPr sz="1632"/>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
        <p:nvSpPr>
          <p:cNvPr id="11" name="TextBox 10"/>
          <p:cNvSpPr txBox="1"/>
          <p:nvPr/>
        </p:nvSpPr>
        <p:spPr>
          <a:xfrm>
            <a:off x="853388" y="749879"/>
            <a:ext cx="621824" cy="596417"/>
          </a:xfrm>
          <a:prstGeom prst="rect">
            <a:avLst/>
          </a:prstGeom>
        </p:spPr>
        <p:txBody>
          <a:bodyPr vert="horz" lIns="93247" tIns="46623" rIns="93247" bIns="4662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157" dirty="0">
                <a:solidFill>
                  <a:schemeClr val="tx1"/>
                </a:solidFill>
                <a:effectLst/>
              </a:rPr>
              <a:t>“</a:t>
            </a:r>
          </a:p>
        </p:txBody>
      </p:sp>
      <p:sp>
        <p:nvSpPr>
          <p:cNvPr id="13" name="TextBox 12"/>
          <p:cNvSpPr txBox="1"/>
          <p:nvPr/>
        </p:nvSpPr>
        <p:spPr>
          <a:xfrm>
            <a:off x="10871670" y="3031261"/>
            <a:ext cx="621824" cy="596417"/>
          </a:xfrm>
          <a:prstGeom prst="rect">
            <a:avLst/>
          </a:prstGeom>
        </p:spPr>
        <p:txBody>
          <a:bodyPr vert="horz" lIns="93247" tIns="46623" rIns="93247" bIns="4662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157" dirty="0">
                <a:solidFill>
                  <a:schemeClr val="tx1"/>
                </a:solidFill>
                <a:effectLst/>
              </a:rPr>
              <a:t>”</a:t>
            </a:r>
          </a:p>
        </p:txBody>
      </p:sp>
    </p:spTree>
    <p:extLst>
      <p:ext uri="{BB962C8B-B14F-4D97-AF65-F5344CB8AC3E}">
        <p14:creationId xmlns:p14="http://schemas.microsoft.com/office/powerpoint/2010/main" val="1698776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32131" y="2169285"/>
            <a:ext cx="10562973" cy="2561839"/>
          </a:xfrm>
        </p:spPr>
        <p:txBody>
          <a:bodyPr anchor="b"/>
          <a:lstStyle>
            <a:lvl1pPr>
              <a:defRPr sz="3264"/>
            </a:lvl1pPr>
          </a:lstStyle>
          <a:p>
            <a:r>
              <a:rPr lang="en-US"/>
              <a:t>Click to edit Master title style</a:t>
            </a:r>
            <a:endParaRPr lang="en-US" dirty="0"/>
          </a:p>
        </p:txBody>
      </p:sp>
      <p:sp>
        <p:nvSpPr>
          <p:cNvPr id="4" name="Text Placeholder 3"/>
          <p:cNvSpPr>
            <a:spLocks noGrp="1"/>
          </p:cNvSpPr>
          <p:nvPr>
            <p:ph type="body" sz="half" idx="2"/>
          </p:nvPr>
        </p:nvSpPr>
        <p:spPr>
          <a:xfrm>
            <a:off x="932119" y="4743138"/>
            <a:ext cx="10561378" cy="1163351"/>
          </a:xfrm>
        </p:spPr>
        <p:txBody>
          <a:bodyPr anchor="t"/>
          <a:lstStyle>
            <a:lvl1pPr marL="0" indent="0" algn="ctr">
              <a:buNone/>
              <a:defRPr sz="1632"/>
            </a:lvl1pPr>
            <a:lvl2pPr marL="466209" indent="0">
              <a:buNone/>
              <a:defRPr sz="1428"/>
            </a:lvl2pPr>
            <a:lvl3pPr marL="932418" indent="0">
              <a:buNone/>
              <a:defRPr sz="1224"/>
            </a:lvl3pPr>
            <a:lvl4pPr marL="1398627" indent="0">
              <a:buNone/>
              <a:defRPr sz="1020"/>
            </a:lvl4pPr>
            <a:lvl5pPr marL="1864835" indent="0">
              <a:buNone/>
              <a:defRPr sz="1020"/>
            </a:lvl5pPr>
            <a:lvl6pPr marL="2331044" indent="0">
              <a:buNone/>
              <a:defRPr sz="1020"/>
            </a:lvl6pPr>
            <a:lvl7pPr marL="2797253" indent="0">
              <a:buNone/>
              <a:defRPr sz="1020"/>
            </a:lvl7pPr>
            <a:lvl8pPr marL="3263461" indent="0">
              <a:buNone/>
              <a:defRPr sz="1020"/>
            </a:lvl8pPr>
            <a:lvl9pPr marL="3729669"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F557969E-79F4-4286-9294-D4CD260329F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3968559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32118" y="621737"/>
            <a:ext cx="10561376" cy="1351952"/>
          </a:xfrm>
        </p:spPr>
        <p:txBody>
          <a:bodyPr/>
          <a:lstStyle/>
          <a:p>
            <a:r>
              <a:rPr lang="en-US"/>
              <a:t>Click to edit Master title style</a:t>
            </a:r>
            <a:endParaRPr lang="en-US" dirty="0"/>
          </a:p>
        </p:txBody>
      </p:sp>
      <p:sp>
        <p:nvSpPr>
          <p:cNvPr id="7" name="Text Placeholder 2"/>
          <p:cNvSpPr>
            <a:spLocks noGrp="1"/>
          </p:cNvSpPr>
          <p:nvPr>
            <p:ph type="body" idx="1"/>
          </p:nvPr>
        </p:nvSpPr>
        <p:spPr>
          <a:xfrm>
            <a:off x="932117" y="2129893"/>
            <a:ext cx="3365107" cy="839695"/>
          </a:xfrm>
        </p:spPr>
        <p:txBody>
          <a:bodyPr anchor="b">
            <a:noAutofit/>
          </a:bodyPr>
          <a:lstStyle>
            <a:lvl1pPr marL="0" indent="0" algn="ctr">
              <a:lnSpc>
                <a:spcPct val="100000"/>
              </a:lnSpc>
              <a:buNone/>
              <a:defRPr sz="2448" b="0">
                <a:solidFill>
                  <a:schemeClr val="tx1"/>
                </a:solidFill>
              </a:defRPr>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8" name="Text Placeholder 3"/>
          <p:cNvSpPr>
            <a:spLocks noGrp="1"/>
          </p:cNvSpPr>
          <p:nvPr>
            <p:ph type="body" sz="half" idx="15"/>
          </p:nvPr>
        </p:nvSpPr>
        <p:spPr>
          <a:xfrm>
            <a:off x="932117" y="2969588"/>
            <a:ext cx="3365107" cy="2936901"/>
          </a:xfrm>
        </p:spPr>
        <p:txBody>
          <a:bodyPr anchor="t">
            <a:normAutofit/>
          </a:bodyPr>
          <a:lstStyle>
            <a:lvl1pPr marL="0" indent="0" algn="ctr">
              <a:buNone/>
              <a:defRPr sz="1428"/>
            </a:lvl1pPr>
            <a:lvl2pPr marL="466209" indent="0">
              <a:buNone/>
              <a:defRPr sz="1224"/>
            </a:lvl2pPr>
            <a:lvl3pPr marL="932418" indent="0">
              <a:buNone/>
              <a:defRPr sz="1020"/>
            </a:lvl3pPr>
            <a:lvl4pPr marL="1398627" indent="0">
              <a:buNone/>
              <a:defRPr sz="918"/>
            </a:lvl4pPr>
            <a:lvl5pPr marL="1864835" indent="0">
              <a:buNone/>
              <a:defRPr sz="918"/>
            </a:lvl5pPr>
            <a:lvl6pPr marL="2331044" indent="0">
              <a:buNone/>
              <a:defRPr sz="918"/>
            </a:lvl6pPr>
            <a:lvl7pPr marL="2797253" indent="0">
              <a:buNone/>
              <a:defRPr sz="918"/>
            </a:lvl7pPr>
            <a:lvl8pPr marL="3263461" indent="0">
              <a:buNone/>
              <a:defRPr sz="918"/>
            </a:lvl8pPr>
            <a:lvl9pPr marL="3729669" indent="0">
              <a:buNone/>
              <a:defRPr sz="918"/>
            </a:lvl9pPr>
          </a:lstStyle>
          <a:p>
            <a:pPr lvl="0"/>
            <a:r>
              <a:rPr lang="en-US"/>
              <a:t>Edit Master text styles</a:t>
            </a:r>
          </a:p>
        </p:txBody>
      </p:sp>
      <p:sp>
        <p:nvSpPr>
          <p:cNvPr id="9" name="Text Placeholder 4"/>
          <p:cNvSpPr>
            <a:spLocks noGrp="1"/>
          </p:cNvSpPr>
          <p:nvPr>
            <p:ph type="body" sz="quarter" idx="3"/>
          </p:nvPr>
        </p:nvSpPr>
        <p:spPr>
          <a:xfrm>
            <a:off x="4534007" y="2129893"/>
            <a:ext cx="3364701" cy="839694"/>
          </a:xfrm>
        </p:spPr>
        <p:txBody>
          <a:bodyPr anchor="b">
            <a:noAutofit/>
          </a:bodyPr>
          <a:lstStyle>
            <a:lvl1pPr marL="0" indent="0" algn="ctr">
              <a:lnSpc>
                <a:spcPct val="100000"/>
              </a:lnSpc>
              <a:buNone/>
              <a:defRPr sz="2448" b="0">
                <a:solidFill>
                  <a:schemeClr val="tx1"/>
                </a:solidFill>
              </a:defRPr>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10" name="Text Placeholder 3"/>
          <p:cNvSpPr>
            <a:spLocks noGrp="1"/>
          </p:cNvSpPr>
          <p:nvPr>
            <p:ph type="body" sz="half" idx="16"/>
          </p:nvPr>
        </p:nvSpPr>
        <p:spPr>
          <a:xfrm>
            <a:off x="4534009" y="2969588"/>
            <a:ext cx="3365989" cy="2936901"/>
          </a:xfrm>
        </p:spPr>
        <p:txBody>
          <a:bodyPr anchor="t">
            <a:normAutofit/>
          </a:bodyPr>
          <a:lstStyle>
            <a:lvl1pPr marL="0" indent="0" algn="ctr">
              <a:buNone/>
              <a:defRPr sz="1428"/>
            </a:lvl1pPr>
            <a:lvl2pPr marL="466209" indent="0">
              <a:buNone/>
              <a:defRPr sz="1224"/>
            </a:lvl2pPr>
            <a:lvl3pPr marL="932418" indent="0">
              <a:buNone/>
              <a:defRPr sz="1020"/>
            </a:lvl3pPr>
            <a:lvl4pPr marL="1398627" indent="0">
              <a:buNone/>
              <a:defRPr sz="918"/>
            </a:lvl4pPr>
            <a:lvl5pPr marL="1864835" indent="0">
              <a:buNone/>
              <a:defRPr sz="918"/>
            </a:lvl5pPr>
            <a:lvl6pPr marL="2331044" indent="0">
              <a:buNone/>
              <a:defRPr sz="918"/>
            </a:lvl6pPr>
            <a:lvl7pPr marL="2797253" indent="0">
              <a:buNone/>
              <a:defRPr sz="918"/>
            </a:lvl7pPr>
            <a:lvl8pPr marL="3263461" indent="0">
              <a:buNone/>
              <a:defRPr sz="918"/>
            </a:lvl8pPr>
            <a:lvl9pPr marL="3729669" indent="0">
              <a:buNone/>
              <a:defRPr sz="918"/>
            </a:lvl9pPr>
          </a:lstStyle>
          <a:p>
            <a:pPr lvl="0"/>
            <a:r>
              <a:rPr lang="en-US"/>
              <a:t>Edit Master text styles</a:t>
            </a:r>
          </a:p>
        </p:txBody>
      </p:sp>
      <p:sp>
        <p:nvSpPr>
          <p:cNvPr id="11" name="Text Placeholder 4"/>
          <p:cNvSpPr>
            <a:spLocks noGrp="1"/>
          </p:cNvSpPr>
          <p:nvPr>
            <p:ph type="body" sz="quarter" idx="13"/>
          </p:nvPr>
        </p:nvSpPr>
        <p:spPr>
          <a:xfrm>
            <a:off x="8133181" y="2129893"/>
            <a:ext cx="3357207" cy="839694"/>
          </a:xfrm>
        </p:spPr>
        <p:txBody>
          <a:bodyPr anchor="b">
            <a:noAutofit/>
          </a:bodyPr>
          <a:lstStyle>
            <a:lvl1pPr marL="0" indent="0" algn="ctr">
              <a:lnSpc>
                <a:spcPct val="100000"/>
              </a:lnSpc>
              <a:buNone/>
              <a:defRPr sz="2448" b="0">
                <a:solidFill>
                  <a:schemeClr val="tx1"/>
                </a:solidFill>
              </a:defRPr>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12" name="Text Placeholder 3"/>
          <p:cNvSpPr>
            <a:spLocks noGrp="1"/>
          </p:cNvSpPr>
          <p:nvPr>
            <p:ph type="body" sz="half" idx="17"/>
          </p:nvPr>
        </p:nvSpPr>
        <p:spPr>
          <a:xfrm>
            <a:off x="8136290" y="2969588"/>
            <a:ext cx="3357207" cy="2936901"/>
          </a:xfrm>
        </p:spPr>
        <p:txBody>
          <a:bodyPr anchor="t">
            <a:normAutofit/>
          </a:bodyPr>
          <a:lstStyle>
            <a:lvl1pPr marL="0" indent="0" algn="ctr">
              <a:buNone/>
              <a:defRPr sz="1428"/>
            </a:lvl1pPr>
            <a:lvl2pPr marL="466209" indent="0">
              <a:buNone/>
              <a:defRPr sz="1224"/>
            </a:lvl2pPr>
            <a:lvl3pPr marL="932418" indent="0">
              <a:buNone/>
              <a:defRPr sz="1020"/>
            </a:lvl3pPr>
            <a:lvl4pPr marL="1398627" indent="0">
              <a:buNone/>
              <a:defRPr sz="918"/>
            </a:lvl4pPr>
            <a:lvl5pPr marL="1864835" indent="0">
              <a:buNone/>
              <a:defRPr sz="918"/>
            </a:lvl5pPr>
            <a:lvl6pPr marL="2331044" indent="0">
              <a:buNone/>
              <a:defRPr sz="918"/>
            </a:lvl6pPr>
            <a:lvl7pPr marL="2797253" indent="0">
              <a:buNone/>
              <a:defRPr sz="918"/>
            </a:lvl7pPr>
            <a:lvl8pPr marL="3263461" indent="0">
              <a:buNone/>
              <a:defRPr sz="918"/>
            </a:lvl8pPr>
            <a:lvl9pPr marL="3729669" indent="0">
              <a:buNone/>
              <a:defRPr sz="918"/>
            </a:lvl9pPr>
          </a:lstStyle>
          <a:p>
            <a:pPr lvl="0"/>
            <a:r>
              <a:rPr lang="en-US"/>
              <a:t>Edit Master text styles</a:t>
            </a:r>
          </a:p>
        </p:txBody>
      </p:sp>
      <p:sp>
        <p:nvSpPr>
          <p:cNvPr id="3" name="Date Placeholder 2"/>
          <p:cNvSpPr>
            <a:spLocks noGrp="1"/>
          </p:cNvSpPr>
          <p:nvPr>
            <p:ph type="dt" sz="half" idx="10"/>
          </p:nvPr>
        </p:nvSpPr>
        <p:spPr/>
        <p:txBody>
          <a:bodyPr/>
          <a:lstStyle/>
          <a:p>
            <a:fld id="{F557969E-79F4-4286-9294-D4CD260329FC}"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22983908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32119" y="621737"/>
            <a:ext cx="10561376" cy="135195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32120" y="4279428"/>
            <a:ext cx="3365106" cy="587734"/>
          </a:xfrm>
        </p:spPr>
        <p:txBody>
          <a:bodyPr anchor="b">
            <a:noAutofit/>
          </a:bodyPr>
          <a:lstStyle>
            <a:lvl1pPr marL="0" indent="0" algn="ctr">
              <a:lnSpc>
                <a:spcPct val="100000"/>
              </a:lnSpc>
              <a:buNone/>
              <a:defRPr sz="2040" b="0">
                <a:solidFill>
                  <a:schemeClr val="tx1"/>
                </a:solidFill>
              </a:defRPr>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20" name="Picture Placeholder 2"/>
          <p:cNvSpPr>
            <a:spLocks noGrp="1" noChangeAspect="1"/>
          </p:cNvSpPr>
          <p:nvPr>
            <p:ph type="pic" idx="15"/>
          </p:nvPr>
        </p:nvSpPr>
        <p:spPr>
          <a:xfrm>
            <a:off x="1113917" y="2344755"/>
            <a:ext cx="2999004" cy="155433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32"/>
            </a:lvl1pPr>
            <a:lvl2pPr marL="466209" indent="0">
              <a:buNone/>
              <a:defRPr sz="1632"/>
            </a:lvl2pPr>
            <a:lvl3pPr marL="932418" indent="0">
              <a:buNone/>
              <a:defRPr sz="1632"/>
            </a:lvl3pPr>
            <a:lvl4pPr marL="1398627" indent="0">
              <a:buNone/>
              <a:defRPr sz="1632"/>
            </a:lvl4pPr>
            <a:lvl5pPr marL="1864835" indent="0">
              <a:buNone/>
              <a:defRPr sz="1632"/>
            </a:lvl5pPr>
            <a:lvl6pPr marL="2331044" indent="0">
              <a:buNone/>
              <a:defRPr sz="1632"/>
            </a:lvl6pPr>
            <a:lvl7pPr marL="2797253" indent="0">
              <a:buNone/>
              <a:defRPr sz="1632"/>
            </a:lvl7pPr>
            <a:lvl8pPr marL="3263461" indent="0">
              <a:buNone/>
              <a:defRPr sz="1632"/>
            </a:lvl8pPr>
            <a:lvl9pPr marL="3729669" indent="0">
              <a:buNone/>
              <a:defRPr sz="1632"/>
            </a:lvl9pPr>
          </a:lstStyle>
          <a:p>
            <a:r>
              <a:rPr lang="en-US"/>
              <a:t>Click icon to add picture</a:t>
            </a:r>
            <a:endParaRPr lang="en-US" dirty="0"/>
          </a:p>
        </p:txBody>
      </p:sp>
      <p:sp>
        <p:nvSpPr>
          <p:cNvPr id="21" name="Text Placeholder 3"/>
          <p:cNvSpPr>
            <a:spLocks noGrp="1"/>
          </p:cNvSpPr>
          <p:nvPr>
            <p:ph type="body" sz="half" idx="18"/>
          </p:nvPr>
        </p:nvSpPr>
        <p:spPr>
          <a:xfrm>
            <a:off x="932120" y="4867163"/>
            <a:ext cx="3365106" cy="1039324"/>
          </a:xfrm>
        </p:spPr>
        <p:txBody>
          <a:bodyPr anchor="t">
            <a:normAutofit/>
          </a:bodyPr>
          <a:lstStyle>
            <a:lvl1pPr marL="0" indent="0" algn="ctr">
              <a:buNone/>
              <a:defRPr sz="1428"/>
            </a:lvl1pPr>
            <a:lvl2pPr marL="466209" indent="0">
              <a:buNone/>
              <a:defRPr sz="1224"/>
            </a:lvl2pPr>
            <a:lvl3pPr marL="932418" indent="0">
              <a:buNone/>
              <a:defRPr sz="1020"/>
            </a:lvl3pPr>
            <a:lvl4pPr marL="1398627" indent="0">
              <a:buNone/>
              <a:defRPr sz="918"/>
            </a:lvl4pPr>
            <a:lvl5pPr marL="1864835" indent="0">
              <a:buNone/>
              <a:defRPr sz="918"/>
            </a:lvl5pPr>
            <a:lvl6pPr marL="2331044" indent="0">
              <a:buNone/>
              <a:defRPr sz="918"/>
            </a:lvl6pPr>
            <a:lvl7pPr marL="2797253" indent="0">
              <a:buNone/>
              <a:defRPr sz="918"/>
            </a:lvl7pPr>
            <a:lvl8pPr marL="3263461" indent="0">
              <a:buNone/>
              <a:defRPr sz="918"/>
            </a:lvl8pPr>
            <a:lvl9pPr marL="3729669" indent="0">
              <a:buNone/>
              <a:defRPr sz="918"/>
            </a:lvl9pPr>
          </a:lstStyle>
          <a:p>
            <a:pPr lvl="0"/>
            <a:r>
              <a:rPr lang="en-US"/>
              <a:t>Edit Master text styles</a:t>
            </a:r>
          </a:p>
        </p:txBody>
      </p:sp>
      <p:sp>
        <p:nvSpPr>
          <p:cNvPr id="22" name="Text Placeholder 4"/>
          <p:cNvSpPr>
            <a:spLocks noGrp="1"/>
          </p:cNvSpPr>
          <p:nvPr>
            <p:ph type="body" sz="quarter" idx="3"/>
          </p:nvPr>
        </p:nvSpPr>
        <p:spPr>
          <a:xfrm>
            <a:off x="4531787" y="4279428"/>
            <a:ext cx="3365134" cy="587734"/>
          </a:xfrm>
        </p:spPr>
        <p:txBody>
          <a:bodyPr anchor="b">
            <a:noAutofit/>
          </a:bodyPr>
          <a:lstStyle>
            <a:lvl1pPr marL="0" indent="0" algn="ctr">
              <a:lnSpc>
                <a:spcPct val="100000"/>
              </a:lnSpc>
              <a:buNone/>
              <a:defRPr sz="2040" b="0">
                <a:solidFill>
                  <a:schemeClr val="tx1"/>
                </a:solidFill>
              </a:defRPr>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23" name="Picture Placeholder 2"/>
          <p:cNvSpPr>
            <a:spLocks noGrp="1" noChangeAspect="1"/>
          </p:cNvSpPr>
          <p:nvPr>
            <p:ph type="pic" idx="21"/>
          </p:nvPr>
        </p:nvSpPr>
        <p:spPr>
          <a:xfrm>
            <a:off x="4660614" y="2344755"/>
            <a:ext cx="2989288" cy="155433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32"/>
            </a:lvl1pPr>
            <a:lvl2pPr marL="466209" indent="0">
              <a:buNone/>
              <a:defRPr sz="1632"/>
            </a:lvl2pPr>
            <a:lvl3pPr marL="932418" indent="0">
              <a:buNone/>
              <a:defRPr sz="1632"/>
            </a:lvl3pPr>
            <a:lvl4pPr marL="1398627" indent="0">
              <a:buNone/>
              <a:defRPr sz="1632"/>
            </a:lvl4pPr>
            <a:lvl5pPr marL="1864835" indent="0">
              <a:buNone/>
              <a:defRPr sz="1632"/>
            </a:lvl5pPr>
            <a:lvl6pPr marL="2331044" indent="0">
              <a:buNone/>
              <a:defRPr sz="1632"/>
            </a:lvl6pPr>
            <a:lvl7pPr marL="2797253" indent="0">
              <a:buNone/>
              <a:defRPr sz="1632"/>
            </a:lvl7pPr>
            <a:lvl8pPr marL="3263461" indent="0">
              <a:buNone/>
              <a:defRPr sz="1632"/>
            </a:lvl8pPr>
            <a:lvl9pPr marL="3729669" indent="0">
              <a:buNone/>
              <a:defRPr sz="1632"/>
            </a:lvl9pPr>
          </a:lstStyle>
          <a:p>
            <a:r>
              <a:rPr lang="en-US"/>
              <a:t>Click icon to add picture</a:t>
            </a:r>
            <a:endParaRPr lang="en-US" dirty="0"/>
          </a:p>
        </p:txBody>
      </p:sp>
      <p:sp>
        <p:nvSpPr>
          <p:cNvPr id="24" name="Text Placeholder 3"/>
          <p:cNvSpPr>
            <a:spLocks noGrp="1"/>
          </p:cNvSpPr>
          <p:nvPr>
            <p:ph type="body" sz="half" idx="19"/>
          </p:nvPr>
        </p:nvSpPr>
        <p:spPr>
          <a:xfrm>
            <a:off x="4530406" y="4867162"/>
            <a:ext cx="3366515" cy="1039324"/>
          </a:xfrm>
        </p:spPr>
        <p:txBody>
          <a:bodyPr anchor="t">
            <a:normAutofit/>
          </a:bodyPr>
          <a:lstStyle>
            <a:lvl1pPr marL="0" indent="0" algn="ctr">
              <a:buNone/>
              <a:defRPr sz="1428"/>
            </a:lvl1pPr>
            <a:lvl2pPr marL="466209" indent="0">
              <a:buNone/>
              <a:defRPr sz="1224"/>
            </a:lvl2pPr>
            <a:lvl3pPr marL="932418" indent="0">
              <a:buNone/>
              <a:defRPr sz="1020"/>
            </a:lvl3pPr>
            <a:lvl4pPr marL="1398627" indent="0">
              <a:buNone/>
              <a:defRPr sz="918"/>
            </a:lvl4pPr>
            <a:lvl5pPr marL="1864835" indent="0">
              <a:buNone/>
              <a:defRPr sz="918"/>
            </a:lvl5pPr>
            <a:lvl6pPr marL="2331044" indent="0">
              <a:buNone/>
              <a:defRPr sz="918"/>
            </a:lvl6pPr>
            <a:lvl7pPr marL="2797253" indent="0">
              <a:buNone/>
              <a:defRPr sz="918"/>
            </a:lvl7pPr>
            <a:lvl8pPr marL="3263461" indent="0">
              <a:buNone/>
              <a:defRPr sz="918"/>
            </a:lvl8pPr>
            <a:lvl9pPr marL="3729669" indent="0">
              <a:buNone/>
              <a:defRPr sz="918"/>
            </a:lvl9pPr>
          </a:lstStyle>
          <a:p>
            <a:pPr lvl="0"/>
            <a:r>
              <a:rPr lang="en-US"/>
              <a:t>Edit Master text styles</a:t>
            </a:r>
          </a:p>
        </p:txBody>
      </p:sp>
      <p:sp>
        <p:nvSpPr>
          <p:cNvPr id="25" name="Text Placeholder 4"/>
          <p:cNvSpPr>
            <a:spLocks noGrp="1"/>
          </p:cNvSpPr>
          <p:nvPr>
            <p:ph type="body" sz="quarter" idx="13"/>
          </p:nvPr>
        </p:nvSpPr>
        <p:spPr>
          <a:xfrm>
            <a:off x="8133308" y="4279428"/>
            <a:ext cx="3355869" cy="587734"/>
          </a:xfrm>
        </p:spPr>
        <p:txBody>
          <a:bodyPr anchor="b">
            <a:noAutofit/>
          </a:bodyPr>
          <a:lstStyle>
            <a:lvl1pPr marL="0" indent="0" algn="ctr">
              <a:lnSpc>
                <a:spcPct val="100000"/>
              </a:lnSpc>
              <a:buNone/>
              <a:defRPr sz="2040" b="0">
                <a:solidFill>
                  <a:schemeClr val="tx1"/>
                </a:solidFill>
              </a:defRPr>
            </a:lvl1pPr>
            <a:lvl2pPr marL="466209" indent="0">
              <a:buNone/>
              <a:defRPr sz="2040" b="1"/>
            </a:lvl2pPr>
            <a:lvl3pPr marL="932418" indent="0">
              <a:buNone/>
              <a:defRPr sz="1836" b="1"/>
            </a:lvl3pPr>
            <a:lvl4pPr marL="1398627" indent="0">
              <a:buNone/>
              <a:defRPr sz="1632" b="1"/>
            </a:lvl4pPr>
            <a:lvl5pPr marL="1864835" indent="0">
              <a:buNone/>
              <a:defRPr sz="1632" b="1"/>
            </a:lvl5pPr>
            <a:lvl6pPr marL="2331044" indent="0">
              <a:buNone/>
              <a:defRPr sz="1632" b="1"/>
            </a:lvl6pPr>
            <a:lvl7pPr marL="2797253" indent="0">
              <a:buNone/>
              <a:defRPr sz="1632" b="1"/>
            </a:lvl7pPr>
            <a:lvl8pPr marL="3263461" indent="0">
              <a:buNone/>
              <a:defRPr sz="1632" b="1"/>
            </a:lvl8pPr>
            <a:lvl9pPr marL="3729669" indent="0">
              <a:buNone/>
              <a:defRPr sz="1632" b="1"/>
            </a:lvl9pPr>
          </a:lstStyle>
          <a:p>
            <a:pPr lvl="0"/>
            <a:r>
              <a:rPr lang="en-US"/>
              <a:t>Edit Master text styles</a:t>
            </a:r>
          </a:p>
        </p:txBody>
      </p:sp>
      <p:sp>
        <p:nvSpPr>
          <p:cNvPr id="26" name="Picture Placeholder 2"/>
          <p:cNvSpPr>
            <a:spLocks noGrp="1" noChangeAspect="1"/>
          </p:cNvSpPr>
          <p:nvPr>
            <p:ph type="pic" idx="22"/>
          </p:nvPr>
        </p:nvSpPr>
        <p:spPr>
          <a:xfrm>
            <a:off x="8316284" y="2344755"/>
            <a:ext cx="2990908" cy="1554339"/>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32"/>
            </a:lvl1pPr>
            <a:lvl2pPr marL="466209" indent="0">
              <a:buNone/>
              <a:defRPr sz="1632"/>
            </a:lvl2pPr>
            <a:lvl3pPr marL="932418" indent="0">
              <a:buNone/>
              <a:defRPr sz="1632"/>
            </a:lvl3pPr>
            <a:lvl4pPr marL="1398627" indent="0">
              <a:buNone/>
              <a:defRPr sz="1632"/>
            </a:lvl4pPr>
            <a:lvl5pPr marL="1864835" indent="0">
              <a:buNone/>
              <a:defRPr sz="1632"/>
            </a:lvl5pPr>
            <a:lvl6pPr marL="2331044" indent="0">
              <a:buNone/>
              <a:defRPr sz="1632"/>
            </a:lvl6pPr>
            <a:lvl7pPr marL="2797253" indent="0">
              <a:buNone/>
              <a:defRPr sz="1632"/>
            </a:lvl7pPr>
            <a:lvl8pPr marL="3263461" indent="0">
              <a:buNone/>
              <a:defRPr sz="1632"/>
            </a:lvl8pPr>
            <a:lvl9pPr marL="3729669" indent="0">
              <a:buNone/>
              <a:defRPr sz="1632"/>
            </a:lvl9pPr>
          </a:lstStyle>
          <a:p>
            <a:r>
              <a:rPr lang="en-US"/>
              <a:t>Click icon to add picture</a:t>
            </a:r>
            <a:endParaRPr lang="en-US" dirty="0"/>
          </a:p>
        </p:txBody>
      </p:sp>
      <p:sp>
        <p:nvSpPr>
          <p:cNvPr id="27" name="Text Placeholder 3"/>
          <p:cNvSpPr>
            <a:spLocks noGrp="1"/>
          </p:cNvSpPr>
          <p:nvPr>
            <p:ph type="body" sz="half" idx="20"/>
          </p:nvPr>
        </p:nvSpPr>
        <p:spPr>
          <a:xfrm>
            <a:off x="8133179" y="4867164"/>
            <a:ext cx="3360315" cy="1039323"/>
          </a:xfrm>
        </p:spPr>
        <p:txBody>
          <a:bodyPr anchor="t">
            <a:normAutofit/>
          </a:bodyPr>
          <a:lstStyle>
            <a:lvl1pPr marL="0" indent="0" algn="ctr">
              <a:buNone/>
              <a:defRPr sz="1428"/>
            </a:lvl1pPr>
            <a:lvl2pPr marL="466209" indent="0">
              <a:buNone/>
              <a:defRPr sz="1224"/>
            </a:lvl2pPr>
            <a:lvl3pPr marL="932418" indent="0">
              <a:buNone/>
              <a:defRPr sz="1020"/>
            </a:lvl3pPr>
            <a:lvl4pPr marL="1398627" indent="0">
              <a:buNone/>
              <a:defRPr sz="918"/>
            </a:lvl4pPr>
            <a:lvl5pPr marL="1864835" indent="0">
              <a:buNone/>
              <a:defRPr sz="918"/>
            </a:lvl5pPr>
            <a:lvl6pPr marL="2331044" indent="0">
              <a:buNone/>
              <a:defRPr sz="918"/>
            </a:lvl6pPr>
            <a:lvl7pPr marL="2797253" indent="0">
              <a:buNone/>
              <a:defRPr sz="918"/>
            </a:lvl7pPr>
            <a:lvl8pPr marL="3263461" indent="0">
              <a:buNone/>
              <a:defRPr sz="918"/>
            </a:lvl8pPr>
            <a:lvl9pPr marL="3729669" indent="0">
              <a:buNone/>
              <a:defRPr sz="918"/>
            </a:lvl9pPr>
          </a:lstStyle>
          <a:p>
            <a:pPr lvl="0"/>
            <a:r>
              <a:rPr lang="en-US"/>
              <a:t>Edit Master text styles</a:t>
            </a:r>
          </a:p>
        </p:txBody>
      </p:sp>
      <p:sp>
        <p:nvSpPr>
          <p:cNvPr id="3" name="Date Placeholder 2"/>
          <p:cNvSpPr>
            <a:spLocks noGrp="1"/>
          </p:cNvSpPr>
          <p:nvPr>
            <p:ph type="dt" sz="half" idx="10"/>
          </p:nvPr>
        </p:nvSpPr>
        <p:spPr/>
        <p:txBody>
          <a:bodyPr/>
          <a:lstStyle/>
          <a:p>
            <a:fld id="{F557969E-79F4-4286-9294-D4CD260329FC}"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3997801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7969E-79F4-4286-9294-D4CD260329F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559F1-0891-4E8E-8BB7-1DF889FF3A92}" type="slidenum">
              <a:rPr lang="en-US" smtClean="0"/>
              <a:t>‹#›</a:t>
            </a:fld>
            <a:endParaRPr lang="en-US"/>
          </a:p>
        </p:txBody>
      </p:sp>
    </p:spTree>
    <p:extLst>
      <p:ext uri="{BB962C8B-B14F-4D97-AF65-F5344CB8AC3E}">
        <p14:creationId xmlns:p14="http://schemas.microsoft.com/office/powerpoint/2010/main" val="302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5.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theme" Target="../theme/theme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theme" Target="../theme/theme7.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52186649"/>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2120" y="621737"/>
            <a:ext cx="10561375" cy="135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2119" y="2137792"/>
            <a:ext cx="10561376" cy="3768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32712" y="6000396"/>
            <a:ext cx="2798207" cy="372394"/>
          </a:xfrm>
          <a:prstGeom prst="rect">
            <a:avLst/>
          </a:prstGeom>
        </p:spPr>
        <p:txBody>
          <a:bodyPr vert="horz" lIns="91440" tIns="45720" rIns="91440" bIns="45720" rtlCol="0" anchor="ctr"/>
          <a:lstStyle>
            <a:lvl1pPr algn="r">
              <a:defRPr sz="1020">
                <a:solidFill>
                  <a:schemeClr val="tx1">
                    <a:tint val="75000"/>
                  </a:schemeClr>
                </a:solidFill>
              </a:defRPr>
            </a:lvl1pPr>
          </a:lstStyle>
          <a:p>
            <a:fld id="{F557969E-79F4-4286-9294-D4CD260329FC}" type="datetimeFigureOut">
              <a:rPr lang="en-US" smtClean="0"/>
              <a:t>9/27/2016</a:t>
            </a:fld>
            <a:endParaRPr lang="en-US"/>
          </a:p>
        </p:txBody>
      </p:sp>
      <p:sp>
        <p:nvSpPr>
          <p:cNvPr id="5" name="Footer Placeholder 4"/>
          <p:cNvSpPr>
            <a:spLocks noGrp="1"/>
          </p:cNvSpPr>
          <p:nvPr>
            <p:ph type="ftr" sz="quarter" idx="3"/>
          </p:nvPr>
        </p:nvSpPr>
        <p:spPr>
          <a:xfrm>
            <a:off x="932119" y="6000396"/>
            <a:ext cx="6806670" cy="372394"/>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4840" y="6000396"/>
            <a:ext cx="768655" cy="372394"/>
          </a:xfrm>
          <a:prstGeom prst="rect">
            <a:avLst/>
          </a:prstGeom>
        </p:spPr>
        <p:txBody>
          <a:bodyPr vert="horz" lIns="91440" tIns="45720" rIns="91440" bIns="45720" rtlCol="0" anchor="ctr"/>
          <a:lstStyle>
            <a:lvl1pPr algn="r">
              <a:defRPr sz="1020">
                <a:solidFill>
                  <a:schemeClr val="tx1">
                    <a:tint val="75000"/>
                  </a:schemeClr>
                </a:solidFill>
              </a:defRPr>
            </a:lvl1pPr>
          </a:lstStyle>
          <a:p>
            <a:fld id="{6EF559F1-0891-4E8E-8BB7-1DF889FF3A92}" type="slidenum">
              <a:rPr lang="en-US" smtClean="0"/>
              <a:t>‹#›</a:t>
            </a:fld>
            <a:endParaRPr lang="en-US"/>
          </a:p>
        </p:txBody>
      </p:sp>
      <p:grpSp>
        <p:nvGrpSpPr>
          <p:cNvPr id="7" name="Group 6"/>
          <p:cNvGrpSpPr/>
          <p:nvPr/>
        </p:nvGrpSpPr>
        <p:grpSpPr>
          <a:xfrm>
            <a:off x="12618964" y="-22292"/>
            <a:ext cx="955640" cy="5850072"/>
            <a:chOff x="12618967" y="-22292"/>
            <a:chExt cx="955640" cy="5850072"/>
          </a:xfrm>
        </p:grpSpPr>
        <p:grpSp>
          <p:nvGrpSpPr>
            <p:cNvPr id="8" name="Group 7"/>
            <p:cNvGrpSpPr/>
            <p:nvPr userDrawn="1"/>
          </p:nvGrpSpPr>
          <p:grpSpPr>
            <a:xfrm rot="5400000">
              <a:off x="11584220" y="1040742"/>
              <a:ext cx="2698730" cy="629236"/>
              <a:chOff x="1584344" y="4543426"/>
              <a:chExt cx="2698730" cy="629236"/>
            </a:xfrm>
          </p:grpSpPr>
          <p:sp>
            <p:nvSpPr>
              <p:cNvPr id="14" name="Rectangle 13"/>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16" name="Rectangle 15"/>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17" name="Rectangle 16"/>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18" name="Rectangle 17"/>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19" name="Rectangle 18"/>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9" name="TextBox 8"/>
            <p:cNvSpPr txBox="1"/>
            <p:nvPr userDrawn="1"/>
          </p:nvSpPr>
          <p:spPr>
            <a:xfrm rot="5400000">
              <a:off x="12965742" y="256928"/>
              <a:ext cx="888085"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10" name="TextBox 9"/>
            <p:cNvSpPr txBox="1"/>
            <p:nvPr userDrawn="1"/>
          </p:nvSpPr>
          <p:spPr>
            <a:xfrm rot="5400000">
              <a:off x="11634700" y="4227339"/>
              <a:ext cx="2871237"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11" name="Rectangle 10"/>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12" name="Rectangle 11"/>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13" name="Rectangle 12"/>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605551921"/>
      </p:ext>
    </p:extLst>
  </p:cSld>
  <p:clrMap bg1="dk1" tx1="lt1" bg2="dk2" tx2="lt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Lst>
  <p:transition>
    <p:fade/>
  </p:transition>
  <p:txStyles>
    <p:titleStyle>
      <a:lvl1pPr algn="ctr" defTabSz="932418" rtl="0" eaLnBrk="1" latinLnBrk="0" hangingPunct="1">
        <a:lnSpc>
          <a:spcPct val="90000"/>
        </a:lnSpc>
        <a:spcBef>
          <a:spcPct val="0"/>
        </a:spcBef>
        <a:buNone/>
        <a:defRPr sz="3468"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33104" indent="-233104" algn="l" defTabSz="932418" rtl="0" eaLnBrk="1" latinLnBrk="0" hangingPunct="1">
        <a:lnSpc>
          <a:spcPct val="120000"/>
        </a:lnSpc>
        <a:spcBef>
          <a:spcPts val="1020"/>
        </a:spcBef>
        <a:buFont typeface="Arial" panose="020B0604020202020204" pitchFamily="34" charset="0"/>
        <a:buChar char="•"/>
        <a:defRPr sz="2040" kern="1200">
          <a:solidFill>
            <a:schemeClr val="tx1"/>
          </a:solidFill>
          <a:effectLst>
            <a:outerShdw blurRad="50800" dist="38100" dir="2700000" algn="tl" rotWithShape="0">
              <a:srgbClr val="000000">
                <a:alpha val="48000"/>
              </a:srgbClr>
            </a:outerShdw>
          </a:effectLst>
          <a:latin typeface="+mn-lt"/>
          <a:ea typeface="+mn-ea"/>
          <a:cs typeface="+mn-cs"/>
        </a:defRPr>
      </a:lvl1pPr>
      <a:lvl2pPr marL="699313" indent="-233104" algn="l" defTabSz="932418" rtl="0" eaLnBrk="1" latinLnBrk="0" hangingPunct="1">
        <a:lnSpc>
          <a:spcPct val="120000"/>
        </a:lnSpc>
        <a:spcBef>
          <a:spcPts val="510"/>
        </a:spcBef>
        <a:buFont typeface="Arial" panose="020B0604020202020204" pitchFamily="34" charset="0"/>
        <a:buChar char="•"/>
        <a:defRPr sz="1836" kern="1200">
          <a:solidFill>
            <a:schemeClr val="tx1"/>
          </a:solidFill>
          <a:effectLst>
            <a:outerShdw blurRad="50800" dist="38100" dir="2700000" algn="tl" rotWithShape="0">
              <a:srgbClr val="000000">
                <a:alpha val="48000"/>
              </a:srgbClr>
            </a:outerShdw>
          </a:effectLst>
          <a:latin typeface="+mn-lt"/>
          <a:ea typeface="+mn-ea"/>
          <a:cs typeface="+mn-cs"/>
        </a:defRPr>
      </a:lvl2pPr>
      <a:lvl3pPr marL="1165522" indent="-233104" algn="l" defTabSz="932418" rtl="0" eaLnBrk="1" latinLnBrk="0" hangingPunct="1">
        <a:lnSpc>
          <a:spcPct val="120000"/>
        </a:lnSpc>
        <a:spcBef>
          <a:spcPts val="510"/>
        </a:spcBef>
        <a:buFont typeface="Arial" panose="020B0604020202020204" pitchFamily="34" charset="0"/>
        <a:buChar char="•"/>
        <a:defRPr sz="1632" kern="1200">
          <a:solidFill>
            <a:schemeClr val="tx1"/>
          </a:solidFill>
          <a:effectLst>
            <a:outerShdw blurRad="50800" dist="38100" dir="2700000" algn="tl" rotWithShape="0">
              <a:srgbClr val="000000">
                <a:alpha val="48000"/>
              </a:srgbClr>
            </a:outerShdw>
          </a:effectLst>
          <a:latin typeface="+mn-lt"/>
          <a:ea typeface="+mn-ea"/>
          <a:cs typeface="+mn-cs"/>
        </a:defRPr>
      </a:lvl3pPr>
      <a:lvl4pPr marL="1631731" indent="-233104" algn="l" defTabSz="932418" rtl="0" eaLnBrk="1" latinLnBrk="0" hangingPunct="1">
        <a:lnSpc>
          <a:spcPct val="120000"/>
        </a:lnSpc>
        <a:spcBef>
          <a:spcPts val="510"/>
        </a:spcBef>
        <a:buFont typeface="Arial" panose="020B0604020202020204" pitchFamily="34" charset="0"/>
        <a:buChar char="•"/>
        <a:defRPr sz="1428" kern="1200">
          <a:solidFill>
            <a:schemeClr val="tx1"/>
          </a:solidFill>
          <a:effectLst>
            <a:outerShdw blurRad="50800" dist="38100" dir="2700000" algn="tl" rotWithShape="0">
              <a:srgbClr val="000000">
                <a:alpha val="48000"/>
              </a:srgbClr>
            </a:outerShdw>
          </a:effectLst>
          <a:latin typeface="+mn-lt"/>
          <a:ea typeface="+mn-ea"/>
          <a:cs typeface="+mn-cs"/>
        </a:defRPr>
      </a:lvl4pPr>
      <a:lvl5pPr marL="2097939" indent="-233104" algn="l" defTabSz="932418"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5pPr>
      <a:lvl6pPr marL="2564149" indent="-233104" algn="l" defTabSz="932418"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6pPr>
      <a:lvl7pPr marL="3030357" indent="-233104" algn="l" defTabSz="932418"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7pPr>
      <a:lvl8pPr marL="3496565" indent="-233104" algn="l" defTabSz="932418"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8pPr>
      <a:lvl9pPr marL="3962774" indent="-233104" algn="l" defTabSz="932418" rtl="0" eaLnBrk="1" latinLnBrk="0" hangingPunct="1">
        <a:lnSpc>
          <a:spcPct val="120000"/>
        </a:lnSpc>
        <a:spcBef>
          <a:spcPts val="510"/>
        </a:spcBef>
        <a:buFont typeface="Arial" panose="020B0604020202020204" pitchFamily="34" charset="0"/>
        <a:buChar char="•"/>
        <a:defRPr sz="1224"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32418" rtl="0" eaLnBrk="1" latinLnBrk="0" hangingPunct="1">
        <a:defRPr sz="1836" kern="1200">
          <a:solidFill>
            <a:schemeClr val="tx1"/>
          </a:solidFill>
          <a:latin typeface="+mn-lt"/>
          <a:ea typeface="+mn-ea"/>
          <a:cs typeface="+mn-cs"/>
        </a:defRPr>
      </a:lvl1pPr>
      <a:lvl2pPr marL="466209" algn="l" defTabSz="932418" rtl="0" eaLnBrk="1" latinLnBrk="0" hangingPunct="1">
        <a:defRPr sz="1836" kern="1200">
          <a:solidFill>
            <a:schemeClr val="tx1"/>
          </a:solidFill>
          <a:latin typeface="+mn-lt"/>
          <a:ea typeface="+mn-ea"/>
          <a:cs typeface="+mn-cs"/>
        </a:defRPr>
      </a:lvl2pPr>
      <a:lvl3pPr marL="932418" algn="l" defTabSz="932418" rtl="0" eaLnBrk="1" latinLnBrk="0" hangingPunct="1">
        <a:defRPr sz="1836" kern="1200">
          <a:solidFill>
            <a:schemeClr val="tx1"/>
          </a:solidFill>
          <a:latin typeface="+mn-lt"/>
          <a:ea typeface="+mn-ea"/>
          <a:cs typeface="+mn-cs"/>
        </a:defRPr>
      </a:lvl3pPr>
      <a:lvl4pPr marL="1398627" algn="l" defTabSz="932418" rtl="0" eaLnBrk="1" latinLnBrk="0" hangingPunct="1">
        <a:defRPr sz="1836" kern="1200">
          <a:solidFill>
            <a:schemeClr val="tx1"/>
          </a:solidFill>
          <a:latin typeface="+mn-lt"/>
          <a:ea typeface="+mn-ea"/>
          <a:cs typeface="+mn-cs"/>
        </a:defRPr>
      </a:lvl4pPr>
      <a:lvl5pPr marL="1864835" algn="l" defTabSz="932418" rtl="0" eaLnBrk="1" latinLnBrk="0" hangingPunct="1">
        <a:defRPr sz="1836" kern="1200">
          <a:solidFill>
            <a:schemeClr val="tx1"/>
          </a:solidFill>
          <a:latin typeface="+mn-lt"/>
          <a:ea typeface="+mn-ea"/>
          <a:cs typeface="+mn-cs"/>
        </a:defRPr>
      </a:lvl5pPr>
      <a:lvl6pPr marL="2331044" algn="l" defTabSz="932418" rtl="0" eaLnBrk="1" latinLnBrk="0" hangingPunct="1">
        <a:defRPr sz="1836" kern="1200">
          <a:solidFill>
            <a:schemeClr val="tx1"/>
          </a:solidFill>
          <a:latin typeface="+mn-lt"/>
          <a:ea typeface="+mn-ea"/>
          <a:cs typeface="+mn-cs"/>
        </a:defRPr>
      </a:lvl6pPr>
      <a:lvl7pPr marL="2797253" algn="l" defTabSz="932418" rtl="0" eaLnBrk="1" latinLnBrk="0" hangingPunct="1">
        <a:defRPr sz="1836" kern="1200">
          <a:solidFill>
            <a:schemeClr val="tx1"/>
          </a:solidFill>
          <a:latin typeface="+mn-lt"/>
          <a:ea typeface="+mn-ea"/>
          <a:cs typeface="+mn-cs"/>
        </a:defRPr>
      </a:lvl7pPr>
      <a:lvl8pPr marL="3263461" algn="l" defTabSz="932418" rtl="0" eaLnBrk="1" latinLnBrk="0" hangingPunct="1">
        <a:defRPr sz="1836" kern="1200">
          <a:solidFill>
            <a:schemeClr val="tx1"/>
          </a:solidFill>
          <a:latin typeface="+mn-lt"/>
          <a:ea typeface="+mn-ea"/>
          <a:cs typeface="+mn-cs"/>
        </a:defRPr>
      </a:lvl8pPr>
      <a:lvl9pPr marL="3729669" algn="l" defTabSz="932418"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3">
          <p15:clr>
            <a:srgbClr val="5ACBF0"/>
          </p15:clr>
        </p15:guide>
        <p15:guide id="2" pos="288">
          <p15:clr>
            <a:srgbClr val="C35EA4"/>
          </p15:clr>
        </p15:guide>
        <p15:guide id="3" pos="7546">
          <p15:clr>
            <a:srgbClr val="C35EA4"/>
          </p15:clr>
        </p15:guide>
        <p15:guide id="4" orient="horz" pos="4219">
          <p15:clr>
            <a:srgbClr val="5ACBF0"/>
          </p15:clr>
        </p15:guide>
        <p15:guide id="5" orient="horz" pos="302">
          <p15:clr>
            <a:srgbClr val="C35EA4"/>
          </p15:clr>
        </p15:guide>
        <p15:guide id="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3139750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 id="2147484423" r:id="rId15"/>
    <p:sldLayoutId id="2147484424" r:id="rId16"/>
    <p:sldLayoutId id="2147484425" r:id="rId17"/>
    <p:sldLayoutId id="2147484426" r:id="rId18"/>
    <p:sldLayoutId id="2147484427" r:id="rId19"/>
    <p:sldLayoutId id="2147484428" r:id="rId20"/>
    <p:sldLayoutId id="2147484429" r:id="rId21"/>
    <p:sldLayoutId id="2147484430" r:id="rId22"/>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189936376"/>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 id="2147484450" r:id="rId19"/>
    <p:sldLayoutId id="2147484451" r:id="rId20"/>
    <p:sldLayoutId id="2147484452" r:id="rId21"/>
    <p:sldLayoutId id="2147484453" r:id="rId22"/>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PowerShell/PSPrivateGallery" TargetMode="External"/><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1.xml"/><Relationship Id="rId5" Type="http://schemas.openxmlformats.org/officeDocument/2006/relationships/image" Target="../media/image1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9.xml"/><Relationship Id="rId6" Type="http://schemas.openxmlformats.org/officeDocument/2006/relationships/hyperlink" Target="https://github.com/PowerShell" TargetMode="External"/><Relationship Id="rId5" Type="http://schemas.openxmlformats.org/officeDocument/2006/relationships/hyperlink" Target="https://microsoft.com/PowerShell"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2.xml"/><Relationship Id="rId1" Type="http://schemas.openxmlformats.org/officeDocument/2006/relationships/slideLayout" Target="../slideLayouts/slideLayout112.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14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s://aka.ms/ignite.mobile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9.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9.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544" y="1679644"/>
            <a:ext cx="11129744" cy="1828786"/>
          </a:xfrm>
        </p:spPr>
        <p:txBody>
          <a:bodyPr/>
          <a:lstStyle/>
          <a:p>
            <a:r>
              <a:rPr lang="en-US" dirty="0"/>
              <a:t>Configure Your </a:t>
            </a:r>
            <a:r>
              <a:rPr lang="en-US" dirty="0" err="1"/>
              <a:t>Heterogenous</a:t>
            </a:r>
            <a:r>
              <a:rPr lang="en-US" dirty="0"/>
              <a:t> Environment with PowerShell and DSC</a:t>
            </a:r>
          </a:p>
        </p:txBody>
      </p:sp>
      <p:sp>
        <p:nvSpPr>
          <p:cNvPr id="5" name="Text Placeholder 4"/>
          <p:cNvSpPr>
            <a:spLocks noGrp="1"/>
          </p:cNvSpPr>
          <p:nvPr>
            <p:ph type="body" sz="quarter" idx="12"/>
          </p:nvPr>
        </p:nvSpPr>
        <p:spPr>
          <a:xfrm>
            <a:off x="275544" y="3509753"/>
            <a:ext cx="10996515" cy="1828007"/>
          </a:xfrm>
        </p:spPr>
        <p:txBody>
          <a:bodyPr numCol="2"/>
          <a:lstStyle/>
          <a:p>
            <a:r>
              <a:rPr lang="en-US" dirty="0"/>
              <a:t>Kenneth Hansen</a:t>
            </a:r>
            <a:br>
              <a:rPr lang="en-US" dirty="0"/>
            </a:br>
            <a:r>
              <a:rPr lang="en-US" dirty="0"/>
              <a:t>Principal Program Manager</a:t>
            </a:r>
            <a:br>
              <a:rPr lang="en-US" dirty="0"/>
            </a:br>
            <a:r>
              <a:rPr lang="en-US" dirty="0"/>
              <a:t>@</a:t>
            </a:r>
            <a:r>
              <a:rPr lang="en-US" dirty="0" err="1"/>
              <a:t>KHansenHansen</a:t>
            </a:r>
            <a:endParaRPr lang="en-US" dirty="0"/>
          </a:p>
          <a:p>
            <a:br>
              <a:rPr lang="en-US" dirty="0"/>
            </a:br>
            <a:r>
              <a:rPr lang="en-US" dirty="0"/>
              <a:t>Joey Aiello</a:t>
            </a:r>
            <a:br>
              <a:rPr lang="en-US" dirty="0"/>
            </a:br>
            <a:r>
              <a:rPr lang="en-US" dirty="0"/>
              <a:t>Program Manager</a:t>
            </a:r>
            <a:br>
              <a:rPr lang="en-US" dirty="0"/>
            </a:br>
            <a:r>
              <a:rPr lang="en-US" dirty="0"/>
              <a:t>@</a:t>
            </a:r>
            <a:r>
              <a:rPr lang="en-US" dirty="0" err="1"/>
              <a:t>joeyaiello</a:t>
            </a:r>
            <a:endParaRPr lang="en-US" dirty="0"/>
          </a:p>
          <a:p>
            <a:endParaRPr lang="en-US" dirty="0"/>
          </a:p>
        </p:txBody>
      </p:sp>
      <p:sp>
        <p:nvSpPr>
          <p:cNvPr id="2" name="TextBox 1"/>
          <p:cNvSpPr txBox="1"/>
          <p:nvPr/>
        </p:nvSpPr>
        <p:spPr>
          <a:xfrm>
            <a:off x="10333038" y="296863"/>
            <a:ext cx="1828800"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a:gradFill>
                  <a:gsLst>
                    <a:gs pos="2917">
                      <a:schemeClr val="tx1"/>
                    </a:gs>
                    <a:gs pos="30000">
                      <a:schemeClr val="tx1"/>
                    </a:gs>
                  </a:gsLst>
                  <a:lin ang="5400000" scaled="0"/>
                </a:gradFill>
              </a:rPr>
              <a:t>BRK2244</a:t>
            </a:r>
          </a:p>
        </p:txBody>
      </p:sp>
    </p:spTree>
    <p:extLst>
      <p:ext uri="{BB962C8B-B14F-4D97-AF65-F5344CB8AC3E}">
        <p14:creationId xmlns:p14="http://schemas.microsoft.com/office/powerpoint/2010/main" val="15539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 Security</a:t>
            </a:r>
          </a:p>
        </p:txBody>
      </p:sp>
      <p:sp>
        <p:nvSpPr>
          <p:cNvPr id="3" name="Content Placeholder 2"/>
          <p:cNvSpPr>
            <a:spLocks noGrp="1"/>
          </p:cNvSpPr>
          <p:nvPr>
            <p:ph idx="1"/>
          </p:nvPr>
        </p:nvSpPr>
        <p:spPr/>
        <p:txBody>
          <a:bodyPr>
            <a:normAutofit lnSpcReduction="10000"/>
          </a:bodyPr>
          <a:lstStyle/>
          <a:p>
            <a:r>
              <a:rPr lang="en-US" dirty="0"/>
              <a:t>Transcription logging/auditing</a:t>
            </a:r>
          </a:p>
          <a:p>
            <a:r>
              <a:rPr lang="en-US" dirty="0"/>
              <a:t>Just Enough Administration (JEA)</a:t>
            </a:r>
          </a:p>
          <a:p>
            <a:pPr lvl="1"/>
            <a:r>
              <a:rPr lang="en-US" dirty="0"/>
              <a:t>Protect against rogue admins with too much privilege</a:t>
            </a:r>
          </a:p>
          <a:p>
            <a:pPr lvl="1"/>
            <a:r>
              <a:rPr lang="en-US" dirty="0"/>
              <a:t>Only give server administrations </a:t>
            </a:r>
            <a:r>
              <a:rPr lang="en-US" i="1" dirty="0"/>
              <a:t>exactly</a:t>
            </a:r>
            <a:r>
              <a:rPr lang="en-US" dirty="0"/>
              <a:t> the permissions that they need to do their job </a:t>
            </a:r>
          </a:p>
          <a:p>
            <a:pPr lvl="1"/>
            <a:r>
              <a:rPr lang="en-US" dirty="0"/>
              <a:t>Allows you to define contexts in which admins can execute PowerShell</a:t>
            </a:r>
          </a:p>
          <a:p>
            <a:r>
              <a:rPr lang="en-US" dirty="0"/>
              <a:t>Desired State Configuration (DSC)</a:t>
            </a:r>
          </a:p>
          <a:p>
            <a:pPr lvl="1"/>
            <a:r>
              <a:rPr lang="en-US" dirty="0"/>
              <a:t>Now encrypting DSC MOFs by default</a:t>
            </a:r>
          </a:p>
          <a:p>
            <a:pPr lvl="1"/>
            <a:r>
              <a:rPr lang="en-US" dirty="0"/>
              <a:t>Pull server supports TLS 1.1/1.2</a:t>
            </a:r>
          </a:p>
          <a:p>
            <a:r>
              <a:rPr lang="en-US" dirty="0" err="1"/>
              <a:t>PowerShellGet</a:t>
            </a:r>
            <a:r>
              <a:rPr lang="en-US" dirty="0"/>
              <a:t> and PowerShell Gallery now supports validating catalog signatures</a:t>
            </a:r>
          </a:p>
        </p:txBody>
      </p:sp>
    </p:spTree>
    <p:extLst>
      <p:ext uri="{BB962C8B-B14F-4D97-AF65-F5344CB8AC3E}">
        <p14:creationId xmlns:p14="http://schemas.microsoft.com/office/powerpoint/2010/main" val="9483506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Velocity/Power - </a:t>
            </a:r>
            <a:r>
              <a:rPr lang="en-US" dirty="0" err="1"/>
              <a:t>PowerShellGet</a:t>
            </a:r>
            <a:endParaRPr lang="en-US" dirty="0"/>
          </a:p>
        </p:txBody>
      </p:sp>
      <p:sp>
        <p:nvSpPr>
          <p:cNvPr id="3" name="Content Placeholder 2"/>
          <p:cNvSpPr>
            <a:spLocks noGrp="1"/>
          </p:cNvSpPr>
          <p:nvPr>
            <p:ph idx="1"/>
          </p:nvPr>
        </p:nvSpPr>
        <p:spPr/>
        <p:txBody>
          <a:bodyPr>
            <a:normAutofit/>
          </a:bodyPr>
          <a:lstStyle/>
          <a:p>
            <a:r>
              <a:rPr lang="en-US" dirty="0"/>
              <a:t>Makes downloading, sharing PS modules easier</a:t>
            </a:r>
          </a:p>
          <a:p>
            <a:r>
              <a:rPr lang="en-US" dirty="0"/>
              <a:t>PowerShell Gallery </a:t>
            </a:r>
          </a:p>
          <a:p>
            <a:pPr lvl="1"/>
            <a:r>
              <a:rPr lang="en-US" dirty="0"/>
              <a:t>`Find-Module *azure*` to look for Azure related modules</a:t>
            </a:r>
          </a:p>
          <a:p>
            <a:pPr lvl="1"/>
            <a:r>
              <a:rPr lang="en-US" dirty="0"/>
              <a:t>`Install-Module </a:t>
            </a:r>
            <a:r>
              <a:rPr lang="en-US" dirty="0" err="1"/>
              <a:t>AzureRM</a:t>
            </a:r>
            <a:r>
              <a:rPr lang="en-US" dirty="0"/>
              <a:t>` gets you all modules for managing Azure</a:t>
            </a:r>
          </a:p>
          <a:p>
            <a:r>
              <a:rPr lang="en-US" dirty="0"/>
              <a:t>Easier to bring up cattle servers 	</a:t>
            </a:r>
          </a:p>
          <a:p>
            <a:pPr lvl="1"/>
            <a:r>
              <a:rPr lang="en-US" dirty="0"/>
              <a:t>Enables “getting dependencies” in your CI/CD pipeline</a:t>
            </a:r>
          </a:p>
          <a:p>
            <a:r>
              <a:rPr lang="en-US" dirty="0"/>
              <a:t>Can also publish your private modules to an </a:t>
            </a:r>
            <a:r>
              <a:rPr lang="en-US" dirty="0">
                <a:hlinkClick r:id="rId3"/>
              </a:rPr>
              <a:t>internal Gallery</a:t>
            </a:r>
            <a:endParaRPr lang="en-US" dirty="0"/>
          </a:p>
          <a:p>
            <a:r>
              <a:rPr lang="en-US" dirty="0"/>
              <a:t>Over 4 million downloads; 500,000 in just August alone</a:t>
            </a:r>
          </a:p>
          <a:p>
            <a:pPr marL="0" indent="0">
              <a:buNone/>
            </a:pPr>
            <a:endParaRPr lang="en-US" dirty="0"/>
          </a:p>
          <a:p>
            <a:endParaRPr lang="en-US" dirty="0"/>
          </a:p>
        </p:txBody>
      </p:sp>
    </p:spTree>
    <p:extLst>
      <p:ext uri="{BB962C8B-B14F-4D97-AF65-F5344CB8AC3E}">
        <p14:creationId xmlns:p14="http://schemas.microsoft.com/office/powerpoint/2010/main" val="2812325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Velocity - CI/CD Pipeline</a:t>
            </a:r>
          </a:p>
        </p:txBody>
      </p:sp>
      <p:sp>
        <p:nvSpPr>
          <p:cNvPr id="5" name="Content Placeholder 4"/>
          <p:cNvSpPr>
            <a:spLocks noGrp="1"/>
          </p:cNvSpPr>
          <p:nvPr>
            <p:ph sz="half" idx="1"/>
          </p:nvPr>
        </p:nvSpPr>
        <p:spPr/>
        <p:txBody>
          <a:bodyPr>
            <a:normAutofit lnSpcReduction="10000"/>
          </a:bodyPr>
          <a:lstStyle/>
          <a:p>
            <a:r>
              <a:rPr lang="en-US" dirty="0"/>
              <a:t>Automation</a:t>
            </a:r>
          </a:p>
          <a:p>
            <a:r>
              <a:rPr lang="en-US" dirty="0"/>
              <a:t>Repeatability</a:t>
            </a:r>
          </a:p>
          <a:p>
            <a:r>
              <a:rPr lang="en-US" dirty="0"/>
              <a:t>Artifacts are: </a:t>
            </a:r>
          </a:p>
          <a:p>
            <a:pPr lvl="1"/>
            <a:r>
              <a:rPr lang="en-US" dirty="0"/>
              <a:t>internal PS modules</a:t>
            </a:r>
          </a:p>
          <a:p>
            <a:pPr lvl="1"/>
            <a:r>
              <a:rPr lang="en-US" dirty="0"/>
              <a:t>community PS modules</a:t>
            </a:r>
          </a:p>
          <a:p>
            <a:pPr lvl="1"/>
            <a:r>
              <a:rPr lang="en-US" dirty="0"/>
              <a:t>DSC resources</a:t>
            </a:r>
          </a:p>
          <a:p>
            <a:pPr lvl="1"/>
            <a:r>
              <a:rPr lang="en-US" dirty="0"/>
              <a:t>DSC configurations</a:t>
            </a:r>
          </a:p>
          <a:p>
            <a:pPr lvl="1"/>
            <a:r>
              <a:rPr lang="en-US" dirty="0"/>
              <a:t>.</a:t>
            </a:r>
            <a:r>
              <a:rPr lang="en-US"/>
              <a:t>NET </a:t>
            </a:r>
            <a:r>
              <a:rPr lang="en-US" dirty="0"/>
              <a:t>applications</a:t>
            </a:r>
          </a:p>
          <a:p>
            <a:pPr lvl="1"/>
            <a:r>
              <a:rPr lang="en-US"/>
              <a:t>WHATEVER </a:t>
            </a:r>
            <a:r>
              <a:rPr lang="en-US" dirty="0"/>
              <a:t>YOU WANT </a:t>
            </a:r>
          </a:p>
        </p:txBody>
      </p:sp>
      <p:graphicFrame>
        <p:nvGraphicFramePr>
          <p:cNvPr id="7" name="Content Placeholder 6"/>
          <p:cNvGraphicFramePr>
            <a:graphicFrameLocks noGrp="1"/>
          </p:cNvGraphicFramePr>
          <p:nvPr>
            <p:ph sz="half" idx="2"/>
            <p:extLst/>
          </p:nvPr>
        </p:nvGraphicFramePr>
        <p:xfrm>
          <a:off x="6297574" y="2129121"/>
          <a:ext cx="5195701" cy="377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5035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a:t>
            </a:r>
          </a:p>
        </p:txBody>
      </p:sp>
      <p:sp>
        <p:nvSpPr>
          <p:cNvPr id="3" name="Content Placeholder 2"/>
          <p:cNvSpPr>
            <a:spLocks noGrp="1"/>
          </p:cNvSpPr>
          <p:nvPr>
            <p:ph idx="1"/>
          </p:nvPr>
        </p:nvSpPr>
        <p:spPr>
          <a:xfrm>
            <a:off x="932868" y="2137792"/>
            <a:ext cx="10559879" cy="4408717"/>
          </a:xfrm>
        </p:spPr>
        <p:txBody>
          <a:bodyPr>
            <a:normAutofit fontScale="92500" lnSpcReduction="10000"/>
          </a:bodyPr>
          <a:lstStyle/>
          <a:p>
            <a:r>
              <a:rPr lang="en-US" dirty="0"/>
              <a:t>Pester</a:t>
            </a:r>
          </a:p>
          <a:p>
            <a:pPr lvl="1"/>
            <a:r>
              <a:rPr lang="en-US" dirty="0"/>
              <a:t>Check in code faster and be sure nothing breaks</a:t>
            </a:r>
          </a:p>
          <a:p>
            <a:pPr lvl="1"/>
            <a:r>
              <a:rPr lang="en-US" dirty="0"/>
              <a:t>CI/CD pipeline</a:t>
            </a:r>
          </a:p>
          <a:p>
            <a:r>
              <a:rPr lang="en-US" dirty="0"/>
              <a:t>Script Analyzer</a:t>
            </a:r>
          </a:p>
          <a:p>
            <a:pPr lvl="1"/>
            <a:r>
              <a:rPr lang="en-US" dirty="0"/>
              <a:t>Build modules using best practices quicker </a:t>
            </a:r>
          </a:p>
          <a:p>
            <a:r>
              <a:rPr lang="en-US" dirty="0"/>
              <a:t>PowerShell Core on Nano Server</a:t>
            </a:r>
          </a:p>
          <a:p>
            <a:pPr lvl="1"/>
            <a:r>
              <a:rPr lang="en-US" dirty="0"/>
              <a:t>Nano allows you to stand up and teardown servers quicker than ever</a:t>
            </a:r>
          </a:p>
          <a:p>
            <a:r>
              <a:rPr lang="en-US" dirty="0"/>
              <a:t>Remote debugging </a:t>
            </a:r>
          </a:p>
          <a:p>
            <a:pPr lvl="1"/>
            <a:r>
              <a:rPr lang="en-US" dirty="0"/>
              <a:t>Enables you to understand and remediate problems quicker </a:t>
            </a:r>
          </a:p>
          <a:p>
            <a:r>
              <a:rPr lang="en-US" dirty="0"/>
              <a:t>PowerShell Gallery</a:t>
            </a:r>
          </a:p>
          <a:p>
            <a:pPr lvl="1"/>
            <a:r>
              <a:rPr lang="en-US" dirty="0"/>
              <a:t>Leverage the PowerShell community to bootstrap your scripts</a:t>
            </a:r>
          </a:p>
          <a:p>
            <a:endParaRPr lang="en-US" dirty="0"/>
          </a:p>
        </p:txBody>
      </p:sp>
    </p:spTree>
    <p:extLst>
      <p:ext uri="{BB962C8B-B14F-4D97-AF65-F5344CB8AC3E}">
        <p14:creationId xmlns:p14="http://schemas.microsoft.com/office/powerpoint/2010/main" val="7156942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33" y="42255"/>
            <a:ext cx="11980568" cy="1352725"/>
          </a:xfrm>
        </p:spPr>
        <p:txBody>
          <a:bodyPr/>
          <a:lstStyle/>
          <a:p>
            <a:r>
              <a:rPr lang="en-US" dirty="0"/>
              <a:t>Ubiquity – Windows, mac, and Linux</a:t>
            </a:r>
          </a:p>
        </p:txBody>
      </p:sp>
      <p:sp>
        <p:nvSpPr>
          <p:cNvPr id="3" name="Text Placeholder 2"/>
          <p:cNvSpPr>
            <a:spLocks noGrp="1"/>
          </p:cNvSpPr>
          <p:nvPr>
            <p:ph type="body" sz="quarter" idx="10"/>
          </p:nvPr>
        </p:nvSpPr>
        <p:spPr>
          <a:xfrm>
            <a:off x="544147" y="1645307"/>
            <a:ext cx="11885514" cy="2025170"/>
          </a:xfrm>
        </p:spPr>
        <p:txBody>
          <a:bodyPr/>
          <a:lstStyle/>
          <a:p>
            <a:pPr marL="349724" indent="-349724">
              <a:buFont typeface="Arial" panose="020B0604020202020204" pitchFamily="34" charset="0"/>
              <a:buChar char="•"/>
            </a:pPr>
            <a:r>
              <a:rPr lang="en-US" dirty="0">
                <a:solidFill>
                  <a:schemeClr val="tx1"/>
                </a:solidFill>
              </a:rPr>
              <a:t>Runs natively on Linux and Mac OS X</a:t>
            </a:r>
          </a:p>
          <a:p>
            <a:pPr marL="349724" indent="-349724">
              <a:buFont typeface="Arial" panose="020B0604020202020204" pitchFamily="34" charset="0"/>
              <a:buChar char="•"/>
            </a:pPr>
            <a:r>
              <a:rPr lang="en-US" dirty="0">
                <a:solidFill>
                  <a:schemeClr val="tx1"/>
                </a:solidFill>
              </a:rPr>
              <a:t>Open source on GitHub</a:t>
            </a:r>
          </a:p>
          <a:p>
            <a:pPr marL="349724" indent="-349724">
              <a:buFont typeface="Arial" panose="020B0604020202020204" pitchFamily="34" charset="0"/>
              <a:buChar char="•"/>
            </a:pPr>
            <a:r>
              <a:rPr lang="en-US" dirty="0">
                <a:solidFill>
                  <a:schemeClr val="tx1"/>
                </a:solidFill>
              </a:rPr>
              <a:t>Preview today </a:t>
            </a:r>
            <a:r>
              <a:rPr lang="en-US" dirty="0">
                <a:solidFill>
                  <a:schemeClr val="tx1"/>
                </a:solidFill>
                <a:sym typeface="Wingdings" panose="05000000000000000000" pitchFamily="2" charset="2"/>
              </a:rPr>
              <a:t> </a:t>
            </a:r>
            <a:r>
              <a:rPr lang="en-US" dirty="0">
                <a:solidFill>
                  <a:schemeClr val="tx1"/>
                </a:solidFill>
              </a:rPr>
              <a:t>GA in 2017</a:t>
            </a:r>
          </a:p>
        </p:txBody>
      </p:sp>
      <p:grpSp>
        <p:nvGrpSpPr>
          <p:cNvPr id="4" name="Group 3"/>
          <p:cNvGrpSpPr/>
          <p:nvPr/>
        </p:nvGrpSpPr>
        <p:grpSpPr>
          <a:xfrm>
            <a:off x="7270619" y="1744912"/>
            <a:ext cx="4773218" cy="2259649"/>
            <a:chOff x="6626222" y="1889820"/>
            <a:chExt cx="4773895" cy="225997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0729" y1="43810" x2="50729" y2="43810"/>
                          <a14:foregroundMark x1="41615" y1="25926" x2="59531" y2="77566"/>
                          <a14:foregroundMark x1="31979" y1="63810" x2="39479" y2="82857"/>
                          <a14:foregroundMark x1="37031" y1="72910" x2="50625" y2="52910"/>
                          <a14:foregroundMark x1="48646" y1="71217" x2="57031" y2="71746"/>
                        </a14:backgroundRemoval>
                      </a14:imgEffect>
                    </a14:imgLayer>
                  </a14:imgProps>
                </a:ext>
              </a:extLst>
            </a:blip>
            <a:stretch>
              <a:fillRect/>
            </a:stretch>
          </p:blipFill>
          <p:spPr>
            <a:xfrm>
              <a:off x="6626222" y="2259290"/>
              <a:ext cx="2786746" cy="1371600"/>
            </a:xfrm>
            <a:prstGeom prst="rect">
              <a:avLst/>
            </a:prstGeom>
          </p:spPr>
        </p:pic>
        <p:pic>
          <p:nvPicPr>
            <p:cNvPr id="11" name="Picture 10" descr="Dosya:Tux.svg"/>
            <p:cNvPicPr>
              <a:picLocks noChangeAspect="1"/>
            </p:cNvPicPr>
            <p:nvPr/>
          </p:nvPicPr>
          <p:blipFill>
            <a:blip r:embed="rId5"/>
            <a:stretch>
              <a:fillRect/>
            </a:stretch>
          </p:blipFill>
          <p:spPr>
            <a:xfrm>
              <a:off x="10236019" y="2259290"/>
              <a:ext cx="1164098" cy="1371600"/>
            </a:xfrm>
            <a:prstGeom prst="rect">
              <a:avLst/>
            </a:prstGeom>
          </p:spPr>
        </p:pic>
        <p:sp>
          <p:nvSpPr>
            <p:cNvPr id="12" name="Rectangle 11"/>
            <p:cNvSpPr/>
            <p:nvPr/>
          </p:nvSpPr>
          <p:spPr>
            <a:xfrm>
              <a:off x="8863006" y="1889820"/>
              <a:ext cx="1583922" cy="2259970"/>
            </a:xfrm>
            <a:prstGeom prst="rect">
              <a:avLst/>
            </a:prstGeom>
          </p:spPr>
          <p:txBody>
            <a:bodyPr wrap="square">
              <a:spAutoFit/>
            </a:bodyPr>
            <a:lstStyle/>
            <a:p>
              <a:pPr defTabSz="932597"/>
              <a:r>
                <a:rPr lang="en-US" sz="13797" kern="0" dirty="0">
                  <a:solidFill>
                    <a:srgbClr val="FF0000"/>
                  </a:solidFill>
                </a:rPr>
                <a:t>♡</a:t>
              </a:r>
            </a:p>
          </p:txBody>
        </p:sp>
      </p:grpSp>
      <p:grpSp>
        <p:nvGrpSpPr>
          <p:cNvPr id="19" name="Group 18"/>
          <p:cNvGrpSpPr/>
          <p:nvPr/>
        </p:nvGrpSpPr>
        <p:grpSpPr>
          <a:xfrm>
            <a:off x="544147" y="4123262"/>
            <a:ext cx="2742810" cy="2365445"/>
            <a:chOff x="579437" y="3569882"/>
            <a:chExt cx="2743200" cy="2365780"/>
          </a:xfrm>
        </p:grpSpPr>
        <p:sp>
          <p:nvSpPr>
            <p:cNvPr id="5" name="Rectangle 4"/>
            <p:cNvSpPr/>
            <p:nvPr/>
          </p:nvSpPr>
          <p:spPr bwMode="auto">
            <a:xfrm>
              <a:off x="579437" y="4106862"/>
              <a:ext cx="2743200"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p>
              <a:pPr algn="ctr" defTabSz="932293" fontAlgn="base">
                <a:spcBef>
                  <a:spcPct val="0"/>
                </a:spcBef>
                <a:spcAft>
                  <a:spcPct val="0"/>
                </a:spcAft>
              </a:pPr>
              <a:r>
                <a:rPr lang="en-US" sz="2000" kern="0" dirty="0">
                  <a:gradFill>
                    <a:gsLst>
                      <a:gs pos="5439">
                        <a:srgbClr val="F8F8F8"/>
                      </a:gs>
                      <a:gs pos="10000">
                        <a:srgbClr val="F8F8F8"/>
                      </a:gs>
                    </a:gsLst>
                    <a:lin ang="5400000" scaled="0"/>
                  </a:gradFill>
                </a:rPr>
                <a:t>Manage Linux and Windows systems from any computer</a:t>
              </a:r>
            </a:p>
          </p:txBody>
        </p:sp>
        <p:sp>
          <p:nvSpPr>
            <p:cNvPr id="6" name="Rectangle 5"/>
            <p:cNvSpPr/>
            <p:nvPr/>
          </p:nvSpPr>
          <p:spPr bwMode="auto">
            <a:xfrm>
              <a:off x="579437" y="3569882"/>
              <a:ext cx="2743200" cy="531812"/>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400" kern="0" dirty="0">
                  <a:gradFill>
                    <a:gsLst>
                      <a:gs pos="5439">
                        <a:srgbClr val="F8F8F8"/>
                      </a:gs>
                      <a:gs pos="10000">
                        <a:srgbClr val="F8F8F8"/>
                      </a:gs>
                    </a:gsLst>
                    <a:lin ang="5400000" scaled="0"/>
                  </a:gradFill>
                </a:rPr>
                <a:t>Existing PS Users</a:t>
              </a:r>
            </a:p>
          </p:txBody>
        </p:sp>
      </p:grpSp>
      <p:grpSp>
        <p:nvGrpSpPr>
          <p:cNvPr id="20" name="Group 19"/>
          <p:cNvGrpSpPr/>
          <p:nvPr/>
        </p:nvGrpSpPr>
        <p:grpSpPr>
          <a:xfrm>
            <a:off x="3445321" y="4123263"/>
            <a:ext cx="2742810" cy="2353498"/>
            <a:chOff x="3483056" y="3569882"/>
            <a:chExt cx="2743200" cy="2353831"/>
          </a:xfrm>
        </p:grpSpPr>
        <p:sp>
          <p:nvSpPr>
            <p:cNvPr id="13" name="Rectangle 12"/>
            <p:cNvSpPr/>
            <p:nvPr/>
          </p:nvSpPr>
          <p:spPr bwMode="auto">
            <a:xfrm>
              <a:off x="3483056" y="4094913"/>
              <a:ext cx="2743200" cy="18288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p>
              <a:pPr algn="ctr" defTabSz="932293" fontAlgn="base">
                <a:spcBef>
                  <a:spcPct val="0"/>
                </a:spcBef>
                <a:spcAft>
                  <a:spcPct val="0"/>
                </a:spcAft>
              </a:pPr>
              <a:r>
                <a:rPr lang="en-US" sz="2000" kern="0" dirty="0">
                  <a:gradFill>
                    <a:gsLst>
                      <a:gs pos="5439">
                        <a:srgbClr val="F8F8F8"/>
                      </a:gs>
                      <a:gs pos="10000">
                        <a:srgbClr val="F8F8F8"/>
                      </a:gs>
                    </a:gsLst>
                    <a:lin ang="5400000" scaled="0"/>
                  </a:gradFill>
                </a:rPr>
                <a:t>Single stack to manage anything from anywhere</a:t>
              </a:r>
            </a:p>
          </p:txBody>
        </p:sp>
        <p:sp>
          <p:nvSpPr>
            <p:cNvPr id="16" name="Rectangle 15"/>
            <p:cNvSpPr/>
            <p:nvPr/>
          </p:nvSpPr>
          <p:spPr bwMode="auto">
            <a:xfrm>
              <a:off x="3483056" y="3569882"/>
              <a:ext cx="2743200" cy="531812"/>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400" kern="0" dirty="0" err="1">
                  <a:gradFill>
                    <a:gsLst>
                      <a:gs pos="5439">
                        <a:srgbClr val="F8F8F8"/>
                      </a:gs>
                      <a:gs pos="10000">
                        <a:srgbClr val="F8F8F8"/>
                      </a:gs>
                    </a:gsLst>
                    <a:lin ang="5400000" scaled="0"/>
                  </a:gradFill>
                </a:rPr>
                <a:t>Mgmt</a:t>
              </a:r>
              <a:r>
                <a:rPr lang="en-US" sz="2400" kern="0" dirty="0">
                  <a:gradFill>
                    <a:gsLst>
                      <a:gs pos="5439">
                        <a:srgbClr val="F8F8F8"/>
                      </a:gs>
                      <a:gs pos="10000">
                        <a:srgbClr val="F8F8F8"/>
                      </a:gs>
                    </a:gsLst>
                    <a:lin ang="5400000" scaled="0"/>
                  </a:gradFill>
                </a:rPr>
                <a:t> Products</a:t>
              </a:r>
            </a:p>
          </p:txBody>
        </p:sp>
      </p:grpSp>
      <p:grpSp>
        <p:nvGrpSpPr>
          <p:cNvPr id="21" name="Group 20"/>
          <p:cNvGrpSpPr/>
          <p:nvPr/>
        </p:nvGrpSpPr>
        <p:grpSpPr>
          <a:xfrm>
            <a:off x="6346496" y="4123262"/>
            <a:ext cx="2742810" cy="2365445"/>
            <a:chOff x="6386675" y="3569882"/>
            <a:chExt cx="2743200" cy="2365780"/>
          </a:xfrm>
        </p:grpSpPr>
        <p:sp>
          <p:nvSpPr>
            <p:cNvPr id="14" name="Rectangle 13"/>
            <p:cNvSpPr/>
            <p:nvPr/>
          </p:nvSpPr>
          <p:spPr bwMode="auto">
            <a:xfrm>
              <a:off x="6386675" y="4106862"/>
              <a:ext cx="2743200" cy="182880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p>
              <a:pPr algn="ctr" defTabSz="932293" fontAlgn="base">
                <a:spcBef>
                  <a:spcPct val="0"/>
                </a:spcBef>
                <a:spcAft>
                  <a:spcPct val="0"/>
                </a:spcAft>
              </a:pPr>
              <a:r>
                <a:rPr lang="en-US" sz="2000" kern="0" dirty="0">
                  <a:gradFill>
                    <a:gsLst>
                      <a:gs pos="5439">
                        <a:srgbClr val="F8F8F8"/>
                      </a:gs>
                      <a:gs pos="10000">
                        <a:srgbClr val="F8F8F8"/>
                      </a:gs>
                    </a:gsLst>
                    <a:lin ang="5400000" scaled="0"/>
                  </a:gradFill>
                </a:rPr>
                <a:t>Framework transforms a small amount of code into rich automation and configuration</a:t>
              </a:r>
            </a:p>
          </p:txBody>
        </p:sp>
        <p:sp>
          <p:nvSpPr>
            <p:cNvPr id="17" name="Rectangle 16"/>
            <p:cNvSpPr/>
            <p:nvPr/>
          </p:nvSpPr>
          <p:spPr bwMode="auto">
            <a:xfrm>
              <a:off x="6386675" y="3569882"/>
              <a:ext cx="2743200" cy="531812"/>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400" kern="0" dirty="0">
                  <a:gradFill>
                    <a:gsLst>
                      <a:gs pos="5439">
                        <a:srgbClr val="F8F8F8"/>
                      </a:gs>
                      <a:gs pos="10000">
                        <a:srgbClr val="F8F8F8"/>
                      </a:gs>
                    </a:gsLst>
                    <a:lin ang="5400000" scaled="0"/>
                  </a:gradFill>
                </a:rPr>
                <a:t>App Developers</a:t>
              </a:r>
            </a:p>
          </p:txBody>
        </p:sp>
      </p:grpSp>
      <p:grpSp>
        <p:nvGrpSpPr>
          <p:cNvPr id="22" name="Group 21"/>
          <p:cNvGrpSpPr/>
          <p:nvPr/>
        </p:nvGrpSpPr>
        <p:grpSpPr>
          <a:xfrm>
            <a:off x="9247669" y="4123262"/>
            <a:ext cx="2742810" cy="2365445"/>
            <a:chOff x="9284194" y="3569882"/>
            <a:chExt cx="2743200" cy="2365780"/>
          </a:xfrm>
        </p:grpSpPr>
        <p:sp>
          <p:nvSpPr>
            <p:cNvPr id="15" name="Rectangle 14"/>
            <p:cNvSpPr/>
            <p:nvPr/>
          </p:nvSpPr>
          <p:spPr bwMode="auto">
            <a:xfrm>
              <a:off x="9284194" y="4106862"/>
              <a:ext cx="2743200" cy="182880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6630" rIns="91427" bIns="46630" numCol="1" rtlCol="0" anchor="ctr" anchorCtr="0" compatLnSpc="1">
              <a:prstTxWarp prst="textNoShape">
                <a:avLst/>
              </a:prstTxWarp>
            </a:bodyPr>
            <a:lstStyle/>
            <a:p>
              <a:pPr algn="ctr" defTabSz="932293" fontAlgn="base">
                <a:spcBef>
                  <a:spcPct val="0"/>
                </a:spcBef>
                <a:spcAft>
                  <a:spcPct val="0"/>
                </a:spcAft>
              </a:pPr>
              <a:r>
                <a:rPr lang="en-US" sz="2000" kern="0" dirty="0">
                  <a:solidFill>
                    <a:schemeClr val="tx1"/>
                  </a:solidFill>
                </a:rPr>
                <a:t>Another tool in your toolbox.  Optimized for structured data, REST APIs, and object models</a:t>
              </a:r>
            </a:p>
          </p:txBody>
        </p:sp>
        <p:sp>
          <p:nvSpPr>
            <p:cNvPr id="18" name="Rectangle 17"/>
            <p:cNvSpPr/>
            <p:nvPr/>
          </p:nvSpPr>
          <p:spPr bwMode="auto">
            <a:xfrm>
              <a:off x="9284194" y="3569882"/>
              <a:ext cx="2743200" cy="531812"/>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400" kern="0" dirty="0">
                  <a:gradFill>
                    <a:gsLst>
                      <a:gs pos="5439">
                        <a:srgbClr val="F8F8F8"/>
                      </a:gs>
                      <a:gs pos="10000">
                        <a:srgbClr val="F8F8F8"/>
                      </a:gs>
                    </a:gsLst>
                    <a:lin ang="5400000" scaled="0"/>
                  </a:gradFill>
                </a:rPr>
                <a:t>Linux Users</a:t>
              </a:r>
            </a:p>
          </p:txBody>
        </p:sp>
      </p:grpSp>
    </p:spTree>
    <p:extLst>
      <p:ext uri="{BB962C8B-B14F-4D97-AF65-F5344CB8AC3E}">
        <p14:creationId xmlns:p14="http://schemas.microsoft.com/office/powerpoint/2010/main" val="250159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Ubiquity - </a:t>
            </a:r>
            <a:r>
              <a:rPr lang="en-US" dirty="0" err="1"/>
              <a:t>Powershell</a:t>
            </a:r>
            <a:r>
              <a:rPr lang="en-US" dirty="0"/>
              <a:t> Everywhere</a:t>
            </a:r>
          </a:p>
        </p:txBody>
      </p:sp>
      <p:sp>
        <p:nvSpPr>
          <p:cNvPr id="3" name="Content Placeholder 2"/>
          <p:cNvSpPr>
            <a:spLocks noGrp="1"/>
          </p:cNvSpPr>
          <p:nvPr>
            <p:ph idx="1"/>
          </p:nvPr>
        </p:nvSpPr>
        <p:spPr/>
        <p:txBody>
          <a:bodyPr>
            <a:normAutofit fontScale="92500"/>
          </a:bodyPr>
          <a:lstStyle/>
          <a:p>
            <a:r>
              <a:rPr lang="en-US" dirty="0"/>
              <a:t>PowerShell and DSC play well with other </a:t>
            </a:r>
            <a:r>
              <a:rPr lang="en-US" dirty="0" err="1"/>
              <a:t>config</a:t>
            </a:r>
            <a:r>
              <a:rPr lang="en-US" dirty="0"/>
              <a:t>. mgmt. solutions like Chef and Puppet</a:t>
            </a:r>
          </a:p>
          <a:p>
            <a:r>
              <a:rPr lang="en-US" dirty="0"/>
              <a:t>WMF: Windows PowerShell 5.1 </a:t>
            </a:r>
            <a:r>
              <a:rPr lang="en-US" dirty="0" err="1"/>
              <a:t>downlevel</a:t>
            </a:r>
            <a:r>
              <a:rPr lang="en-US" dirty="0"/>
              <a:t> to Server 2008 R2 and Windows 7</a:t>
            </a:r>
          </a:p>
          <a:p>
            <a:r>
              <a:rPr lang="en-US" dirty="0"/>
              <a:t>Open-source, cross-platform PowerShell Core 6.0 alpha</a:t>
            </a:r>
          </a:p>
          <a:p>
            <a:pPr lvl="1"/>
            <a:r>
              <a:rPr lang="en-US" dirty="0"/>
              <a:t>Available on Windows, Nano, Mac, and Linux </a:t>
            </a:r>
          </a:p>
          <a:p>
            <a:pPr lvl="1"/>
            <a:r>
              <a:rPr lang="en-US" dirty="0"/>
              <a:t>Based on the .NET </a:t>
            </a:r>
            <a:r>
              <a:rPr lang="en-US" dirty="0" err="1"/>
              <a:t>CoreCLR</a:t>
            </a:r>
            <a:endParaRPr lang="en-US" dirty="0"/>
          </a:p>
          <a:p>
            <a:r>
              <a:rPr lang="en-US" dirty="0"/>
              <a:t>PowerShell plugin for VS Code</a:t>
            </a:r>
          </a:p>
          <a:p>
            <a:pPr lvl="1"/>
            <a:r>
              <a:rPr lang="en-US" dirty="0"/>
              <a:t>Nearly at parity with the ISE</a:t>
            </a:r>
          </a:p>
          <a:p>
            <a:pPr lvl="1"/>
            <a:r>
              <a:rPr lang="en-US" dirty="0"/>
              <a:t>Integrated terminal</a:t>
            </a:r>
          </a:p>
          <a:p>
            <a:pPr lvl="1"/>
            <a:r>
              <a:rPr lang="en-US" dirty="0"/>
              <a:t>Debugging</a:t>
            </a:r>
          </a:p>
        </p:txBody>
      </p:sp>
    </p:spTree>
    <p:extLst>
      <p:ext uri="{BB962C8B-B14F-4D97-AF65-F5344CB8AC3E}">
        <p14:creationId xmlns:p14="http://schemas.microsoft.com/office/powerpoint/2010/main" val="28568054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Contribute!</a:t>
            </a:r>
          </a:p>
        </p:txBody>
      </p:sp>
      <p:sp>
        <p:nvSpPr>
          <p:cNvPr id="3" name="Text Placeholder 2"/>
          <p:cNvSpPr>
            <a:spLocks noGrp="1"/>
          </p:cNvSpPr>
          <p:nvPr>
            <p:ph type="body" sz="quarter" idx="10"/>
          </p:nvPr>
        </p:nvSpPr>
        <p:spPr>
          <a:xfrm>
            <a:off x="187800" y="2703421"/>
            <a:ext cx="11885514" cy="2025170"/>
          </a:xfrm>
        </p:spPr>
        <p:txBody>
          <a:bodyPr/>
          <a:lstStyle/>
          <a:p>
            <a:endParaRPr lang="en-US" dirty="0"/>
          </a:p>
        </p:txBody>
      </p:sp>
    </p:spTree>
    <p:extLst>
      <p:ext uri="{BB962C8B-B14F-4D97-AF65-F5344CB8AC3E}">
        <p14:creationId xmlns:p14="http://schemas.microsoft.com/office/powerpoint/2010/main" val="35801640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 y="-1"/>
            <a:ext cx="5875725" cy="6994525"/>
          </a:xfrm>
          <a:prstGeom prst="rect">
            <a:avLst/>
          </a:prstGeom>
        </p:spPr>
      </p:pic>
      <p:sp>
        <p:nvSpPr>
          <p:cNvPr id="8" name="Rectangle 7"/>
          <p:cNvSpPr/>
          <p:nvPr/>
        </p:nvSpPr>
        <p:spPr bwMode="auto">
          <a:xfrm>
            <a:off x="882" y="2694188"/>
            <a:ext cx="5875725" cy="4300338"/>
          </a:xfrm>
          <a:prstGeom prst="rect">
            <a:avLst/>
          </a:prstGeom>
          <a:gradFill>
            <a:gsLst>
              <a:gs pos="91000">
                <a:srgbClr val="130E28">
                  <a:alpha val="95000"/>
                </a:srgbClr>
              </a:gs>
              <a:gs pos="7000">
                <a:srgbClr val="130E28">
                  <a:alpha val="0"/>
                </a:srgbClr>
              </a:gs>
            </a:gsLst>
            <a:lin ang="54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268" y="422355"/>
            <a:ext cx="3488952" cy="2009433"/>
          </a:xfrm>
          <a:prstGeom prst="rect">
            <a:avLst/>
          </a:prstGeom>
        </p:spPr>
      </p:pic>
      <p:sp>
        <p:nvSpPr>
          <p:cNvPr id="6" name="TextBox 5"/>
          <p:cNvSpPr txBox="1"/>
          <p:nvPr/>
        </p:nvSpPr>
        <p:spPr>
          <a:xfrm>
            <a:off x="457471" y="5831084"/>
            <a:ext cx="5419137" cy="820073"/>
          </a:xfrm>
          <a:prstGeom prst="rect">
            <a:avLst/>
          </a:prstGeom>
          <a:noFill/>
        </p:spPr>
        <p:txBody>
          <a:bodyPr wrap="square" lIns="139891" tIns="149217" rIns="186521" bIns="149217" rtlCol="0">
            <a:spAutoFit/>
          </a:bodyPr>
          <a:lstStyle/>
          <a:p>
            <a:pPr defTabSz="932597">
              <a:lnSpc>
                <a:spcPct val="90000"/>
              </a:lnSpc>
              <a:spcAft>
                <a:spcPts val="612"/>
              </a:spcAft>
            </a:pPr>
            <a:r>
              <a:rPr lang="en-US" sz="3672" kern="0" dirty="0">
                <a:solidFill>
                  <a:schemeClr val="tx1">
                    <a:lumMod val="85000"/>
                  </a:schemeClr>
                </a:solidFill>
                <a:effectLst>
                  <a:outerShdw blurRad="38100" dist="38100" dir="2700000" algn="tl">
                    <a:srgbClr val="000000">
                      <a:alpha val="43137"/>
                    </a:srgbClr>
                  </a:outerShdw>
                </a:effectLst>
                <a:latin typeface="+mj-lt"/>
              </a:rPr>
              <a:t>Windows Server 2016</a:t>
            </a:r>
          </a:p>
        </p:txBody>
      </p:sp>
      <p:sp>
        <p:nvSpPr>
          <p:cNvPr id="30" name="Rectangle 29"/>
          <p:cNvSpPr/>
          <p:nvPr/>
        </p:nvSpPr>
        <p:spPr>
          <a:xfrm>
            <a:off x="6715579" y="6308575"/>
            <a:ext cx="5503055" cy="670445"/>
          </a:xfrm>
          <a:prstGeom prst="rect">
            <a:avLst/>
          </a:prstGeom>
        </p:spPr>
        <p:txBody>
          <a:bodyPr wrap="square">
            <a:spAutoFit/>
          </a:bodyPr>
          <a:lstStyle/>
          <a:p>
            <a:pPr algn="r" defTabSz="932597"/>
            <a:r>
              <a:rPr lang="en-US" sz="1836" kern="0" dirty="0">
                <a:solidFill>
                  <a:schemeClr val="bg1"/>
                </a:solidFill>
              </a:rPr>
              <a:t>Windows Server + System Center </a:t>
            </a:r>
            <a:br>
              <a:rPr lang="en-US" sz="1836" kern="0" dirty="0">
                <a:solidFill>
                  <a:schemeClr val="bg1"/>
                </a:solidFill>
              </a:rPr>
            </a:br>
            <a:r>
              <a:rPr lang="en-US" sz="1836" kern="0" dirty="0">
                <a:solidFill>
                  <a:schemeClr val="bg1"/>
                </a:solidFill>
              </a:rPr>
              <a:t>session guide: </a:t>
            </a:r>
            <a:r>
              <a:rPr lang="en-US" sz="1836" kern="0" dirty="0">
                <a:gradFill>
                  <a:gsLst>
                    <a:gs pos="79646">
                      <a:schemeClr val="tx2"/>
                    </a:gs>
                    <a:gs pos="56637">
                      <a:schemeClr val="tx2"/>
                    </a:gs>
                  </a:gsLst>
                  <a:lin ang="5400000" scaled="0"/>
                </a:gradFill>
                <a:latin typeface="Segoe UI Semibold" panose="020B0702040204020203" pitchFamily="34" charset="0"/>
                <a:cs typeface="Segoe UI Semibold" panose="020B0702040204020203" pitchFamily="34" charset="0"/>
              </a:rPr>
              <a:t>aka.ms/WS2016Ignite</a:t>
            </a:r>
          </a:p>
        </p:txBody>
      </p:sp>
      <p:sp>
        <p:nvSpPr>
          <p:cNvPr id="16" name="TextBox 15"/>
          <p:cNvSpPr txBox="1"/>
          <p:nvPr/>
        </p:nvSpPr>
        <p:spPr>
          <a:xfrm>
            <a:off x="6364435" y="328684"/>
            <a:ext cx="5419137" cy="809872"/>
          </a:xfrm>
          <a:prstGeom prst="rect">
            <a:avLst/>
          </a:prstGeom>
          <a:noFill/>
        </p:spPr>
        <p:txBody>
          <a:bodyPr wrap="square" lIns="0" tIns="149217" rIns="186521" bIns="149217" rtlCol="0">
            <a:spAutoFit/>
          </a:bodyPr>
          <a:lstStyle/>
          <a:p>
            <a:pPr defTabSz="932597">
              <a:lnSpc>
                <a:spcPct val="90000"/>
              </a:lnSpc>
              <a:spcAft>
                <a:spcPts val="612"/>
              </a:spcAft>
            </a:pPr>
            <a:r>
              <a:rPr lang="en-US" sz="3468" b="1" kern="0" dirty="0">
                <a:effectLst>
                  <a:outerShdw blurRad="38100" dist="38100" dir="2700000" algn="tl">
                    <a:srgbClr val="000000">
                      <a:alpha val="43137"/>
                    </a:srgbClr>
                  </a:outerShdw>
                </a:effectLst>
                <a:latin typeface="+mj-lt"/>
              </a:rPr>
              <a:t>Related sessions</a:t>
            </a:r>
          </a:p>
        </p:txBody>
      </p:sp>
      <p:sp>
        <p:nvSpPr>
          <p:cNvPr id="4" name="Oval 3"/>
          <p:cNvSpPr/>
          <p:nvPr/>
        </p:nvSpPr>
        <p:spPr bwMode="auto">
          <a:xfrm>
            <a:off x="6370418" y="1288163"/>
            <a:ext cx="483679" cy="483679"/>
          </a:xfrm>
          <a:prstGeom prst="ellipse">
            <a:avLst/>
          </a:prstGeom>
          <a:noFill/>
          <a:ln w="222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kern="0" dirty="0">
                <a:gradFill>
                  <a:gsLst>
                    <a:gs pos="60177">
                      <a:schemeClr val="tx2"/>
                    </a:gs>
                    <a:gs pos="43000">
                      <a:schemeClr val="tx2"/>
                    </a:gs>
                  </a:gsLst>
                  <a:lin ang="5400000" scaled="0"/>
                </a:gradFill>
              </a:rPr>
              <a:t>1</a:t>
            </a:r>
          </a:p>
        </p:txBody>
      </p:sp>
      <p:sp>
        <p:nvSpPr>
          <p:cNvPr id="18" name="TextBox 17"/>
          <p:cNvSpPr txBox="1"/>
          <p:nvPr/>
        </p:nvSpPr>
        <p:spPr>
          <a:xfrm>
            <a:off x="6854098" y="1209821"/>
            <a:ext cx="4929475" cy="647165"/>
          </a:xfrm>
          <a:prstGeom prst="rect">
            <a:avLst/>
          </a:prstGeom>
          <a:noFill/>
        </p:spPr>
        <p:txBody>
          <a:bodyPr wrap="square" lIns="139891" tIns="149217" rIns="186521" bIns="149217" rtlCol="0">
            <a:spAutoFit/>
          </a:bodyPr>
          <a:lstStyle/>
          <a:p>
            <a:pPr defTabSz="932597">
              <a:lnSpc>
                <a:spcPct val="90000"/>
              </a:lnSpc>
              <a:spcAft>
                <a:spcPts val="612"/>
              </a:spcAft>
            </a:pPr>
            <a:r>
              <a:rPr lang="en-US" sz="2448" kern="0" dirty="0"/>
              <a:t>Explore PowerShell Unplugged</a:t>
            </a:r>
          </a:p>
        </p:txBody>
      </p:sp>
      <p:sp>
        <p:nvSpPr>
          <p:cNvPr id="19" name="Oval 18"/>
          <p:cNvSpPr/>
          <p:nvPr/>
        </p:nvSpPr>
        <p:spPr bwMode="auto">
          <a:xfrm>
            <a:off x="6370418" y="2137758"/>
            <a:ext cx="483679" cy="483679"/>
          </a:xfrm>
          <a:prstGeom prst="ellipse">
            <a:avLst/>
          </a:prstGeom>
          <a:noFill/>
          <a:ln w="222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kern="0" dirty="0">
                <a:gradFill>
                  <a:gsLst>
                    <a:gs pos="60177">
                      <a:schemeClr val="tx2"/>
                    </a:gs>
                    <a:gs pos="43000">
                      <a:schemeClr val="tx2"/>
                    </a:gs>
                  </a:gsLst>
                  <a:lin ang="5400000" scaled="0"/>
                </a:gradFill>
              </a:rPr>
              <a:t>2</a:t>
            </a:r>
          </a:p>
        </p:txBody>
      </p:sp>
      <p:sp>
        <p:nvSpPr>
          <p:cNvPr id="20" name="TextBox 19"/>
          <p:cNvSpPr txBox="1"/>
          <p:nvPr/>
        </p:nvSpPr>
        <p:spPr>
          <a:xfrm>
            <a:off x="6854098" y="2059416"/>
            <a:ext cx="4929475" cy="992982"/>
          </a:xfrm>
          <a:prstGeom prst="rect">
            <a:avLst/>
          </a:prstGeom>
          <a:noFill/>
        </p:spPr>
        <p:txBody>
          <a:bodyPr wrap="square" lIns="139891" tIns="149217" rIns="186521" bIns="149217" rtlCol="0">
            <a:spAutoFit/>
          </a:bodyPr>
          <a:lstStyle/>
          <a:p>
            <a:pPr defTabSz="932597">
              <a:lnSpc>
                <a:spcPct val="90000"/>
              </a:lnSpc>
              <a:spcAft>
                <a:spcPts val="612"/>
              </a:spcAft>
            </a:pPr>
            <a:r>
              <a:rPr lang="en-US" sz="2448" kern="0" dirty="0"/>
              <a:t>Gain Insight into a Release Pipeline Model</a:t>
            </a:r>
          </a:p>
        </p:txBody>
      </p:sp>
      <p:sp>
        <p:nvSpPr>
          <p:cNvPr id="21" name="Oval 20"/>
          <p:cNvSpPr/>
          <p:nvPr/>
        </p:nvSpPr>
        <p:spPr bwMode="auto">
          <a:xfrm>
            <a:off x="6370418" y="2987353"/>
            <a:ext cx="483679" cy="483679"/>
          </a:xfrm>
          <a:prstGeom prst="ellipse">
            <a:avLst/>
          </a:prstGeom>
          <a:noFill/>
          <a:ln w="222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kern="0" dirty="0">
                <a:gradFill>
                  <a:gsLst>
                    <a:gs pos="60177">
                      <a:schemeClr val="tx2"/>
                    </a:gs>
                    <a:gs pos="43000">
                      <a:schemeClr val="tx2"/>
                    </a:gs>
                  </a:gsLst>
                  <a:lin ang="5400000" scaled="0"/>
                </a:gradFill>
              </a:rPr>
              <a:t>3</a:t>
            </a:r>
          </a:p>
        </p:txBody>
      </p:sp>
      <p:sp>
        <p:nvSpPr>
          <p:cNvPr id="23" name="TextBox 22"/>
          <p:cNvSpPr txBox="1"/>
          <p:nvPr/>
        </p:nvSpPr>
        <p:spPr>
          <a:xfrm>
            <a:off x="6854098" y="2909011"/>
            <a:ext cx="4929475" cy="647165"/>
          </a:xfrm>
          <a:prstGeom prst="rect">
            <a:avLst/>
          </a:prstGeom>
          <a:noFill/>
        </p:spPr>
        <p:txBody>
          <a:bodyPr wrap="square" lIns="139891" tIns="149217" rIns="186521" bIns="149217" rtlCol="0">
            <a:spAutoFit/>
          </a:bodyPr>
          <a:lstStyle/>
          <a:p>
            <a:pPr defTabSz="932597">
              <a:lnSpc>
                <a:spcPct val="90000"/>
              </a:lnSpc>
              <a:spcAft>
                <a:spcPts val="612"/>
              </a:spcAft>
            </a:pPr>
            <a:r>
              <a:rPr lang="en-US" sz="2448" kern="0" dirty="0" err="1"/>
              <a:t>Hubtalk</a:t>
            </a:r>
            <a:r>
              <a:rPr lang="en-US" sz="2448" kern="0" dirty="0"/>
              <a:t>: Intro to PowerShell</a:t>
            </a:r>
          </a:p>
        </p:txBody>
      </p:sp>
      <p:sp>
        <p:nvSpPr>
          <p:cNvPr id="24" name="Oval 23"/>
          <p:cNvSpPr/>
          <p:nvPr/>
        </p:nvSpPr>
        <p:spPr bwMode="auto">
          <a:xfrm>
            <a:off x="6370418" y="4609386"/>
            <a:ext cx="483679" cy="483679"/>
          </a:xfrm>
          <a:prstGeom prst="ellipse">
            <a:avLst/>
          </a:prstGeom>
          <a:noFill/>
          <a:ln w="222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kern="0" dirty="0">
                <a:gradFill>
                  <a:gsLst>
                    <a:gs pos="60177">
                      <a:schemeClr val="tx2"/>
                    </a:gs>
                    <a:gs pos="43000">
                      <a:schemeClr val="tx2"/>
                    </a:gs>
                  </a:gsLst>
                  <a:lin ang="5400000" scaled="0"/>
                </a:gradFill>
              </a:rPr>
              <a:t>4</a:t>
            </a:r>
          </a:p>
        </p:txBody>
      </p:sp>
      <p:sp>
        <p:nvSpPr>
          <p:cNvPr id="29" name="TextBox 28"/>
          <p:cNvSpPr txBox="1"/>
          <p:nvPr/>
        </p:nvSpPr>
        <p:spPr>
          <a:xfrm>
            <a:off x="6854097" y="4531045"/>
            <a:ext cx="5515553" cy="1495750"/>
          </a:xfrm>
          <a:prstGeom prst="rect">
            <a:avLst/>
          </a:prstGeom>
          <a:noFill/>
        </p:spPr>
        <p:txBody>
          <a:bodyPr wrap="square" lIns="139891" tIns="149217" rIns="186521" bIns="149217" rtlCol="0">
            <a:spAutoFit/>
          </a:bodyPr>
          <a:lstStyle/>
          <a:p>
            <a:pPr defTabSz="932597">
              <a:lnSpc>
                <a:spcPct val="90000"/>
              </a:lnSpc>
              <a:spcAft>
                <a:spcPts val="612"/>
              </a:spcAft>
            </a:pPr>
            <a:r>
              <a:rPr lang="en-US" sz="2448" kern="0" dirty="0"/>
              <a:t>PowerShell Home Page</a:t>
            </a:r>
          </a:p>
          <a:p>
            <a:pPr defTabSz="932597">
              <a:lnSpc>
                <a:spcPct val="90000"/>
              </a:lnSpc>
              <a:spcAft>
                <a:spcPts val="612"/>
              </a:spcAft>
            </a:pPr>
            <a:r>
              <a:rPr lang="en-US" sz="2448" kern="0" dirty="0">
                <a:hlinkClick r:id="rId5"/>
              </a:rPr>
              <a:t>https://microsoft.com/PowerShell</a:t>
            </a:r>
            <a:r>
              <a:rPr lang="en-US" sz="2448" kern="0" dirty="0"/>
              <a:t> </a:t>
            </a:r>
          </a:p>
          <a:p>
            <a:pPr defTabSz="932597">
              <a:lnSpc>
                <a:spcPct val="90000"/>
              </a:lnSpc>
              <a:spcAft>
                <a:spcPts val="612"/>
              </a:spcAft>
            </a:pPr>
            <a:endParaRPr lang="en-US" sz="2448" kern="0" dirty="0"/>
          </a:p>
        </p:txBody>
      </p:sp>
      <p:sp>
        <p:nvSpPr>
          <p:cNvPr id="31" name="Oval 30"/>
          <p:cNvSpPr/>
          <p:nvPr/>
        </p:nvSpPr>
        <p:spPr bwMode="auto">
          <a:xfrm>
            <a:off x="6370418" y="5458980"/>
            <a:ext cx="483679" cy="483679"/>
          </a:xfrm>
          <a:prstGeom prst="ellipse">
            <a:avLst/>
          </a:prstGeom>
          <a:noFill/>
          <a:ln w="222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kern="0" dirty="0">
                <a:gradFill>
                  <a:gsLst>
                    <a:gs pos="60177">
                      <a:schemeClr val="tx2"/>
                    </a:gs>
                    <a:gs pos="43000">
                      <a:schemeClr val="tx2"/>
                    </a:gs>
                  </a:gsLst>
                  <a:lin ang="5400000" scaled="0"/>
                </a:gradFill>
              </a:rPr>
              <a:t>5</a:t>
            </a:r>
          </a:p>
        </p:txBody>
      </p:sp>
      <p:sp>
        <p:nvSpPr>
          <p:cNvPr id="32" name="TextBox 31"/>
          <p:cNvSpPr txBox="1"/>
          <p:nvPr/>
        </p:nvSpPr>
        <p:spPr>
          <a:xfrm>
            <a:off x="6854098" y="5380638"/>
            <a:ext cx="4929475" cy="1071458"/>
          </a:xfrm>
          <a:prstGeom prst="rect">
            <a:avLst/>
          </a:prstGeom>
          <a:noFill/>
        </p:spPr>
        <p:txBody>
          <a:bodyPr wrap="square" lIns="139891" tIns="149217" rIns="186521" bIns="149217" rtlCol="0">
            <a:spAutoFit/>
          </a:bodyPr>
          <a:lstStyle/>
          <a:p>
            <a:pPr defTabSz="932597">
              <a:lnSpc>
                <a:spcPct val="90000"/>
              </a:lnSpc>
              <a:spcAft>
                <a:spcPts val="612"/>
              </a:spcAft>
            </a:pPr>
            <a:r>
              <a:rPr lang="en-US" sz="2448" kern="0" dirty="0"/>
              <a:t>PowerShell Open Source</a:t>
            </a:r>
          </a:p>
          <a:p>
            <a:pPr defTabSz="932597">
              <a:lnSpc>
                <a:spcPct val="90000"/>
              </a:lnSpc>
              <a:spcAft>
                <a:spcPts val="612"/>
              </a:spcAft>
            </a:pPr>
            <a:r>
              <a:rPr lang="en-US" sz="2448" kern="0" dirty="0">
                <a:hlinkClick r:id="rId6"/>
              </a:rPr>
              <a:t>https://github.com/PowerShell</a:t>
            </a:r>
            <a:r>
              <a:rPr lang="en-US" sz="2448" kern="0" dirty="0"/>
              <a:t> </a:t>
            </a:r>
          </a:p>
        </p:txBody>
      </p:sp>
      <p:sp>
        <p:nvSpPr>
          <p:cNvPr id="22" name="TextBox 21"/>
          <p:cNvSpPr txBox="1"/>
          <p:nvPr/>
        </p:nvSpPr>
        <p:spPr>
          <a:xfrm>
            <a:off x="6369151" y="3630472"/>
            <a:ext cx="5419137" cy="791234"/>
          </a:xfrm>
          <a:prstGeom prst="rect">
            <a:avLst/>
          </a:prstGeom>
          <a:noFill/>
        </p:spPr>
        <p:txBody>
          <a:bodyPr wrap="square" lIns="0" tIns="149217" rIns="186521" bIns="149217" rtlCol="0">
            <a:spAutoFit/>
          </a:bodyPr>
          <a:lstStyle/>
          <a:p>
            <a:pPr defTabSz="932597">
              <a:lnSpc>
                <a:spcPct val="90000"/>
              </a:lnSpc>
              <a:spcAft>
                <a:spcPts val="612"/>
              </a:spcAft>
            </a:pPr>
            <a:r>
              <a:rPr lang="en-US" sz="3468" b="1" kern="0" dirty="0">
                <a:effectLst>
                  <a:outerShdw blurRad="38100" dist="38100" dir="2700000" algn="tl">
                    <a:srgbClr val="000000">
                      <a:alpha val="43137"/>
                    </a:srgbClr>
                  </a:outerShdw>
                </a:effectLst>
                <a:latin typeface="+mj-lt"/>
              </a:rPr>
              <a:t>Resources</a:t>
            </a:r>
          </a:p>
        </p:txBody>
      </p:sp>
    </p:spTree>
    <p:extLst>
      <p:ext uri="{BB962C8B-B14F-4D97-AF65-F5344CB8AC3E}">
        <p14:creationId xmlns:p14="http://schemas.microsoft.com/office/powerpoint/2010/main" val="349654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199"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812" y="1940826"/>
            <a:ext cx="9165561" cy="397278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Cloud role mapping </a:t>
            </a:r>
          </a:p>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Expert advice on skills needed </a:t>
            </a:r>
          </a:p>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Self-paced curriculum by cloud role </a:t>
            </a:r>
          </a:p>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$300 Azure credits and extended trials </a:t>
            </a:r>
          </a:p>
          <a:p>
            <a:pPr defTabSz="914224">
              <a:lnSpc>
                <a:spcPct val="90000"/>
              </a:lnSpc>
              <a:spcBef>
                <a:spcPts val="600"/>
              </a:spcBef>
              <a:spcAft>
                <a:spcPts val="1199"/>
              </a:spcAft>
            </a:pPr>
            <a:r>
              <a:rPr lang="en-US" kern="0" dirty="0" err="1">
                <a:gradFill>
                  <a:gsLst>
                    <a:gs pos="0">
                      <a:schemeClr val="tx1"/>
                    </a:gs>
                    <a:gs pos="100000">
                      <a:schemeClr val="tx1"/>
                    </a:gs>
                  </a:gsLst>
                  <a:lin ang="5400000" scaled="0"/>
                </a:gradFill>
              </a:rPr>
              <a:t>Pluralsight</a:t>
            </a:r>
            <a:r>
              <a:rPr lang="en-US" kern="0" dirty="0">
                <a:gradFill>
                  <a:gsLst>
                    <a:gs pos="0">
                      <a:schemeClr val="tx1"/>
                    </a:gs>
                    <a:gs pos="100000">
                      <a:schemeClr val="tx1"/>
                    </a:gs>
                  </a:gsLst>
                  <a:lin ang="5400000" scaled="0"/>
                </a:gradFill>
              </a:rPr>
              <a:t> 3 month subscription (10 courses) </a:t>
            </a:r>
          </a:p>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Phone support incident  </a:t>
            </a:r>
          </a:p>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Weekly short videos and insights from Microsoft’s leaders and engineers </a:t>
            </a:r>
          </a:p>
          <a:p>
            <a:pPr defTabSz="914224">
              <a:lnSpc>
                <a:spcPct val="90000"/>
              </a:lnSpc>
              <a:spcBef>
                <a:spcPts val="600"/>
              </a:spcBef>
              <a:spcAft>
                <a:spcPts val="1199"/>
              </a:spcAft>
            </a:pPr>
            <a:r>
              <a:rPr lang="en-US" kern="0" dirty="0">
                <a:gradFill>
                  <a:gsLst>
                    <a:gs pos="0">
                      <a:schemeClr val="tx1"/>
                    </a:gs>
                    <a:gs pos="100000">
                      <a:schemeClr val="tx1"/>
                    </a:gs>
                  </a:gsLst>
                  <a:lin ang="5400000" scaled="0"/>
                </a:gradFill>
              </a:rPr>
              <a:t>Connect with community of peers and Microsoft experts</a:t>
            </a:r>
          </a:p>
        </p:txBody>
      </p:sp>
      <p:sp>
        <p:nvSpPr>
          <p:cNvPr id="6" name="White Fade"/>
          <p:cNvSpPr/>
          <p:nvPr/>
        </p:nvSpPr>
        <p:spPr bwMode="auto">
          <a:xfrm>
            <a:off x="3018293" y="1592531"/>
            <a:ext cx="9417301" cy="540149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5439">
                    <a:srgbClr val="F8F8F8"/>
                  </a:gs>
                  <a:gs pos="10000">
                    <a:srgbClr val="F8F8F8"/>
                  </a:gs>
                </a:gsLst>
                <a:lin ang="5400000" scaled="0"/>
              </a:gradFill>
            </a:endParaRPr>
          </a:p>
        </p:txBody>
      </p:sp>
      <p:sp>
        <p:nvSpPr>
          <p:cNvPr id="7" name="web1"/>
          <p:cNvSpPr/>
          <p:nvPr/>
        </p:nvSpPr>
        <p:spPr bwMode="auto">
          <a:xfrm>
            <a:off x="3147812" y="1940826"/>
            <a:ext cx="9015548" cy="95998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14224"/>
            <a:r>
              <a:rPr lang="en-US" sz="2000" kern="0" dirty="0">
                <a:gradFill>
                  <a:gsLst>
                    <a:gs pos="0">
                      <a:schemeClr val="tx1"/>
                    </a:gs>
                    <a:gs pos="100000">
                      <a:schemeClr val="tx1"/>
                    </a:gs>
                  </a:gsLst>
                  <a:lin ang="5400000" scaled="0"/>
                </a:gradFill>
              </a:rPr>
              <a:t>Microsoft IT Pro Career Center</a:t>
            </a:r>
          </a:p>
          <a:p>
            <a:pPr defTabSz="914224"/>
            <a:r>
              <a:rPr lang="en-US" sz="2000" kern="0" dirty="0">
                <a:gradFill>
                  <a:gsLst>
                    <a:gs pos="0">
                      <a:schemeClr val="tx1"/>
                    </a:gs>
                    <a:gs pos="100000">
                      <a:schemeClr val="tx1"/>
                    </a:gs>
                  </a:gsLst>
                  <a:lin ang="5400000" scaled="0"/>
                </a:gradFill>
                <a:hlinkClick r:id="rId3"/>
              </a:rPr>
              <a:t>www.microsoft.com/itprocareercenter</a:t>
            </a:r>
            <a:r>
              <a:rPr lang="en-US" sz="2000" kern="0" dirty="0">
                <a:gradFill>
                  <a:gsLst>
                    <a:gs pos="0">
                      <a:schemeClr val="tx1"/>
                    </a:gs>
                    <a:gs pos="100000">
                      <a:schemeClr val="tx1"/>
                    </a:gs>
                  </a:gsLst>
                  <a:lin ang="5400000" scaled="0"/>
                </a:gradFill>
              </a:rPr>
              <a:t> </a:t>
            </a:r>
          </a:p>
        </p:txBody>
      </p:sp>
      <p:sp>
        <p:nvSpPr>
          <p:cNvPr id="17" name="web2"/>
          <p:cNvSpPr/>
          <p:nvPr/>
        </p:nvSpPr>
        <p:spPr bwMode="auto">
          <a:xfrm>
            <a:off x="3147812" y="2944618"/>
            <a:ext cx="9015548" cy="95998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14224"/>
            <a:r>
              <a:rPr lang="en-US" sz="2000" kern="0" dirty="0">
                <a:gradFill>
                  <a:gsLst>
                    <a:gs pos="0">
                      <a:schemeClr val="tx1"/>
                    </a:gs>
                    <a:gs pos="100000">
                      <a:schemeClr val="tx1"/>
                    </a:gs>
                  </a:gsLst>
                  <a:lin ang="5400000" scaled="0"/>
                </a:gradFill>
              </a:rPr>
              <a:t>Microsoft IT Pro Cloud Essentials </a:t>
            </a:r>
          </a:p>
          <a:p>
            <a:pPr defTabSz="914224"/>
            <a:r>
              <a:rPr lang="en-US" sz="2000" kern="0" dirty="0">
                <a:gradFill>
                  <a:gsLst>
                    <a:gs pos="0">
                      <a:schemeClr val="tx1"/>
                    </a:gs>
                    <a:gs pos="100000">
                      <a:schemeClr val="tx1"/>
                    </a:gs>
                  </a:gsLst>
                  <a:lin ang="5400000" scaled="0"/>
                </a:gradFill>
                <a:hlinkClick r:id="rId4"/>
              </a:rPr>
              <a:t>www.microsoft.com/itprocloudessentials</a:t>
            </a:r>
            <a:r>
              <a:rPr lang="en-US" sz="2000" kern="0" dirty="0">
                <a:gradFill>
                  <a:gsLst>
                    <a:gs pos="0">
                      <a:schemeClr val="tx1"/>
                    </a:gs>
                    <a:gs pos="100000">
                      <a:schemeClr val="tx1"/>
                    </a:gs>
                  </a:gsLst>
                  <a:lin ang="5400000" scaled="0"/>
                </a:gradFill>
              </a:rPr>
              <a:t>  </a:t>
            </a:r>
          </a:p>
        </p:txBody>
      </p:sp>
      <p:sp>
        <p:nvSpPr>
          <p:cNvPr id="20" name="web3"/>
          <p:cNvSpPr/>
          <p:nvPr/>
        </p:nvSpPr>
        <p:spPr bwMode="auto">
          <a:xfrm>
            <a:off x="3147812" y="3946504"/>
            <a:ext cx="9015548" cy="95998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14224"/>
            <a:r>
              <a:rPr lang="en-US" sz="2000" kern="0" dirty="0">
                <a:gradFill>
                  <a:gsLst>
                    <a:gs pos="0">
                      <a:schemeClr val="tx1"/>
                    </a:gs>
                    <a:gs pos="100000">
                      <a:schemeClr val="tx1"/>
                    </a:gs>
                  </a:gsLst>
                  <a:lin ang="5400000" scaled="0"/>
                </a:gradFill>
              </a:rPr>
              <a:t>Microsoft Mechanics </a:t>
            </a:r>
          </a:p>
          <a:p>
            <a:pPr defTabSz="914224"/>
            <a:r>
              <a:rPr lang="en-US" sz="2000" u="sng" kern="0" dirty="0">
                <a:solidFill>
                  <a:schemeClr val="tx1"/>
                </a:solidFill>
                <a:hlinkClick r:id="rId5"/>
              </a:rPr>
              <a:t>www.microsoft.com/mechanics</a:t>
            </a:r>
            <a:r>
              <a:rPr lang="en-US" sz="2000" kern="0" dirty="0">
                <a:gradFill>
                  <a:gsLst>
                    <a:gs pos="0">
                      <a:schemeClr val="tx1"/>
                    </a:gs>
                    <a:gs pos="100000">
                      <a:schemeClr val="tx1"/>
                    </a:gs>
                  </a:gsLst>
                  <a:lin ang="5400000" scaled="0"/>
                </a:gradFill>
              </a:rPr>
              <a:t> </a:t>
            </a:r>
          </a:p>
        </p:txBody>
      </p:sp>
      <p:sp>
        <p:nvSpPr>
          <p:cNvPr id="19" name="web4"/>
          <p:cNvSpPr/>
          <p:nvPr/>
        </p:nvSpPr>
        <p:spPr bwMode="auto">
          <a:xfrm>
            <a:off x="3147812" y="4953631"/>
            <a:ext cx="9015548" cy="95998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14224"/>
            <a:r>
              <a:rPr lang="en-US" sz="2000" kern="0" dirty="0">
                <a:gradFill>
                  <a:gsLst>
                    <a:gs pos="0">
                      <a:schemeClr val="tx1"/>
                    </a:gs>
                    <a:gs pos="100000">
                      <a:schemeClr val="tx1"/>
                    </a:gs>
                  </a:gsLst>
                  <a:lin ang="5400000" scaled="0"/>
                </a:gradFill>
              </a:rPr>
              <a:t>Microsoft Tech Community </a:t>
            </a:r>
          </a:p>
          <a:p>
            <a:pPr defTabSz="914224"/>
            <a:r>
              <a:rPr lang="en-US" sz="2000" kern="0" dirty="0">
                <a:gradFill>
                  <a:gsLst>
                    <a:gs pos="0">
                      <a:schemeClr val="tx1"/>
                    </a:gs>
                    <a:gs pos="100000">
                      <a:schemeClr val="tx1"/>
                    </a:gs>
                  </a:gsLst>
                  <a:lin ang="5400000" scaled="0"/>
                </a:gradFill>
                <a:hlinkClick r:id="rId6"/>
              </a:rPr>
              <a:t>https://techcommunity.microsoft.com</a:t>
            </a:r>
            <a:r>
              <a:rPr lang="en-US" sz="2000" kern="0" dirty="0">
                <a:gradFill>
                  <a:gsLst>
                    <a:gs pos="0">
                      <a:schemeClr val="tx1"/>
                    </a:gs>
                    <a:gs pos="100000">
                      <a:schemeClr val="tx1"/>
                    </a:gs>
                  </a:gsLst>
                  <a:lin ang="5400000" scaled="0"/>
                </a:gradFill>
              </a:rPr>
              <a:t>  </a:t>
            </a:r>
          </a:p>
        </p:txBody>
      </p:sp>
      <p:sp>
        <p:nvSpPr>
          <p:cNvPr id="25" name="Mask"/>
          <p:cNvSpPr/>
          <p:nvPr/>
        </p:nvSpPr>
        <p:spPr bwMode="auto">
          <a:xfrm>
            <a:off x="-486410" y="1516343"/>
            <a:ext cx="3634222" cy="548562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5439">
                    <a:srgbClr val="F8F8F8"/>
                  </a:gs>
                  <a:gs pos="10000">
                    <a:srgbClr val="F8F8F8"/>
                  </a:gs>
                </a:gsLst>
                <a:lin ang="5400000" scaled="0"/>
              </a:gradFill>
            </a:endParaRPr>
          </a:p>
        </p:txBody>
      </p:sp>
      <p:sp>
        <p:nvSpPr>
          <p:cNvPr id="9" name="1"/>
          <p:cNvSpPr/>
          <p:nvPr/>
        </p:nvSpPr>
        <p:spPr bwMode="auto">
          <a:xfrm>
            <a:off x="275483" y="1940825"/>
            <a:ext cx="2872330" cy="95998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93" fontAlgn="base">
              <a:lnSpc>
                <a:spcPct val="90000"/>
              </a:lnSpc>
              <a:spcBef>
                <a:spcPct val="0"/>
              </a:spcBef>
              <a:spcAft>
                <a:spcPct val="0"/>
              </a:spcAft>
            </a:pPr>
            <a:r>
              <a:rPr lang="en-US" sz="2400" kern="0" dirty="0">
                <a:gradFill>
                  <a:gsLst>
                    <a:gs pos="5439">
                      <a:srgbClr val="F8F8F8"/>
                    </a:gs>
                    <a:gs pos="100000">
                      <a:srgbClr val="F8F8F8"/>
                    </a:gs>
                  </a:gsLst>
                  <a:lin ang="5400000" scaled="0"/>
                </a:gradFill>
                <a:latin typeface="+mj-lt"/>
              </a:rPr>
              <a:t>Plan your </a:t>
            </a:r>
            <a:br>
              <a:rPr lang="en-US" sz="2400" kern="0" dirty="0">
                <a:gradFill>
                  <a:gsLst>
                    <a:gs pos="5439">
                      <a:srgbClr val="F8F8F8"/>
                    </a:gs>
                    <a:gs pos="100000">
                      <a:srgbClr val="F8F8F8"/>
                    </a:gs>
                  </a:gsLst>
                  <a:lin ang="5400000" scaled="0"/>
                </a:gradFill>
                <a:latin typeface="+mj-lt"/>
              </a:rPr>
            </a:br>
            <a:r>
              <a:rPr lang="en-US" sz="2400" kern="0" dirty="0">
                <a:gradFill>
                  <a:gsLst>
                    <a:gs pos="5439">
                      <a:srgbClr val="F8F8F8"/>
                    </a:gs>
                    <a:gs pos="100000">
                      <a:srgbClr val="F8F8F8"/>
                    </a:gs>
                  </a:gsLst>
                  <a:lin ang="5400000" scaled="0"/>
                </a:gradFill>
                <a:latin typeface="+mj-lt"/>
              </a:rPr>
              <a:t>career path</a:t>
            </a:r>
          </a:p>
        </p:txBody>
      </p:sp>
      <p:sp>
        <p:nvSpPr>
          <p:cNvPr id="10" name="2"/>
          <p:cNvSpPr/>
          <p:nvPr/>
        </p:nvSpPr>
        <p:spPr bwMode="auto">
          <a:xfrm>
            <a:off x="275483" y="2944617"/>
            <a:ext cx="2872330" cy="95998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93" fontAlgn="base">
              <a:lnSpc>
                <a:spcPct val="90000"/>
              </a:lnSpc>
              <a:spcBef>
                <a:spcPct val="0"/>
              </a:spcBef>
              <a:spcAft>
                <a:spcPct val="0"/>
              </a:spcAft>
            </a:pPr>
            <a:r>
              <a:rPr lang="en-US" sz="2400" kern="0" dirty="0">
                <a:gradFill>
                  <a:gsLst>
                    <a:gs pos="5439">
                      <a:srgbClr val="F8F8F8"/>
                    </a:gs>
                    <a:gs pos="100000">
                      <a:srgbClr val="F8F8F8"/>
                    </a:gs>
                  </a:gsLst>
                  <a:lin ang="5400000" scaled="0"/>
                </a:gradFill>
                <a:latin typeface="+mj-lt"/>
              </a:rPr>
              <a:t>Get started </a:t>
            </a:r>
            <a:br>
              <a:rPr lang="en-US" sz="2400" kern="0" dirty="0">
                <a:gradFill>
                  <a:gsLst>
                    <a:gs pos="5439">
                      <a:srgbClr val="F8F8F8"/>
                    </a:gs>
                    <a:gs pos="100000">
                      <a:srgbClr val="F8F8F8"/>
                    </a:gs>
                  </a:gsLst>
                  <a:lin ang="5400000" scaled="0"/>
                </a:gradFill>
                <a:latin typeface="+mj-lt"/>
              </a:rPr>
            </a:br>
            <a:r>
              <a:rPr lang="en-US" sz="2400" kern="0" dirty="0">
                <a:gradFill>
                  <a:gsLst>
                    <a:gs pos="5439">
                      <a:srgbClr val="F8F8F8"/>
                    </a:gs>
                    <a:gs pos="100000">
                      <a:srgbClr val="F8F8F8"/>
                    </a:gs>
                  </a:gsLst>
                  <a:lin ang="5400000" scaled="0"/>
                </a:gradFill>
                <a:latin typeface="+mj-lt"/>
              </a:rPr>
              <a:t>with Azure</a:t>
            </a:r>
          </a:p>
        </p:txBody>
      </p:sp>
      <p:sp>
        <p:nvSpPr>
          <p:cNvPr id="12" name="4"/>
          <p:cNvSpPr/>
          <p:nvPr/>
        </p:nvSpPr>
        <p:spPr bwMode="auto">
          <a:xfrm>
            <a:off x="275483" y="4953631"/>
            <a:ext cx="2872330" cy="95998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93" fontAlgn="base">
              <a:lnSpc>
                <a:spcPct val="90000"/>
              </a:lnSpc>
              <a:spcBef>
                <a:spcPct val="0"/>
              </a:spcBef>
              <a:spcAft>
                <a:spcPct val="0"/>
              </a:spcAft>
            </a:pPr>
            <a:r>
              <a:rPr lang="en-US" sz="2400" kern="0" dirty="0">
                <a:gradFill>
                  <a:gsLst>
                    <a:gs pos="5439">
                      <a:srgbClr val="F8F8F8"/>
                    </a:gs>
                    <a:gs pos="100000">
                      <a:srgbClr val="F8F8F8"/>
                    </a:gs>
                  </a:gsLst>
                  <a:lin ang="5400000" scaled="0"/>
                </a:gradFill>
                <a:latin typeface="+mj-lt"/>
              </a:rPr>
              <a:t>Connect with peers and experts </a:t>
            </a:r>
          </a:p>
        </p:txBody>
      </p:sp>
      <p:sp>
        <p:nvSpPr>
          <p:cNvPr id="15" name="4"/>
          <p:cNvSpPr/>
          <p:nvPr/>
        </p:nvSpPr>
        <p:spPr bwMode="auto">
          <a:xfrm>
            <a:off x="275483" y="3946504"/>
            <a:ext cx="2872330" cy="95998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93" fontAlgn="base">
              <a:lnSpc>
                <a:spcPct val="90000"/>
              </a:lnSpc>
              <a:spcBef>
                <a:spcPct val="0"/>
              </a:spcBef>
              <a:spcAft>
                <a:spcPct val="0"/>
              </a:spcAft>
            </a:pPr>
            <a:r>
              <a:rPr lang="en-US" sz="2400" kern="0" dirty="0">
                <a:gradFill>
                  <a:gsLst>
                    <a:gs pos="5439">
                      <a:srgbClr val="F8F8F8"/>
                    </a:gs>
                    <a:gs pos="100000">
                      <a:srgbClr val="F8F8F8"/>
                    </a:gs>
                  </a:gsLst>
                  <a:lin ang="5400000" scaled="0"/>
                </a:gradFill>
                <a:latin typeface="+mj-lt"/>
              </a:rPr>
              <a:t>Demos and </a:t>
            </a:r>
            <a:br>
              <a:rPr lang="en-US" sz="2400" kern="0" dirty="0">
                <a:gradFill>
                  <a:gsLst>
                    <a:gs pos="5439">
                      <a:srgbClr val="F8F8F8"/>
                    </a:gs>
                    <a:gs pos="100000">
                      <a:srgbClr val="F8F8F8"/>
                    </a:gs>
                  </a:gsLst>
                  <a:lin ang="5400000" scaled="0"/>
                </a:gradFill>
                <a:latin typeface="+mj-lt"/>
              </a:rPr>
            </a:br>
            <a:r>
              <a:rPr lang="en-US" sz="2400" kern="0" dirty="0">
                <a:gradFill>
                  <a:gsLst>
                    <a:gs pos="5439">
                      <a:srgbClr val="F8F8F8"/>
                    </a:gs>
                    <a:gs pos="100000">
                      <a:srgbClr val="F8F8F8"/>
                    </a:gs>
                  </a:gsLst>
                  <a:lin ang="5400000" scaled="0"/>
                </a:gradFill>
                <a:latin typeface="+mj-lt"/>
              </a:rPr>
              <a:t>how-to videos</a:t>
            </a:r>
          </a:p>
        </p:txBody>
      </p:sp>
    </p:spTree>
    <p:extLst>
      <p:ext uri="{BB962C8B-B14F-4D97-AF65-F5344CB8AC3E}">
        <p14:creationId xmlns:p14="http://schemas.microsoft.com/office/powerpoint/2010/main" val="92571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156" y="4640100"/>
            <a:ext cx="6857027" cy="2218734"/>
          </a:xfrm>
          <a:prstGeom prst="rect">
            <a:avLst/>
          </a:prstGeom>
        </p:spPr>
        <p:txBody>
          <a:bodyPr vert="horz" wrap="square" lIns="146283" tIns="91427" rIns="146283" bIns="91427"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63">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563">
              <a:spcBef>
                <a:spcPct val="0"/>
              </a:spcBef>
            </a:pPr>
            <a:endParaRPr lang="en-US" sz="2400" dirty="0">
              <a:gradFill>
                <a:gsLst>
                  <a:gs pos="24779">
                    <a:srgbClr val="292929"/>
                  </a:gs>
                  <a:gs pos="52000">
                    <a:srgbClr val="292929"/>
                  </a:gs>
                </a:gsLst>
                <a:lin ang="5400000" scaled="1"/>
              </a:gradFill>
              <a:latin typeface="+mn-lt"/>
            </a:endParaRPr>
          </a:p>
          <a:p>
            <a:pPr defTabSz="932563">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156" y="295729"/>
            <a:ext cx="6783204" cy="915860"/>
          </a:xfrm>
          <a:prstGeom prst="rect">
            <a:avLst/>
          </a:prstGeom>
        </p:spPr>
        <p:txBody>
          <a:bodyPr lIns="182854" tIns="146283" rIns="182854" bIns="146283"/>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lnSpc>
                <a:spcPct val="80000"/>
              </a:lnSpc>
            </a:pPr>
            <a:r>
              <a:rPr lang="en-US" sz="3999" dirty="0">
                <a:gradFill>
                  <a:gsLst>
                    <a:gs pos="24779">
                      <a:srgbClr val="292929"/>
                    </a:gs>
                    <a:gs pos="52000">
                      <a:srgbClr val="292929"/>
                    </a:gs>
                  </a:gsLst>
                  <a:lin ang="5400000" scaled="1"/>
                </a:gradFill>
              </a:rPr>
              <a:t>Please evaluate this session</a:t>
            </a:r>
          </a:p>
          <a:p>
            <a:pPr defTabSz="932563">
              <a:lnSpc>
                <a:spcPct val="80000"/>
              </a:lnSpc>
            </a:pPr>
            <a:r>
              <a:rPr lang="en-US" sz="3199" dirty="0">
                <a:gradFill>
                  <a:gsLst>
                    <a:gs pos="24779">
                      <a:srgbClr val="292929"/>
                    </a:gs>
                    <a:gs pos="52000">
                      <a:srgbClr val="292929"/>
                    </a:gs>
                  </a:gsLst>
                  <a:lin ang="5400000" scaled="1"/>
                </a:gradFill>
              </a:rPr>
              <a:t>Your feedback is important to us!</a:t>
            </a:r>
            <a:endParaRPr lang="en-US" sz="3599"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883" y="495"/>
            <a:ext cx="4924997" cy="6994168"/>
          </a:xfrm>
          <a:prstGeom prst="rect">
            <a:avLst/>
          </a:prstGeom>
        </p:spPr>
      </p:pic>
      <p:pic>
        <p:nvPicPr>
          <p:cNvPr id="2" name="Picture 1"/>
          <p:cNvPicPr>
            <a:picLocks noChangeAspect="1"/>
          </p:cNvPicPr>
          <p:nvPr/>
        </p:nvPicPr>
        <p:blipFill>
          <a:blip r:embed="rId6"/>
          <a:stretch>
            <a:fillRect/>
          </a:stretch>
        </p:blipFill>
        <p:spPr>
          <a:xfrm>
            <a:off x="7118858" y="1479102"/>
            <a:ext cx="3123757" cy="3123757"/>
          </a:xfrm>
          <a:prstGeom prst="rect">
            <a:avLst/>
          </a:prstGeom>
        </p:spPr>
      </p:pic>
    </p:spTree>
    <p:extLst>
      <p:ext uri="{BB962C8B-B14F-4D97-AF65-F5344CB8AC3E}">
        <p14:creationId xmlns:p14="http://schemas.microsoft.com/office/powerpoint/2010/main" val="93913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 y="-1"/>
            <a:ext cx="5875725" cy="6994525"/>
          </a:xfrm>
          <a:prstGeom prst="rect">
            <a:avLst/>
          </a:prstGeom>
        </p:spPr>
      </p:pic>
      <p:sp>
        <p:nvSpPr>
          <p:cNvPr id="8" name="Rectangle 7"/>
          <p:cNvSpPr/>
          <p:nvPr/>
        </p:nvSpPr>
        <p:spPr bwMode="auto">
          <a:xfrm>
            <a:off x="882" y="2694188"/>
            <a:ext cx="5875725" cy="4300338"/>
          </a:xfrm>
          <a:prstGeom prst="rect">
            <a:avLst/>
          </a:prstGeom>
          <a:gradFill>
            <a:gsLst>
              <a:gs pos="91000">
                <a:srgbClr val="130E28">
                  <a:alpha val="95000"/>
                </a:srgbClr>
              </a:gs>
              <a:gs pos="7000">
                <a:srgbClr val="130E28">
                  <a:alpha val="0"/>
                </a:srgbClr>
              </a:gs>
            </a:gsLst>
            <a:lin ang="54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268" y="422355"/>
            <a:ext cx="3488952" cy="2009433"/>
          </a:xfrm>
          <a:prstGeom prst="rect">
            <a:avLst/>
          </a:prstGeom>
        </p:spPr>
      </p:pic>
      <p:sp>
        <p:nvSpPr>
          <p:cNvPr id="6" name="TextBox 5"/>
          <p:cNvSpPr txBox="1"/>
          <p:nvPr/>
        </p:nvSpPr>
        <p:spPr>
          <a:xfrm>
            <a:off x="457471" y="5831084"/>
            <a:ext cx="5419137" cy="820073"/>
          </a:xfrm>
          <a:prstGeom prst="rect">
            <a:avLst/>
          </a:prstGeom>
          <a:noFill/>
        </p:spPr>
        <p:txBody>
          <a:bodyPr wrap="square" lIns="139891" tIns="149217" rIns="186521" bIns="149217" rtlCol="0">
            <a:spAutoFit/>
          </a:bodyPr>
          <a:lstStyle/>
          <a:p>
            <a:pPr defTabSz="932597">
              <a:lnSpc>
                <a:spcPct val="90000"/>
              </a:lnSpc>
              <a:spcAft>
                <a:spcPts val="612"/>
              </a:spcAft>
            </a:pPr>
            <a:r>
              <a:rPr lang="en-US" sz="3672" kern="0" dirty="0">
                <a:solidFill>
                  <a:schemeClr val="tx1">
                    <a:lumMod val="75000"/>
                  </a:schemeClr>
                </a:solidFill>
                <a:effectLst>
                  <a:outerShdw blurRad="38100" dist="38100" dir="2700000" algn="tl">
                    <a:srgbClr val="000000">
                      <a:alpha val="43137"/>
                    </a:srgbClr>
                  </a:outerShdw>
                </a:effectLst>
                <a:latin typeface="+mj-lt"/>
              </a:rPr>
              <a:t>Windows Server 2016</a:t>
            </a:r>
          </a:p>
        </p:txBody>
      </p:sp>
      <p:grpSp>
        <p:nvGrpSpPr>
          <p:cNvPr id="28" name="Group 27"/>
          <p:cNvGrpSpPr/>
          <p:nvPr/>
        </p:nvGrpSpPr>
        <p:grpSpPr>
          <a:xfrm>
            <a:off x="6707285" y="1363579"/>
            <a:ext cx="4011358" cy="1118805"/>
            <a:chOff x="6575502" y="1099617"/>
            <a:chExt cx="3933061" cy="1096967"/>
          </a:xfrm>
        </p:grpSpPr>
        <p:sp>
          <p:nvSpPr>
            <p:cNvPr id="2" name="Rectangle 1"/>
            <p:cNvSpPr/>
            <p:nvPr/>
          </p:nvSpPr>
          <p:spPr>
            <a:xfrm>
              <a:off x="7270176" y="1099617"/>
              <a:ext cx="3238387" cy="1096967"/>
            </a:xfrm>
            <a:prstGeom prst="rect">
              <a:avLst/>
            </a:prstGeom>
          </p:spPr>
          <p:txBody>
            <a:bodyPr wrap="none">
              <a:spAutoFit/>
            </a:bodyPr>
            <a:lstStyle/>
            <a:p>
              <a:pPr defTabSz="914049">
                <a:spcAft>
                  <a:spcPts val="1224"/>
                </a:spcAft>
                <a:defRPr/>
              </a:pPr>
              <a:r>
                <a:rPr lang="en-US" sz="3264" kern="0" dirty="0">
                  <a:latin typeface="+mj-lt"/>
                  <a:cs typeface="Segoe UI Light" panose="020B0502040204020203" pitchFamily="34" charset="0"/>
                </a:rPr>
                <a:t>Built-in layers </a:t>
              </a:r>
              <a:br>
                <a:rPr lang="en-US" sz="3264" kern="0" dirty="0">
                  <a:latin typeface="+mj-lt"/>
                  <a:cs typeface="Segoe UI Light" panose="020B0502040204020203" pitchFamily="34" charset="0"/>
                </a:rPr>
              </a:br>
              <a:r>
                <a:rPr lang="en-US" sz="3264" kern="0" dirty="0">
                  <a:latin typeface="+mj-lt"/>
                  <a:cs typeface="Segoe UI Light" panose="020B0502040204020203" pitchFamily="34" charset="0"/>
                </a:rPr>
                <a:t>of security</a:t>
              </a:r>
            </a:p>
          </p:txBody>
        </p:sp>
        <p:sp>
          <p:nvSpPr>
            <p:cNvPr id="17" name="Freeform 5"/>
            <p:cNvSpPr>
              <a:spLocks noEditPoints="1"/>
            </p:cNvSpPr>
            <p:nvPr/>
          </p:nvSpPr>
          <p:spPr bwMode="auto">
            <a:xfrm>
              <a:off x="6575502" y="1375733"/>
              <a:ext cx="381652" cy="524986"/>
            </a:xfrm>
            <a:custGeom>
              <a:avLst/>
              <a:gdLst>
                <a:gd name="T0" fmla="*/ 72 w 80"/>
                <a:gd name="T1" fmla="*/ 48 h 112"/>
                <a:gd name="T2" fmla="*/ 72 w 80"/>
                <a:gd name="T3" fmla="*/ 48 h 112"/>
                <a:gd name="T4" fmla="*/ 72 w 80"/>
                <a:gd name="T5" fmla="*/ 32 h 112"/>
                <a:gd name="T6" fmla="*/ 40 w 80"/>
                <a:gd name="T7" fmla="*/ 0 h 112"/>
                <a:gd name="T8" fmla="*/ 8 w 80"/>
                <a:gd name="T9" fmla="*/ 32 h 112"/>
                <a:gd name="T10" fmla="*/ 8 w 80"/>
                <a:gd name="T11" fmla="*/ 48 h 112"/>
                <a:gd name="T12" fmla="*/ 8 w 80"/>
                <a:gd name="T13" fmla="*/ 48 h 112"/>
                <a:gd name="T14" fmla="*/ 0 w 80"/>
                <a:gd name="T15" fmla="*/ 72 h 112"/>
                <a:gd name="T16" fmla="*/ 40 w 80"/>
                <a:gd name="T17" fmla="*/ 112 h 112"/>
                <a:gd name="T18" fmla="*/ 80 w 80"/>
                <a:gd name="T19" fmla="*/ 72 h 112"/>
                <a:gd name="T20" fmla="*/ 72 w 80"/>
                <a:gd name="T21" fmla="*/ 48 h 112"/>
                <a:gd name="T22" fmla="*/ 40 w 80"/>
                <a:gd name="T23" fmla="*/ 8 h 112"/>
                <a:gd name="T24" fmla="*/ 64 w 80"/>
                <a:gd name="T25" fmla="*/ 32 h 112"/>
                <a:gd name="T26" fmla="*/ 64 w 80"/>
                <a:gd name="T27" fmla="*/ 40 h 112"/>
                <a:gd name="T28" fmla="*/ 40 w 80"/>
                <a:gd name="T29" fmla="*/ 32 h 112"/>
                <a:gd name="T30" fmla="*/ 16 w 80"/>
                <a:gd name="T31" fmla="*/ 40 h 112"/>
                <a:gd name="T32" fmla="*/ 16 w 80"/>
                <a:gd name="T33" fmla="*/ 32 h 112"/>
                <a:gd name="T34" fmla="*/ 40 w 80"/>
                <a:gd name="T35" fmla="*/ 8 h 112"/>
                <a:gd name="T36" fmla="*/ 40 w 80"/>
                <a:gd name="T37" fmla="*/ 104 h 112"/>
                <a:gd name="T38" fmla="*/ 8 w 80"/>
                <a:gd name="T39" fmla="*/ 72 h 112"/>
                <a:gd name="T40" fmla="*/ 40 w 80"/>
                <a:gd name="T41" fmla="*/ 40 h 112"/>
                <a:gd name="T42" fmla="*/ 72 w 80"/>
                <a:gd name="T43" fmla="*/ 72 h 112"/>
                <a:gd name="T44" fmla="*/ 40 w 80"/>
                <a:gd name="T45" fmla="*/ 104 h 112"/>
                <a:gd name="T46" fmla="*/ 40 w 80"/>
                <a:gd name="T47" fmla="*/ 60 h 112"/>
                <a:gd name="T48" fmla="*/ 32 w 80"/>
                <a:gd name="T49" fmla="*/ 68 h 112"/>
                <a:gd name="T50" fmla="*/ 36 w 80"/>
                <a:gd name="T51" fmla="*/ 75 h 112"/>
                <a:gd name="T52" fmla="*/ 36 w 80"/>
                <a:gd name="T53" fmla="*/ 88 h 112"/>
                <a:gd name="T54" fmla="*/ 44 w 80"/>
                <a:gd name="T55" fmla="*/ 88 h 112"/>
                <a:gd name="T56" fmla="*/ 44 w 80"/>
                <a:gd name="T57" fmla="*/ 75 h 112"/>
                <a:gd name="T58" fmla="*/ 48 w 80"/>
                <a:gd name="T59" fmla="*/ 68 h 112"/>
                <a:gd name="T60" fmla="*/ 40 w 80"/>
                <a:gd name="T61" fmla="*/ 6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2">
                  <a:moveTo>
                    <a:pt x="72" y="48"/>
                  </a:moveTo>
                  <a:cubicBezTo>
                    <a:pt x="72" y="48"/>
                    <a:pt x="72" y="48"/>
                    <a:pt x="72" y="48"/>
                  </a:cubicBezTo>
                  <a:cubicBezTo>
                    <a:pt x="72" y="32"/>
                    <a:pt x="72" y="32"/>
                    <a:pt x="72" y="32"/>
                  </a:cubicBezTo>
                  <a:cubicBezTo>
                    <a:pt x="72" y="14"/>
                    <a:pt x="58" y="0"/>
                    <a:pt x="40" y="0"/>
                  </a:cubicBezTo>
                  <a:cubicBezTo>
                    <a:pt x="22" y="0"/>
                    <a:pt x="8" y="14"/>
                    <a:pt x="8" y="32"/>
                  </a:cubicBezTo>
                  <a:cubicBezTo>
                    <a:pt x="8" y="48"/>
                    <a:pt x="8" y="48"/>
                    <a:pt x="8" y="48"/>
                  </a:cubicBezTo>
                  <a:cubicBezTo>
                    <a:pt x="8" y="48"/>
                    <a:pt x="8" y="48"/>
                    <a:pt x="8" y="48"/>
                  </a:cubicBezTo>
                  <a:cubicBezTo>
                    <a:pt x="3" y="55"/>
                    <a:pt x="0" y="63"/>
                    <a:pt x="0" y="72"/>
                  </a:cubicBezTo>
                  <a:cubicBezTo>
                    <a:pt x="0" y="94"/>
                    <a:pt x="18" y="112"/>
                    <a:pt x="40" y="112"/>
                  </a:cubicBezTo>
                  <a:cubicBezTo>
                    <a:pt x="62" y="112"/>
                    <a:pt x="80" y="94"/>
                    <a:pt x="80" y="72"/>
                  </a:cubicBezTo>
                  <a:cubicBezTo>
                    <a:pt x="80" y="63"/>
                    <a:pt x="77" y="55"/>
                    <a:pt x="72" y="48"/>
                  </a:cubicBezTo>
                  <a:close/>
                  <a:moveTo>
                    <a:pt x="40" y="8"/>
                  </a:moveTo>
                  <a:cubicBezTo>
                    <a:pt x="53" y="8"/>
                    <a:pt x="64" y="19"/>
                    <a:pt x="64" y="32"/>
                  </a:cubicBezTo>
                  <a:cubicBezTo>
                    <a:pt x="64" y="40"/>
                    <a:pt x="64" y="40"/>
                    <a:pt x="64" y="40"/>
                  </a:cubicBezTo>
                  <a:cubicBezTo>
                    <a:pt x="57" y="35"/>
                    <a:pt x="49" y="32"/>
                    <a:pt x="40" y="32"/>
                  </a:cubicBezTo>
                  <a:cubicBezTo>
                    <a:pt x="31" y="32"/>
                    <a:pt x="23" y="35"/>
                    <a:pt x="16" y="40"/>
                  </a:cubicBezTo>
                  <a:cubicBezTo>
                    <a:pt x="16" y="32"/>
                    <a:pt x="16" y="32"/>
                    <a:pt x="16" y="32"/>
                  </a:cubicBezTo>
                  <a:cubicBezTo>
                    <a:pt x="16" y="19"/>
                    <a:pt x="27" y="8"/>
                    <a:pt x="40" y="8"/>
                  </a:cubicBezTo>
                  <a:close/>
                  <a:moveTo>
                    <a:pt x="40" y="104"/>
                  </a:moveTo>
                  <a:cubicBezTo>
                    <a:pt x="22" y="104"/>
                    <a:pt x="8" y="90"/>
                    <a:pt x="8" y="72"/>
                  </a:cubicBezTo>
                  <a:cubicBezTo>
                    <a:pt x="8" y="54"/>
                    <a:pt x="22" y="40"/>
                    <a:pt x="40" y="40"/>
                  </a:cubicBezTo>
                  <a:cubicBezTo>
                    <a:pt x="58" y="40"/>
                    <a:pt x="72" y="54"/>
                    <a:pt x="72" y="72"/>
                  </a:cubicBezTo>
                  <a:cubicBezTo>
                    <a:pt x="72" y="90"/>
                    <a:pt x="58" y="104"/>
                    <a:pt x="40" y="104"/>
                  </a:cubicBezTo>
                  <a:close/>
                  <a:moveTo>
                    <a:pt x="40" y="60"/>
                  </a:moveTo>
                  <a:cubicBezTo>
                    <a:pt x="36" y="60"/>
                    <a:pt x="32" y="64"/>
                    <a:pt x="32" y="68"/>
                  </a:cubicBezTo>
                  <a:cubicBezTo>
                    <a:pt x="32" y="71"/>
                    <a:pt x="34" y="73"/>
                    <a:pt x="36" y="75"/>
                  </a:cubicBezTo>
                  <a:cubicBezTo>
                    <a:pt x="36" y="88"/>
                    <a:pt x="36" y="88"/>
                    <a:pt x="36" y="88"/>
                  </a:cubicBezTo>
                  <a:cubicBezTo>
                    <a:pt x="44" y="88"/>
                    <a:pt x="44" y="88"/>
                    <a:pt x="44" y="88"/>
                  </a:cubicBezTo>
                  <a:cubicBezTo>
                    <a:pt x="44" y="75"/>
                    <a:pt x="44" y="75"/>
                    <a:pt x="44" y="75"/>
                  </a:cubicBezTo>
                  <a:cubicBezTo>
                    <a:pt x="46" y="73"/>
                    <a:pt x="48" y="71"/>
                    <a:pt x="48" y="68"/>
                  </a:cubicBezTo>
                  <a:cubicBezTo>
                    <a:pt x="48" y="64"/>
                    <a:pt x="44" y="60"/>
                    <a:pt x="40" y="60"/>
                  </a:cubicBezTo>
                  <a:close/>
                </a:path>
              </a:pathLst>
            </a:custGeom>
            <a:solidFill>
              <a:schemeClr val="tx2"/>
            </a:solidFill>
            <a:ln>
              <a:noFill/>
            </a:ln>
          </p:spPr>
          <p:txBody>
            <a:bodyPr vert="horz" wrap="square" lIns="93260" tIns="46630" rIns="93260" bIns="46630" numCol="1" anchor="t" anchorCtr="0" compatLnSpc="1">
              <a:prstTxWarp prst="textNoShape">
                <a:avLst/>
              </a:prstTxWarp>
            </a:bodyPr>
            <a:lstStyle/>
            <a:p>
              <a:pPr defTabSz="932597"/>
              <a:endParaRPr lang="en-US" sz="1836" kern="0"/>
            </a:p>
          </p:txBody>
        </p:sp>
      </p:grpSp>
      <p:grpSp>
        <p:nvGrpSpPr>
          <p:cNvPr id="27" name="Group 26"/>
          <p:cNvGrpSpPr/>
          <p:nvPr/>
        </p:nvGrpSpPr>
        <p:grpSpPr>
          <a:xfrm>
            <a:off x="6729839" y="2947931"/>
            <a:ext cx="4511977" cy="1118805"/>
            <a:chOff x="6597616" y="2784291"/>
            <a:chExt cx="4423908" cy="1096967"/>
          </a:xfrm>
        </p:grpSpPr>
        <p:sp>
          <p:nvSpPr>
            <p:cNvPr id="14" name="Rectangle 13"/>
            <p:cNvSpPr/>
            <p:nvPr/>
          </p:nvSpPr>
          <p:spPr>
            <a:xfrm>
              <a:off x="7270176" y="2784291"/>
              <a:ext cx="3751348" cy="1096967"/>
            </a:xfrm>
            <a:prstGeom prst="rect">
              <a:avLst/>
            </a:prstGeom>
          </p:spPr>
          <p:txBody>
            <a:bodyPr wrap="none">
              <a:spAutoFit/>
            </a:bodyPr>
            <a:lstStyle/>
            <a:p>
              <a:pPr defTabSz="914049">
                <a:spcAft>
                  <a:spcPts val="1224"/>
                </a:spcAft>
                <a:defRPr/>
              </a:pPr>
              <a:r>
                <a:rPr lang="en-US" sz="3264" kern="0" dirty="0">
                  <a:latin typeface="+mj-lt"/>
                  <a:cs typeface="Segoe UI Light" panose="020B0502040204020203" pitchFamily="34" charset="0"/>
                </a:rPr>
                <a:t>Software-defined </a:t>
              </a:r>
              <a:br>
                <a:rPr lang="en-US" sz="3264" kern="0" dirty="0">
                  <a:latin typeface="+mj-lt"/>
                  <a:cs typeface="Segoe UI Light" panose="020B0502040204020203" pitchFamily="34" charset="0"/>
                </a:rPr>
              </a:br>
              <a:r>
                <a:rPr lang="en-US" sz="3264" kern="0" dirty="0">
                  <a:latin typeface="+mj-lt"/>
                  <a:cs typeface="Segoe UI Light" panose="020B0502040204020203" pitchFamily="34" charset="0"/>
                </a:rPr>
                <a:t>datacenter</a:t>
              </a:r>
            </a:p>
          </p:txBody>
        </p:sp>
        <p:sp>
          <p:nvSpPr>
            <p:cNvPr id="22" name="Freeform 9"/>
            <p:cNvSpPr>
              <a:spLocks noChangeAspect="1" noEditPoints="1"/>
            </p:cNvSpPr>
            <p:nvPr/>
          </p:nvSpPr>
          <p:spPr bwMode="auto">
            <a:xfrm>
              <a:off x="6597616" y="3060824"/>
              <a:ext cx="337422" cy="524152"/>
            </a:xfrm>
            <a:custGeom>
              <a:avLst/>
              <a:gdLst>
                <a:gd name="T0" fmla="*/ 10 w 98"/>
                <a:gd name="T1" fmla="*/ 19 h 154"/>
                <a:gd name="T2" fmla="*/ 10 w 98"/>
                <a:gd name="T3" fmla="*/ 51 h 154"/>
                <a:gd name="T4" fmla="*/ 0 w 98"/>
                <a:gd name="T5" fmla="*/ 87 h 154"/>
                <a:gd name="T6" fmla="*/ 10 w 98"/>
                <a:gd name="T7" fmla="*/ 154 h 154"/>
                <a:gd name="T8" fmla="*/ 98 w 98"/>
                <a:gd name="T9" fmla="*/ 0 h 154"/>
                <a:gd name="T10" fmla="*/ 8 w 98"/>
                <a:gd name="T11" fmla="*/ 35 h 154"/>
                <a:gd name="T12" fmla="*/ 10 w 98"/>
                <a:gd name="T13" fmla="*/ 42 h 154"/>
                <a:gd name="T14" fmla="*/ 8 w 98"/>
                <a:gd name="T15" fmla="*/ 87 h 154"/>
                <a:gd name="T16" fmla="*/ 10 w 98"/>
                <a:gd name="T17" fmla="*/ 94 h 154"/>
                <a:gd name="T18" fmla="*/ 90 w 98"/>
                <a:gd name="T19" fmla="*/ 146 h 154"/>
                <a:gd name="T20" fmla="*/ 18 w 98"/>
                <a:gd name="T21" fmla="*/ 8 h 154"/>
                <a:gd name="T22" fmla="*/ 90 w 98"/>
                <a:gd name="T23" fmla="*/ 146 h 154"/>
                <a:gd name="T24" fmla="*/ 22 w 98"/>
                <a:gd name="T25" fmla="*/ 11 h 154"/>
                <a:gd name="T26" fmla="*/ 86 w 98"/>
                <a:gd name="T27" fmla="*/ 34 h 154"/>
                <a:gd name="T28" fmla="*/ 78 w 98"/>
                <a:gd name="T29" fmla="*/ 26 h 154"/>
                <a:gd name="T30" fmla="*/ 30 w 98"/>
                <a:gd name="T31" fmla="*/ 19 h 154"/>
                <a:gd name="T32" fmla="*/ 78 w 98"/>
                <a:gd name="T33" fmla="*/ 26 h 154"/>
                <a:gd name="T34" fmla="*/ 22 w 98"/>
                <a:gd name="T35" fmla="*/ 42 h 154"/>
                <a:gd name="T36" fmla="*/ 86 w 98"/>
                <a:gd name="T37" fmla="*/ 65 h 154"/>
                <a:gd name="T38" fmla="*/ 78 w 98"/>
                <a:gd name="T39" fmla="*/ 57 h 154"/>
                <a:gd name="T40" fmla="*/ 30 w 98"/>
                <a:gd name="T41" fmla="*/ 50 h 154"/>
                <a:gd name="T42" fmla="*/ 78 w 98"/>
                <a:gd name="T43" fmla="*/ 57 h 154"/>
                <a:gd name="T44" fmla="*/ 22 w 98"/>
                <a:gd name="T45" fmla="*/ 73 h 154"/>
                <a:gd name="T46" fmla="*/ 86 w 98"/>
                <a:gd name="T47" fmla="*/ 96 h 154"/>
                <a:gd name="T48" fmla="*/ 78 w 98"/>
                <a:gd name="T49" fmla="*/ 88 h 154"/>
                <a:gd name="T50" fmla="*/ 30 w 98"/>
                <a:gd name="T51" fmla="*/ 81 h 154"/>
                <a:gd name="T52" fmla="*/ 78 w 98"/>
                <a:gd name="T53" fmla="*/ 88 h 154"/>
                <a:gd name="T54" fmla="*/ 42 w 98"/>
                <a:gd name="T55" fmla="*/ 129 h 154"/>
                <a:gd name="T56" fmla="*/ 22 w 98"/>
                <a:gd name="T57" fmla="*/ 129 h 154"/>
                <a:gd name="T58" fmla="*/ 32 w 98"/>
                <a:gd name="T59" fmla="*/ 127 h 154"/>
                <a:gd name="T60" fmla="*/ 32 w 98"/>
                <a:gd name="T61" fmla="*/ 131 h 154"/>
                <a:gd name="T62" fmla="*/ 32 w 98"/>
                <a:gd name="T63" fmla="*/ 127 h 154"/>
                <a:gd name="T64" fmla="*/ 44 w 98"/>
                <a:gd name="T65" fmla="*/ 129 h 154"/>
                <a:gd name="T66" fmla="*/ 64 w 98"/>
                <a:gd name="T67" fmla="*/ 129 h 154"/>
                <a:gd name="T68" fmla="*/ 54 w 98"/>
                <a:gd name="T69" fmla="*/ 131 h 154"/>
                <a:gd name="T70" fmla="*/ 54 w 98"/>
                <a:gd name="T71" fmla="*/ 127 h 154"/>
                <a:gd name="T72" fmla="*/ 54 w 98"/>
                <a:gd name="T73" fmla="*/ 131 h 154"/>
                <a:gd name="T74" fmla="*/ 86 w 98"/>
                <a:gd name="T75" fmla="*/ 138 h 154"/>
                <a:gd name="T76" fmla="*/ 67 w 98"/>
                <a:gd name="T77" fmla="*/ 119 h 154"/>
                <a:gd name="T78" fmla="*/ 75 w 98"/>
                <a:gd name="T79" fmla="*/ 127 h 154"/>
                <a:gd name="T80" fmla="*/ 78 w 98"/>
                <a:gd name="T81" fmla="*/ 130 h 154"/>
                <a:gd name="T82" fmla="*/ 75 w 98"/>
                <a:gd name="T83" fmla="*/ 1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54">
                  <a:moveTo>
                    <a:pt x="10" y="0"/>
                  </a:moveTo>
                  <a:cubicBezTo>
                    <a:pt x="10" y="19"/>
                    <a:pt x="10" y="19"/>
                    <a:pt x="10" y="19"/>
                  </a:cubicBezTo>
                  <a:cubicBezTo>
                    <a:pt x="4" y="21"/>
                    <a:pt x="0" y="28"/>
                    <a:pt x="0" y="35"/>
                  </a:cubicBezTo>
                  <a:cubicBezTo>
                    <a:pt x="0" y="43"/>
                    <a:pt x="4" y="49"/>
                    <a:pt x="10" y="51"/>
                  </a:cubicBezTo>
                  <a:cubicBezTo>
                    <a:pt x="10" y="71"/>
                    <a:pt x="10" y="71"/>
                    <a:pt x="10" y="71"/>
                  </a:cubicBezTo>
                  <a:cubicBezTo>
                    <a:pt x="4" y="73"/>
                    <a:pt x="0" y="80"/>
                    <a:pt x="0" y="87"/>
                  </a:cubicBezTo>
                  <a:cubicBezTo>
                    <a:pt x="0" y="95"/>
                    <a:pt x="4" y="101"/>
                    <a:pt x="10" y="103"/>
                  </a:cubicBezTo>
                  <a:cubicBezTo>
                    <a:pt x="10" y="154"/>
                    <a:pt x="10" y="154"/>
                    <a:pt x="10" y="154"/>
                  </a:cubicBezTo>
                  <a:cubicBezTo>
                    <a:pt x="98" y="154"/>
                    <a:pt x="98" y="154"/>
                    <a:pt x="98" y="154"/>
                  </a:cubicBezTo>
                  <a:cubicBezTo>
                    <a:pt x="98" y="0"/>
                    <a:pt x="98" y="0"/>
                    <a:pt x="98" y="0"/>
                  </a:cubicBezTo>
                  <a:lnTo>
                    <a:pt x="10" y="0"/>
                  </a:lnTo>
                  <a:close/>
                  <a:moveTo>
                    <a:pt x="8" y="35"/>
                  </a:moveTo>
                  <a:cubicBezTo>
                    <a:pt x="8" y="32"/>
                    <a:pt x="9" y="30"/>
                    <a:pt x="10" y="28"/>
                  </a:cubicBezTo>
                  <a:cubicBezTo>
                    <a:pt x="10" y="42"/>
                    <a:pt x="10" y="42"/>
                    <a:pt x="10" y="42"/>
                  </a:cubicBezTo>
                  <a:cubicBezTo>
                    <a:pt x="9" y="40"/>
                    <a:pt x="8" y="38"/>
                    <a:pt x="8" y="35"/>
                  </a:cubicBezTo>
                  <a:close/>
                  <a:moveTo>
                    <a:pt x="8" y="87"/>
                  </a:moveTo>
                  <a:cubicBezTo>
                    <a:pt x="8" y="85"/>
                    <a:pt x="9" y="82"/>
                    <a:pt x="10" y="80"/>
                  </a:cubicBezTo>
                  <a:cubicBezTo>
                    <a:pt x="10" y="94"/>
                    <a:pt x="10" y="94"/>
                    <a:pt x="10" y="94"/>
                  </a:cubicBezTo>
                  <a:cubicBezTo>
                    <a:pt x="9" y="92"/>
                    <a:pt x="8" y="90"/>
                    <a:pt x="8" y="87"/>
                  </a:cubicBezTo>
                  <a:close/>
                  <a:moveTo>
                    <a:pt x="90" y="146"/>
                  </a:moveTo>
                  <a:cubicBezTo>
                    <a:pt x="18" y="146"/>
                    <a:pt x="18" y="146"/>
                    <a:pt x="18" y="146"/>
                  </a:cubicBezTo>
                  <a:cubicBezTo>
                    <a:pt x="18" y="8"/>
                    <a:pt x="18" y="8"/>
                    <a:pt x="18" y="8"/>
                  </a:cubicBezTo>
                  <a:cubicBezTo>
                    <a:pt x="90" y="8"/>
                    <a:pt x="90" y="8"/>
                    <a:pt x="90" y="8"/>
                  </a:cubicBezTo>
                  <a:lnTo>
                    <a:pt x="90" y="146"/>
                  </a:lnTo>
                  <a:close/>
                  <a:moveTo>
                    <a:pt x="86" y="11"/>
                  </a:moveTo>
                  <a:cubicBezTo>
                    <a:pt x="22" y="11"/>
                    <a:pt x="22" y="11"/>
                    <a:pt x="22" y="11"/>
                  </a:cubicBezTo>
                  <a:cubicBezTo>
                    <a:pt x="22" y="34"/>
                    <a:pt x="22" y="34"/>
                    <a:pt x="22" y="34"/>
                  </a:cubicBezTo>
                  <a:cubicBezTo>
                    <a:pt x="86" y="34"/>
                    <a:pt x="86" y="34"/>
                    <a:pt x="86" y="34"/>
                  </a:cubicBezTo>
                  <a:lnTo>
                    <a:pt x="86" y="11"/>
                  </a:lnTo>
                  <a:close/>
                  <a:moveTo>
                    <a:pt x="78" y="26"/>
                  </a:moveTo>
                  <a:cubicBezTo>
                    <a:pt x="30" y="26"/>
                    <a:pt x="30" y="26"/>
                    <a:pt x="30" y="26"/>
                  </a:cubicBezTo>
                  <a:cubicBezTo>
                    <a:pt x="30" y="19"/>
                    <a:pt x="30" y="19"/>
                    <a:pt x="30" y="19"/>
                  </a:cubicBezTo>
                  <a:cubicBezTo>
                    <a:pt x="78" y="19"/>
                    <a:pt x="78" y="19"/>
                    <a:pt x="78" y="19"/>
                  </a:cubicBezTo>
                  <a:lnTo>
                    <a:pt x="78" y="26"/>
                  </a:lnTo>
                  <a:close/>
                  <a:moveTo>
                    <a:pt x="86" y="42"/>
                  </a:moveTo>
                  <a:cubicBezTo>
                    <a:pt x="22" y="42"/>
                    <a:pt x="22" y="42"/>
                    <a:pt x="22" y="42"/>
                  </a:cubicBezTo>
                  <a:cubicBezTo>
                    <a:pt x="22" y="65"/>
                    <a:pt x="22" y="65"/>
                    <a:pt x="22" y="65"/>
                  </a:cubicBezTo>
                  <a:cubicBezTo>
                    <a:pt x="86" y="65"/>
                    <a:pt x="86" y="65"/>
                    <a:pt x="86" y="65"/>
                  </a:cubicBezTo>
                  <a:lnTo>
                    <a:pt x="86" y="42"/>
                  </a:lnTo>
                  <a:close/>
                  <a:moveTo>
                    <a:pt x="78" y="57"/>
                  </a:moveTo>
                  <a:cubicBezTo>
                    <a:pt x="30" y="57"/>
                    <a:pt x="30" y="57"/>
                    <a:pt x="30" y="57"/>
                  </a:cubicBezTo>
                  <a:cubicBezTo>
                    <a:pt x="30" y="50"/>
                    <a:pt x="30" y="50"/>
                    <a:pt x="30" y="50"/>
                  </a:cubicBezTo>
                  <a:cubicBezTo>
                    <a:pt x="78" y="50"/>
                    <a:pt x="78" y="50"/>
                    <a:pt x="78" y="50"/>
                  </a:cubicBezTo>
                  <a:lnTo>
                    <a:pt x="78" y="57"/>
                  </a:lnTo>
                  <a:close/>
                  <a:moveTo>
                    <a:pt x="86" y="73"/>
                  </a:moveTo>
                  <a:cubicBezTo>
                    <a:pt x="22" y="73"/>
                    <a:pt x="22" y="73"/>
                    <a:pt x="22" y="73"/>
                  </a:cubicBezTo>
                  <a:cubicBezTo>
                    <a:pt x="22" y="96"/>
                    <a:pt x="22" y="96"/>
                    <a:pt x="22" y="96"/>
                  </a:cubicBezTo>
                  <a:cubicBezTo>
                    <a:pt x="86" y="96"/>
                    <a:pt x="86" y="96"/>
                    <a:pt x="86" y="96"/>
                  </a:cubicBezTo>
                  <a:lnTo>
                    <a:pt x="86" y="73"/>
                  </a:lnTo>
                  <a:close/>
                  <a:moveTo>
                    <a:pt x="78" y="88"/>
                  </a:moveTo>
                  <a:cubicBezTo>
                    <a:pt x="30" y="88"/>
                    <a:pt x="30" y="88"/>
                    <a:pt x="30" y="88"/>
                  </a:cubicBezTo>
                  <a:cubicBezTo>
                    <a:pt x="30" y="81"/>
                    <a:pt x="30" y="81"/>
                    <a:pt x="30" y="81"/>
                  </a:cubicBezTo>
                  <a:cubicBezTo>
                    <a:pt x="78" y="81"/>
                    <a:pt x="78" y="81"/>
                    <a:pt x="78" y="81"/>
                  </a:cubicBezTo>
                  <a:lnTo>
                    <a:pt x="78" y="88"/>
                  </a:lnTo>
                  <a:close/>
                  <a:moveTo>
                    <a:pt x="32" y="139"/>
                  </a:moveTo>
                  <a:cubicBezTo>
                    <a:pt x="37" y="139"/>
                    <a:pt x="42" y="134"/>
                    <a:pt x="42" y="129"/>
                  </a:cubicBezTo>
                  <a:cubicBezTo>
                    <a:pt x="42" y="124"/>
                    <a:pt x="37" y="119"/>
                    <a:pt x="32" y="119"/>
                  </a:cubicBezTo>
                  <a:cubicBezTo>
                    <a:pt x="26" y="119"/>
                    <a:pt x="22" y="124"/>
                    <a:pt x="22" y="129"/>
                  </a:cubicBezTo>
                  <a:cubicBezTo>
                    <a:pt x="22" y="134"/>
                    <a:pt x="26" y="139"/>
                    <a:pt x="32" y="139"/>
                  </a:cubicBezTo>
                  <a:close/>
                  <a:moveTo>
                    <a:pt x="32" y="127"/>
                  </a:moveTo>
                  <a:cubicBezTo>
                    <a:pt x="33" y="127"/>
                    <a:pt x="34" y="128"/>
                    <a:pt x="34" y="129"/>
                  </a:cubicBezTo>
                  <a:cubicBezTo>
                    <a:pt x="34" y="130"/>
                    <a:pt x="33" y="131"/>
                    <a:pt x="32" y="131"/>
                  </a:cubicBezTo>
                  <a:cubicBezTo>
                    <a:pt x="31" y="131"/>
                    <a:pt x="30" y="130"/>
                    <a:pt x="30" y="129"/>
                  </a:cubicBezTo>
                  <a:cubicBezTo>
                    <a:pt x="30" y="128"/>
                    <a:pt x="31" y="127"/>
                    <a:pt x="32" y="127"/>
                  </a:cubicBezTo>
                  <a:close/>
                  <a:moveTo>
                    <a:pt x="54" y="119"/>
                  </a:moveTo>
                  <a:cubicBezTo>
                    <a:pt x="48" y="119"/>
                    <a:pt x="44" y="124"/>
                    <a:pt x="44" y="129"/>
                  </a:cubicBezTo>
                  <a:cubicBezTo>
                    <a:pt x="44" y="134"/>
                    <a:pt x="48" y="139"/>
                    <a:pt x="54" y="139"/>
                  </a:cubicBezTo>
                  <a:cubicBezTo>
                    <a:pt x="59" y="139"/>
                    <a:pt x="64" y="134"/>
                    <a:pt x="64" y="129"/>
                  </a:cubicBezTo>
                  <a:cubicBezTo>
                    <a:pt x="64" y="124"/>
                    <a:pt x="59" y="119"/>
                    <a:pt x="54" y="119"/>
                  </a:cubicBezTo>
                  <a:close/>
                  <a:moveTo>
                    <a:pt x="54" y="131"/>
                  </a:moveTo>
                  <a:cubicBezTo>
                    <a:pt x="53" y="131"/>
                    <a:pt x="52" y="130"/>
                    <a:pt x="52" y="129"/>
                  </a:cubicBezTo>
                  <a:cubicBezTo>
                    <a:pt x="52" y="128"/>
                    <a:pt x="53" y="127"/>
                    <a:pt x="54" y="127"/>
                  </a:cubicBezTo>
                  <a:cubicBezTo>
                    <a:pt x="55" y="127"/>
                    <a:pt x="56" y="128"/>
                    <a:pt x="56" y="129"/>
                  </a:cubicBezTo>
                  <a:cubicBezTo>
                    <a:pt x="56" y="130"/>
                    <a:pt x="55" y="131"/>
                    <a:pt x="54" y="131"/>
                  </a:cubicBezTo>
                  <a:close/>
                  <a:moveTo>
                    <a:pt x="67" y="138"/>
                  </a:moveTo>
                  <a:cubicBezTo>
                    <a:pt x="86" y="138"/>
                    <a:pt x="86" y="138"/>
                    <a:pt x="86" y="138"/>
                  </a:cubicBezTo>
                  <a:cubicBezTo>
                    <a:pt x="86" y="119"/>
                    <a:pt x="86" y="119"/>
                    <a:pt x="86" y="119"/>
                  </a:cubicBezTo>
                  <a:cubicBezTo>
                    <a:pt x="67" y="119"/>
                    <a:pt x="67" y="119"/>
                    <a:pt x="67" y="119"/>
                  </a:cubicBezTo>
                  <a:lnTo>
                    <a:pt x="67" y="138"/>
                  </a:lnTo>
                  <a:close/>
                  <a:moveTo>
                    <a:pt x="75" y="127"/>
                  </a:moveTo>
                  <a:cubicBezTo>
                    <a:pt x="78" y="127"/>
                    <a:pt x="78" y="127"/>
                    <a:pt x="78" y="127"/>
                  </a:cubicBezTo>
                  <a:cubicBezTo>
                    <a:pt x="78" y="130"/>
                    <a:pt x="78" y="130"/>
                    <a:pt x="78" y="130"/>
                  </a:cubicBezTo>
                  <a:cubicBezTo>
                    <a:pt x="75" y="130"/>
                    <a:pt x="75" y="130"/>
                    <a:pt x="75" y="130"/>
                  </a:cubicBezTo>
                  <a:lnTo>
                    <a:pt x="75" y="127"/>
                  </a:lnTo>
                  <a:close/>
                </a:path>
              </a:pathLst>
            </a:custGeom>
            <a:solidFill>
              <a:schemeClr val="tx2"/>
            </a:solidFill>
            <a:ln>
              <a:noFill/>
            </a:ln>
          </p:spPr>
          <p:txBody>
            <a:bodyPr vert="horz" wrap="square" lIns="93260" tIns="46630" rIns="93260" bIns="46630" numCol="1" anchor="t" anchorCtr="0" compatLnSpc="1">
              <a:prstTxWarp prst="textNoShape">
                <a:avLst/>
              </a:prstTxWarp>
            </a:bodyPr>
            <a:lstStyle/>
            <a:p>
              <a:pPr defTabSz="932597"/>
              <a:endParaRPr lang="en-US" sz="1836" kern="0"/>
            </a:p>
          </p:txBody>
        </p:sp>
      </p:grpSp>
      <p:grpSp>
        <p:nvGrpSpPr>
          <p:cNvPr id="26" name="Group 25"/>
          <p:cNvGrpSpPr/>
          <p:nvPr/>
        </p:nvGrpSpPr>
        <p:grpSpPr>
          <a:xfrm>
            <a:off x="6660892" y="4532284"/>
            <a:ext cx="5156413" cy="1118805"/>
            <a:chOff x="6530015" y="4754140"/>
            <a:chExt cx="5055766" cy="1096967"/>
          </a:xfrm>
        </p:grpSpPr>
        <p:sp>
          <p:nvSpPr>
            <p:cNvPr id="15" name="Rectangle 14"/>
            <p:cNvSpPr/>
            <p:nvPr/>
          </p:nvSpPr>
          <p:spPr>
            <a:xfrm>
              <a:off x="7270176" y="4754140"/>
              <a:ext cx="4315605" cy="1096967"/>
            </a:xfrm>
            <a:prstGeom prst="rect">
              <a:avLst/>
            </a:prstGeom>
          </p:spPr>
          <p:txBody>
            <a:bodyPr wrap="none">
              <a:spAutoFit/>
            </a:bodyPr>
            <a:lstStyle/>
            <a:p>
              <a:pPr defTabSz="914049">
                <a:spcAft>
                  <a:spcPts val="1224"/>
                </a:spcAft>
                <a:defRPr/>
              </a:pPr>
              <a:r>
                <a:rPr lang="en-US" sz="3264" kern="0" dirty="0">
                  <a:latin typeface="+mj-lt"/>
                  <a:cs typeface="Segoe UI Light" panose="020B0502040204020203" pitchFamily="34" charset="0"/>
                </a:rPr>
                <a:t>Cloud-ready </a:t>
              </a:r>
              <a:br>
                <a:rPr lang="en-US" sz="3264" kern="0" dirty="0">
                  <a:latin typeface="+mj-lt"/>
                  <a:cs typeface="Segoe UI Light" panose="020B0502040204020203" pitchFamily="34" charset="0"/>
                </a:rPr>
              </a:br>
              <a:r>
                <a:rPr lang="en-US" sz="3264" kern="0" dirty="0">
                  <a:latin typeface="+mj-lt"/>
                  <a:cs typeface="Segoe UI Light" panose="020B0502040204020203" pitchFamily="34" charset="0"/>
                </a:rPr>
                <a:t>application platform</a:t>
              </a:r>
            </a:p>
          </p:txBody>
        </p:sp>
        <p:sp>
          <p:nvSpPr>
            <p:cNvPr id="25" name="Freeform 13"/>
            <p:cNvSpPr>
              <a:spLocks noEditPoints="1"/>
            </p:cNvSpPr>
            <p:nvPr/>
          </p:nvSpPr>
          <p:spPr bwMode="auto">
            <a:xfrm>
              <a:off x="6530015" y="5128127"/>
              <a:ext cx="472626" cy="329244"/>
            </a:xfrm>
            <a:custGeom>
              <a:avLst/>
              <a:gdLst>
                <a:gd name="T0" fmla="*/ 28 w 128"/>
                <a:gd name="T1" fmla="*/ 88 h 88"/>
                <a:gd name="T2" fmla="*/ 94 w 128"/>
                <a:gd name="T3" fmla="*/ 88 h 88"/>
                <a:gd name="T4" fmla="*/ 128 w 128"/>
                <a:gd name="T5" fmla="*/ 54 h 88"/>
                <a:gd name="T6" fmla="*/ 96 w 128"/>
                <a:gd name="T7" fmla="*/ 20 h 88"/>
                <a:gd name="T8" fmla="*/ 64 w 128"/>
                <a:gd name="T9" fmla="*/ 0 h 88"/>
                <a:gd name="T10" fmla="*/ 28 w 128"/>
                <a:gd name="T11" fmla="*/ 32 h 88"/>
                <a:gd name="T12" fmla="*/ 28 w 128"/>
                <a:gd name="T13" fmla="*/ 32 h 88"/>
                <a:gd name="T14" fmla="*/ 0 w 128"/>
                <a:gd name="T15" fmla="*/ 60 h 88"/>
                <a:gd name="T16" fmla="*/ 28 w 128"/>
                <a:gd name="T17" fmla="*/ 88 h 88"/>
                <a:gd name="T18" fmla="*/ 28 w 128"/>
                <a:gd name="T19" fmla="*/ 40 h 88"/>
                <a:gd name="T20" fmla="*/ 31 w 128"/>
                <a:gd name="T21" fmla="*/ 40 h 88"/>
                <a:gd name="T22" fmla="*/ 36 w 128"/>
                <a:gd name="T23" fmla="*/ 41 h 88"/>
                <a:gd name="T24" fmla="*/ 36 w 128"/>
                <a:gd name="T25" fmla="*/ 36 h 88"/>
                <a:gd name="T26" fmla="*/ 64 w 128"/>
                <a:gd name="T27" fmla="*/ 8 h 88"/>
                <a:gd name="T28" fmla="*/ 90 w 128"/>
                <a:gd name="T29" fmla="*/ 26 h 88"/>
                <a:gd name="T30" fmla="*/ 91 w 128"/>
                <a:gd name="T31" fmla="*/ 28 h 88"/>
                <a:gd name="T32" fmla="*/ 94 w 128"/>
                <a:gd name="T33" fmla="*/ 28 h 88"/>
                <a:gd name="T34" fmla="*/ 120 w 128"/>
                <a:gd name="T35" fmla="*/ 54 h 88"/>
                <a:gd name="T36" fmla="*/ 94 w 128"/>
                <a:gd name="T37" fmla="*/ 80 h 88"/>
                <a:gd name="T38" fmla="*/ 28 w 128"/>
                <a:gd name="T39" fmla="*/ 80 h 88"/>
                <a:gd name="T40" fmla="*/ 8 w 128"/>
                <a:gd name="T41" fmla="*/ 60 h 88"/>
                <a:gd name="T42" fmla="*/ 28 w 128"/>
                <a:gd name="T43"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88">
                  <a:moveTo>
                    <a:pt x="28" y="88"/>
                  </a:moveTo>
                  <a:cubicBezTo>
                    <a:pt x="94" y="88"/>
                    <a:pt x="94" y="88"/>
                    <a:pt x="94" y="88"/>
                  </a:cubicBezTo>
                  <a:cubicBezTo>
                    <a:pt x="113" y="88"/>
                    <a:pt x="128" y="73"/>
                    <a:pt x="128" y="54"/>
                  </a:cubicBezTo>
                  <a:cubicBezTo>
                    <a:pt x="128" y="36"/>
                    <a:pt x="114" y="21"/>
                    <a:pt x="96" y="20"/>
                  </a:cubicBezTo>
                  <a:cubicBezTo>
                    <a:pt x="90" y="8"/>
                    <a:pt x="78" y="0"/>
                    <a:pt x="64" y="0"/>
                  </a:cubicBezTo>
                  <a:cubicBezTo>
                    <a:pt x="46" y="0"/>
                    <a:pt x="30" y="14"/>
                    <a:pt x="28" y="32"/>
                  </a:cubicBezTo>
                  <a:cubicBezTo>
                    <a:pt x="28" y="32"/>
                    <a:pt x="28" y="32"/>
                    <a:pt x="28" y="32"/>
                  </a:cubicBezTo>
                  <a:cubicBezTo>
                    <a:pt x="13" y="32"/>
                    <a:pt x="0" y="45"/>
                    <a:pt x="0" y="60"/>
                  </a:cubicBezTo>
                  <a:cubicBezTo>
                    <a:pt x="0" y="75"/>
                    <a:pt x="13" y="88"/>
                    <a:pt x="28" y="88"/>
                  </a:cubicBezTo>
                  <a:close/>
                  <a:moveTo>
                    <a:pt x="28" y="40"/>
                  </a:moveTo>
                  <a:cubicBezTo>
                    <a:pt x="29" y="40"/>
                    <a:pt x="30" y="40"/>
                    <a:pt x="31" y="40"/>
                  </a:cubicBezTo>
                  <a:cubicBezTo>
                    <a:pt x="36" y="41"/>
                    <a:pt x="36" y="41"/>
                    <a:pt x="36" y="41"/>
                  </a:cubicBezTo>
                  <a:cubicBezTo>
                    <a:pt x="36" y="36"/>
                    <a:pt x="36" y="36"/>
                    <a:pt x="36" y="36"/>
                  </a:cubicBezTo>
                  <a:cubicBezTo>
                    <a:pt x="36" y="21"/>
                    <a:pt x="49" y="8"/>
                    <a:pt x="64" y="8"/>
                  </a:cubicBezTo>
                  <a:cubicBezTo>
                    <a:pt x="75" y="8"/>
                    <a:pt x="86" y="15"/>
                    <a:pt x="90" y="26"/>
                  </a:cubicBezTo>
                  <a:cubicBezTo>
                    <a:pt x="91" y="28"/>
                    <a:pt x="91" y="28"/>
                    <a:pt x="91" y="28"/>
                  </a:cubicBezTo>
                  <a:cubicBezTo>
                    <a:pt x="94" y="28"/>
                    <a:pt x="94" y="28"/>
                    <a:pt x="94" y="28"/>
                  </a:cubicBezTo>
                  <a:cubicBezTo>
                    <a:pt x="108" y="28"/>
                    <a:pt x="120" y="40"/>
                    <a:pt x="120" y="54"/>
                  </a:cubicBezTo>
                  <a:cubicBezTo>
                    <a:pt x="120" y="68"/>
                    <a:pt x="108" y="80"/>
                    <a:pt x="94" y="80"/>
                  </a:cubicBezTo>
                  <a:cubicBezTo>
                    <a:pt x="28" y="80"/>
                    <a:pt x="28" y="80"/>
                    <a:pt x="28" y="80"/>
                  </a:cubicBezTo>
                  <a:cubicBezTo>
                    <a:pt x="17" y="80"/>
                    <a:pt x="8" y="71"/>
                    <a:pt x="8" y="60"/>
                  </a:cubicBezTo>
                  <a:cubicBezTo>
                    <a:pt x="8" y="49"/>
                    <a:pt x="17" y="40"/>
                    <a:pt x="28" y="40"/>
                  </a:cubicBezTo>
                  <a:close/>
                </a:path>
              </a:pathLst>
            </a:custGeom>
            <a:solidFill>
              <a:schemeClr val="tx2"/>
            </a:solidFill>
            <a:ln>
              <a:noFill/>
            </a:ln>
          </p:spPr>
          <p:txBody>
            <a:bodyPr vert="horz" wrap="square" lIns="93260" tIns="46630" rIns="93260" bIns="46630" numCol="1" anchor="t" anchorCtr="0" compatLnSpc="1">
              <a:prstTxWarp prst="textNoShape">
                <a:avLst/>
              </a:prstTxWarp>
            </a:bodyPr>
            <a:lstStyle/>
            <a:p>
              <a:pPr defTabSz="932597"/>
              <a:endParaRPr lang="en-US" sz="1836" kern="0"/>
            </a:p>
          </p:txBody>
        </p:sp>
      </p:grpSp>
      <p:sp>
        <p:nvSpPr>
          <p:cNvPr id="30" name="Rectangle 29"/>
          <p:cNvSpPr/>
          <p:nvPr/>
        </p:nvSpPr>
        <p:spPr>
          <a:xfrm>
            <a:off x="6715579" y="6098681"/>
            <a:ext cx="5503055" cy="670445"/>
          </a:xfrm>
          <a:prstGeom prst="rect">
            <a:avLst/>
          </a:prstGeom>
        </p:spPr>
        <p:txBody>
          <a:bodyPr wrap="square">
            <a:spAutoFit/>
          </a:bodyPr>
          <a:lstStyle/>
          <a:p>
            <a:pPr algn="r" defTabSz="932597"/>
            <a:r>
              <a:rPr lang="en-US" sz="1836" kern="0" dirty="0"/>
              <a:t>Windows Server + System Center </a:t>
            </a:r>
            <a:br>
              <a:rPr lang="en-US" sz="1836" kern="0" dirty="0"/>
            </a:br>
            <a:r>
              <a:rPr lang="en-US" sz="1836" kern="0" dirty="0"/>
              <a:t>session guide: </a:t>
            </a:r>
            <a:r>
              <a:rPr lang="en-US" sz="1836" kern="0" dirty="0">
                <a:latin typeface="Segoe UI Semibold" panose="020B0702040204020203" pitchFamily="34" charset="0"/>
                <a:cs typeface="Segoe UI Semibold" panose="020B0702040204020203" pitchFamily="34" charset="0"/>
              </a:rPr>
              <a:t>aka.ms/WS2016Ignite</a:t>
            </a:r>
          </a:p>
        </p:txBody>
      </p:sp>
    </p:spTree>
    <p:extLst>
      <p:ext uri="{BB962C8B-B14F-4D97-AF65-F5344CB8AC3E}">
        <p14:creationId xmlns:p14="http://schemas.microsoft.com/office/powerpoint/2010/main" val="23920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4144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60468" y="366749"/>
          <a:ext cx="11352190" cy="6272841"/>
        </p:xfrm>
        <a:graphic>
          <a:graphicData uri="http://schemas.openxmlformats.org/drawingml/2006/table">
            <a:tbl>
              <a:tblPr firstRow="1" bandRow="1">
                <a:tableStyleId>{F5AB1C69-6EDB-4FF4-983F-18BD219EF322}</a:tableStyleId>
              </a:tblPr>
              <a:tblGrid>
                <a:gridCol w="5676095">
                  <a:extLst>
                    <a:ext uri="{9D8B030D-6E8A-4147-A177-3AD203B41FA5}">
                      <a16:colId xmlns:a16="http://schemas.microsoft.com/office/drawing/2014/main" val="1304598159"/>
                    </a:ext>
                  </a:extLst>
                </a:gridCol>
                <a:gridCol w="5676095">
                  <a:extLst>
                    <a:ext uri="{9D8B030D-6E8A-4147-A177-3AD203B41FA5}">
                      <a16:colId xmlns:a16="http://schemas.microsoft.com/office/drawing/2014/main" val="3450934518"/>
                    </a:ext>
                  </a:extLst>
                </a:gridCol>
              </a:tblGrid>
              <a:tr h="713551">
                <a:tc gridSpan="2">
                  <a:txBody>
                    <a:bodyPr/>
                    <a:lstStyle/>
                    <a:p>
                      <a:pPr algn="ctr"/>
                      <a:r>
                        <a:rPr lang="en-US" sz="3300" dirty="0"/>
                        <a:t>Eras of Windows Server and PowerShell</a:t>
                      </a:r>
                      <a:endParaRPr lang="en-US" sz="3300" dirty="0">
                        <a:latin typeface="+mj-lt"/>
                      </a:endParaRPr>
                    </a:p>
                  </a:txBody>
                  <a:tcPr marL="93247" marR="93247" marT="46623" marB="46623"/>
                </a:tc>
                <a:tc hMerge="1">
                  <a:txBody>
                    <a:bodyPr/>
                    <a:lstStyle/>
                    <a:p>
                      <a:endParaRPr lang="en-US" dirty="0"/>
                    </a:p>
                  </a:txBody>
                  <a:tcPr/>
                </a:tc>
                <a:extLst>
                  <a:ext uri="{0D108BD9-81ED-4DB2-BD59-A6C34878D82A}">
                    <a16:rowId xmlns:a16="http://schemas.microsoft.com/office/drawing/2014/main" val="2757584143"/>
                  </a:ext>
                </a:extLst>
              </a:tr>
              <a:tr h="435694">
                <a:tc gridSpan="2">
                  <a:txBody>
                    <a:bodyPr/>
                    <a:lstStyle/>
                    <a:p>
                      <a:pPr algn="ctr"/>
                      <a:r>
                        <a:rPr lang="en-US" sz="1800" kern="1200" dirty="0">
                          <a:effectLst/>
                        </a:rPr>
                        <a:t>Server for the Masses Era</a:t>
                      </a:r>
                      <a:endParaRPr lang="en-US" sz="1800" kern="1200" dirty="0">
                        <a:solidFill>
                          <a:schemeClr val="dk1"/>
                        </a:solidFill>
                        <a:effectLst/>
                        <a:latin typeface="+mn-lt"/>
                        <a:ea typeface="+mn-ea"/>
                        <a:cs typeface="+mn-cs"/>
                      </a:endParaRPr>
                    </a:p>
                  </a:txBody>
                  <a:tcPr marL="93247" marR="93247" marT="46623" marB="46623"/>
                </a:tc>
                <a:tc hMerge="1">
                  <a:txBody>
                    <a:bodyPr/>
                    <a:lstStyle/>
                    <a:p>
                      <a:endParaRPr lang="en-US" dirty="0"/>
                    </a:p>
                  </a:txBody>
                  <a:tcPr/>
                </a:tc>
                <a:extLst>
                  <a:ext uri="{0D108BD9-81ED-4DB2-BD59-A6C34878D82A}">
                    <a16:rowId xmlns:a16="http://schemas.microsoft.com/office/drawing/2014/main" val="2563221698"/>
                  </a:ext>
                </a:extLst>
              </a:tr>
              <a:tr h="977439">
                <a:tc>
                  <a:txBody>
                    <a:bodyPr/>
                    <a:lstStyle/>
                    <a:p>
                      <a:r>
                        <a:rPr lang="en-US" sz="1600" b="1" kern="1200" dirty="0">
                          <a:effectLst/>
                        </a:rPr>
                        <a:t>Windows NT</a:t>
                      </a:r>
                    </a:p>
                    <a:p>
                      <a:pPr marL="171450" indent="-171450">
                        <a:buFont typeface="Arial" panose="020B0604020202020204" pitchFamily="34" charset="0"/>
                        <a:buChar char="•"/>
                      </a:pPr>
                      <a:r>
                        <a:rPr lang="en-US" sz="1600" kern="1200" dirty="0">
                          <a:effectLst/>
                        </a:rPr>
                        <a:t>Simple GUI to setup and run server workloads</a:t>
                      </a:r>
                    </a:p>
                  </a:txBody>
                  <a:tcPr marL="93247" marR="93247" marT="46623" marB="46623"/>
                </a:tc>
                <a:tc>
                  <a:txBody>
                    <a:bodyPr/>
                    <a:lstStyle/>
                    <a:p>
                      <a:pPr marL="0" marR="0">
                        <a:lnSpc>
                          <a:spcPct val="107000"/>
                        </a:lnSpc>
                        <a:spcBef>
                          <a:spcPts val="0"/>
                        </a:spcBef>
                        <a:spcAft>
                          <a:spcPts val="0"/>
                        </a:spcAft>
                      </a:pPr>
                      <a:r>
                        <a:rPr lang="en-US" sz="1600" b="1" dirty="0">
                          <a:effectLst/>
                        </a:rPr>
                        <a:t>No PowerShell</a:t>
                      </a:r>
                    </a:p>
                    <a:p>
                      <a:pPr marL="171450" marR="0" lvl="0" indent="-171450">
                        <a:lnSpc>
                          <a:spcPct val="107000"/>
                        </a:lnSpc>
                        <a:spcBef>
                          <a:spcPts val="0"/>
                        </a:spcBef>
                        <a:spcAft>
                          <a:spcPts val="0"/>
                        </a:spcAft>
                        <a:buFont typeface="Arial" panose="020B0604020202020204" pitchFamily="34" charset="0"/>
                        <a:buChar char="•"/>
                      </a:pPr>
                      <a:r>
                        <a:rPr lang="en-US" sz="1600" dirty="0">
                          <a:effectLst/>
                        </a:rPr>
                        <a:t>Rare automation with only VBS and DOS/.bat</a:t>
                      </a:r>
                      <a:endParaRPr lang="en-US" sz="1600" dirty="0">
                        <a:effectLst/>
                        <a:latin typeface="+mn-lt"/>
                        <a:ea typeface="Calibri" panose="020F0502020204030204" pitchFamily="34" charset="0"/>
                        <a:cs typeface="Times New Roman" panose="02020603050405020304" pitchFamily="18" charset="0"/>
                      </a:endParaRPr>
                    </a:p>
                  </a:txBody>
                  <a:tcPr marL="69935" marR="69935" marT="0" marB="0"/>
                </a:tc>
                <a:extLst>
                  <a:ext uri="{0D108BD9-81ED-4DB2-BD59-A6C34878D82A}">
                    <a16:rowId xmlns:a16="http://schemas.microsoft.com/office/drawing/2014/main" val="3721151097"/>
                  </a:ext>
                </a:extLst>
              </a:tr>
              <a:tr h="497215">
                <a:tc gridSpan="2">
                  <a:txBody>
                    <a:bodyPr/>
                    <a:lstStyle/>
                    <a:p>
                      <a:pPr algn="ctr"/>
                      <a:r>
                        <a:rPr lang="en-US" sz="1800" kern="1200" dirty="0">
                          <a:effectLst/>
                        </a:rPr>
                        <a:t>Enterprise Server Era</a:t>
                      </a:r>
                      <a:endParaRPr lang="en-US" sz="1800" dirty="0">
                        <a:latin typeface="+mn-lt"/>
                      </a:endParaRPr>
                    </a:p>
                  </a:txBody>
                  <a:tcPr marL="93247" marR="93247" marT="46623" marB="46623"/>
                </a:tc>
                <a:tc hMerge="1">
                  <a:txBody>
                    <a:bodyPr/>
                    <a:lstStyle/>
                    <a:p>
                      <a:endParaRPr lang="en-US" dirty="0"/>
                    </a:p>
                  </a:txBody>
                  <a:tcPr/>
                </a:tc>
                <a:extLst>
                  <a:ext uri="{0D108BD9-81ED-4DB2-BD59-A6C34878D82A}">
                    <a16:rowId xmlns:a16="http://schemas.microsoft.com/office/drawing/2014/main" val="3325484959"/>
                  </a:ext>
                </a:extLst>
              </a:tr>
              <a:tr h="1706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effectLst/>
                        </a:rPr>
                        <a:t>Windows 2000 Server, Windows Server 2003</a:t>
                      </a:r>
                    </a:p>
                    <a:p>
                      <a:pPr marL="171450" indent="-171450">
                        <a:buFont typeface="Arial" panose="020B0604020202020204" pitchFamily="34" charset="0"/>
                        <a:buChar char="•"/>
                      </a:pPr>
                      <a:r>
                        <a:rPr lang="en-US" sz="1600" kern="1200" dirty="0">
                          <a:effectLst/>
                        </a:rPr>
                        <a:t>Active Directory/Group Policy eases management across the enterprise</a:t>
                      </a:r>
                    </a:p>
                  </a:txBody>
                  <a:tcPr marL="93247" marR="93247" marT="46623" marB="46623"/>
                </a:tc>
                <a:tc>
                  <a:txBody>
                    <a:bodyPr/>
                    <a:lstStyle/>
                    <a:p>
                      <a:r>
                        <a:rPr lang="en-US" sz="1600" b="1" kern="1200" dirty="0">
                          <a:effectLst/>
                        </a:rPr>
                        <a:t>PowerShell Begins! </a:t>
                      </a:r>
                    </a:p>
                    <a:p>
                      <a:pPr marL="171450" lvl="0" indent="-171450">
                        <a:buFont typeface="Arial" panose="020B0604020202020204" pitchFamily="34" charset="0"/>
                        <a:buChar char="•"/>
                      </a:pPr>
                      <a:r>
                        <a:rPr lang="en-US" sz="1600" kern="1200" dirty="0">
                          <a:effectLst/>
                        </a:rPr>
                        <a:t>New shell and scripting language built around structured data</a:t>
                      </a:r>
                    </a:p>
                    <a:p>
                      <a:pPr marL="171450" lvl="0" indent="-171450">
                        <a:buFont typeface="Arial" panose="020B0604020202020204" pitchFamily="34" charset="0"/>
                        <a:buChar char="•"/>
                      </a:pPr>
                      <a:r>
                        <a:rPr lang="en-US" sz="1600" kern="1200" dirty="0">
                          <a:effectLst/>
                        </a:rPr>
                        <a:t>Enables automation across many servers to reduce errors, cost, and downtime.</a:t>
                      </a:r>
                    </a:p>
                  </a:txBody>
                  <a:tcPr marL="93247" marR="93247" marT="46623" marB="46623"/>
                </a:tc>
                <a:extLst>
                  <a:ext uri="{0D108BD9-81ED-4DB2-BD59-A6C34878D82A}">
                    <a16:rowId xmlns:a16="http://schemas.microsoft.com/office/drawing/2014/main" val="2868780825"/>
                  </a:ext>
                </a:extLst>
              </a:tr>
              <a:tr h="435694">
                <a:tc gridSpan="2">
                  <a:txBody>
                    <a:bodyPr/>
                    <a:lstStyle/>
                    <a:p>
                      <a:pPr algn="ctr"/>
                      <a:r>
                        <a:rPr lang="en-US" sz="1800" kern="1200" dirty="0">
                          <a:effectLst/>
                        </a:rPr>
                        <a:t>Datacenter Server Era</a:t>
                      </a:r>
                      <a:endParaRPr lang="en-US" sz="1800" dirty="0">
                        <a:latin typeface="+mn-lt"/>
                      </a:endParaRPr>
                    </a:p>
                  </a:txBody>
                  <a:tcPr marL="93247" marR="93247" marT="46623" marB="46623"/>
                </a:tc>
                <a:tc hMerge="1">
                  <a:txBody>
                    <a:bodyPr/>
                    <a:lstStyle/>
                    <a:p>
                      <a:endParaRPr lang="en-US" dirty="0"/>
                    </a:p>
                  </a:txBody>
                  <a:tcPr/>
                </a:tc>
                <a:extLst>
                  <a:ext uri="{0D108BD9-81ED-4DB2-BD59-A6C34878D82A}">
                    <a16:rowId xmlns:a16="http://schemas.microsoft.com/office/drawing/2014/main" val="68111694"/>
                  </a:ext>
                </a:extLst>
              </a:tr>
              <a:tr h="1506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effectLst/>
                        </a:rPr>
                        <a:t>Windows Server 2008, Windows Server 2012</a:t>
                      </a:r>
                      <a:endParaRPr lang="en-US" sz="1600" b="1" dirty="0"/>
                    </a:p>
                    <a:p>
                      <a:pPr marL="171450" indent="-171450">
                        <a:buFont typeface="Arial" panose="020B0604020202020204" pitchFamily="34" charset="0"/>
                        <a:buChar char="•"/>
                      </a:pPr>
                      <a:r>
                        <a:rPr lang="en-US" sz="1600" kern="1200" dirty="0">
                          <a:effectLst/>
                        </a:rPr>
                        <a:t>Added virtualization, network and storage management</a:t>
                      </a:r>
                    </a:p>
                    <a:p>
                      <a:pPr marL="171450" indent="-171450">
                        <a:buFont typeface="Arial" panose="020B0604020202020204" pitchFamily="34" charset="0"/>
                        <a:buChar char="•"/>
                      </a:pPr>
                      <a:r>
                        <a:rPr lang="en-US" sz="1600" kern="1200" dirty="0">
                          <a:effectLst/>
                        </a:rPr>
                        <a:t>Enabled management of interconnected servers hosted in remote datacenters</a:t>
                      </a:r>
                      <a:endParaRPr lang="en-US" sz="1600" dirty="0">
                        <a:latin typeface="+mn-lt"/>
                      </a:endParaRPr>
                    </a:p>
                  </a:txBody>
                  <a:tcPr marL="93247" marR="93247" marT="46623" marB="46623"/>
                </a:tc>
                <a:tc>
                  <a:txBody>
                    <a:bodyPr/>
                    <a:lstStyle/>
                    <a:p>
                      <a:r>
                        <a:rPr lang="en-US" sz="1600" b="1" kern="1200" dirty="0">
                          <a:effectLst/>
                        </a:rPr>
                        <a:t>Full PowerShell – Age of Automation on Windows</a:t>
                      </a:r>
                    </a:p>
                    <a:p>
                      <a:pPr marL="171450" lvl="0" indent="-171450">
                        <a:buFont typeface="Arial" panose="020B0604020202020204" pitchFamily="34" charset="0"/>
                        <a:buChar char="•"/>
                      </a:pPr>
                      <a:r>
                        <a:rPr lang="en-US" sz="1600" kern="1200" dirty="0">
                          <a:effectLst/>
                        </a:rPr>
                        <a:t>Broad cmdlet coverage, full featured remoting, modules, and the Integrated Scripting Editor</a:t>
                      </a:r>
                    </a:p>
                    <a:p>
                      <a:pPr marL="171450" lvl="0" indent="-171450">
                        <a:buFont typeface="Arial" panose="020B0604020202020204" pitchFamily="34" charset="0"/>
                        <a:buChar char="•"/>
                      </a:pPr>
                      <a:r>
                        <a:rPr lang="en-US" sz="1600" kern="1200" dirty="0">
                          <a:effectLst/>
                        </a:rPr>
                        <a:t>Enables a large and powerful community to completely automate Windows management across the datacenter</a:t>
                      </a:r>
                      <a:endParaRPr lang="en-US" sz="1600" dirty="0">
                        <a:latin typeface="+mn-lt"/>
                      </a:endParaRPr>
                    </a:p>
                  </a:txBody>
                  <a:tcPr marL="93247" marR="93247" marT="46623" marB="46623"/>
                </a:tc>
                <a:extLst>
                  <a:ext uri="{0D108BD9-81ED-4DB2-BD59-A6C34878D82A}">
                    <a16:rowId xmlns:a16="http://schemas.microsoft.com/office/drawing/2014/main" val="2819187644"/>
                  </a:ext>
                </a:extLst>
              </a:tr>
            </a:tbl>
          </a:graphicData>
        </a:graphic>
      </p:graphicFrame>
    </p:spTree>
    <p:extLst>
      <p:ext uri="{BB962C8B-B14F-4D97-AF65-F5344CB8AC3E}">
        <p14:creationId xmlns:p14="http://schemas.microsoft.com/office/powerpoint/2010/main" val="17951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599923" y="471429"/>
          <a:ext cx="11352190" cy="4910745"/>
        </p:xfrm>
        <a:graphic>
          <a:graphicData uri="http://schemas.openxmlformats.org/drawingml/2006/table">
            <a:tbl>
              <a:tblPr firstRow="1" bandRow="1">
                <a:tableStyleId>{F5AB1C69-6EDB-4FF4-983F-18BD219EF322}</a:tableStyleId>
              </a:tblPr>
              <a:tblGrid>
                <a:gridCol w="5676095">
                  <a:extLst>
                    <a:ext uri="{9D8B030D-6E8A-4147-A177-3AD203B41FA5}">
                      <a16:colId xmlns:a16="http://schemas.microsoft.com/office/drawing/2014/main" val="1304598159"/>
                    </a:ext>
                  </a:extLst>
                </a:gridCol>
                <a:gridCol w="5676095">
                  <a:extLst>
                    <a:ext uri="{9D8B030D-6E8A-4147-A177-3AD203B41FA5}">
                      <a16:colId xmlns:a16="http://schemas.microsoft.com/office/drawing/2014/main" val="3450934518"/>
                    </a:ext>
                  </a:extLst>
                </a:gridCol>
              </a:tblGrid>
              <a:tr h="713551">
                <a:tc gridSpan="2">
                  <a:txBody>
                    <a:bodyPr/>
                    <a:lstStyle/>
                    <a:p>
                      <a:pPr algn="ctr"/>
                      <a:r>
                        <a:rPr lang="en-US" sz="3300" dirty="0"/>
                        <a:t>Eras of Windows Server and PowerShell</a:t>
                      </a:r>
                      <a:endParaRPr lang="en-US" sz="3300" dirty="0">
                        <a:latin typeface="+mj-lt"/>
                      </a:endParaRPr>
                    </a:p>
                  </a:txBody>
                  <a:tcPr marL="93247" marR="93247" marT="46623" marB="46623"/>
                </a:tc>
                <a:tc hMerge="1">
                  <a:txBody>
                    <a:bodyPr/>
                    <a:lstStyle/>
                    <a:p>
                      <a:endParaRPr lang="en-US" dirty="0"/>
                    </a:p>
                  </a:txBody>
                  <a:tcPr/>
                </a:tc>
                <a:extLst>
                  <a:ext uri="{0D108BD9-81ED-4DB2-BD59-A6C34878D82A}">
                    <a16:rowId xmlns:a16="http://schemas.microsoft.com/office/drawing/2014/main" val="2757584143"/>
                  </a:ext>
                </a:extLst>
              </a:tr>
              <a:tr h="435694">
                <a:tc gridSpan="2">
                  <a:txBody>
                    <a:bodyPr/>
                    <a:lstStyle/>
                    <a:p>
                      <a:pPr algn="ctr"/>
                      <a:r>
                        <a:rPr lang="en-US" sz="1800" kern="1200" dirty="0">
                          <a:effectLst/>
                        </a:rPr>
                        <a:t>Cloud Server Era</a:t>
                      </a:r>
                      <a:endParaRPr lang="en-US" sz="1800" kern="1200" dirty="0">
                        <a:solidFill>
                          <a:schemeClr val="dk1"/>
                        </a:solidFill>
                        <a:effectLst/>
                        <a:latin typeface="+mn-lt"/>
                        <a:ea typeface="+mn-ea"/>
                        <a:cs typeface="+mn-cs"/>
                      </a:endParaRPr>
                    </a:p>
                  </a:txBody>
                  <a:tcPr marL="93247" marR="93247" marT="46623" marB="46623"/>
                </a:tc>
                <a:tc hMerge="1">
                  <a:txBody>
                    <a:bodyPr/>
                    <a:lstStyle/>
                    <a:p>
                      <a:endParaRPr lang="en-US" dirty="0"/>
                    </a:p>
                  </a:txBody>
                  <a:tcPr/>
                </a:tc>
                <a:extLst>
                  <a:ext uri="{0D108BD9-81ED-4DB2-BD59-A6C34878D82A}">
                    <a16:rowId xmlns:a16="http://schemas.microsoft.com/office/drawing/2014/main" val="2563221698"/>
                  </a:ext>
                </a:extLst>
              </a:tr>
              <a:tr h="3761500">
                <a:tc>
                  <a:txBody>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mn-ea"/>
                          <a:cs typeface="+mn-cs"/>
                        </a:rPr>
                        <a:t>Windows Server 2016 and Nano Server</a:t>
                      </a:r>
                    </a:p>
                    <a:p>
                      <a:pPr marL="285750" marR="0" lvl="0" indent="-285750" algn="l" defTabSz="9142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Cloud-ready with DevOps workflow that enables transition to public or private clouds </a:t>
                      </a:r>
                      <a:endPar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285750" marR="0" lvl="0" indent="-285750" algn="l" defTabSz="9142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Containers, Docker, Remote Server Management Tools (RSMT), and software-defined networking</a:t>
                      </a:r>
                    </a:p>
                    <a:p>
                      <a:pPr marL="285750" marR="0" lvl="0" indent="-285750" algn="l" defTabSz="9142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Nano Server deployment option provides a minimal footprint and attack surface, fewer reboots</a:t>
                      </a:r>
                    </a:p>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 </a:t>
                      </a:r>
                    </a:p>
                  </a:txBody>
                  <a:tcPr marL="93247" marR="93247" marT="46623" marB="46623"/>
                </a:tc>
                <a:tc>
                  <a:txBody>
                    <a:bodyPr/>
                    <a:lstStyle/>
                    <a:p>
                      <a:r>
                        <a:rPr lang="en-US" sz="1600" b="1" kern="1200" dirty="0">
                          <a:effectLst/>
                        </a:rPr>
                        <a:t>PowerShell and the Cloud Era</a:t>
                      </a:r>
                    </a:p>
                    <a:p>
                      <a:pPr marL="285750" lvl="0" indent="-285750">
                        <a:buFont typeface="Arial" panose="020B0604020202020204" pitchFamily="34" charset="0"/>
                        <a:buChar char="•"/>
                      </a:pPr>
                      <a:r>
                        <a:rPr lang="en-US" sz="1600" kern="1200" dirty="0">
                          <a:effectLst/>
                        </a:rPr>
                        <a:t>DevOps tooling: Desired State Configuration (DSC), Pester testing framework, PackageManagement (</a:t>
                      </a:r>
                      <a:r>
                        <a:rPr lang="en-US" sz="1600" kern="1200" dirty="0" err="1">
                          <a:effectLst/>
                        </a:rPr>
                        <a:t>PowerShellGet</a:t>
                      </a:r>
                      <a:r>
                        <a:rPr lang="en-US" sz="1600" kern="1200" dirty="0">
                          <a:effectLst/>
                        </a:rPr>
                        <a:t>), code analysis (</a:t>
                      </a:r>
                      <a:r>
                        <a:rPr lang="en-US" sz="1600" kern="1200" dirty="0" err="1">
                          <a:effectLst/>
                        </a:rPr>
                        <a:t>ScriptAnalyzer</a:t>
                      </a:r>
                      <a:r>
                        <a:rPr lang="en-US" sz="1600" kern="1200" dirty="0">
                          <a:effectLst/>
                        </a:rPr>
                        <a:t>), Visual Studio Code support, and remote debugging</a:t>
                      </a:r>
                    </a:p>
                    <a:p>
                      <a:pPr marL="285750" lvl="0" indent="-285750">
                        <a:buFont typeface="Arial" panose="020B0604020202020204" pitchFamily="34" charset="0"/>
                        <a:buChar char="•"/>
                      </a:pPr>
                      <a:r>
                        <a:rPr lang="en-US" sz="1600" kern="1200" dirty="0">
                          <a:effectLst/>
                        </a:rPr>
                        <a:t>PowerShell classes: enables system programming</a:t>
                      </a:r>
                    </a:p>
                    <a:p>
                      <a:pPr marL="285750" lvl="0" indent="-285750">
                        <a:buFont typeface="Arial" panose="020B0604020202020204" pitchFamily="34" charset="0"/>
                        <a:buChar char="•"/>
                      </a:pPr>
                      <a:r>
                        <a:rPr lang="en-US" sz="1600" kern="1200" dirty="0">
                          <a:effectLst/>
                        </a:rPr>
                        <a:t>Security:  JEA (Just Enough Administration) and improved audit logs</a:t>
                      </a:r>
                    </a:p>
                    <a:p>
                      <a:pPr marL="285750" lvl="0" indent="-285750">
                        <a:buFont typeface="Arial" panose="020B0604020202020204" pitchFamily="34" charset="0"/>
                        <a:buChar char="•"/>
                      </a:pPr>
                      <a:r>
                        <a:rPr lang="en-US" sz="1600" kern="1200" dirty="0">
                          <a:effectLst/>
                        </a:rPr>
                        <a:t>PowerShell Gallery: leverages the strength of the community to provide 100s of modules and resources to support automation and DevOps on Windows Servers</a:t>
                      </a:r>
                    </a:p>
                    <a:p>
                      <a:pPr marL="285750" marR="0" lvl="0" indent="-285750" algn="l" defTabSz="914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effectLst/>
                        </a:rPr>
                        <a:t>Heterogenous: built on .NET Core to support Nano Server, </a:t>
                      </a:r>
                      <a:r>
                        <a:rPr lang="en-US" sz="1600" kern="1200" dirty="0" err="1">
                          <a:effectLst/>
                        </a:rPr>
                        <a:t>macOS</a:t>
                      </a:r>
                      <a:r>
                        <a:rPr lang="en-US" sz="1600" kern="1200" dirty="0">
                          <a:effectLst/>
                        </a:rPr>
                        <a:t>, and Linux</a:t>
                      </a:r>
                      <a:endParaRPr lang="en-US" sz="1600" dirty="0">
                        <a:latin typeface="+mn-lt"/>
                      </a:endParaRPr>
                    </a:p>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a:t>
                      </a:r>
                    </a:p>
                  </a:txBody>
                  <a:tcPr marL="69935" marR="69935" marT="0" marB="0"/>
                </a:tc>
                <a:extLst>
                  <a:ext uri="{0D108BD9-81ED-4DB2-BD59-A6C34878D82A}">
                    <a16:rowId xmlns:a16="http://schemas.microsoft.com/office/drawing/2014/main" val="3721151097"/>
                  </a:ext>
                </a:extLst>
              </a:tr>
            </a:tbl>
          </a:graphicData>
        </a:graphic>
      </p:graphicFrame>
    </p:spTree>
    <p:extLst>
      <p:ext uri="{BB962C8B-B14F-4D97-AF65-F5344CB8AC3E}">
        <p14:creationId xmlns:p14="http://schemas.microsoft.com/office/powerpoint/2010/main" val="35737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69" y="584056"/>
            <a:ext cx="10559878" cy="1352725"/>
          </a:xfrm>
        </p:spPr>
        <p:txBody>
          <a:bodyPr/>
          <a:lstStyle/>
          <a:p>
            <a:r>
              <a:rPr lang="en-US" dirty="0"/>
              <a:t>heterogenous -</a:t>
            </a:r>
            <a:br>
              <a:rPr lang="en-US" dirty="0"/>
            </a:br>
            <a:r>
              <a:rPr lang="en-US" dirty="0" err="1"/>
              <a:t>Powershell</a:t>
            </a:r>
            <a:r>
              <a:rPr lang="en-US" dirty="0"/>
              <a:t> as Glue</a:t>
            </a:r>
          </a:p>
        </p:txBody>
      </p:sp>
      <p:sp>
        <p:nvSpPr>
          <p:cNvPr id="3" name="Content Placeholder 2"/>
          <p:cNvSpPr>
            <a:spLocks noGrp="1"/>
          </p:cNvSpPr>
          <p:nvPr>
            <p:ph idx="1"/>
          </p:nvPr>
        </p:nvSpPr>
        <p:spPr/>
        <p:txBody>
          <a:bodyPr/>
          <a:lstStyle/>
          <a:p>
            <a:r>
              <a:rPr lang="en-US" dirty="0"/>
              <a:t>Across Data, Text, APIs</a:t>
            </a:r>
          </a:p>
          <a:p>
            <a:pPr lvl="1"/>
            <a:r>
              <a:rPr lang="en-US" dirty="0"/>
              <a:t>COM, WMI, .NET, XML, CSV, JSON, Text, Registry, native </a:t>
            </a:r>
            <a:r>
              <a:rPr lang="en-US" dirty="0" err="1"/>
              <a:t>PInvokes</a:t>
            </a:r>
            <a:endParaRPr lang="en-US" dirty="0"/>
          </a:p>
          <a:p>
            <a:r>
              <a:rPr lang="en-US" dirty="0"/>
              <a:t>Across versions of Windows</a:t>
            </a:r>
          </a:p>
          <a:p>
            <a:pPr lvl="1"/>
            <a:r>
              <a:rPr lang="en-US" dirty="0"/>
              <a:t>Windows Server 2008 R2, 2012, 2012 R2, 2016</a:t>
            </a:r>
          </a:p>
          <a:p>
            <a:pPr lvl="1"/>
            <a:r>
              <a:rPr lang="en-US" dirty="0"/>
              <a:t>Windows 7, 8.1, 10, Anniversary</a:t>
            </a:r>
          </a:p>
          <a:p>
            <a:r>
              <a:rPr lang="en-US" dirty="0"/>
              <a:t>Across .NET Framework and .NET Core</a:t>
            </a:r>
          </a:p>
          <a:p>
            <a:pPr lvl="1"/>
            <a:r>
              <a:rPr lang="en-US" dirty="0"/>
              <a:t>Nano Server</a:t>
            </a:r>
          </a:p>
          <a:p>
            <a:r>
              <a:rPr lang="en-US" dirty="0"/>
              <a:t>… now… Across Windows, </a:t>
            </a:r>
            <a:r>
              <a:rPr lang="en-US" dirty="0" err="1"/>
              <a:t>macOS</a:t>
            </a:r>
            <a:r>
              <a:rPr lang="en-US" dirty="0"/>
              <a:t>, and Linux</a:t>
            </a:r>
          </a:p>
        </p:txBody>
      </p:sp>
      <p:sp>
        <p:nvSpPr>
          <p:cNvPr id="4" name="TextBox 3"/>
          <p:cNvSpPr txBox="1"/>
          <p:nvPr/>
        </p:nvSpPr>
        <p:spPr>
          <a:xfrm rot="21233416">
            <a:off x="6662124" y="1624917"/>
            <a:ext cx="1794270" cy="734534"/>
          </a:xfrm>
          <a:prstGeom prst="rect">
            <a:avLst/>
          </a:prstGeom>
          <a:noFill/>
        </p:spPr>
        <p:txBody>
          <a:bodyPr wrap="square" rtlCol="0">
            <a:spAutoFit/>
          </a:bodyPr>
          <a:lstStyle/>
          <a:p>
            <a:pPr defTabSz="932597"/>
            <a:r>
              <a:rPr lang="en-US" sz="2040" b="1" i="1" kern="0" dirty="0">
                <a:solidFill>
                  <a:srgbClr val="A80000"/>
                </a:solidFill>
                <a:effectLst>
                  <a:outerShdw blurRad="38100" dist="38100" dir="2700000" algn="tl">
                    <a:srgbClr val="000000">
                      <a:alpha val="43137"/>
                    </a:srgbClr>
                  </a:outerShdw>
                </a:effectLst>
              </a:rPr>
              <a:t>Discoverable</a:t>
            </a:r>
          </a:p>
        </p:txBody>
      </p:sp>
      <p:sp>
        <p:nvSpPr>
          <p:cNvPr id="5" name="TextBox 4"/>
          <p:cNvSpPr txBox="1"/>
          <p:nvPr/>
        </p:nvSpPr>
        <p:spPr>
          <a:xfrm>
            <a:off x="7431255" y="1560096"/>
            <a:ext cx="323034" cy="414353"/>
          </a:xfrm>
          <a:prstGeom prst="rect">
            <a:avLst/>
          </a:prstGeom>
          <a:noFill/>
        </p:spPr>
        <p:txBody>
          <a:bodyPr wrap="square" rtlCol="0">
            <a:spAutoFit/>
          </a:bodyPr>
          <a:lstStyle/>
          <a:p>
            <a:pPr defTabSz="932597"/>
            <a:r>
              <a:rPr lang="en-US" sz="2040" kern="0" dirty="0">
                <a:solidFill>
                  <a:srgbClr val="A8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6187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754397" y="3256509"/>
            <a:ext cx="7262086" cy="1571171"/>
          </a:xfrm>
          <a:prstGeom prst="rect">
            <a:avLst/>
          </a:prstGeom>
          <a:solidFill>
            <a:schemeClr val="accent5"/>
          </a:solidFill>
          <a:ln>
            <a:noFill/>
            <a:headEnd type="none" w="med" len="med"/>
            <a:tailEnd type="none" w="med" len="med"/>
          </a:ln>
          <a:effectLst/>
          <a:scene3d>
            <a:camera prst="orthographicFront">
              <a:rot lat="0" lon="0" rev="0"/>
            </a:camera>
            <a:lightRig rig="balanced" dir="t"/>
          </a:scene3d>
        </p:spPr>
        <p:style>
          <a:lnRef idx="0">
            <a:schemeClr val="accent5"/>
          </a:lnRef>
          <a:fillRef idx="3">
            <a:schemeClr val="accent5"/>
          </a:fillRef>
          <a:effectRef idx="3">
            <a:schemeClr val="accent5"/>
          </a:effectRef>
          <a:fontRef idx="minor">
            <a:schemeClr val="lt1"/>
          </a:fontRef>
        </p:style>
        <p:txBody>
          <a:bodyPr vert="horz" wrap="square" lIns="248624" tIns="62143" rIns="124288" bIns="62143" numCol="1" rtlCol="0" anchor="ctr" anchorCtr="0" compatLnSpc="1">
            <a:prstTxWarp prst="textNoShape">
              <a:avLst/>
            </a:prstTxWarp>
          </a:bodyPr>
          <a:lstStyle/>
          <a:p>
            <a:pPr defTabSz="1242970"/>
            <a:r>
              <a:rPr lang="en-US" sz="2805" kern="0" dirty="0">
                <a:solidFill>
                  <a:srgbClr val="FFFFFF"/>
                </a:solidFill>
              </a:rPr>
              <a:t>Ever-faster solution delivery needed</a:t>
            </a:r>
          </a:p>
          <a:p>
            <a:pPr defTabSz="1242970"/>
            <a:r>
              <a:rPr lang="en-US" sz="2805" kern="0" dirty="0">
                <a:solidFill>
                  <a:srgbClr val="FFFFFF"/>
                </a:solidFill>
              </a:rPr>
              <a:t>Pace of change is increasing</a:t>
            </a:r>
          </a:p>
        </p:txBody>
      </p:sp>
      <p:sp>
        <p:nvSpPr>
          <p:cNvPr id="6" name="Rectangle 5"/>
          <p:cNvSpPr/>
          <p:nvPr/>
        </p:nvSpPr>
        <p:spPr bwMode="auto">
          <a:xfrm>
            <a:off x="3754398" y="1490406"/>
            <a:ext cx="7262086" cy="1587102"/>
          </a:xfrm>
          <a:prstGeom prst="rect">
            <a:avLst/>
          </a:prstGeom>
          <a:solidFill>
            <a:schemeClr val="accent4"/>
          </a:solidFill>
          <a:ln>
            <a:noFill/>
            <a:headEnd type="none" w="med" len="med"/>
            <a:tailEnd type="none" w="med" len="med"/>
          </a:ln>
          <a:effectLst/>
          <a:scene3d>
            <a:camera prst="orthographicFront">
              <a:rot lat="0" lon="0" rev="0"/>
            </a:camera>
            <a:lightRig rig="balanced" dir="t"/>
          </a:scene3d>
        </p:spPr>
        <p:style>
          <a:lnRef idx="0">
            <a:schemeClr val="accent5"/>
          </a:lnRef>
          <a:fillRef idx="3">
            <a:schemeClr val="accent5"/>
          </a:fillRef>
          <a:effectRef idx="3">
            <a:schemeClr val="accent5"/>
          </a:effectRef>
          <a:fontRef idx="minor">
            <a:schemeClr val="lt1"/>
          </a:fontRef>
        </p:style>
        <p:txBody>
          <a:bodyPr vert="horz" wrap="square" lIns="248624" tIns="62143" rIns="124288" bIns="62143" numCol="1" rtlCol="0" anchor="ctr" anchorCtr="0" compatLnSpc="1">
            <a:prstTxWarp prst="textNoShape">
              <a:avLst/>
            </a:prstTxWarp>
          </a:bodyPr>
          <a:lstStyle/>
          <a:p>
            <a:pPr defTabSz="1242970"/>
            <a:r>
              <a:rPr lang="en-US" sz="2805" kern="0" dirty="0">
                <a:solidFill>
                  <a:srgbClr val="FFFFFF"/>
                </a:solidFill>
              </a:rPr>
              <a:t>(Scale * complexity) exceeds skill</a:t>
            </a:r>
          </a:p>
          <a:p>
            <a:pPr defTabSz="1242970"/>
            <a:r>
              <a:rPr lang="en-US" sz="2805" kern="0" dirty="0">
                <a:solidFill>
                  <a:srgbClr val="FFFFFF"/>
                </a:solidFill>
              </a:rPr>
              <a:t>Cloud scale demands power</a:t>
            </a:r>
          </a:p>
        </p:txBody>
      </p:sp>
      <p:grpSp>
        <p:nvGrpSpPr>
          <p:cNvPr id="10" name="Group 9"/>
          <p:cNvGrpSpPr/>
          <p:nvPr/>
        </p:nvGrpSpPr>
        <p:grpSpPr>
          <a:xfrm>
            <a:off x="1345542" y="3256509"/>
            <a:ext cx="1944578" cy="1571171"/>
            <a:chOff x="1128499" y="3294566"/>
            <a:chExt cx="1434280" cy="1434280"/>
          </a:xfrm>
        </p:grpSpPr>
        <p:sp>
          <p:nvSpPr>
            <p:cNvPr id="11" name="Rectangle 10"/>
            <p:cNvSpPr/>
            <p:nvPr/>
          </p:nvSpPr>
          <p:spPr bwMode="auto">
            <a:xfrm>
              <a:off x="1128499" y="3294566"/>
              <a:ext cx="1434280" cy="14342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24288" tIns="62143" rIns="124288" bIns="62143" numCol="1" rtlCol="0" anchor="b" anchorCtr="0" compatLnSpc="1">
              <a:prstTxWarp prst="textNoShape">
                <a:avLst/>
              </a:prstTxWarp>
            </a:bodyPr>
            <a:lstStyle/>
            <a:p>
              <a:pPr algn="r" defTabSz="1242368" fontAlgn="base">
                <a:lnSpc>
                  <a:spcPct val="90000"/>
                </a:lnSpc>
                <a:spcBef>
                  <a:spcPct val="0"/>
                </a:spcBef>
                <a:spcAft>
                  <a:spcPct val="0"/>
                </a:spcAft>
              </a:pPr>
              <a:r>
                <a:rPr lang="en-US" sz="2132" kern="0" spc="-68" dirty="0">
                  <a:solidFill>
                    <a:schemeClr val="tx1"/>
                  </a:solidFill>
                </a:rPr>
                <a:t>Velocity</a:t>
              </a:r>
            </a:p>
          </p:txBody>
        </p:sp>
        <p:sp>
          <p:nvSpPr>
            <p:cNvPr id="12" name="Freeform 11"/>
            <p:cNvSpPr>
              <a:spLocks noEditPoints="1"/>
            </p:cNvSpPr>
            <p:nvPr/>
          </p:nvSpPr>
          <p:spPr bwMode="black">
            <a:xfrm>
              <a:off x="1476722" y="3535325"/>
              <a:ext cx="737835" cy="755544"/>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111893" tIns="55947" rIns="111893" bIns="55947" numCol="1" anchor="t" anchorCtr="0" compatLnSpc="1">
              <a:prstTxWarp prst="textNoShape">
                <a:avLst/>
              </a:prstTxWarp>
            </a:bodyPr>
            <a:lstStyle/>
            <a:p>
              <a:pPr defTabSz="932597"/>
              <a:endParaRPr lang="en-US" sz="2174" kern="0">
                <a:solidFill>
                  <a:sysClr val="windowText" lastClr="000000"/>
                </a:solidFill>
              </a:endParaRPr>
            </a:p>
          </p:txBody>
        </p:sp>
      </p:grpSp>
      <p:sp>
        <p:nvSpPr>
          <p:cNvPr id="13" name="Rectangle 12"/>
          <p:cNvSpPr/>
          <p:nvPr/>
        </p:nvSpPr>
        <p:spPr bwMode="auto">
          <a:xfrm>
            <a:off x="3754398" y="5004235"/>
            <a:ext cx="7262086" cy="134684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248624" tIns="62143" rIns="124288" bIns="62143" numCol="1" rtlCol="0" anchor="ctr" anchorCtr="0" compatLnSpc="1">
            <a:prstTxWarp prst="textNoShape">
              <a:avLst/>
            </a:prstTxWarp>
          </a:bodyPr>
          <a:lstStyle/>
          <a:p>
            <a:pPr defTabSz="1242970"/>
            <a:r>
              <a:rPr lang="en-US" sz="2805" kern="0" dirty="0">
                <a:solidFill>
                  <a:srgbClr val="FFFFFF"/>
                </a:solidFill>
              </a:rPr>
              <a:t>Heterogeneous environments are norm</a:t>
            </a:r>
          </a:p>
          <a:p>
            <a:pPr defTabSz="1242970"/>
            <a:r>
              <a:rPr lang="en-US" sz="2805" kern="0" dirty="0">
                <a:solidFill>
                  <a:srgbClr val="FFFFFF"/>
                </a:solidFill>
              </a:rPr>
              <a:t>IT spans on-</a:t>
            </a:r>
            <a:r>
              <a:rPr lang="en-US" sz="2805" kern="0" dirty="0" err="1">
                <a:solidFill>
                  <a:srgbClr val="FFFFFF"/>
                </a:solidFill>
              </a:rPr>
              <a:t>prem</a:t>
            </a:r>
            <a:r>
              <a:rPr lang="en-US" sz="2805" kern="0" dirty="0">
                <a:solidFill>
                  <a:srgbClr val="FFFFFF"/>
                </a:solidFill>
              </a:rPr>
              <a:t>, hybrid, and cloud </a:t>
            </a:r>
          </a:p>
        </p:txBody>
      </p:sp>
      <p:sp>
        <p:nvSpPr>
          <p:cNvPr id="14" name="Title 3"/>
          <p:cNvSpPr>
            <a:spLocks noGrp="1"/>
          </p:cNvSpPr>
          <p:nvPr>
            <p:ph type="title"/>
          </p:nvPr>
        </p:nvSpPr>
        <p:spPr>
          <a:xfrm>
            <a:off x="932869" y="282619"/>
            <a:ext cx="10559878" cy="1352725"/>
          </a:xfrm>
        </p:spPr>
        <p:txBody>
          <a:bodyPr/>
          <a:lstStyle/>
          <a:p>
            <a:r>
              <a:rPr lang="en-US" dirty="0"/>
              <a:t>Cloud Era - Management Landscape</a:t>
            </a:r>
          </a:p>
        </p:txBody>
      </p:sp>
      <p:grpSp>
        <p:nvGrpSpPr>
          <p:cNvPr id="2" name="Group 1"/>
          <p:cNvGrpSpPr/>
          <p:nvPr/>
        </p:nvGrpSpPr>
        <p:grpSpPr>
          <a:xfrm>
            <a:off x="1345543" y="1490406"/>
            <a:ext cx="1944577" cy="1561821"/>
            <a:chOff x="690116" y="1793581"/>
            <a:chExt cx="1906892" cy="1531553"/>
          </a:xfrm>
        </p:grpSpPr>
        <p:sp>
          <p:nvSpPr>
            <p:cNvPr id="8" name="Rectangle 7"/>
            <p:cNvSpPr/>
            <p:nvPr/>
          </p:nvSpPr>
          <p:spPr bwMode="auto">
            <a:xfrm>
              <a:off x="690116" y="1793581"/>
              <a:ext cx="1906892" cy="153155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124288" tIns="62143" rIns="124288" bIns="62143" numCol="1" rtlCol="0" anchor="b" anchorCtr="0" compatLnSpc="1">
              <a:prstTxWarp prst="textNoShape">
                <a:avLst/>
              </a:prstTxWarp>
            </a:bodyPr>
            <a:lstStyle/>
            <a:p>
              <a:pPr algn="r" defTabSz="1242368" fontAlgn="base">
                <a:lnSpc>
                  <a:spcPct val="90000"/>
                </a:lnSpc>
                <a:spcBef>
                  <a:spcPct val="0"/>
                </a:spcBef>
                <a:spcAft>
                  <a:spcPct val="0"/>
                </a:spcAft>
              </a:pPr>
              <a:r>
                <a:rPr lang="en-US" sz="2132" kern="0" dirty="0">
                  <a:solidFill>
                    <a:schemeClr val="tx1"/>
                  </a:solidFill>
                </a:rPr>
                <a:t>Power</a:t>
              </a:r>
              <a:endParaRPr lang="en-US" sz="2132" kern="0" spc="-68" dirty="0">
                <a:solidFill>
                  <a:schemeClr val="tx1"/>
                </a:solidFill>
              </a:endParaRPr>
            </a:p>
          </p:txBody>
        </p:sp>
        <p:pic>
          <p:nvPicPr>
            <p:cNvPr id="16" name="Picture 35" descr="C:\Users\sakuu\Documents\Ballmer WPC\AI\Vacatio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165714" y="1800132"/>
              <a:ext cx="1012330" cy="1130315"/>
            </a:xfrm>
            <a:prstGeom prst="rect">
              <a:avLst/>
            </a:prstGeom>
            <a:solidFill>
              <a:schemeClr val="accent1"/>
            </a:solidFill>
            <a:ln>
              <a:noFill/>
            </a:ln>
            <a:extLst/>
          </p:spPr>
          <p:style>
            <a:lnRef idx="0">
              <a:scrgbClr r="0" g="0" b="0"/>
            </a:lnRef>
            <a:fillRef idx="0">
              <a:scrgbClr r="0" g="0" b="0"/>
            </a:fillRef>
            <a:effectRef idx="0">
              <a:scrgbClr r="0" g="0" b="0"/>
            </a:effectRef>
            <a:fontRef idx="minor">
              <a:schemeClr val="lt1"/>
            </a:fontRef>
          </p:style>
        </p:pic>
      </p:grpSp>
      <p:grpSp>
        <p:nvGrpSpPr>
          <p:cNvPr id="3" name="Group 2"/>
          <p:cNvGrpSpPr/>
          <p:nvPr/>
        </p:nvGrpSpPr>
        <p:grpSpPr>
          <a:xfrm>
            <a:off x="1345542" y="5004235"/>
            <a:ext cx="1944578" cy="1346843"/>
            <a:chOff x="668772" y="5239312"/>
            <a:chExt cx="1906892" cy="1320742"/>
          </a:xfrm>
        </p:grpSpPr>
        <p:sp>
          <p:nvSpPr>
            <p:cNvPr id="15" name="Rectangle 14"/>
            <p:cNvSpPr/>
            <p:nvPr/>
          </p:nvSpPr>
          <p:spPr bwMode="auto">
            <a:xfrm>
              <a:off x="668772" y="5239312"/>
              <a:ext cx="1906892" cy="132074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124288" tIns="62143" rIns="124288" bIns="62143" numCol="1" rtlCol="0" anchor="b" anchorCtr="0" compatLnSpc="1">
              <a:prstTxWarp prst="textNoShape">
                <a:avLst/>
              </a:prstTxWarp>
            </a:bodyPr>
            <a:lstStyle/>
            <a:p>
              <a:pPr algn="r" defTabSz="1242368" fontAlgn="base">
                <a:lnSpc>
                  <a:spcPct val="90000"/>
                </a:lnSpc>
                <a:spcBef>
                  <a:spcPct val="0"/>
                </a:spcBef>
                <a:spcAft>
                  <a:spcPct val="0"/>
                </a:spcAft>
              </a:pPr>
              <a:r>
                <a:rPr lang="en-US" sz="2132" kern="0" dirty="0">
                  <a:solidFill>
                    <a:schemeClr val="tx1"/>
                  </a:solidFill>
                </a:rPr>
                <a:t>Ubiquity</a:t>
              </a:r>
              <a:endParaRPr lang="en-US" sz="2132" kern="0" spc="-68" dirty="0">
                <a:solidFill>
                  <a:schemeClr val="tx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5458420"/>
              <a:ext cx="1522357" cy="77071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pic>
      </p:grpSp>
    </p:spTree>
    <p:extLst>
      <p:ext uri="{BB962C8B-B14F-4D97-AF65-F5344CB8AC3E}">
        <p14:creationId xmlns:p14="http://schemas.microsoft.com/office/powerpoint/2010/main" val="25825288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69" y="-298594"/>
            <a:ext cx="10559878" cy="1352725"/>
          </a:xfrm>
        </p:spPr>
        <p:txBody>
          <a:bodyPr/>
          <a:lstStyle/>
          <a:p>
            <a:r>
              <a:rPr lang="en-US" dirty="0"/>
              <a:t>PowerShell 5.0</a:t>
            </a:r>
          </a:p>
        </p:txBody>
      </p:sp>
      <p:sp>
        <p:nvSpPr>
          <p:cNvPr id="3" name="Content Placeholder 2"/>
          <p:cNvSpPr>
            <a:spLocks noGrp="1"/>
          </p:cNvSpPr>
          <p:nvPr>
            <p:ph idx="1"/>
          </p:nvPr>
        </p:nvSpPr>
        <p:spPr>
          <a:xfrm>
            <a:off x="932868" y="834433"/>
            <a:ext cx="10559879" cy="6061923"/>
          </a:xfrm>
        </p:spPr>
        <p:txBody>
          <a:bodyPr numCol="3">
            <a:normAutofit fontScale="55000" lnSpcReduction="20000"/>
          </a:bodyPr>
          <a:lstStyle/>
          <a:p>
            <a:pPr marL="0" indent="0">
              <a:spcBef>
                <a:spcPts val="204"/>
              </a:spcBef>
              <a:buNone/>
            </a:pPr>
            <a:r>
              <a:rPr lang="en-US" dirty="0">
                <a:solidFill>
                  <a:schemeClr val="accent6"/>
                </a:solidFill>
                <a:effectLst>
                  <a:outerShdw blurRad="38100" dist="38100" dir="2700000" algn="tl">
                    <a:srgbClr val="000000">
                      <a:alpha val="43137"/>
                    </a:srgbClr>
                  </a:outerShdw>
                </a:effectLst>
              </a:rPr>
              <a:t>Improvements in Desired State Configuration </a:t>
            </a:r>
          </a:p>
          <a:p>
            <a:pPr marL="0" indent="0">
              <a:spcBef>
                <a:spcPts val="204"/>
              </a:spcBef>
              <a:buNone/>
            </a:pPr>
            <a:r>
              <a:rPr lang="en-US" dirty="0">
                <a:effectLst>
                  <a:outerShdw blurRad="38100" dist="38100" dir="2700000" algn="tl">
                    <a:srgbClr val="000000">
                      <a:alpha val="43137"/>
                    </a:srgbClr>
                  </a:outerShdw>
                </a:effectLst>
              </a:rPr>
              <a:t>  Configurations</a:t>
            </a:r>
          </a:p>
          <a:p>
            <a:pPr marL="0" indent="0">
              <a:spcBef>
                <a:spcPts val="204"/>
              </a:spcBef>
              <a:buNone/>
            </a:pPr>
            <a:r>
              <a:rPr lang="en-US" dirty="0">
                <a:effectLst>
                  <a:outerShdw blurRad="38100" dist="38100" dir="2700000" algn="tl">
                    <a:srgbClr val="000000">
                      <a:alpha val="43137"/>
                    </a:srgbClr>
                  </a:outerShdw>
                </a:effectLst>
              </a:rPr>
              <a:t>     Specifying Cross Node Dependencies</a:t>
            </a:r>
          </a:p>
          <a:p>
            <a:pPr marL="0" indent="0">
              <a:spcBef>
                <a:spcPts val="204"/>
              </a:spcBef>
              <a:buNone/>
            </a:pPr>
            <a:r>
              <a:rPr lang="en-US" dirty="0">
                <a:effectLst>
                  <a:outerShdw blurRad="38100" dist="38100" dir="2700000" algn="tl">
                    <a:srgbClr val="000000">
                      <a:alpha val="43137"/>
                    </a:srgbClr>
                  </a:outerShdw>
                </a:effectLst>
              </a:rPr>
              <a:t>     Encrypted MOFs</a:t>
            </a:r>
          </a:p>
          <a:p>
            <a:pPr marL="0" indent="0">
              <a:spcBef>
                <a:spcPts val="204"/>
              </a:spcBef>
              <a:buNone/>
            </a:pPr>
            <a:r>
              <a:rPr lang="en-US" dirty="0">
                <a:effectLst>
                  <a:outerShdw blurRad="38100" dist="38100" dir="2700000" algn="tl">
                    <a:srgbClr val="000000">
                      <a:alpha val="43137"/>
                    </a:srgbClr>
                  </a:outerShdw>
                </a:effectLst>
              </a:rPr>
              <a:t>     Help support for DSC Configuration</a:t>
            </a:r>
          </a:p>
          <a:p>
            <a:pPr marL="0" indent="0">
              <a:spcBef>
                <a:spcPts val="204"/>
              </a:spcBef>
              <a:buNone/>
            </a:pPr>
            <a:r>
              <a:rPr lang="en-US" dirty="0">
                <a:effectLst>
                  <a:outerShdw blurRad="38100" dist="38100" dir="2700000" algn="tl">
                    <a:srgbClr val="000000">
                      <a:alpha val="43137"/>
                    </a:srgbClr>
                  </a:outerShdw>
                </a:effectLst>
              </a:rPr>
              <a:t>     Authoring Improvements using PowerShell ISE</a:t>
            </a:r>
          </a:p>
          <a:p>
            <a:pPr marL="0" indent="0">
              <a:spcBef>
                <a:spcPts val="204"/>
              </a:spcBef>
              <a:buNone/>
            </a:pPr>
            <a:r>
              <a:rPr lang="en-US" dirty="0">
                <a:effectLst>
                  <a:outerShdw blurRad="38100" dist="38100" dir="2700000" algn="tl">
                    <a:srgbClr val="000000">
                      <a:alpha val="43137"/>
                    </a:srgbClr>
                  </a:outerShdw>
                </a:effectLst>
              </a:rPr>
              <a:t>     Allowance for Identical Duplicate Resources in a Configuration</a:t>
            </a:r>
          </a:p>
          <a:p>
            <a:pPr marL="0" indent="0">
              <a:spcBef>
                <a:spcPts val="204"/>
              </a:spcBef>
              <a:buNone/>
            </a:pPr>
            <a:r>
              <a:rPr lang="en-US" dirty="0">
                <a:effectLst>
                  <a:outerShdw blurRad="38100" dist="38100" dir="2700000" algn="tl">
                    <a:srgbClr val="000000">
                      <a:alpha val="43137"/>
                    </a:srgbClr>
                  </a:outerShdw>
                </a:effectLst>
              </a:rPr>
              <a:t>     Import-</a:t>
            </a:r>
            <a:r>
              <a:rPr lang="en-US" dirty="0" err="1">
                <a:effectLst>
                  <a:outerShdw blurRad="38100" dist="38100" dir="2700000" algn="tl">
                    <a:srgbClr val="000000">
                      <a:alpha val="43137"/>
                    </a:srgbClr>
                  </a:outerShdw>
                </a:effectLst>
              </a:rPr>
              <a:t>DscResource</a:t>
            </a:r>
            <a:r>
              <a:rPr lang="en-US" dirty="0">
                <a:effectLst>
                  <a:outerShdw blurRad="38100" dist="38100" dir="2700000" algn="tl">
                    <a:srgbClr val="000000">
                      <a:alpha val="43137"/>
                    </a:srgbClr>
                  </a:outerShdw>
                </a:effectLst>
              </a:rPr>
              <a:t> keyword -</a:t>
            </a:r>
            <a:r>
              <a:rPr lang="en-US" dirty="0" err="1">
                <a:effectLst>
                  <a:outerShdw blurRad="38100" dist="38100" dir="2700000" algn="tl">
                    <a:srgbClr val="000000">
                      <a:alpha val="43137"/>
                    </a:srgbClr>
                  </a:outerShdw>
                </a:effectLst>
              </a:rPr>
              <a:t>moduleversion</a:t>
            </a:r>
            <a:r>
              <a:rPr lang="en-US" dirty="0">
                <a:effectLst>
                  <a:outerShdw blurRad="38100" dist="38100" dir="2700000" algn="tl">
                    <a:srgbClr val="000000">
                      <a:alpha val="43137"/>
                    </a:srgbClr>
                  </a:outerShdw>
                </a:effectLst>
              </a:rPr>
              <a:t> parameter</a:t>
            </a:r>
          </a:p>
          <a:p>
            <a:pPr marL="0" indent="0">
              <a:spcBef>
                <a:spcPts val="204"/>
              </a:spcBef>
              <a:buNone/>
            </a:pPr>
            <a:r>
              <a:rPr lang="en-US" dirty="0">
                <a:effectLst>
                  <a:outerShdw blurRad="38100" dist="38100" dir="2700000" algn="tl">
                    <a:srgbClr val="000000">
                      <a:alpha val="43137"/>
                    </a:srgbClr>
                  </a:outerShdw>
                </a:effectLst>
              </a:rPr>
              <a:t>     WOW64 support for Configuration Keyword</a:t>
            </a:r>
          </a:p>
          <a:p>
            <a:pPr marL="0" indent="0">
              <a:spcBef>
                <a:spcPts val="204"/>
              </a:spcBef>
              <a:buNone/>
            </a:pPr>
            <a:r>
              <a:rPr lang="en-US" dirty="0">
                <a:effectLst>
                  <a:outerShdw blurRad="38100" dist="38100" dir="2700000" algn="tl">
                    <a:srgbClr val="000000">
                      <a:alpha val="43137"/>
                    </a:srgbClr>
                  </a:outerShdw>
                </a:effectLst>
              </a:rPr>
              <a:t>  Resources</a:t>
            </a:r>
          </a:p>
          <a:p>
            <a:pPr marL="0" indent="0">
              <a:spcBef>
                <a:spcPts val="204"/>
              </a:spcBef>
              <a:buNone/>
            </a:pPr>
            <a:r>
              <a:rPr lang="en-US" dirty="0">
                <a:effectLst>
                  <a:outerShdw blurRad="38100" dist="38100" dir="2700000" algn="tl">
                    <a:srgbClr val="000000">
                      <a:alpha val="43137"/>
                    </a:srgbClr>
                  </a:outerShdw>
                </a:effectLst>
              </a:rPr>
              <a:t>     Class-based DSC Resources</a:t>
            </a:r>
          </a:p>
          <a:p>
            <a:pPr marL="0" indent="0">
              <a:spcBef>
                <a:spcPts val="204"/>
              </a:spcBef>
              <a:buNone/>
            </a:pPr>
            <a:r>
              <a:rPr lang="en-US" dirty="0">
                <a:effectLst>
                  <a:outerShdw blurRad="38100" dist="38100" dir="2700000" algn="tl">
                    <a:srgbClr val="000000">
                      <a:alpha val="43137"/>
                    </a:srgbClr>
                  </a:outerShdw>
                </a:effectLst>
              </a:rPr>
              <a:t>     DSC Resource Script Debugging</a:t>
            </a:r>
          </a:p>
          <a:p>
            <a:pPr marL="0" indent="0">
              <a:spcBef>
                <a:spcPts val="204"/>
              </a:spcBef>
              <a:buNone/>
            </a:pPr>
            <a:r>
              <a:rPr lang="en-US" dirty="0">
                <a:effectLst>
                  <a:outerShdw blurRad="38100" dist="38100" dir="2700000" algn="tl">
                    <a:srgbClr val="000000">
                      <a:alpha val="43137"/>
                    </a:srgbClr>
                  </a:outerShdw>
                </a:effectLst>
              </a:rPr>
              <a:t>     Automatic </a:t>
            </a:r>
            <a:r>
              <a:rPr lang="en-US" dirty="0" err="1">
                <a:effectLst>
                  <a:outerShdw blurRad="38100" dist="38100" dir="2700000" algn="tl">
                    <a:srgbClr val="000000">
                      <a:alpha val="43137"/>
                    </a:srgbClr>
                  </a:outerShdw>
                </a:effectLst>
              </a:rPr>
              <a:t>RunAs</a:t>
            </a:r>
            <a:r>
              <a:rPr lang="en-US" dirty="0">
                <a:effectLst>
                  <a:outerShdw blurRad="38100" dist="38100" dir="2700000" algn="tl">
                    <a:srgbClr val="000000">
                      <a:alpha val="43137"/>
                    </a:srgbClr>
                  </a:outerShdw>
                </a:effectLst>
              </a:rPr>
              <a:t> support for DSC Resources</a:t>
            </a:r>
          </a:p>
          <a:p>
            <a:pPr marL="0" indent="0">
              <a:spcBef>
                <a:spcPts val="204"/>
              </a:spcBef>
              <a:buNone/>
            </a:pPr>
            <a:r>
              <a:rPr lang="en-US" dirty="0">
                <a:effectLst>
                  <a:outerShdw blurRad="38100" dist="38100" dir="2700000" algn="tl">
                    <a:srgbClr val="000000">
                      <a:alpha val="43137"/>
                    </a:srgbClr>
                  </a:outerShdw>
                </a:effectLst>
              </a:rPr>
              <a:t>     Side-By-Side Versioning Support for DSC Resources</a:t>
            </a:r>
          </a:p>
          <a:p>
            <a:pPr marL="0" indent="0">
              <a:spcBef>
                <a:spcPts val="204"/>
              </a:spcBef>
              <a:buNone/>
            </a:pPr>
            <a:r>
              <a:rPr lang="en-US" dirty="0">
                <a:effectLst>
                  <a:outerShdw blurRad="38100" dist="38100" dir="2700000" algn="tl">
                    <a:srgbClr val="000000">
                      <a:alpha val="43137"/>
                    </a:srgbClr>
                  </a:outerShdw>
                </a:effectLst>
              </a:rPr>
              <a:t>     New in-box Resources</a:t>
            </a:r>
          </a:p>
          <a:p>
            <a:pPr marL="0" indent="0">
              <a:spcBef>
                <a:spcPts val="204"/>
              </a:spcBef>
              <a:buNone/>
            </a:pPr>
            <a:r>
              <a:rPr lang="en-US" dirty="0">
                <a:effectLst>
                  <a:outerShdw blurRad="38100" dist="38100" dir="2700000" algn="tl">
                    <a:srgbClr val="000000">
                      <a:alpha val="43137"/>
                    </a:srgbClr>
                  </a:outerShdw>
                </a:effectLst>
              </a:rPr>
              <a:t>   Local Configuration Manager</a:t>
            </a:r>
          </a:p>
          <a:p>
            <a:pPr marL="0" indent="0">
              <a:spcBef>
                <a:spcPts val="204"/>
              </a:spcBef>
              <a:buNone/>
            </a:pPr>
            <a:r>
              <a:rPr lang="en-US" dirty="0">
                <a:effectLst>
                  <a:outerShdw blurRad="38100" dist="38100" dir="2700000" algn="tl">
                    <a:srgbClr val="000000">
                      <a:alpha val="43137"/>
                    </a:srgbClr>
                  </a:outerShdw>
                </a:effectLst>
              </a:rPr>
              <a:t>     Configure Node with Multiple Config Fragments</a:t>
            </a:r>
          </a:p>
          <a:p>
            <a:pPr marL="0" indent="0">
              <a:spcBef>
                <a:spcPts val="204"/>
              </a:spcBef>
              <a:buNone/>
            </a:pPr>
            <a:r>
              <a:rPr lang="en-US" dirty="0">
                <a:effectLst>
                  <a:outerShdw blurRad="38100" dist="38100" dir="2700000" algn="tl">
                    <a:srgbClr val="000000">
                      <a:alpha val="43137"/>
                    </a:srgbClr>
                  </a:outerShdw>
                </a:effectLst>
              </a:rPr>
              <a:t>     Support for Mixed </a:t>
            </a:r>
            <a:r>
              <a:rPr lang="en-US" dirty="0" err="1">
                <a:effectLst>
                  <a:outerShdw blurRad="38100" dist="38100" dir="2700000" algn="tl">
                    <a:srgbClr val="000000">
                      <a:alpha val="43137"/>
                    </a:srgbClr>
                  </a:outerShdw>
                </a:effectLst>
              </a:rPr>
              <a:t>RefreshModes</a:t>
            </a:r>
            <a:endParaRPr lang="en-US" dirty="0">
              <a:effectLst>
                <a:outerShdw blurRad="38100" dist="38100" dir="2700000" algn="tl">
                  <a:srgbClr val="000000">
                    <a:alpha val="43137"/>
                  </a:srgbClr>
                </a:outerShdw>
              </a:effectLst>
            </a:endParaRPr>
          </a:p>
          <a:p>
            <a:pPr marL="0" indent="0">
              <a:spcBef>
                <a:spcPts val="204"/>
              </a:spcBef>
              <a:buNone/>
            </a:pPr>
            <a:r>
              <a:rPr lang="en-US" dirty="0">
                <a:effectLst>
                  <a:outerShdw blurRad="38100" dist="38100" dir="2700000" algn="tl">
                    <a:srgbClr val="000000">
                      <a:alpha val="43137"/>
                    </a:srgbClr>
                  </a:outerShdw>
                </a:effectLst>
              </a:rPr>
              <a:t>     Configure DSC Engine with New Attribute</a:t>
            </a:r>
          </a:p>
          <a:p>
            <a:pPr marL="0" indent="0">
              <a:spcBef>
                <a:spcPts val="204"/>
              </a:spcBef>
              <a:buNone/>
            </a:pPr>
            <a:r>
              <a:rPr lang="en-US" dirty="0">
                <a:effectLst>
                  <a:outerShdw blurRad="38100" dist="38100" dir="2700000" algn="tl">
                    <a:srgbClr val="000000">
                      <a:alpha val="43137"/>
                    </a:srgbClr>
                  </a:outerShdw>
                </a:effectLst>
              </a:rPr>
              <a:t>     Detailed information about LCM State</a:t>
            </a:r>
          </a:p>
          <a:p>
            <a:pPr marL="0" indent="0">
              <a:spcBef>
                <a:spcPts val="204"/>
              </a:spcBef>
              <a:buNone/>
            </a:pPr>
            <a:r>
              <a:rPr lang="en-US" dirty="0">
                <a:effectLst>
                  <a:outerShdw blurRad="38100" dist="38100" dir="2700000" algn="tl">
                    <a:srgbClr val="000000">
                      <a:alpha val="43137"/>
                    </a:srgbClr>
                  </a:outerShdw>
                </a:effectLst>
              </a:rPr>
              <a:t>     Frequencies fix for </a:t>
            </a:r>
            <a:r>
              <a:rPr lang="en-US" dirty="0" err="1">
                <a:effectLst>
                  <a:outerShdw blurRad="38100" dist="38100" dir="2700000" algn="tl">
                    <a:srgbClr val="000000">
                      <a:alpha val="43137"/>
                    </a:srgbClr>
                  </a:outerShdw>
                </a:effectLst>
              </a:rPr>
              <a:t>RefreshMode</a:t>
            </a:r>
            <a:r>
              <a:rPr lang="en-US" dirty="0">
                <a:effectLst>
                  <a:outerShdw blurRad="38100" dist="38100" dir="2700000" algn="tl">
                    <a:srgbClr val="000000">
                      <a:alpha val="43137"/>
                    </a:srgbClr>
                  </a:outerShdw>
                </a:effectLst>
              </a:rPr>
              <a:t> and </a:t>
            </a:r>
            <a:r>
              <a:rPr lang="en-US" dirty="0" err="1">
                <a:effectLst>
                  <a:outerShdw blurRad="38100" dist="38100" dir="2700000" algn="tl">
                    <a:srgbClr val="000000">
                      <a:alpha val="43137"/>
                    </a:srgbClr>
                  </a:outerShdw>
                </a:effectLst>
              </a:rPr>
              <a:t>ConfigurationMode</a:t>
            </a:r>
            <a:endParaRPr lang="en-US" dirty="0">
              <a:effectLst>
                <a:outerShdw blurRad="38100" dist="38100" dir="2700000" algn="tl">
                  <a:srgbClr val="000000">
                    <a:alpha val="43137"/>
                  </a:srgbClr>
                </a:outerShdw>
              </a:effectLst>
            </a:endParaRPr>
          </a:p>
          <a:p>
            <a:pPr marL="0" indent="0">
              <a:spcBef>
                <a:spcPts val="204"/>
              </a:spcBef>
              <a:buNone/>
            </a:pPr>
            <a:r>
              <a:rPr lang="en-US" dirty="0">
                <a:effectLst>
                  <a:outerShdw blurRad="38100" dist="38100" dir="2700000" algn="tl">
                    <a:srgbClr val="000000">
                      <a:alpha val="43137"/>
                    </a:srgbClr>
                  </a:outerShdw>
                </a:effectLst>
              </a:rPr>
              <a:t>     Additional Value for </a:t>
            </a:r>
            <a:r>
              <a:rPr lang="en-US" dirty="0" err="1">
                <a:effectLst>
                  <a:outerShdw blurRad="38100" dist="38100" dir="2700000" algn="tl">
                    <a:srgbClr val="000000">
                      <a:alpha val="43137"/>
                    </a:srgbClr>
                  </a:outerShdw>
                </a:effectLst>
              </a:rPr>
              <a:t>RefreshMode</a:t>
            </a:r>
            <a:r>
              <a:rPr lang="en-US" dirty="0">
                <a:effectLst>
                  <a:outerShdw blurRad="38100" dist="38100" dir="2700000" algn="tl">
                    <a:srgbClr val="000000">
                      <a:alpha val="43137"/>
                    </a:srgbClr>
                  </a:outerShdw>
                </a:effectLst>
              </a:rPr>
              <a:t> Property</a:t>
            </a:r>
          </a:p>
          <a:p>
            <a:pPr marL="0" indent="0">
              <a:spcBef>
                <a:spcPts val="204"/>
              </a:spcBef>
              <a:buNone/>
            </a:pPr>
            <a:r>
              <a:rPr lang="en-US" dirty="0">
                <a:effectLst>
                  <a:outerShdw blurRad="38100" dist="38100" dir="2700000" algn="tl">
                    <a:srgbClr val="000000">
                      <a:alpha val="43137"/>
                    </a:srgbClr>
                  </a:outerShdw>
                </a:effectLst>
              </a:rPr>
              <a:t>  Cmdlets</a:t>
            </a:r>
          </a:p>
          <a:p>
            <a:pPr marL="0" indent="0">
              <a:spcBef>
                <a:spcPts val="204"/>
              </a:spcBef>
              <a:buNone/>
            </a:pPr>
            <a:r>
              <a:rPr lang="en-US" dirty="0">
                <a:effectLst>
                  <a:outerShdw blurRad="38100" dist="38100" dir="2700000" algn="tl">
                    <a:srgbClr val="000000">
                      <a:alpha val="43137"/>
                    </a:srgbClr>
                  </a:outerShdw>
                </a:effectLst>
              </a:rPr>
              <a:t>     Details about Configuration Status</a:t>
            </a:r>
          </a:p>
          <a:p>
            <a:pPr marL="0" indent="0">
              <a:spcBef>
                <a:spcPts val="204"/>
              </a:spcBef>
              <a:buNone/>
            </a:pPr>
            <a:r>
              <a:rPr lang="en-US" dirty="0">
                <a:effectLst>
                  <a:outerShdw blurRad="38100" dist="38100" dir="2700000" algn="tl">
                    <a:srgbClr val="000000">
                      <a:alpha val="43137"/>
                    </a:srgbClr>
                  </a:outerShdw>
                </a:effectLst>
              </a:rPr>
              <a:t>     Test-</a:t>
            </a:r>
            <a:r>
              <a:rPr lang="en-US" dirty="0" err="1">
                <a:effectLst>
                  <a:outerShdw blurRad="38100" dist="38100" dir="2700000" algn="tl">
                    <a:srgbClr val="000000">
                      <a:alpha val="43137"/>
                    </a:srgbClr>
                  </a:outerShdw>
                </a:effectLst>
              </a:rPr>
              <a:t>DscConfiguration</a:t>
            </a:r>
            <a:r>
              <a:rPr lang="en-US" dirty="0">
                <a:effectLst>
                  <a:outerShdw blurRad="38100" dist="38100" dir="2700000" algn="tl">
                    <a:srgbClr val="000000">
                      <a:alpha val="43137"/>
                    </a:srgbClr>
                  </a:outerShdw>
                </a:effectLst>
              </a:rPr>
              <a:t> cmdlet supports Reference Configurations</a:t>
            </a:r>
          </a:p>
          <a:p>
            <a:pPr marL="0" indent="0">
              <a:spcBef>
                <a:spcPts val="204"/>
              </a:spcBef>
              <a:buNone/>
            </a:pPr>
            <a:r>
              <a:rPr lang="en-US" dirty="0">
                <a:effectLst>
                  <a:outerShdw blurRad="38100" dist="38100" dir="2700000" algn="tl">
                    <a:srgbClr val="000000">
                      <a:alpha val="43137"/>
                    </a:srgbClr>
                  </a:outerShdw>
                </a:effectLst>
              </a:rPr>
              <a:t>     Direct Access to DSC Resource Methods</a:t>
            </a:r>
          </a:p>
          <a:p>
            <a:pPr marL="0" indent="0">
              <a:spcBef>
                <a:spcPts val="204"/>
              </a:spcBef>
              <a:buNone/>
            </a:pPr>
            <a:r>
              <a:rPr lang="en-US" dirty="0">
                <a:effectLst>
                  <a:outerShdw blurRad="38100" dist="38100" dir="2700000" algn="tl">
                    <a:srgbClr val="000000">
                      <a:alpha val="43137"/>
                    </a:srgbClr>
                  </a:outerShdw>
                </a:effectLst>
              </a:rPr>
              <a:t>     Deliver Configuration Document without Applying</a:t>
            </a:r>
          </a:p>
          <a:p>
            <a:pPr marL="0" indent="0">
              <a:spcBef>
                <a:spcPts val="204"/>
              </a:spcBef>
              <a:buNone/>
            </a:pPr>
            <a:r>
              <a:rPr lang="en-US" dirty="0">
                <a:effectLst>
                  <a:outerShdw blurRad="38100" dist="38100" dir="2700000" algn="tl">
                    <a:srgbClr val="000000">
                      <a:alpha val="43137"/>
                    </a:srgbClr>
                  </a:outerShdw>
                </a:effectLst>
              </a:rPr>
              <a:t>     Remove DSC Documents</a:t>
            </a:r>
          </a:p>
          <a:p>
            <a:pPr marL="0" indent="0">
              <a:spcBef>
                <a:spcPts val="204"/>
              </a:spcBef>
              <a:buNone/>
            </a:pPr>
            <a:r>
              <a:rPr lang="en-US" dirty="0">
                <a:effectLst>
                  <a:outerShdw blurRad="38100" dist="38100" dir="2700000" algn="tl">
                    <a:srgbClr val="000000">
                      <a:alpha val="43137"/>
                    </a:srgbClr>
                  </a:outerShdw>
                </a:effectLst>
              </a:rPr>
              <a:t>     Unified and Consistent State and Status Representation</a:t>
            </a:r>
          </a:p>
          <a:p>
            <a:pPr marL="0" indent="0">
              <a:spcBef>
                <a:spcPts val="204"/>
              </a:spcBef>
              <a:buNone/>
            </a:pPr>
            <a:r>
              <a:rPr lang="en-US" dirty="0">
                <a:effectLst>
                  <a:outerShdw blurRad="38100" dist="38100" dir="2700000" algn="tl">
                    <a:srgbClr val="000000">
                      <a:alpha val="43137"/>
                    </a:srgbClr>
                  </a:outerShdw>
                </a:effectLst>
              </a:rPr>
              <a:t>     Set-</a:t>
            </a:r>
            <a:r>
              <a:rPr lang="en-US" dirty="0" err="1">
                <a:effectLst>
                  <a:outerShdw blurRad="38100" dist="38100" dir="2700000" algn="tl">
                    <a:srgbClr val="000000">
                      <a:alpha val="43137"/>
                    </a:srgbClr>
                  </a:outerShdw>
                </a:effectLst>
              </a:rPr>
              <a:t>DscLocalConfigurationManager</a:t>
            </a:r>
            <a:r>
              <a:rPr lang="en-US" dirty="0">
                <a:effectLst>
                  <a:outerShdw blurRad="38100" dist="38100" dir="2700000" algn="tl">
                    <a:srgbClr val="000000">
                      <a:alpha val="43137"/>
                    </a:srgbClr>
                  </a:outerShdw>
                </a:effectLst>
              </a:rPr>
              <a:t> cmdlet supports -force parameter</a:t>
            </a:r>
          </a:p>
          <a:p>
            <a:pPr marL="0" indent="0">
              <a:spcBef>
                <a:spcPts val="204"/>
              </a:spcBef>
              <a:buNone/>
            </a:pPr>
            <a:r>
              <a:rPr lang="en-US" dirty="0">
                <a:effectLst>
                  <a:outerShdw blurRad="38100" dist="38100" dir="2700000" algn="tl">
                    <a:srgbClr val="000000">
                      <a:alpha val="43137"/>
                    </a:srgbClr>
                  </a:outerShdw>
                </a:effectLst>
              </a:rPr>
              <a:t>  Pull Mode</a:t>
            </a:r>
          </a:p>
          <a:p>
            <a:pPr marL="0" indent="0">
              <a:spcBef>
                <a:spcPts val="204"/>
              </a:spcBef>
              <a:buNone/>
            </a:pPr>
            <a:r>
              <a:rPr lang="en-US" dirty="0">
                <a:effectLst>
                  <a:outerShdw blurRad="38100" dist="38100" dir="2700000" algn="tl">
                    <a:srgbClr val="000000">
                      <a:alpha val="43137"/>
                    </a:srgbClr>
                  </a:outerShdw>
                </a:effectLst>
              </a:rPr>
              <a:t>     On-demand PULL of DSC Configurations</a:t>
            </a:r>
          </a:p>
          <a:p>
            <a:pPr marL="0" indent="0">
              <a:spcBef>
                <a:spcPts val="204"/>
              </a:spcBef>
              <a:buNone/>
            </a:pP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Seperation</a:t>
            </a:r>
            <a:r>
              <a:rPr lang="en-US" dirty="0">
                <a:effectLst>
                  <a:outerShdw blurRad="38100" dist="38100" dir="2700000" algn="tl">
                    <a:srgbClr val="000000">
                      <a:alpha val="43137"/>
                    </a:srgbClr>
                  </a:outerShdw>
                </a:effectLst>
              </a:rPr>
              <a:t> of Node and Configuration Ids</a:t>
            </a:r>
          </a:p>
          <a:p>
            <a:pPr marL="0" indent="0">
              <a:spcBef>
                <a:spcPts val="204"/>
              </a:spcBef>
              <a:buNone/>
            </a:pPr>
            <a:r>
              <a:rPr lang="en-US" dirty="0">
                <a:effectLst>
                  <a:outerShdw blurRad="38100" dist="38100" dir="2700000" algn="tl">
                    <a:srgbClr val="000000">
                      <a:alpha val="43137"/>
                    </a:srgbClr>
                  </a:outerShdw>
                </a:effectLst>
              </a:rPr>
              <a:t>     Separation of Config, Resource, and Report Repositories</a:t>
            </a:r>
          </a:p>
          <a:p>
            <a:pPr marL="0" indent="0">
              <a:spcBef>
                <a:spcPts val="204"/>
              </a:spcBef>
              <a:buNone/>
            </a:pPr>
            <a:r>
              <a:rPr lang="en-US" dirty="0">
                <a:effectLst>
                  <a:outerShdw blurRad="38100" dist="38100" dir="2700000" algn="tl">
                    <a:srgbClr val="000000">
                      <a:alpha val="43137"/>
                    </a:srgbClr>
                  </a:outerShdw>
                </a:effectLst>
              </a:rPr>
              <a:t>     Report Configuration Status to Central Location</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Just Enough Administration (JEA)</a:t>
            </a:r>
          </a:p>
          <a:p>
            <a:pPr marL="0" indent="0">
              <a:spcBef>
                <a:spcPts val="0"/>
              </a:spcBef>
              <a:buNone/>
            </a:pPr>
            <a:r>
              <a:rPr lang="en-US" dirty="0">
                <a:effectLst>
                  <a:outerShdw blurRad="38100" dist="38100" dir="2700000" algn="tl">
                    <a:srgbClr val="000000">
                      <a:alpha val="43137"/>
                    </a:srgbClr>
                  </a:outerShdw>
                </a:effectLst>
              </a:rPr>
              <a:t>    Creating and Connecting to JEA Endpoint</a:t>
            </a:r>
          </a:p>
          <a:p>
            <a:pPr marL="0" indent="0">
              <a:spcBef>
                <a:spcPts val="0"/>
              </a:spcBef>
              <a:buNone/>
            </a:pPr>
            <a:r>
              <a:rPr lang="en-US" dirty="0">
                <a:effectLst>
                  <a:outerShdw blurRad="38100" dist="38100" dir="2700000" algn="tl">
                    <a:srgbClr val="000000">
                      <a:alpha val="43137"/>
                    </a:srgbClr>
                  </a:outerShdw>
                </a:effectLst>
              </a:rPr>
              <a:t>    Reporting on JEA</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PowerShell Classes</a:t>
            </a:r>
          </a:p>
          <a:p>
            <a:pPr marL="0" indent="0">
              <a:spcBef>
                <a:spcPts val="0"/>
              </a:spcBef>
              <a:buNone/>
            </a:pPr>
            <a:r>
              <a:rPr lang="en-US" dirty="0">
                <a:effectLst>
                  <a:outerShdw blurRad="38100" dist="38100" dir="2700000" algn="tl">
                    <a:srgbClr val="000000">
                      <a:alpha val="43137"/>
                    </a:srgbClr>
                  </a:outerShdw>
                </a:effectLst>
              </a:rPr>
              <a:t>    Define Custom Types</a:t>
            </a:r>
          </a:p>
          <a:p>
            <a:pPr marL="0" indent="0">
              <a:spcBef>
                <a:spcPts val="0"/>
              </a:spcBef>
              <a:buNone/>
            </a:pPr>
            <a:r>
              <a:rPr lang="en-US" dirty="0">
                <a:effectLst>
                  <a:outerShdw blurRad="38100" dist="38100" dir="2700000" algn="tl">
                    <a:srgbClr val="000000">
                      <a:alpha val="43137"/>
                    </a:srgbClr>
                  </a:outerShdw>
                </a:effectLst>
              </a:rPr>
              <a:t>    Declare Base Class</a:t>
            </a:r>
          </a:p>
          <a:p>
            <a:pPr marL="0" indent="0">
              <a:spcBef>
                <a:spcPts val="0"/>
              </a:spcBef>
              <a:buNone/>
            </a:pPr>
            <a:r>
              <a:rPr lang="en-US" dirty="0">
                <a:effectLst>
                  <a:outerShdw blurRad="38100" dist="38100" dir="2700000" algn="tl">
                    <a:srgbClr val="000000">
                      <a:alpha val="43137"/>
                    </a:srgbClr>
                  </a:outerShdw>
                </a:effectLst>
              </a:rPr>
              <a:t>    Declare Implemented Interface</a:t>
            </a:r>
          </a:p>
          <a:p>
            <a:pPr marL="0" indent="0">
              <a:spcBef>
                <a:spcPts val="0"/>
              </a:spcBef>
              <a:buNone/>
            </a:pPr>
            <a:r>
              <a:rPr lang="en-US" dirty="0">
                <a:effectLst>
                  <a:outerShdw blurRad="38100" dist="38100" dir="2700000" algn="tl">
                    <a:srgbClr val="000000">
                      <a:alpha val="43137"/>
                    </a:srgbClr>
                  </a:outerShdw>
                </a:effectLst>
              </a:rPr>
              <a:t>    Call Base Class Constructor</a:t>
            </a:r>
          </a:p>
          <a:p>
            <a:pPr marL="0" indent="0">
              <a:spcBef>
                <a:spcPts val="0"/>
              </a:spcBef>
              <a:buNone/>
            </a:pPr>
            <a:r>
              <a:rPr lang="en-US" dirty="0">
                <a:effectLst>
                  <a:outerShdw blurRad="38100" dist="38100" dir="2700000" algn="tl">
                    <a:srgbClr val="000000">
                      <a:alpha val="43137"/>
                    </a:srgbClr>
                  </a:outerShdw>
                </a:effectLst>
              </a:rPr>
              <a:t>    Call Base Class Method</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PowerShell Script Debugging++</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Audit PowerShell Usage using Transcript and Logging</a:t>
            </a:r>
          </a:p>
          <a:p>
            <a:pPr marL="0" indent="0">
              <a:spcBef>
                <a:spcPts val="0"/>
              </a:spcBef>
              <a:buNone/>
            </a:pPr>
            <a:r>
              <a:rPr lang="en-US" dirty="0">
                <a:effectLst>
                  <a:outerShdw blurRad="38100" dist="38100" dir="2700000" algn="tl">
                    <a:srgbClr val="000000">
                      <a:alpha val="43137"/>
                    </a:srgbClr>
                  </a:outerShdw>
                </a:effectLst>
              </a:rPr>
              <a:t>    Enhanced Transcription Options</a:t>
            </a:r>
          </a:p>
          <a:p>
            <a:pPr marL="0" indent="0">
              <a:spcBef>
                <a:spcPts val="0"/>
              </a:spcBef>
              <a:buNone/>
            </a:pPr>
            <a:r>
              <a:rPr lang="en-US" dirty="0">
                <a:effectLst>
                  <a:outerShdw blurRad="38100" dist="38100" dir="2700000" algn="tl">
                    <a:srgbClr val="000000">
                      <a:alpha val="43137"/>
                    </a:srgbClr>
                  </a:outerShdw>
                </a:effectLst>
              </a:rPr>
              <a:t>    Script Tracing and Logging</a:t>
            </a:r>
          </a:p>
          <a:p>
            <a:pPr marL="0" indent="0">
              <a:spcBef>
                <a:spcPts val="0"/>
              </a:spcBef>
              <a:buNone/>
            </a:pPr>
            <a:r>
              <a:rPr lang="en-US" dirty="0">
                <a:effectLst>
                  <a:outerShdw blurRad="38100" dist="38100" dir="2700000" algn="tl">
                    <a:srgbClr val="000000">
                      <a:alpha val="43137"/>
                    </a:srgbClr>
                  </a:outerShdw>
                </a:effectLst>
              </a:rPr>
              <a:t>    Cryptographic Message Syntax </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PackageManagement and </a:t>
            </a:r>
            <a:r>
              <a:rPr lang="en-US" dirty="0" err="1">
                <a:solidFill>
                  <a:schemeClr val="accent6"/>
                </a:solidFill>
                <a:effectLst>
                  <a:outerShdw blurRad="38100" dist="38100" dir="2700000" algn="tl">
                    <a:srgbClr val="000000">
                      <a:alpha val="43137"/>
                    </a:srgbClr>
                  </a:outerShdw>
                </a:effectLst>
              </a:rPr>
              <a:t>PowerShellGet</a:t>
            </a:r>
            <a:endParaRPr lang="en-US" dirty="0">
              <a:solidFill>
                <a:schemeClr val="accent6"/>
              </a:solidFill>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   PackageManagement cmdlets</a:t>
            </a:r>
          </a:p>
          <a:p>
            <a:pPr marL="0" indent="0">
              <a:spcBef>
                <a:spcPts val="0"/>
              </a:spcBef>
              <a:buNone/>
            </a:pPr>
            <a:r>
              <a:rPr lang="en-US" dirty="0">
                <a:effectLst>
                  <a:outerShdw blurRad="38100" dist="38100" dir="2700000" algn="tl">
                    <a:srgbClr val="000000">
                      <a:alpha val="43137"/>
                    </a:srgbClr>
                  </a:outerShdw>
                </a:effectLst>
              </a:rPr>
              <a:t>   PowerShell Module with </a:t>
            </a:r>
            <a:r>
              <a:rPr lang="en-US" dirty="0" err="1">
                <a:effectLst>
                  <a:outerShdw blurRad="38100" dist="38100" dir="2700000" algn="tl">
                    <a:srgbClr val="000000">
                      <a:alpha val="43137"/>
                    </a:srgbClr>
                  </a:outerShdw>
                </a:effectLst>
              </a:rPr>
              <a:t>PowerShellGet</a:t>
            </a: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    Register a PowerShell Repository</a:t>
            </a:r>
          </a:p>
          <a:p>
            <a:pPr marL="0" indent="0">
              <a:spcBef>
                <a:spcPts val="0"/>
              </a:spcBef>
              <a:buNone/>
            </a:pPr>
            <a:r>
              <a:rPr lang="en-US" dirty="0">
                <a:effectLst>
                  <a:outerShdw blurRad="38100" dist="38100" dir="2700000" algn="tl">
                    <a:srgbClr val="000000">
                      <a:alpha val="43137"/>
                    </a:srgbClr>
                  </a:outerShdw>
                </a:effectLst>
              </a:rPr>
              <a:t>    Side-by-Side Support on PowerShell 5.0 or newer</a:t>
            </a:r>
          </a:p>
          <a:p>
            <a:pPr marL="0" indent="0">
              <a:spcBef>
                <a:spcPts val="0"/>
              </a:spcBef>
              <a:buNone/>
            </a:pPr>
            <a:r>
              <a:rPr lang="en-US" dirty="0">
                <a:effectLst>
                  <a:outerShdw blurRad="38100" dist="38100" dir="2700000" algn="tl">
                    <a:srgbClr val="000000">
                      <a:alpha val="43137"/>
                    </a:srgbClr>
                  </a:outerShdw>
                </a:effectLst>
              </a:rPr>
              <a:t>    Installation of Module Dependencies</a:t>
            </a:r>
          </a:p>
          <a:p>
            <a:pPr marL="0" indent="0">
              <a:spcBef>
                <a:spcPts val="0"/>
              </a:spcBef>
              <a:buNone/>
            </a:pP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PowerShellGet</a:t>
            </a:r>
            <a:r>
              <a:rPr lang="en-US" dirty="0">
                <a:effectLst>
                  <a:outerShdw blurRad="38100" dist="38100" dir="2700000" algn="tl">
                    <a:srgbClr val="000000">
                      <a:alpha val="43137"/>
                    </a:srgbClr>
                  </a:outerShdw>
                </a:effectLst>
              </a:rPr>
              <a:t> Cmdlets for Module Management</a:t>
            </a:r>
          </a:p>
          <a:p>
            <a:pPr marL="0" indent="0">
              <a:spcBef>
                <a:spcPts val="0"/>
              </a:spcBef>
              <a:buNone/>
            </a:pPr>
            <a:r>
              <a:rPr lang="en-US" dirty="0">
                <a:effectLst>
                  <a:outerShdw blurRad="38100" dist="38100" dir="2700000" algn="tl">
                    <a:srgbClr val="000000">
                      <a:alpha val="43137"/>
                    </a:srgbClr>
                  </a:outerShdw>
                </a:effectLst>
              </a:rPr>
              <a:t>    PowerShell Script with </a:t>
            </a:r>
            <a:r>
              <a:rPr lang="en-US" dirty="0" err="1">
                <a:effectLst>
                  <a:outerShdw blurRad="38100" dist="38100" dir="2700000" algn="tl">
                    <a:srgbClr val="000000">
                      <a:alpha val="43137"/>
                    </a:srgbClr>
                  </a:outerShdw>
                </a:effectLst>
              </a:rPr>
              <a:t>PowerShellGet</a:t>
            </a: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PowerShellGet</a:t>
            </a:r>
            <a:r>
              <a:rPr lang="en-US" dirty="0">
                <a:effectLst>
                  <a:outerShdw blurRad="38100" dist="38100" dir="2700000" algn="tl">
                    <a:srgbClr val="000000">
                      <a:alpha val="43137"/>
                    </a:srgbClr>
                  </a:outerShdw>
                </a:effectLst>
              </a:rPr>
              <a:t> Cmdlets for Script Management</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New and updated cmdlets based on community feedback </a:t>
            </a:r>
          </a:p>
          <a:p>
            <a:pPr marL="0" indent="0">
              <a:spcBef>
                <a:spcPts val="0"/>
              </a:spcBef>
              <a:buNone/>
            </a:pPr>
            <a:r>
              <a:rPr lang="en-US" dirty="0">
                <a:effectLst>
                  <a:outerShdw blurRad="38100" dist="38100" dir="2700000" algn="tl">
                    <a:srgbClr val="000000">
                      <a:alpha val="43137"/>
                    </a:srgbClr>
                  </a:outerShdw>
                </a:effectLst>
              </a:rPr>
              <a:t>    Symbolic links using Item cmdlets</a:t>
            </a:r>
          </a:p>
          <a:p>
            <a:pPr marL="0" indent="0">
              <a:spcBef>
                <a:spcPts val="0"/>
              </a:spcBef>
              <a:buNone/>
            </a:pPr>
            <a:r>
              <a:rPr lang="en-US" dirty="0">
                <a:effectLst>
                  <a:outerShdw blurRad="38100" dist="38100" dir="2700000" algn="tl">
                    <a:srgbClr val="000000">
                      <a:alpha val="43137"/>
                    </a:srgbClr>
                  </a:outerShdw>
                </a:effectLst>
              </a:rPr>
              <a:t>    Archive cmdlets</a:t>
            </a:r>
          </a:p>
          <a:p>
            <a:pPr marL="0" indent="0">
              <a:spcBef>
                <a:spcPts val="0"/>
              </a:spcBef>
              <a:buNone/>
            </a:pPr>
            <a:r>
              <a:rPr lang="en-US" dirty="0">
                <a:effectLst>
                  <a:outerShdw blurRad="38100" dist="38100" dir="2700000" algn="tl">
                    <a:srgbClr val="000000">
                      <a:alpha val="43137"/>
                    </a:srgbClr>
                  </a:outerShdw>
                </a:effectLst>
              </a:rPr>
              <a:t>    Clipboard cmdlets</a:t>
            </a:r>
          </a:p>
          <a:p>
            <a:pPr marL="0" indent="0">
              <a:spcBef>
                <a:spcPts val="0"/>
              </a:spcBef>
              <a:buNone/>
            </a:pPr>
            <a:r>
              <a:rPr lang="en-US" dirty="0">
                <a:effectLst>
                  <a:outerShdw blurRad="38100" dist="38100" dir="2700000" algn="tl">
                    <a:srgbClr val="000000">
                      <a:alpha val="43137"/>
                    </a:srgbClr>
                  </a:outerShdw>
                </a:effectLst>
              </a:rPr>
              <a:t>    Convert-String</a:t>
            </a:r>
          </a:p>
          <a:p>
            <a:pPr marL="0" indent="0">
              <a:spcBef>
                <a:spcPts val="0"/>
              </a:spcBef>
              <a:buNone/>
            </a:pPr>
            <a:r>
              <a:rPr lang="en-US" dirty="0">
                <a:effectLst>
                  <a:outerShdw blurRad="38100" dist="38100" dir="2700000" algn="tl">
                    <a:srgbClr val="000000">
                      <a:alpha val="43137"/>
                    </a:srgbClr>
                  </a:outerShdw>
                </a:effectLst>
              </a:rPr>
              <a:t>    Extract and Parse Structured Objects out of String</a:t>
            </a:r>
          </a:p>
          <a:p>
            <a:pPr marL="0" indent="0">
              <a:spcBef>
                <a:spcPts val="0"/>
              </a:spcBef>
              <a:buNone/>
            </a:pPr>
            <a:r>
              <a:rPr lang="en-US" dirty="0">
                <a:effectLst>
                  <a:outerShdw blurRad="38100" dist="38100" dir="2700000" algn="tl">
                    <a:srgbClr val="000000">
                      <a:alpha val="43137"/>
                    </a:srgbClr>
                  </a:outerShdw>
                </a:effectLst>
              </a:rPr>
              <a:t>    Format-Hex</a:t>
            </a:r>
          </a:p>
          <a:p>
            <a:pPr marL="0" indent="0">
              <a:spcBef>
                <a:spcPts val="0"/>
              </a:spcBef>
              <a:buNone/>
            </a:pP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NoNewLine</a:t>
            </a:r>
            <a:r>
              <a:rPr lang="en-US" dirty="0">
                <a:effectLst>
                  <a:outerShdw blurRad="38100" dist="38100" dir="2700000" algn="tl">
                    <a:srgbClr val="000000">
                      <a:alpha val="43137"/>
                    </a:srgbClr>
                  </a:outerShdw>
                </a:effectLst>
              </a:rPr>
              <a:t> parameter</a:t>
            </a:r>
          </a:p>
          <a:p>
            <a:pPr marL="0" indent="0">
              <a:spcBef>
                <a:spcPts val="0"/>
              </a:spcBef>
              <a:buNone/>
            </a:pPr>
            <a:r>
              <a:rPr lang="en-US" dirty="0">
                <a:effectLst>
                  <a:outerShdw blurRad="38100" dist="38100" dir="2700000" algn="tl">
                    <a:srgbClr val="000000">
                      <a:alpha val="43137"/>
                    </a:srgbClr>
                  </a:outerShdw>
                </a:effectLst>
              </a:rPr>
              <a:t>    New-</a:t>
            </a:r>
            <a:r>
              <a:rPr lang="en-US" dirty="0" err="1">
                <a:effectLst>
                  <a:outerShdw blurRad="38100" dist="38100" dir="2700000" algn="tl">
                    <a:srgbClr val="000000">
                      <a:alpha val="43137"/>
                    </a:srgbClr>
                  </a:outerShdw>
                </a:effectLst>
              </a:rPr>
              <a:t>TemporaryFile</a:t>
            </a: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    New-</a:t>
            </a:r>
            <a:r>
              <a:rPr lang="en-US" dirty="0" err="1">
                <a:effectLst>
                  <a:outerShdw blurRad="38100" dist="38100" dir="2700000" algn="tl">
                    <a:srgbClr val="000000">
                      <a:alpha val="43137"/>
                    </a:srgbClr>
                  </a:outerShdw>
                </a:effectLst>
              </a:rPr>
              <a:t>Guid</a:t>
            </a: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    Get-</a:t>
            </a:r>
            <a:r>
              <a:rPr lang="en-US" dirty="0" err="1">
                <a:effectLst>
                  <a:outerShdw blurRad="38100" dist="38100" dir="2700000" algn="tl">
                    <a:srgbClr val="000000">
                      <a:alpha val="43137"/>
                    </a:srgbClr>
                  </a:outerShdw>
                </a:effectLst>
              </a:rPr>
              <a:t>ChildItem</a:t>
            </a:r>
            <a:r>
              <a:rPr lang="en-US" dirty="0">
                <a:effectLst>
                  <a:outerShdw blurRad="38100" dist="38100" dir="2700000" algn="tl">
                    <a:srgbClr val="000000">
                      <a:alpha val="43137"/>
                    </a:srgbClr>
                  </a:outerShdw>
                </a:effectLst>
              </a:rPr>
              <a:t> has -Depth parameter</a:t>
            </a:r>
          </a:p>
          <a:p>
            <a:pPr marL="0" indent="0">
              <a:spcBef>
                <a:spcPts val="0"/>
              </a:spcBef>
              <a:buNone/>
            </a:pPr>
            <a:r>
              <a:rPr lang="en-US" dirty="0">
                <a:effectLst>
                  <a:outerShdw blurRad="38100" dist="38100" dir="2700000" algn="tl">
                    <a:srgbClr val="000000">
                      <a:alpha val="43137"/>
                    </a:srgbClr>
                  </a:outerShdw>
                </a:effectLst>
              </a:rPr>
              <a:t>    Updates to </a:t>
            </a:r>
            <a:r>
              <a:rPr lang="en-US" dirty="0" err="1">
                <a:effectLst>
                  <a:outerShdw blurRad="38100" dist="38100" dir="2700000" algn="tl">
                    <a:srgbClr val="000000">
                      <a:alpha val="43137"/>
                    </a:srgbClr>
                  </a:outerShdw>
                </a:effectLst>
              </a:rPr>
              <a:t>FileInfo</a:t>
            </a:r>
            <a:r>
              <a:rPr lang="en-US" dirty="0">
                <a:effectLst>
                  <a:outerShdw blurRad="38100" dist="38100" dir="2700000" algn="tl">
                    <a:srgbClr val="000000">
                      <a:alpha val="43137"/>
                    </a:srgbClr>
                  </a:outerShdw>
                </a:effectLst>
              </a:rPr>
              <a:t> object</a:t>
            </a:r>
          </a:p>
          <a:p>
            <a:pPr marL="0" indent="0">
              <a:spcBef>
                <a:spcPts val="0"/>
              </a:spcBef>
              <a:buNone/>
            </a:pPr>
            <a:r>
              <a:rPr lang="en-US" dirty="0">
                <a:effectLst>
                  <a:outerShdw blurRad="38100" dist="38100" dir="2700000" algn="tl">
                    <a:srgbClr val="000000">
                      <a:alpha val="43137"/>
                    </a:srgbClr>
                  </a:outerShdw>
                </a:effectLst>
              </a:rPr>
              <a:t>    Modules support for declaring version ranges </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solidFill>
                  <a:schemeClr val="accent6"/>
                </a:solidFill>
                <a:effectLst>
                  <a:outerShdw blurRad="38100" dist="38100" dir="2700000" algn="tl">
                    <a:srgbClr val="000000">
                      <a:alpha val="43137"/>
                    </a:srgbClr>
                  </a:outerShdw>
                </a:effectLst>
              </a:rPr>
              <a:t>Information Stream</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Generate PowerShell Cmdlets based on OData Endpoint</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Network Switch Management with PowerShell</a:t>
            </a:r>
          </a:p>
          <a:p>
            <a:pPr marL="0" indent="0">
              <a:spcBef>
                <a:spcPts val="0"/>
              </a:spcBef>
              <a:buNone/>
            </a:pPr>
            <a:endParaRPr lang="en-US" dirty="0">
              <a:effectLst>
                <a:outerShdw blurRad="38100" dist="38100" dir="2700000" algn="tl">
                  <a:srgbClr val="000000">
                    <a:alpha val="43137"/>
                  </a:srgbClr>
                </a:outerShdw>
              </a:effectLst>
            </a:endParaRPr>
          </a:p>
          <a:p>
            <a:pPr marL="0" indent="0">
              <a:spcBef>
                <a:spcPts val="0"/>
              </a:spcBef>
              <a:buNone/>
            </a:pPr>
            <a:r>
              <a:rPr lang="en-US" dirty="0">
                <a:effectLst>
                  <a:outerShdw blurRad="38100" dist="38100" dir="2700000" algn="tl">
                    <a:srgbClr val="000000">
                      <a:alpha val="43137"/>
                    </a:srgbClr>
                  </a:outerShdw>
                </a:effectLst>
              </a:rPr>
              <a:t>Software Inventory Logging </a:t>
            </a:r>
          </a:p>
        </p:txBody>
      </p:sp>
    </p:spTree>
    <p:extLst>
      <p:ext uri="{BB962C8B-B14F-4D97-AF65-F5344CB8AC3E}">
        <p14:creationId xmlns:p14="http://schemas.microsoft.com/office/powerpoint/2010/main" val="13352080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69" y="-298594"/>
            <a:ext cx="10559878" cy="1352725"/>
          </a:xfrm>
        </p:spPr>
        <p:txBody>
          <a:bodyPr/>
          <a:lstStyle/>
          <a:p>
            <a:r>
              <a:rPr lang="en-US" dirty="0"/>
              <a:t>PowerShell 5.1</a:t>
            </a:r>
          </a:p>
        </p:txBody>
      </p:sp>
      <p:sp>
        <p:nvSpPr>
          <p:cNvPr id="3" name="Content Placeholder 2"/>
          <p:cNvSpPr>
            <a:spLocks noGrp="1"/>
          </p:cNvSpPr>
          <p:nvPr>
            <p:ph idx="1"/>
          </p:nvPr>
        </p:nvSpPr>
        <p:spPr>
          <a:xfrm>
            <a:off x="932868" y="834433"/>
            <a:ext cx="10559879" cy="6061923"/>
          </a:xfrm>
        </p:spPr>
        <p:txBody>
          <a:bodyPr numCol="2">
            <a:normAutofit fontScale="70000" lnSpcReduction="20000"/>
          </a:bodyPr>
          <a:lstStyle/>
          <a:p>
            <a:pPr marL="0" indent="0">
              <a:spcBef>
                <a:spcPts val="204"/>
              </a:spcBef>
              <a:buNone/>
            </a:pPr>
            <a:r>
              <a:rPr lang="en-US" dirty="0">
                <a:solidFill>
                  <a:schemeClr val="accent6"/>
                </a:solidFill>
              </a:rPr>
              <a:t>PowerShell Editions</a:t>
            </a:r>
            <a:endParaRPr lang="en-US" dirty="0"/>
          </a:p>
          <a:p>
            <a:pPr marL="0" indent="0">
              <a:spcBef>
                <a:spcPts val="204"/>
              </a:spcBef>
              <a:buNone/>
            </a:pPr>
            <a:endParaRPr lang="en-US" dirty="0"/>
          </a:p>
          <a:p>
            <a:pPr marL="0" indent="0">
              <a:spcBef>
                <a:spcPts val="204"/>
              </a:spcBef>
              <a:buNone/>
            </a:pPr>
            <a:r>
              <a:rPr lang="en-US" dirty="0">
                <a:solidFill>
                  <a:schemeClr val="accent6"/>
                </a:solidFill>
              </a:rPr>
              <a:t>Improvements in Desired State Configuration </a:t>
            </a:r>
          </a:p>
          <a:p>
            <a:pPr marL="0" indent="0">
              <a:spcBef>
                <a:spcPts val="204"/>
              </a:spcBef>
              <a:buNone/>
            </a:pPr>
            <a:r>
              <a:rPr lang="en-US" dirty="0"/>
              <a:t>     DSC class-based resource improvements</a:t>
            </a:r>
          </a:p>
          <a:p>
            <a:pPr marL="0" indent="0">
              <a:spcBef>
                <a:spcPts val="204"/>
              </a:spcBef>
              <a:buNone/>
            </a:pPr>
            <a:r>
              <a:rPr lang="en-US" dirty="0"/>
              <a:t>     DSC resource debugging improvements</a:t>
            </a:r>
          </a:p>
          <a:p>
            <a:pPr marL="0" indent="0">
              <a:spcBef>
                <a:spcPts val="204"/>
              </a:spcBef>
              <a:buNone/>
            </a:pPr>
            <a:r>
              <a:rPr lang="en-US" dirty="0"/>
              <a:t>     DSC pull client supports TLS 1.1 and TLS 1.2</a:t>
            </a:r>
          </a:p>
          <a:p>
            <a:pPr marL="0" indent="0">
              <a:spcBef>
                <a:spcPts val="204"/>
              </a:spcBef>
              <a:buNone/>
            </a:pPr>
            <a:r>
              <a:rPr lang="en-US" dirty="0"/>
              <a:t>     Improved pull server registration</a:t>
            </a:r>
          </a:p>
          <a:p>
            <a:pPr marL="0" indent="0">
              <a:spcBef>
                <a:spcPts val="204"/>
              </a:spcBef>
              <a:buNone/>
            </a:pPr>
            <a:r>
              <a:rPr lang="en-US" dirty="0"/>
              <a:t>     Pull partial configuration naming convention</a:t>
            </a:r>
          </a:p>
          <a:p>
            <a:pPr marL="0" indent="0">
              <a:spcBef>
                <a:spcPts val="204"/>
              </a:spcBef>
              <a:buNone/>
            </a:pPr>
            <a:r>
              <a:rPr lang="en-US" dirty="0"/>
              <a:t>     </a:t>
            </a:r>
            <a:r>
              <a:rPr lang="en-US" dirty="0" err="1"/>
              <a:t>PsDscRunAsCredential</a:t>
            </a:r>
            <a:r>
              <a:rPr lang="en-US" dirty="0"/>
              <a:t> with DSC composite resources</a:t>
            </a:r>
          </a:p>
          <a:p>
            <a:pPr marL="0" indent="0">
              <a:spcBef>
                <a:spcPts val="204"/>
              </a:spcBef>
              <a:buNone/>
            </a:pPr>
            <a:r>
              <a:rPr lang="en-US" dirty="0"/>
              <a:t>     DSC module and configuration signing validations</a:t>
            </a:r>
          </a:p>
          <a:p>
            <a:pPr marL="0" indent="0">
              <a:spcBef>
                <a:spcPts val="204"/>
              </a:spcBef>
              <a:buNone/>
            </a:pPr>
            <a:r>
              <a:rPr lang="en-US" dirty="0"/>
              <a:t> </a:t>
            </a:r>
          </a:p>
          <a:p>
            <a:pPr marL="0" indent="0">
              <a:spcBef>
                <a:spcPts val="204"/>
              </a:spcBef>
              <a:buNone/>
            </a:pPr>
            <a:r>
              <a:rPr lang="en-US" dirty="0">
                <a:solidFill>
                  <a:schemeClr val="accent6"/>
                </a:solidFill>
              </a:rPr>
              <a:t>Improvements in the PowerShell Console</a:t>
            </a:r>
          </a:p>
          <a:p>
            <a:pPr marL="0" indent="0">
              <a:spcBef>
                <a:spcPts val="204"/>
              </a:spcBef>
              <a:buNone/>
            </a:pPr>
            <a:r>
              <a:rPr lang="en-US" dirty="0"/>
              <a:t>     VT100 Support</a:t>
            </a:r>
          </a:p>
          <a:p>
            <a:pPr marL="0" indent="0">
              <a:spcBef>
                <a:spcPts val="204"/>
              </a:spcBef>
              <a:buNone/>
            </a:pPr>
            <a:r>
              <a:rPr lang="en-US" dirty="0"/>
              <a:t>     Vi mode support in </a:t>
            </a:r>
            <a:r>
              <a:rPr lang="en-US" dirty="0" err="1"/>
              <a:t>PSReadline</a:t>
            </a:r>
            <a:endParaRPr lang="en-US" dirty="0"/>
          </a:p>
          <a:p>
            <a:pPr marL="0" indent="0">
              <a:spcBef>
                <a:spcPts val="204"/>
              </a:spcBef>
              <a:buNone/>
            </a:pPr>
            <a:r>
              <a:rPr lang="en-US" dirty="0"/>
              <a:t>     Redirected </a:t>
            </a:r>
            <a:r>
              <a:rPr lang="en-US" dirty="0" err="1"/>
              <a:t>stdin</a:t>
            </a:r>
            <a:r>
              <a:rPr lang="en-US" dirty="0"/>
              <a:t> with interactive input</a:t>
            </a:r>
          </a:p>
          <a:p>
            <a:pPr marL="0" indent="0">
              <a:spcBef>
                <a:spcPts val="204"/>
              </a:spcBef>
              <a:buNone/>
            </a:pPr>
            <a:endParaRPr lang="en-US" dirty="0"/>
          </a:p>
          <a:p>
            <a:pPr marL="0" indent="0">
              <a:spcBef>
                <a:spcPts val="204"/>
              </a:spcBef>
              <a:buNone/>
            </a:pPr>
            <a:r>
              <a:rPr lang="en-US" dirty="0">
                <a:solidFill>
                  <a:schemeClr val="accent6"/>
                </a:solidFill>
              </a:rPr>
              <a:t>Performance Improvements</a:t>
            </a:r>
          </a:p>
          <a:p>
            <a:pPr marL="0" indent="0">
              <a:spcBef>
                <a:spcPts val="204"/>
              </a:spcBef>
              <a:buNone/>
            </a:pPr>
            <a:r>
              <a:rPr lang="en-US" dirty="0"/>
              <a:t>      Startup time: ~4x faster</a:t>
            </a:r>
          </a:p>
          <a:p>
            <a:pPr marL="0" indent="0">
              <a:spcBef>
                <a:spcPts val="204"/>
              </a:spcBef>
              <a:buNone/>
            </a:pPr>
            <a:r>
              <a:rPr lang="en-US" dirty="0"/>
              <a:t>      First command run: 2.5x faster</a:t>
            </a:r>
          </a:p>
          <a:p>
            <a:pPr marL="0" indent="0">
              <a:spcBef>
                <a:spcPts val="204"/>
              </a:spcBef>
              <a:buNone/>
            </a:pPr>
            <a:r>
              <a:rPr lang="en-US" dirty="0"/>
              <a:t>      First command (w/ caching): 13x faster</a:t>
            </a:r>
          </a:p>
          <a:p>
            <a:pPr marL="0" indent="0">
              <a:spcBef>
                <a:spcPts val="204"/>
              </a:spcBef>
              <a:buNone/>
            </a:pPr>
            <a:r>
              <a:rPr lang="en-US" dirty="0"/>
              <a:t>      </a:t>
            </a:r>
            <a:r>
              <a:rPr lang="en-US" dirty="0" err="1"/>
              <a:t>ForEach</a:t>
            </a:r>
            <a:r>
              <a:rPr lang="en-US" dirty="0"/>
              <a:t>-Object: ~2x faster</a:t>
            </a:r>
          </a:p>
          <a:p>
            <a:pPr marL="0" indent="0">
              <a:spcBef>
                <a:spcPts val="204"/>
              </a:spcBef>
              <a:buNone/>
            </a:pPr>
            <a:endParaRPr lang="en-US" dirty="0"/>
          </a:p>
          <a:p>
            <a:pPr marL="0" indent="0">
              <a:spcBef>
                <a:spcPts val="204"/>
              </a:spcBef>
              <a:buNone/>
            </a:pPr>
            <a:endParaRPr lang="en-US" dirty="0"/>
          </a:p>
          <a:p>
            <a:pPr marL="0" indent="0">
              <a:spcBef>
                <a:spcPts val="204"/>
              </a:spcBef>
              <a:buNone/>
            </a:pPr>
            <a:endParaRPr lang="en-US" dirty="0"/>
          </a:p>
          <a:p>
            <a:pPr marL="0" indent="0">
              <a:spcBef>
                <a:spcPts val="204"/>
              </a:spcBef>
              <a:buNone/>
            </a:pPr>
            <a:r>
              <a:rPr lang="en-US" dirty="0">
                <a:solidFill>
                  <a:schemeClr val="accent6"/>
                </a:solidFill>
              </a:rPr>
              <a:t>Improvements in PackageManagement</a:t>
            </a:r>
          </a:p>
          <a:p>
            <a:pPr marL="0" indent="0">
              <a:spcBef>
                <a:spcPts val="204"/>
              </a:spcBef>
              <a:buNone/>
            </a:pPr>
            <a:r>
              <a:rPr lang="en-US" dirty="0"/>
              <a:t>     Removed -Version alias to –</a:t>
            </a:r>
            <a:r>
              <a:rPr lang="en-US" dirty="0" err="1"/>
              <a:t>MinimumVersion</a:t>
            </a:r>
            <a:endParaRPr lang="en-US" dirty="0"/>
          </a:p>
          <a:p>
            <a:pPr marL="0" indent="0">
              <a:spcBef>
                <a:spcPts val="204"/>
              </a:spcBef>
              <a:buNone/>
            </a:pPr>
            <a:r>
              <a:rPr lang="en-US" dirty="0"/>
              <a:t>     Fixed prompts for bootstrapping the </a:t>
            </a:r>
            <a:r>
              <a:rPr lang="en-US" dirty="0" err="1"/>
              <a:t>NuGet</a:t>
            </a:r>
            <a:r>
              <a:rPr lang="en-US" dirty="0"/>
              <a:t> provider</a:t>
            </a:r>
          </a:p>
          <a:p>
            <a:pPr marL="0" indent="0">
              <a:spcBef>
                <a:spcPts val="204"/>
              </a:spcBef>
              <a:buNone/>
            </a:pPr>
            <a:r>
              <a:rPr lang="en-US" dirty="0"/>
              <a:t>     Support for PackageManagement on intranet-only nodes</a:t>
            </a:r>
          </a:p>
          <a:p>
            <a:pPr marL="0" indent="0">
              <a:spcBef>
                <a:spcPts val="204"/>
              </a:spcBef>
              <a:buNone/>
            </a:pPr>
            <a:r>
              <a:rPr lang="en-US" dirty="0"/>
              <a:t>     Event logging improvements</a:t>
            </a:r>
          </a:p>
          <a:p>
            <a:pPr marL="0" indent="0">
              <a:spcBef>
                <a:spcPts val="204"/>
              </a:spcBef>
              <a:buNone/>
            </a:pPr>
            <a:r>
              <a:rPr lang="en-US" dirty="0"/>
              <a:t>     Support for basic authentication</a:t>
            </a:r>
          </a:p>
          <a:p>
            <a:pPr marL="0" indent="0">
              <a:spcBef>
                <a:spcPts val="204"/>
              </a:spcBef>
              <a:buNone/>
            </a:pPr>
            <a:r>
              <a:rPr lang="en-US" dirty="0"/>
              <a:t>     Support for using </a:t>
            </a:r>
            <a:r>
              <a:rPr lang="en-US" dirty="0" err="1"/>
              <a:t>PackageMangement</a:t>
            </a:r>
            <a:r>
              <a:rPr lang="en-US" dirty="0"/>
              <a:t> behind a proxy</a:t>
            </a:r>
          </a:p>
          <a:p>
            <a:pPr marL="0" indent="0">
              <a:spcBef>
                <a:spcPts val="204"/>
              </a:spcBef>
              <a:buNone/>
            </a:pPr>
            <a:endParaRPr lang="en-US" dirty="0"/>
          </a:p>
          <a:p>
            <a:pPr marL="0" indent="0">
              <a:spcBef>
                <a:spcPts val="204"/>
              </a:spcBef>
              <a:buNone/>
            </a:pPr>
            <a:r>
              <a:rPr lang="en-US" dirty="0">
                <a:solidFill>
                  <a:schemeClr val="accent6"/>
                </a:solidFill>
              </a:rPr>
              <a:t>New Cmdlets and Bug Fixes</a:t>
            </a:r>
          </a:p>
          <a:p>
            <a:pPr marL="0" indent="0">
              <a:spcBef>
                <a:spcPts val="204"/>
              </a:spcBef>
              <a:buNone/>
            </a:pPr>
            <a:r>
              <a:rPr lang="en-US" dirty="0">
                <a:solidFill>
                  <a:schemeClr val="accent6"/>
                </a:solidFill>
              </a:rPr>
              <a:t>     </a:t>
            </a:r>
            <a:r>
              <a:rPr lang="en-US" dirty="0"/>
              <a:t>Catalog Cmdlets</a:t>
            </a:r>
          </a:p>
          <a:p>
            <a:pPr marL="0" indent="0">
              <a:spcBef>
                <a:spcPts val="204"/>
              </a:spcBef>
              <a:buNone/>
            </a:pPr>
            <a:r>
              <a:rPr lang="en-US" dirty="0">
                <a:solidFill>
                  <a:schemeClr val="accent6"/>
                </a:solidFill>
              </a:rPr>
              <a:t>     </a:t>
            </a:r>
            <a:r>
              <a:rPr lang="en-US" dirty="0"/>
              <a:t>Pester updated from 3.3.5 to 3.4.0</a:t>
            </a:r>
            <a:endParaRPr lang="en-US" dirty="0">
              <a:solidFill>
                <a:schemeClr val="accent6"/>
              </a:solidFill>
            </a:endParaRPr>
          </a:p>
          <a:p>
            <a:pPr marL="0" indent="0">
              <a:spcBef>
                <a:spcPts val="204"/>
              </a:spcBef>
              <a:buNone/>
            </a:pPr>
            <a:r>
              <a:rPr lang="en-US" dirty="0"/>
              <a:t>     Specify module version with ‘using module’</a:t>
            </a:r>
          </a:p>
          <a:p>
            <a:pPr marL="0" indent="0">
              <a:spcBef>
                <a:spcPts val="204"/>
              </a:spcBef>
              <a:buNone/>
            </a:pPr>
            <a:r>
              <a:rPr lang="en-US" dirty="0"/>
              <a:t>     Module auto-discovery fully honors </a:t>
            </a:r>
            <a:r>
              <a:rPr lang="en-US" dirty="0" err="1"/>
              <a:t>PSModulePath</a:t>
            </a:r>
            <a:endParaRPr lang="en-US" dirty="0"/>
          </a:p>
          <a:p>
            <a:pPr marL="0" indent="0">
              <a:spcBef>
                <a:spcPts val="204"/>
              </a:spcBef>
              <a:buNone/>
            </a:pPr>
            <a:r>
              <a:rPr lang="en-US" dirty="0"/>
              <a:t>     File redirection no longer hard-codes –Encoding Unicode</a:t>
            </a:r>
          </a:p>
          <a:p>
            <a:pPr marL="0" indent="0">
              <a:spcBef>
                <a:spcPts val="204"/>
              </a:spcBef>
              <a:buNone/>
            </a:pPr>
            <a:r>
              <a:rPr lang="en-US" dirty="0"/>
              <a:t>     Fixed a regression in accessing members of </a:t>
            </a:r>
          </a:p>
          <a:p>
            <a:pPr marL="0" indent="0">
              <a:spcBef>
                <a:spcPts val="204"/>
              </a:spcBef>
              <a:buNone/>
            </a:pPr>
            <a:r>
              <a:rPr lang="en-US" dirty="0"/>
              <a:t>          </a:t>
            </a:r>
            <a:r>
              <a:rPr lang="en-US" dirty="0" err="1"/>
              <a:t>System.Reflection.TypeInfo</a:t>
            </a:r>
            <a:endParaRPr lang="en-US" dirty="0"/>
          </a:p>
          <a:p>
            <a:pPr marL="0" indent="0">
              <a:spcBef>
                <a:spcPts val="204"/>
              </a:spcBef>
              <a:buNone/>
            </a:pPr>
            <a:r>
              <a:rPr lang="en-US" dirty="0"/>
              <a:t>     Fixed some issues with COM objects</a:t>
            </a:r>
          </a:p>
          <a:p>
            <a:pPr marL="0" indent="0">
              <a:spcBef>
                <a:spcPts val="204"/>
              </a:spcBef>
              <a:buNone/>
            </a:pPr>
            <a:r>
              <a:rPr lang="en-US" dirty="0"/>
              <a:t>     Now allow [ordered] inside classes</a:t>
            </a:r>
          </a:p>
          <a:p>
            <a:pPr marL="0" indent="0">
              <a:spcBef>
                <a:spcPts val="204"/>
              </a:spcBef>
              <a:buNone/>
            </a:pPr>
            <a:r>
              <a:rPr lang="en-US" dirty="0"/>
              <a:t>    About topics with multiple versions returns the latest one</a:t>
            </a:r>
          </a:p>
        </p:txBody>
      </p:sp>
    </p:spTree>
    <p:extLst>
      <p:ext uri="{BB962C8B-B14F-4D97-AF65-F5344CB8AC3E}">
        <p14:creationId xmlns:p14="http://schemas.microsoft.com/office/powerpoint/2010/main" val="34868978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68" y="163934"/>
            <a:ext cx="10559878" cy="1352725"/>
          </a:xfrm>
        </p:spPr>
        <p:txBody>
          <a:bodyPr/>
          <a:lstStyle/>
          <a:p>
            <a:r>
              <a:rPr lang="en-US" dirty="0"/>
              <a:t>Power</a:t>
            </a:r>
          </a:p>
        </p:txBody>
      </p:sp>
      <p:sp>
        <p:nvSpPr>
          <p:cNvPr id="3" name="Content Placeholder 2"/>
          <p:cNvSpPr>
            <a:spLocks noGrp="1"/>
          </p:cNvSpPr>
          <p:nvPr>
            <p:ph idx="1"/>
          </p:nvPr>
        </p:nvSpPr>
        <p:spPr>
          <a:xfrm>
            <a:off x="932868" y="1271731"/>
            <a:ext cx="10559879" cy="5086927"/>
          </a:xfrm>
        </p:spPr>
        <p:txBody>
          <a:bodyPr>
            <a:normAutofit fontScale="92500" lnSpcReduction="20000"/>
          </a:bodyPr>
          <a:lstStyle/>
          <a:p>
            <a:r>
              <a:rPr lang="en-US" dirty="0"/>
              <a:t>Desired State Configuration (DSC)</a:t>
            </a:r>
          </a:p>
          <a:p>
            <a:pPr lvl="1"/>
            <a:r>
              <a:rPr lang="en-US" dirty="0"/>
              <a:t>Cross-Node Dependencies</a:t>
            </a:r>
          </a:p>
          <a:p>
            <a:pPr lvl="1"/>
            <a:r>
              <a:rPr lang="en-US" dirty="0"/>
              <a:t>Test-</a:t>
            </a:r>
            <a:r>
              <a:rPr lang="en-US" dirty="0" err="1"/>
              <a:t>DscConfiguration</a:t>
            </a:r>
            <a:r>
              <a:rPr lang="en-US" dirty="0"/>
              <a:t> cmdlet supports Reference Configurations</a:t>
            </a:r>
          </a:p>
          <a:p>
            <a:pPr lvl="1"/>
            <a:r>
              <a:rPr lang="en-US" dirty="0"/>
              <a:t>Direct Access to DSC Resource Methods</a:t>
            </a:r>
          </a:p>
          <a:p>
            <a:pPr lvl="1"/>
            <a:r>
              <a:rPr lang="en-US" dirty="0"/>
              <a:t>Reporting</a:t>
            </a:r>
          </a:p>
          <a:p>
            <a:r>
              <a:rPr lang="en-US" dirty="0"/>
              <a:t>PowerShell Classes</a:t>
            </a:r>
            <a:endParaRPr lang="en-US" sz="1836" dirty="0"/>
          </a:p>
          <a:p>
            <a:pPr lvl="1"/>
            <a:r>
              <a:rPr lang="en-US" dirty="0"/>
              <a:t>System programming and frameworks</a:t>
            </a:r>
          </a:p>
          <a:p>
            <a:pPr lvl="1"/>
            <a:r>
              <a:rPr lang="en-US" dirty="0"/>
              <a:t>Ability to create new types in pure PowerShell</a:t>
            </a:r>
          </a:p>
          <a:p>
            <a:pPr lvl="1"/>
            <a:r>
              <a:rPr lang="en-US" dirty="0"/>
              <a:t>Writing DSC resources is even easier with classes</a:t>
            </a:r>
          </a:p>
          <a:p>
            <a:r>
              <a:rPr lang="en-US" dirty="0"/>
              <a:t>New debugging/editing features</a:t>
            </a:r>
          </a:p>
          <a:p>
            <a:pPr lvl="1"/>
            <a:r>
              <a:rPr lang="en-US" dirty="0"/>
              <a:t>Remote </a:t>
            </a:r>
            <a:r>
              <a:rPr lang="en-US" dirty="0" err="1"/>
              <a:t>psedit</a:t>
            </a:r>
            <a:r>
              <a:rPr lang="en-US" dirty="0"/>
              <a:t>/editing</a:t>
            </a:r>
          </a:p>
          <a:p>
            <a:pPr lvl="1"/>
            <a:r>
              <a:rPr lang="en-US" dirty="0" err="1"/>
              <a:t>BreakAll</a:t>
            </a:r>
            <a:r>
              <a:rPr lang="en-US" dirty="0"/>
              <a:t> for DSC debugging</a:t>
            </a:r>
          </a:p>
          <a:p>
            <a:r>
              <a:rPr lang="en-US" dirty="0"/>
              <a:t>DSC resources</a:t>
            </a:r>
          </a:p>
          <a:p>
            <a:pPr lvl="1"/>
            <a:r>
              <a:rPr lang="en-US" dirty="0"/>
              <a:t>DSC enables simpler configuration and deployment</a:t>
            </a:r>
          </a:p>
          <a:p>
            <a:pPr lvl="1"/>
            <a:endParaRPr lang="en-US" dirty="0"/>
          </a:p>
        </p:txBody>
      </p:sp>
    </p:spTree>
    <p:extLst>
      <p:ext uri="{BB962C8B-B14F-4D97-AF65-F5344CB8AC3E}">
        <p14:creationId xmlns:p14="http://schemas.microsoft.com/office/powerpoint/2010/main" val="2897528927"/>
      </p:ext>
    </p:extLst>
  </p:cSld>
  <p:clrMapOvr>
    <a:masterClrMapping/>
  </p:clrMapOvr>
  <p:transition>
    <p:fade/>
  </p:transition>
</p:sld>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2016 - Template from MKelley.potx" id="{10359A18-1C98-4973-9236-E691382CE5C7}" vid="{E8982BFC-0633-4EBD-8892-5CC41CEC7AD3}"/>
    </a:ext>
  </a:ext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4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Kenneth Hansen</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BRK2244</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8ff673fc-3231-4e3a-893b-6d7f7cd32766"/>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230e9df3-be65-4c73-a93b-d1236ebd677e"/>
    <ds:schemaRef ds:uri="01c77077-aee4-4b5f-bd4e-9cd40a6fff29"/>
    <ds:schemaRef ds:uri="http://schemas.microsoft.com/sharepoint/v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TotalTime>
  <Words>1957</Words>
  <Application>Microsoft Office PowerPoint</Application>
  <PresentationFormat>Custom</PresentationFormat>
  <Paragraphs>351</Paragraphs>
  <Slides>20</Slides>
  <Notes>13</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20</vt:i4>
      </vt:variant>
    </vt:vector>
  </HeadingPairs>
  <TitlesOfParts>
    <vt:vector size="37" baseType="lpstr">
      <vt:lpstr>Arial</vt:lpstr>
      <vt:lpstr>Bookman Old Style</vt:lpstr>
      <vt:lpstr>Calibri</vt:lpstr>
      <vt:lpstr>Consolas</vt:lpstr>
      <vt:lpstr>Rockwell</vt:lpstr>
      <vt:lpstr>Segoe UI</vt:lpstr>
      <vt:lpstr>Segoe UI Light</vt:lpstr>
      <vt:lpstr>Segoe UI Semibold</vt:lpstr>
      <vt:lpstr>Times New Roman</vt:lpstr>
      <vt:lpstr>Wingdings</vt:lpstr>
      <vt:lpstr>5-50002_Ignite_Breakout_Template</vt:lpstr>
      <vt:lpstr>6-30537_Envision 2016 Concurrent Template_Dark</vt:lpstr>
      <vt:lpstr>1_5-50002_Ignite_Breakout_Template</vt:lpstr>
      <vt:lpstr>2_5-50002_Ignite_Breakout_Template</vt:lpstr>
      <vt:lpstr>1_Damask</vt:lpstr>
      <vt:lpstr>3_5-50002_Ignite_Breakout_Template</vt:lpstr>
      <vt:lpstr>4_5-50002_Ignite_Breakout_Template</vt:lpstr>
      <vt:lpstr>Configure Your Heterogenous Environment with PowerShell and DSC</vt:lpstr>
      <vt:lpstr>PowerPoint Presentation</vt:lpstr>
      <vt:lpstr>PowerPoint Presentation</vt:lpstr>
      <vt:lpstr>PowerPoint Presentation</vt:lpstr>
      <vt:lpstr>heterogenous - Powershell as Glue</vt:lpstr>
      <vt:lpstr>Cloud Era - Management Landscape</vt:lpstr>
      <vt:lpstr>PowerShell 5.0</vt:lpstr>
      <vt:lpstr>PowerShell 5.1</vt:lpstr>
      <vt:lpstr>Power</vt:lpstr>
      <vt:lpstr>Power - Security</vt:lpstr>
      <vt:lpstr>Velocity/Power - PowerShellGet</vt:lpstr>
      <vt:lpstr>Velocity - CI/CD Pipeline</vt:lpstr>
      <vt:lpstr>Velocity</vt:lpstr>
      <vt:lpstr>Ubiquity – Windows, mac, and Linux</vt:lpstr>
      <vt:lpstr>Ubiquity - Powershell Everywhere</vt:lpstr>
      <vt:lpstr>Contribute!</vt:lpstr>
      <vt:lpstr>PowerPoint Presentation</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Configure your heterogeneous environment with PowerShell and DSC</dc:title>
  <dc:subject>&lt;Speech title here&gt;</dc:subject>
  <dc:creator>MS Events 0093</dc:creator>
  <cp:keywords>Microsoft 2016</cp:keywords>
  <dc:description>Template: Mitchell Derrey, Silverfox Productions_x000d_
Formatting: _x000d_
Audience Type:</dc:description>
  <cp:lastModifiedBy>MS Events 0087</cp:lastModifiedBy>
  <cp:revision>4</cp:revision>
  <dcterms:created xsi:type="dcterms:W3CDTF">2016-09-26T18:27:45Z</dcterms:created>
  <dcterms:modified xsi:type="dcterms:W3CDTF">2016-09-27T20:45:48Z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