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3.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4.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5.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theme/theme6.xml" ContentType="application/vnd.openxmlformats-officedocument.theme+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7.xml" ContentType="application/vnd.openxmlformats-officedocument.theme+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310" r:id="rId5"/>
    <p:sldMasterId id="2147484341" r:id="rId6"/>
    <p:sldMasterId id="2147484366" r:id="rId7"/>
    <p:sldMasterId id="2147484388" r:id="rId8"/>
    <p:sldMasterId id="2147484414" r:id="rId9"/>
    <p:sldMasterId id="2147484433" r:id="rId10"/>
    <p:sldMasterId id="2147484457" r:id="rId11"/>
  </p:sldMasterIdLst>
  <p:notesMasterIdLst>
    <p:notesMasterId r:id="rId52"/>
  </p:notesMasterIdLst>
  <p:handoutMasterIdLst>
    <p:handoutMasterId r:id="rId53"/>
  </p:handoutMasterIdLst>
  <p:sldIdLst>
    <p:sldId id="256" r:id="rId12"/>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929"/>
    <a:srgbClr val="FFFFFF"/>
    <a:srgbClr val="BAD80A"/>
    <a:srgbClr val="A80000"/>
    <a:srgbClr val="5C2D91"/>
    <a:srgbClr val="0078D7"/>
    <a:srgbClr val="107C10"/>
    <a:srgbClr val="000000"/>
    <a:srgbClr val="D83B01"/>
    <a:srgbClr val="002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215" autoAdjust="0"/>
  </p:normalViewPr>
  <p:slideViewPr>
    <p:cSldViewPr>
      <p:cViewPr varScale="1">
        <p:scale>
          <a:sx n="104" d="100"/>
          <a:sy n="104" d="100"/>
        </p:scale>
        <p:origin x="612" y="108"/>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81" d="100"/>
          <a:sy n="81" d="100"/>
        </p:scale>
        <p:origin x="389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presProps" Target="pres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Master" Target="slideMasters/slideMaster2.xml"/><Relationship Id="rId19" Type="http://schemas.openxmlformats.org/officeDocument/2006/relationships/slide" Target="slides/slide8.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40.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theme" Target="theme/theme1.xml"/><Relationship Id="rId10" Type="http://schemas.openxmlformats.org/officeDocument/2006/relationships/slideMaster" Target="slideMasters/slideMaster7.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D5F9F5E-56C5-478B-9D4D-A3886F544403}" type="doc">
      <dgm:prSet loTypeId="urn:microsoft.com/office/officeart/2005/8/layout/hierarchy6" loCatId="hierarchy" qsTypeId="urn:microsoft.com/office/officeart/2005/8/quickstyle/simple1" qsCatId="simple" csTypeId="urn:microsoft.com/office/officeart/2005/8/colors/accent0_3" csCatId="mainScheme" phldr="1"/>
      <dgm:spPr/>
      <dgm:t>
        <a:bodyPr/>
        <a:lstStyle/>
        <a:p>
          <a:endParaRPr lang="en-US"/>
        </a:p>
      </dgm:t>
    </dgm:pt>
    <dgm:pt modelId="{E24C694B-5933-47EB-B52C-B9C54DFCF41B}">
      <dgm:prSet phldrT="[Text]" custT="1"/>
      <dgm:spPr/>
      <dgm:t>
        <a:bodyPr/>
        <a:lstStyle/>
        <a:p>
          <a:r>
            <a:rPr lang="en-US" sz="2000" dirty="0"/>
            <a:t>PCs/Tablets/Mobile/etc.</a:t>
          </a:r>
        </a:p>
      </dgm:t>
    </dgm:pt>
    <dgm:pt modelId="{7B52B2B0-EBBC-433D-A123-222515BDEB1A}" type="parTrans" cxnId="{DB83CE9C-33A5-4B7B-B48D-AA6128B76B71}">
      <dgm:prSet/>
      <dgm:spPr/>
      <dgm:t>
        <a:bodyPr/>
        <a:lstStyle/>
        <a:p>
          <a:endParaRPr lang="en-US" sz="1600"/>
        </a:p>
      </dgm:t>
    </dgm:pt>
    <dgm:pt modelId="{86806C43-23AF-413D-8496-18E3D2D4839C}" type="sibTrans" cxnId="{DB83CE9C-33A5-4B7B-B48D-AA6128B76B71}">
      <dgm:prSet/>
      <dgm:spPr/>
      <dgm:t>
        <a:bodyPr/>
        <a:lstStyle/>
        <a:p>
          <a:endParaRPr lang="en-US" sz="1600"/>
        </a:p>
      </dgm:t>
    </dgm:pt>
    <dgm:pt modelId="{57972AD8-3FDF-403C-9B8D-6528E760E6AB}">
      <dgm:prSet phldrT="[Text]" custT="1"/>
      <dgm:spPr/>
      <dgm:t>
        <a:bodyPr/>
        <a:lstStyle/>
        <a:p>
          <a:r>
            <a:rPr lang="en-US" sz="2000" dirty="0"/>
            <a:t>Personal</a:t>
          </a:r>
        </a:p>
      </dgm:t>
    </dgm:pt>
    <dgm:pt modelId="{F684F64B-46CE-497E-8D59-E81DBF59802F}" type="parTrans" cxnId="{C73B2DD4-A2BC-4CC0-9388-11290AE59A69}">
      <dgm:prSet/>
      <dgm:spPr/>
      <dgm:t>
        <a:bodyPr/>
        <a:lstStyle/>
        <a:p>
          <a:endParaRPr lang="en-US" sz="1400"/>
        </a:p>
      </dgm:t>
    </dgm:pt>
    <dgm:pt modelId="{1FEB7982-E025-4D29-96DE-2467530B9080}" type="sibTrans" cxnId="{C73B2DD4-A2BC-4CC0-9388-11290AE59A69}">
      <dgm:prSet/>
      <dgm:spPr/>
      <dgm:t>
        <a:bodyPr/>
        <a:lstStyle/>
        <a:p>
          <a:endParaRPr lang="en-US" sz="1600"/>
        </a:p>
      </dgm:t>
    </dgm:pt>
    <dgm:pt modelId="{12F03225-7166-449F-8FC3-078FB4C7A065}">
      <dgm:prSet phldrT="[Text]" custT="1"/>
      <dgm:spPr/>
      <dgm:t>
        <a:bodyPr/>
        <a:lstStyle/>
        <a:p>
          <a:r>
            <a:rPr lang="en-US" sz="2000" dirty="0"/>
            <a:t>Work</a:t>
          </a:r>
        </a:p>
      </dgm:t>
    </dgm:pt>
    <dgm:pt modelId="{D2B4805D-49E5-4429-A38A-A79FB24328AE}" type="parTrans" cxnId="{03E1DC98-42F3-40A6-B2AC-66F641AFABAB}">
      <dgm:prSet/>
      <dgm:spPr/>
      <dgm:t>
        <a:bodyPr/>
        <a:lstStyle/>
        <a:p>
          <a:endParaRPr lang="en-US" sz="1400"/>
        </a:p>
      </dgm:t>
    </dgm:pt>
    <dgm:pt modelId="{42BC7B82-283F-4860-82CB-04DF9876CE38}" type="sibTrans" cxnId="{03E1DC98-42F3-40A6-B2AC-66F641AFABAB}">
      <dgm:prSet/>
      <dgm:spPr/>
      <dgm:t>
        <a:bodyPr/>
        <a:lstStyle/>
        <a:p>
          <a:endParaRPr lang="en-US" sz="1600"/>
        </a:p>
      </dgm:t>
    </dgm:pt>
    <dgm:pt modelId="{8D6831C0-57BF-49EA-AC16-E0B899F33650}">
      <dgm:prSet phldrT="[Text]" custT="1"/>
      <dgm:spPr>
        <a:solidFill>
          <a:srgbClr val="00188F">
            <a:tint val="40000"/>
            <a:hueOff val="0"/>
            <a:satOff val="0"/>
            <a:lumOff val="0"/>
            <a:alphaOff val="0"/>
          </a:srgbClr>
        </a:solidFill>
        <a:ln>
          <a:noFill/>
        </a:ln>
        <a:effectLst/>
      </dgm:spPr>
      <dgm:t>
        <a:bodyPr spcFirstLastPara="0" vert="horz" wrap="square" lIns="128016" tIns="128016" rIns="128016" bIns="128016" numCol="1" spcCol="1270" anchor="ctr" anchorCtr="0"/>
        <a:lstStyle/>
        <a:p>
          <a:pPr marL="0" lvl="0" indent="0" algn="ctr" defTabSz="800100">
            <a:lnSpc>
              <a:spcPct val="90000"/>
            </a:lnSpc>
            <a:spcBef>
              <a:spcPct val="0"/>
            </a:spcBef>
            <a:spcAft>
              <a:spcPct val="35000"/>
            </a:spcAft>
            <a:buNone/>
          </a:pPr>
          <a:r>
            <a:rPr lang="en-US" sz="2400" kern="1200" dirty="0">
              <a:solidFill>
                <a:srgbClr val="404040">
                  <a:hueOff val="0"/>
                  <a:satOff val="0"/>
                  <a:lumOff val="0"/>
                  <a:alphaOff val="0"/>
                </a:srgbClr>
              </a:solidFill>
              <a:latin typeface="Segoe UI"/>
              <a:ea typeface="+mn-ea"/>
              <a:cs typeface="+mn-cs"/>
            </a:rPr>
            <a:t>Windows  Devices</a:t>
          </a:r>
        </a:p>
      </dgm:t>
    </dgm:pt>
    <dgm:pt modelId="{337CE945-82EF-4392-A1C8-6C1509CC55F7}" type="parTrans" cxnId="{20C4BED2-C209-4F68-8BC0-237E9E2B6C39}">
      <dgm:prSet/>
      <dgm:spPr/>
      <dgm:t>
        <a:bodyPr/>
        <a:lstStyle/>
        <a:p>
          <a:endParaRPr lang="en-US" sz="1600"/>
        </a:p>
      </dgm:t>
    </dgm:pt>
    <dgm:pt modelId="{86F3F8E5-E1AA-45CA-AF99-68BE183A5C8C}" type="sibTrans" cxnId="{20C4BED2-C209-4F68-8BC0-237E9E2B6C39}">
      <dgm:prSet/>
      <dgm:spPr/>
      <dgm:t>
        <a:bodyPr/>
        <a:lstStyle/>
        <a:p>
          <a:endParaRPr lang="en-US" sz="1600"/>
        </a:p>
      </dgm:t>
    </dgm:pt>
    <dgm:pt modelId="{FC275603-9422-42B4-9152-E5ACC074192D}">
      <dgm:prSet phldrT="[Text]" custT="1"/>
      <dgm:spPr>
        <a:solidFill>
          <a:srgbClr val="00188F">
            <a:tint val="40000"/>
            <a:hueOff val="0"/>
            <a:satOff val="0"/>
            <a:lumOff val="0"/>
            <a:alphaOff val="0"/>
          </a:srgbClr>
        </a:solidFill>
        <a:ln>
          <a:noFill/>
        </a:ln>
        <a:effectLst/>
      </dgm:spPr>
      <dgm:t>
        <a:bodyPr spcFirstLastPara="0" vert="horz" wrap="square" lIns="128016" tIns="128016" rIns="128016" bIns="128016" numCol="1" spcCol="1270" anchor="ctr" anchorCtr="0"/>
        <a:lstStyle/>
        <a:p>
          <a:pPr marL="0" lvl="0" indent="0" algn="ctr" defTabSz="800100">
            <a:lnSpc>
              <a:spcPct val="90000"/>
            </a:lnSpc>
            <a:spcBef>
              <a:spcPct val="0"/>
            </a:spcBef>
            <a:spcAft>
              <a:spcPct val="35000"/>
            </a:spcAft>
            <a:buNone/>
          </a:pPr>
          <a:r>
            <a:rPr lang="en-US" sz="2400" kern="1200" dirty="0">
              <a:solidFill>
                <a:srgbClr val="404040">
                  <a:hueOff val="0"/>
                  <a:satOff val="0"/>
                  <a:lumOff val="0"/>
                  <a:alphaOff val="0"/>
                </a:srgbClr>
              </a:solidFill>
              <a:latin typeface="Segoe UI"/>
              <a:ea typeface="+mn-ea"/>
              <a:cs typeface="+mn-cs"/>
            </a:rPr>
            <a:t>Ownership</a:t>
          </a:r>
        </a:p>
      </dgm:t>
    </dgm:pt>
    <dgm:pt modelId="{C92B2389-5B71-4548-BA54-8A04EBC10B4F}" type="parTrans" cxnId="{7A31F704-7E1B-4880-B91B-3D11448BB11B}">
      <dgm:prSet/>
      <dgm:spPr/>
      <dgm:t>
        <a:bodyPr/>
        <a:lstStyle/>
        <a:p>
          <a:endParaRPr lang="en-US" sz="1600"/>
        </a:p>
      </dgm:t>
    </dgm:pt>
    <dgm:pt modelId="{F2FF6F66-2D88-4146-80BC-68DEE4574239}" type="sibTrans" cxnId="{7A31F704-7E1B-4880-B91B-3D11448BB11B}">
      <dgm:prSet/>
      <dgm:spPr/>
      <dgm:t>
        <a:bodyPr/>
        <a:lstStyle/>
        <a:p>
          <a:endParaRPr lang="en-US" sz="1600"/>
        </a:p>
      </dgm:t>
    </dgm:pt>
    <dgm:pt modelId="{D40D4697-4A2D-414E-9C9D-5EFE02667AB7}">
      <dgm:prSet phldrT="[Text]" custT="1"/>
      <dgm:spPr>
        <a:solidFill>
          <a:srgbClr val="00188F">
            <a:tint val="40000"/>
            <a:hueOff val="0"/>
            <a:satOff val="0"/>
            <a:lumOff val="0"/>
            <a:alphaOff val="0"/>
          </a:srgbClr>
        </a:solidFill>
        <a:ln>
          <a:noFill/>
        </a:ln>
        <a:effectLst/>
      </dgm:spPr>
      <dgm:t>
        <a:bodyPr spcFirstLastPara="0" vert="horz" wrap="square" lIns="128016" tIns="128016" rIns="128016" bIns="128016" numCol="1" spcCol="1270" anchor="ctr" anchorCtr="0"/>
        <a:lstStyle/>
        <a:p>
          <a:pPr marL="0" lvl="0" indent="0" algn="ctr" defTabSz="800100">
            <a:lnSpc>
              <a:spcPct val="90000"/>
            </a:lnSpc>
            <a:spcBef>
              <a:spcPct val="0"/>
            </a:spcBef>
            <a:spcAft>
              <a:spcPct val="35000"/>
            </a:spcAft>
            <a:buNone/>
          </a:pPr>
          <a:r>
            <a:rPr lang="en-US" sz="2400" kern="1200" dirty="0">
              <a:solidFill>
                <a:srgbClr val="404040">
                  <a:hueOff val="0"/>
                  <a:satOff val="0"/>
                  <a:lumOff val="0"/>
                  <a:alphaOff val="0"/>
                </a:srgbClr>
              </a:solidFill>
              <a:latin typeface="Segoe UI"/>
              <a:ea typeface="+mn-ea"/>
              <a:cs typeface="+mn-cs"/>
            </a:rPr>
            <a:t>Purpose</a:t>
          </a:r>
        </a:p>
      </dgm:t>
    </dgm:pt>
    <dgm:pt modelId="{0B5F2E11-960F-4A62-8092-FF88E0E96AB1}" type="parTrans" cxnId="{923DE5F1-BE9C-4585-AC2C-0813B35A4BA5}">
      <dgm:prSet/>
      <dgm:spPr/>
      <dgm:t>
        <a:bodyPr/>
        <a:lstStyle/>
        <a:p>
          <a:endParaRPr lang="en-US" sz="1600"/>
        </a:p>
      </dgm:t>
    </dgm:pt>
    <dgm:pt modelId="{9518DF12-44B8-4D41-9D56-28C48D33D8B6}" type="sibTrans" cxnId="{923DE5F1-BE9C-4585-AC2C-0813B35A4BA5}">
      <dgm:prSet/>
      <dgm:spPr/>
      <dgm:t>
        <a:bodyPr/>
        <a:lstStyle/>
        <a:p>
          <a:endParaRPr lang="en-US" sz="1600"/>
        </a:p>
      </dgm:t>
    </dgm:pt>
    <dgm:pt modelId="{D3DEDA13-98E3-4F30-B12D-50220745C5C6}">
      <dgm:prSet phldrT="[Text]" custT="1"/>
      <dgm:spPr/>
      <dgm:t>
        <a:bodyPr/>
        <a:lstStyle/>
        <a:p>
          <a:r>
            <a:rPr lang="en-US" sz="2000" dirty="0"/>
            <a:t>Fun</a:t>
          </a:r>
        </a:p>
      </dgm:t>
    </dgm:pt>
    <dgm:pt modelId="{F9FAE6A2-D124-45C9-B4CD-038A400B1C9F}" type="parTrans" cxnId="{6B73EA31-5CAA-42A2-94D9-CB535B9A4124}">
      <dgm:prSet/>
      <dgm:spPr/>
      <dgm:t>
        <a:bodyPr/>
        <a:lstStyle/>
        <a:p>
          <a:endParaRPr lang="en-US" sz="1400"/>
        </a:p>
      </dgm:t>
    </dgm:pt>
    <dgm:pt modelId="{7D2F0C5B-3B34-4A25-B734-660FDA462345}" type="sibTrans" cxnId="{6B73EA31-5CAA-42A2-94D9-CB535B9A4124}">
      <dgm:prSet/>
      <dgm:spPr/>
      <dgm:t>
        <a:bodyPr/>
        <a:lstStyle/>
        <a:p>
          <a:endParaRPr lang="en-US" sz="1600"/>
        </a:p>
      </dgm:t>
    </dgm:pt>
    <dgm:pt modelId="{E1C62B17-04C0-42CC-A429-16F635ADF723}">
      <dgm:prSet phldrT="[Text]" custT="1"/>
      <dgm:spPr/>
      <dgm:t>
        <a:bodyPr/>
        <a:lstStyle/>
        <a:p>
          <a:r>
            <a:rPr lang="en-US" sz="1400" dirty="0"/>
            <a:t>Fun + </a:t>
          </a:r>
          <a:r>
            <a:rPr lang="en-US" sz="1400" i="1" dirty="0"/>
            <a:t>some </a:t>
          </a:r>
          <a:r>
            <a:rPr lang="en-US" sz="1400" dirty="0"/>
            <a:t>Work</a:t>
          </a:r>
        </a:p>
        <a:p>
          <a:r>
            <a:rPr lang="en-US" sz="1600" dirty="0"/>
            <a:t>(BYOD)</a:t>
          </a:r>
        </a:p>
      </dgm:t>
    </dgm:pt>
    <dgm:pt modelId="{12EE9917-9ADA-4DF6-BEC7-861CC5821650}" type="parTrans" cxnId="{B8DEE57F-D1FB-4230-B8EB-AE96C72994B4}">
      <dgm:prSet/>
      <dgm:spPr/>
      <dgm:t>
        <a:bodyPr/>
        <a:lstStyle/>
        <a:p>
          <a:endParaRPr lang="en-US" sz="1400"/>
        </a:p>
      </dgm:t>
    </dgm:pt>
    <dgm:pt modelId="{E13D0D64-3984-4C25-93A7-5AF70E65A7E7}" type="sibTrans" cxnId="{B8DEE57F-D1FB-4230-B8EB-AE96C72994B4}">
      <dgm:prSet/>
      <dgm:spPr/>
      <dgm:t>
        <a:bodyPr/>
        <a:lstStyle/>
        <a:p>
          <a:endParaRPr lang="en-US" sz="1600"/>
        </a:p>
      </dgm:t>
    </dgm:pt>
    <dgm:pt modelId="{B1539E86-3EC4-4600-A82E-AA0B70CDB85B}">
      <dgm:prSet phldrT="[Text]" custT="1"/>
      <dgm:spPr/>
      <dgm:t>
        <a:bodyPr/>
        <a:lstStyle/>
        <a:p>
          <a:r>
            <a:rPr lang="en-US" sz="2000" dirty="0"/>
            <a:t>Organizational</a:t>
          </a:r>
        </a:p>
      </dgm:t>
    </dgm:pt>
    <dgm:pt modelId="{53BA5D44-78F0-4747-A4CC-8CD7FDFEA6F8}" type="parTrans" cxnId="{DC759849-F036-4087-88D1-F6678297FFCF}">
      <dgm:prSet/>
      <dgm:spPr/>
      <dgm:t>
        <a:bodyPr/>
        <a:lstStyle/>
        <a:p>
          <a:endParaRPr lang="en-US" sz="1400"/>
        </a:p>
      </dgm:t>
    </dgm:pt>
    <dgm:pt modelId="{D6BC5FA5-9725-409D-9AE5-5B04711228A3}" type="sibTrans" cxnId="{DC759849-F036-4087-88D1-F6678297FFCF}">
      <dgm:prSet/>
      <dgm:spPr/>
      <dgm:t>
        <a:bodyPr/>
        <a:lstStyle/>
        <a:p>
          <a:endParaRPr lang="en-US" sz="1600"/>
        </a:p>
      </dgm:t>
    </dgm:pt>
    <dgm:pt modelId="{7C880179-AB93-424D-B597-78F55E6BF6E5}" type="pres">
      <dgm:prSet presAssocID="{5D5F9F5E-56C5-478B-9D4D-A3886F544403}" presName="mainComposite" presStyleCnt="0">
        <dgm:presLayoutVars>
          <dgm:chPref val="1"/>
          <dgm:dir/>
          <dgm:animOne val="branch"/>
          <dgm:animLvl val="lvl"/>
          <dgm:resizeHandles val="exact"/>
        </dgm:presLayoutVars>
      </dgm:prSet>
      <dgm:spPr/>
    </dgm:pt>
    <dgm:pt modelId="{18DD709F-A7F6-4B08-A7BD-35FD348D3FC3}" type="pres">
      <dgm:prSet presAssocID="{5D5F9F5E-56C5-478B-9D4D-A3886F544403}" presName="hierFlow" presStyleCnt="0"/>
      <dgm:spPr/>
    </dgm:pt>
    <dgm:pt modelId="{E2938D02-8C66-4EBF-A2FB-2702376068CC}" type="pres">
      <dgm:prSet presAssocID="{5D5F9F5E-56C5-478B-9D4D-A3886F544403}" presName="firstBuf" presStyleCnt="0"/>
      <dgm:spPr/>
    </dgm:pt>
    <dgm:pt modelId="{3A289DAC-CEEC-4539-A80C-2AFF8C9DF340}" type="pres">
      <dgm:prSet presAssocID="{5D5F9F5E-56C5-478B-9D4D-A3886F544403}" presName="hierChild1" presStyleCnt="0">
        <dgm:presLayoutVars>
          <dgm:chPref val="1"/>
          <dgm:animOne val="branch"/>
          <dgm:animLvl val="lvl"/>
        </dgm:presLayoutVars>
      </dgm:prSet>
      <dgm:spPr/>
    </dgm:pt>
    <dgm:pt modelId="{190248AA-7AB1-4E63-8AB4-4C3BEE1AF276}" type="pres">
      <dgm:prSet presAssocID="{E24C694B-5933-47EB-B52C-B9C54DFCF41B}" presName="Name14" presStyleCnt="0"/>
      <dgm:spPr/>
    </dgm:pt>
    <dgm:pt modelId="{A614287C-5E03-46ED-BD76-6FAD6491C7F6}" type="pres">
      <dgm:prSet presAssocID="{E24C694B-5933-47EB-B52C-B9C54DFCF41B}" presName="level1Shape" presStyleLbl="node0" presStyleIdx="0" presStyleCnt="1" custScaleX="195629">
        <dgm:presLayoutVars>
          <dgm:chPref val="3"/>
        </dgm:presLayoutVars>
      </dgm:prSet>
      <dgm:spPr/>
    </dgm:pt>
    <dgm:pt modelId="{E446A413-FE71-4905-9036-057A5822514A}" type="pres">
      <dgm:prSet presAssocID="{E24C694B-5933-47EB-B52C-B9C54DFCF41B}" presName="hierChild2" presStyleCnt="0"/>
      <dgm:spPr/>
    </dgm:pt>
    <dgm:pt modelId="{2EB82274-7737-4100-8428-56326361F339}" type="pres">
      <dgm:prSet presAssocID="{F684F64B-46CE-497E-8D59-E81DBF59802F}" presName="Name19" presStyleLbl="parChTrans1D2" presStyleIdx="0" presStyleCnt="2"/>
      <dgm:spPr/>
    </dgm:pt>
    <dgm:pt modelId="{A6B45E3E-9800-48DD-81F2-74B56BB54AB1}" type="pres">
      <dgm:prSet presAssocID="{57972AD8-3FDF-403C-9B8D-6528E760E6AB}" presName="Name21" presStyleCnt="0"/>
      <dgm:spPr/>
    </dgm:pt>
    <dgm:pt modelId="{8CD8D9EE-283E-45E5-A8E1-550AED1D84A9}" type="pres">
      <dgm:prSet presAssocID="{57972AD8-3FDF-403C-9B8D-6528E760E6AB}" presName="level2Shape" presStyleLbl="node2" presStyleIdx="0" presStyleCnt="2" custScaleX="159782"/>
      <dgm:spPr/>
    </dgm:pt>
    <dgm:pt modelId="{DD56B9A2-585E-490B-A262-58F736EE4877}" type="pres">
      <dgm:prSet presAssocID="{57972AD8-3FDF-403C-9B8D-6528E760E6AB}" presName="hierChild3" presStyleCnt="0"/>
      <dgm:spPr/>
    </dgm:pt>
    <dgm:pt modelId="{2E684E07-1CA9-4FC7-980F-06692CFD5892}" type="pres">
      <dgm:prSet presAssocID="{F9FAE6A2-D124-45C9-B4CD-038A400B1C9F}" presName="Name19" presStyleLbl="parChTrans1D3" presStyleIdx="0" presStyleCnt="3"/>
      <dgm:spPr/>
    </dgm:pt>
    <dgm:pt modelId="{52CE85D2-28E5-49DF-9392-B265C30BA51C}" type="pres">
      <dgm:prSet presAssocID="{D3DEDA13-98E3-4F30-B12D-50220745C5C6}" presName="Name21" presStyleCnt="0"/>
      <dgm:spPr/>
    </dgm:pt>
    <dgm:pt modelId="{6DF77B9C-7694-4713-8629-C37B776ED379}" type="pres">
      <dgm:prSet presAssocID="{D3DEDA13-98E3-4F30-B12D-50220745C5C6}" presName="level2Shape" presStyleLbl="node3" presStyleIdx="0" presStyleCnt="3"/>
      <dgm:spPr/>
    </dgm:pt>
    <dgm:pt modelId="{94F33C1F-FC09-4341-8A7F-DD8DFCF9AE10}" type="pres">
      <dgm:prSet presAssocID="{D3DEDA13-98E3-4F30-B12D-50220745C5C6}" presName="hierChild3" presStyleCnt="0"/>
      <dgm:spPr/>
    </dgm:pt>
    <dgm:pt modelId="{5A8837DA-AE2A-4007-A4D9-7504CACCC71F}" type="pres">
      <dgm:prSet presAssocID="{12EE9917-9ADA-4DF6-BEC7-861CC5821650}" presName="Name19" presStyleLbl="parChTrans1D3" presStyleIdx="1" presStyleCnt="3"/>
      <dgm:spPr/>
    </dgm:pt>
    <dgm:pt modelId="{0471D9A1-5825-4E17-9928-8ED23944DC53}" type="pres">
      <dgm:prSet presAssocID="{E1C62B17-04C0-42CC-A429-16F635ADF723}" presName="Name21" presStyleCnt="0"/>
      <dgm:spPr/>
    </dgm:pt>
    <dgm:pt modelId="{821A6168-3423-44F2-8967-C9E03C920670}" type="pres">
      <dgm:prSet presAssocID="{E1C62B17-04C0-42CC-A429-16F635ADF723}" presName="level2Shape" presStyleLbl="node3" presStyleIdx="1" presStyleCnt="3"/>
      <dgm:spPr/>
    </dgm:pt>
    <dgm:pt modelId="{79F1BA9D-0023-48F4-8CFD-9BAF0BD1585E}" type="pres">
      <dgm:prSet presAssocID="{E1C62B17-04C0-42CC-A429-16F635ADF723}" presName="hierChild3" presStyleCnt="0"/>
      <dgm:spPr/>
    </dgm:pt>
    <dgm:pt modelId="{BE3C3BA0-C0F8-4B4C-B4AE-AEA806656DFF}" type="pres">
      <dgm:prSet presAssocID="{53BA5D44-78F0-4747-A4CC-8CD7FDFEA6F8}" presName="Name19" presStyleLbl="parChTrans1D2" presStyleIdx="1" presStyleCnt="2"/>
      <dgm:spPr/>
    </dgm:pt>
    <dgm:pt modelId="{7FF05D20-D1BA-4C05-9DDA-E1BD0207F474}" type="pres">
      <dgm:prSet presAssocID="{B1539E86-3EC4-4600-A82E-AA0B70CDB85B}" presName="Name21" presStyleCnt="0"/>
      <dgm:spPr/>
    </dgm:pt>
    <dgm:pt modelId="{3B26383E-6C08-47A6-BA9F-1DAF4E6BA1AB}" type="pres">
      <dgm:prSet presAssocID="{B1539E86-3EC4-4600-A82E-AA0B70CDB85B}" presName="level2Shape" presStyleLbl="node2" presStyleIdx="1" presStyleCnt="2" custScaleX="161097"/>
      <dgm:spPr/>
    </dgm:pt>
    <dgm:pt modelId="{2EED60E9-B8FB-4B2D-B3FD-DA3DF1CBD68C}" type="pres">
      <dgm:prSet presAssocID="{B1539E86-3EC4-4600-A82E-AA0B70CDB85B}" presName="hierChild3" presStyleCnt="0"/>
      <dgm:spPr/>
    </dgm:pt>
    <dgm:pt modelId="{3BE9BDDE-316A-4A23-BAB9-E321CCF0F669}" type="pres">
      <dgm:prSet presAssocID="{D2B4805D-49E5-4429-A38A-A79FB24328AE}" presName="Name19" presStyleLbl="parChTrans1D3" presStyleIdx="2" presStyleCnt="3"/>
      <dgm:spPr/>
    </dgm:pt>
    <dgm:pt modelId="{E791E4EE-AC9E-4808-87ED-4E7F363C8333}" type="pres">
      <dgm:prSet presAssocID="{12F03225-7166-449F-8FC3-078FB4C7A065}" presName="Name21" presStyleCnt="0"/>
      <dgm:spPr/>
    </dgm:pt>
    <dgm:pt modelId="{5C12CFBB-DBB1-4A57-AD0C-9642DCC717FD}" type="pres">
      <dgm:prSet presAssocID="{12F03225-7166-449F-8FC3-078FB4C7A065}" presName="level2Shape" presStyleLbl="node3" presStyleIdx="2" presStyleCnt="3"/>
      <dgm:spPr/>
    </dgm:pt>
    <dgm:pt modelId="{DE80F875-C7EE-4B9D-BB94-58BCBFDD9F31}" type="pres">
      <dgm:prSet presAssocID="{12F03225-7166-449F-8FC3-078FB4C7A065}" presName="hierChild3" presStyleCnt="0"/>
      <dgm:spPr/>
    </dgm:pt>
    <dgm:pt modelId="{34E61062-53A2-4CDE-BECE-F5CC1F03A190}" type="pres">
      <dgm:prSet presAssocID="{5D5F9F5E-56C5-478B-9D4D-A3886F544403}" presName="bgShapesFlow" presStyleCnt="0"/>
      <dgm:spPr/>
    </dgm:pt>
    <dgm:pt modelId="{5F50AE54-1433-46B1-9508-CF88300E75FD}" type="pres">
      <dgm:prSet presAssocID="{8D6831C0-57BF-49EA-AC16-E0B899F33650}" presName="rectComp" presStyleCnt="0"/>
      <dgm:spPr/>
    </dgm:pt>
    <dgm:pt modelId="{09D69920-BE96-46DE-92EB-296BF95123E2}" type="pres">
      <dgm:prSet presAssocID="{8D6831C0-57BF-49EA-AC16-E0B899F33650}" presName="bgRect" presStyleLbl="bgShp" presStyleIdx="0" presStyleCnt="3"/>
      <dgm:spPr>
        <a:xfrm>
          <a:off x="0" y="25993"/>
          <a:ext cx="8916584" cy="1241703"/>
        </a:xfrm>
        <a:prstGeom prst="roundRect">
          <a:avLst>
            <a:gd name="adj" fmla="val 10000"/>
          </a:avLst>
        </a:prstGeom>
      </dgm:spPr>
    </dgm:pt>
    <dgm:pt modelId="{648C1B76-78B5-4CDF-988A-1DBBD012CEED}" type="pres">
      <dgm:prSet presAssocID="{8D6831C0-57BF-49EA-AC16-E0B899F33650}" presName="bgRectTx" presStyleLbl="bgShp" presStyleIdx="0" presStyleCnt="3">
        <dgm:presLayoutVars>
          <dgm:bulletEnabled val="1"/>
        </dgm:presLayoutVars>
      </dgm:prSet>
      <dgm:spPr/>
    </dgm:pt>
    <dgm:pt modelId="{CCC6E50F-F69F-4F47-8D32-C801714EA526}" type="pres">
      <dgm:prSet presAssocID="{8D6831C0-57BF-49EA-AC16-E0B899F33650}" presName="spComp" presStyleCnt="0"/>
      <dgm:spPr/>
    </dgm:pt>
    <dgm:pt modelId="{768B3B22-3856-4080-9923-3756EA5D64C4}" type="pres">
      <dgm:prSet presAssocID="{8D6831C0-57BF-49EA-AC16-E0B899F33650}" presName="vSp" presStyleCnt="0"/>
      <dgm:spPr/>
    </dgm:pt>
    <dgm:pt modelId="{B47B3212-6243-4DE9-B246-3AFC884D4E15}" type="pres">
      <dgm:prSet presAssocID="{FC275603-9422-42B4-9152-E5ACC074192D}" presName="rectComp" presStyleCnt="0"/>
      <dgm:spPr/>
    </dgm:pt>
    <dgm:pt modelId="{60CA2BE1-D194-44BA-AC67-6BFD77242566}" type="pres">
      <dgm:prSet presAssocID="{FC275603-9422-42B4-9152-E5ACC074192D}" presName="bgRect" presStyleLbl="bgShp" presStyleIdx="1" presStyleCnt="3"/>
      <dgm:spPr>
        <a:xfrm>
          <a:off x="0" y="1474648"/>
          <a:ext cx="8916584" cy="1241703"/>
        </a:xfrm>
        <a:prstGeom prst="roundRect">
          <a:avLst>
            <a:gd name="adj" fmla="val 10000"/>
          </a:avLst>
        </a:prstGeom>
      </dgm:spPr>
    </dgm:pt>
    <dgm:pt modelId="{9F3B87BA-E153-4FBE-8A4A-024295041D7C}" type="pres">
      <dgm:prSet presAssocID="{FC275603-9422-42B4-9152-E5ACC074192D}" presName="bgRectTx" presStyleLbl="bgShp" presStyleIdx="1" presStyleCnt="3">
        <dgm:presLayoutVars>
          <dgm:bulletEnabled val="1"/>
        </dgm:presLayoutVars>
      </dgm:prSet>
      <dgm:spPr/>
    </dgm:pt>
    <dgm:pt modelId="{DB046783-6BFC-45D6-8F46-D517D323846D}" type="pres">
      <dgm:prSet presAssocID="{FC275603-9422-42B4-9152-E5ACC074192D}" presName="spComp" presStyleCnt="0"/>
      <dgm:spPr/>
    </dgm:pt>
    <dgm:pt modelId="{A0CE0C51-62E2-4FFE-BFE1-C7E311C2BBD1}" type="pres">
      <dgm:prSet presAssocID="{FC275603-9422-42B4-9152-E5ACC074192D}" presName="vSp" presStyleCnt="0"/>
      <dgm:spPr/>
    </dgm:pt>
    <dgm:pt modelId="{A6AE811B-7390-4BE1-8038-5CD49C6ABADC}" type="pres">
      <dgm:prSet presAssocID="{D40D4697-4A2D-414E-9C9D-5EFE02667AB7}" presName="rectComp" presStyleCnt="0"/>
      <dgm:spPr/>
    </dgm:pt>
    <dgm:pt modelId="{929610CB-4475-485C-8F12-46F8C0FEF9A7}" type="pres">
      <dgm:prSet presAssocID="{D40D4697-4A2D-414E-9C9D-5EFE02667AB7}" presName="bgRect" presStyleLbl="bgShp" presStyleIdx="2" presStyleCnt="3"/>
      <dgm:spPr>
        <a:xfrm>
          <a:off x="0" y="2923302"/>
          <a:ext cx="8916584" cy="1241703"/>
        </a:xfrm>
        <a:prstGeom prst="roundRect">
          <a:avLst>
            <a:gd name="adj" fmla="val 10000"/>
          </a:avLst>
        </a:prstGeom>
      </dgm:spPr>
    </dgm:pt>
    <dgm:pt modelId="{8F2C771B-E740-427C-9062-4D806067E48F}" type="pres">
      <dgm:prSet presAssocID="{D40D4697-4A2D-414E-9C9D-5EFE02667AB7}" presName="bgRectTx" presStyleLbl="bgShp" presStyleIdx="2" presStyleCnt="3">
        <dgm:presLayoutVars>
          <dgm:bulletEnabled val="1"/>
        </dgm:presLayoutVars>
      </dgm:prSet>
      <dgm:spPr/>
    </dgm:pt>
  </dgm:ptLst>
  <dgm:cxnLst>
    <dgm:cxn modelId="{DB36501A-1CCB-40C1-8584-EDDA314E651E}" type="presOf" srcId="{E1C62B17-04C0-42CC-A429-16F635ADF723}" destId="{821A6168-3423-44F2-8967-C9E03C920670}" srcOrd="0" destOrd="0" presId="urn:microsoft.com/office/officeart/2005/8/layout/hierarchy6"/>
    <dgm:cxn modelId="{38063B60-6472-4CB8-9DCD-6DF5BAD217EF}" type="presOf" srcId="{D2B4805D-49E5-4429-A38A-A79FB24328AE}" destId="{3BE9BDDE-316A-4A23-BAB9-E321CCF0F669}" srcOrd="0" destOrd="0" presId="urn:microsoft.com/office/officeart/2005/8/layout/hierarchy6"/>
    <dgm:cxn modelId="{CB3B7BEA-4B21-4B90-B7B1-272351989C3F}" type="presOf" srcId="{8D6831C0-57BF-49EA-AC16-E0B899F33650}" destId="{648C1B76-78B5-4CDF-988A-1DBBD012CEED}" srcOrd="1" destOrd="0" presId="urn:microsoft.com/office/officeart/2005/8/layout/hierarchy6"/>
    <dgm:cxn modelId="{A194BC24-EF0F-4F34-BC3B-7094CF76419E}" type="presOf" srcId="{FC275603-9422-42B4-9152-E5ACC074192D}" destId="{60CA2BE1-D194-44BA-AC67-6BFD77242566}" srcOrd="0" destOrd="0" presId="urn:microsoft.com/office/officeart/2005/8/layout/hierarchy6"/>
    <dgm:cxn modelId="{B8DEE57F-D1FB-4230-B8EB-AE96C72994B4}" srcId="{57972AD8-3FDF-403C-9B8D-6528E760E6AB}" destId="{E1C62B17-04C0-42CC-A429-16F635ADF723}" srcOrd="1" destOrd="0" parTransId="{12EE9917-9ADA-4DF6-BEC7-861CC5821650}" sibTransId="{E13D0D64-3984-4C25-93A7-5AF70E65A7E7}"/>
    <dgm:cxn modelId="{DA8A1261-7B96-47FD-98C5-330F08A8C64F}" type="presOf" srcId="{D40D4697-4A2D-414E-9C9D-5EFE02667AB7}" destId="{929610CB-4475-485C-8F12-46F8C0FEF9A7}" srcOrd="0" destOrd="0" presId="urn:microsoft.com/office/officeart/2005/8/layout/hierarchy6"/>
    <dgm:cxn modelId="{EF985124-5BDC-450C-B5CA-EADF5A304E92}" type="presOf" srcId="{53BA5D44-78F0-4747-A4CC-8CD7FDFEA6F8}" destId="{BE3C3BA0-C0F8-4B4C-B4AE-AEA806656DFF}" srcOrd="0" destOrd="0" presId="urn:microsoft.com/office/officeart/2005/8/layout/hierarchy6"/>
    <dgm:cxn modelId="{99C74E2F-EEAF-416E-A520-CFC60F72CB4D}" type="presOf" srcId="{12F03225-7166-449F-8FC3-078FB4C7A065}" destId="{5C12CFBB-DBB1-4A57-AD0C-9642DCC717FD}" srcOrd="0" destOrd="0" presId="urn:microsoft.com/office/officeart/2005/8/layout/hierarchy6"/>
    <dgm:cxn modelId="{C73B2DD4-A2BC-4CC0-9388-11290AE59A69}" srcId="{E24C694B-5933-47EB-B52C-B9C54DFCF41B}" destId="{57972AD8-3FDF-403C-9B8D-6528E760E6AB}" srcOrd="0" destOrd="0" parTransId="{F684F64B-46CE-497E-8D59-E81DBF59802F}" sibTransId="{1FEB7982-E025-4D29-96DE-2467530B9080}"/>
    <dgm:cxn modelId="{088548B6-9BA9-4B88-AEB5-2AE45EED4C23}" type="presOf" srcId="{F684F64B-46CE-497E-8D59-E81DBF59802F}" destId="{2EB82274-7737-4100-8428-56326361F339}" srcOrd="0" destOrd="0" presId="urn:microsoft.com/office/officeart/2005/8/layout/hierarchy6"/>
    <dgm:cxn modelId="{03E1DC98-42F3-40A6-B2AC-66F641AFABAB}" srcId="{B1539E86-3EC4-4600-A82E-AA0B70CDB85B}" destId="{12F03225-7166-449F-8FC3-078FB4C7A065}" srcOrd="0" destOrd="0" parTransId="{D2B4805D-49E5-4429-A38A-A79FB24328AE}" sibTransId="{42BC7B82-283F-4860-82CB-04DF9876CE38}"/>
    <dgm:cxn modelId="{FC6247A7-D7F0-4FA2-985E-10B46D1C617C}" type="presOf" srcId="{5D5F9F5E-56C5-478B-9D4D-A3886F544403}" destId="{7C880179-AB93-424D-B597-78F55E6BF6E5}" srcOrd="0" destOrd="0" presId="urn:microsoft.com/office/officeart/2005/8/layout/hierarchy6"/>
    <dgm:cxn modelId="{7A31F704-7E1B-4880-B91B-3D11448BB11B}" srcId="{5D5F9F5E-56C5-478B-9D4D-A3886F544403}" destId="{FC275603-9422-42B4-9152-E5ACC074192D}" srcOrd="2" destOrd="0" parTransId="{C92B2389-5B71-4548-BA54-8A04EBC10B4F}" sibTransId="{F2FF6F66-2D88-4146-80BC-68DEE4574239}"/>
    <dgm:cxn modelId="{DB83CE9C-33A5-4B7B-B48D-AA6128B76B71}" srcId="{5D5F9F5E-56C5-478B-9D4D-A3886F544403}" destId="{E24C694B-5933-47EB-B52C-B9C54DFCF41B}" srcOrd="0" destOrd="0" parTransId="{7B52B2B0-EBBC-433D-A123-222515BDEB1A}" sibTransId="{86806C43-23AF-413D-8496-18E3D2D4839C}"/>
    <dgm:cxn modelId="{4D11D9EF-D92C-4520-A2E1-DA0D1084AB7B}" type="presOf" srcId="{FC275603-9422-42B4-9152-E5ACC074192D}" destId="{9F3B87BA-E153-4FBE-8A4A-024295041D7C}" srcOrd="1" destOrd="0" presId="urn:microsoft.com/office/officeart/2005/8/layout/hierarchy6"/>
    <dgm:cxn modelId="{20C4BED2-C209-4F68-8BC0-237E9E2B6C39}" srcId="{5D5F9F5E-56C5-478B-9D4D-A3886F544403}" destId="{8D6831C0-57BF-49EA-AC16-E0B899F33650}" srcOrd="1" destOrd="0" parTransId="{337CE945-82EF-4392-A1C8-6C1509CC55F7}" sibTransId="{86F3F8E5-E1AA-45CA-AF99-68BE183A5C8C}"/>
    <dgm:cxn modelId="{FAC90961-7ED5-454E-99A8-A9699DB7FE34}" type="presOf" srcId="{57972AD8-3FDF-403C-9B8D-6528E760E6AB}" destId="{8CD8D9EE-283E-45E5-A8E1-550AED1D84A9}" srcOrd="0" destOrd="0" presId="urn:microsoft.com/office/officeart/2005/8/layout/hierarchy6"/>
    <dgm:cxn modelId="{16C26DA7-1989-4EDC-9DD4-5CE55EDD34B0}" type="presOf" srcId="{8D6831C0-57BF-49EA-AC16-E0B899F33650}" destId="{09D69920-BE96-46DE-92EB-296BF95123E2}" srcOrd="0" destOrd="0" presId="urn:microsoft.com/office/officeart/2005/8/layout/hierarchy6"/>
    <dgm:cxn modelId="{2ACC82CE-1B8D-4839-AC0F-AB7D3F0D0312}" type="presOf" srcId="{F9FAE6A2-D124-45C9-B4CD-038A400B1C9F}" destId="{2E684E07-1CA9-4FC7-980F-06692CFD5892}" srcOrd="0" destOrd="0" presId="urn:microsoft.com/office/officeart/2005/8/layout/hierarchy6"/>
    <dgm:cxn modelId="{6B73EA31-5CAA-42A2-94D9-CB535B9A4124}" srcId="{57972AD8-3FDF-403C-9B8D-6528E760E6AB}" destId="{D3DEDA13-98E3-4F30-B12D-50220745C5C6}" srcOrd="0" destOrd="0" parTransId="{F9FAE6A2-D124-45C9-B4CD-038A400B1C9F}" sibTransId="{7D2F0C5B-3B34-4A25-B734-660FDA462345}"/>
    <dgm:cxn modelId="{55203B9B-7AA9-4549-8A23-9DA3D4571801}" type="presOf" srcId="{D3DEDA13-98E3-4F30-B12D-50220745C5C6}" destId="{6DF77B9C-7694-4713-8629-C37B776ED379}" srcOrd="0" destOrd="0" presId="urn:microsoft.com/office/officeart/2005/8/layout/hierarchy6"/>
    <dgm:cxn modelId="{31B270ED-D325-4E1F-9830-AAD804697AB1}" type="presOf" srcId="{D40D4697-4A2D-414E-9C9D-5EFE02667AB7}" destId="{8F2C771B-E740-427C-9062-4D806067E48F}" srcOrd="1" destOrd="0" presId="urn:microsoft.com/office/officeart/2005/8/layout/hierarchy6"/>
    <dgm:cxn modelId="{DC759849-F036-4087-88D1-F6678297FFCF}" srcId="{E24C694B-5933-47EB-B52C-B9C54DFCF41B}" destId="{B1539E86-3EC4-4600-A82E-AA0B70CDB85B}" srcOrd="1" destOrd="0" parTransId="{53BA5D44-78F0-4747-A4CC-8CD7FDFEA6F8}" sibTransId="{D6BC5FA5-9725-409D-9AE5-5B04711228A3}"/>
    <dgm:cxn modelId="{239F476B-82E4-47CB-838B-C69EF75017B0}" type="presOf" srcId="{B1539E86-3EC4-4600-A82E-AA0B70CDB85B}" destId="{3B26383E-6C08-47A6-BA9F-1DAF4E6BA1AB}" srcOrd="0" destOrd="0" presId="urn:microsoft.com/office/officeart/2005/8/layout/hierarchy6"/>
    <dgm:cxn modelId="{F7879053-86FA-4DC2-82D5-B9D5807566AE}" type="presOf" srcId="{12EE9917-9ADA-4DF6-BEC7-861CC5821650}" destId="{5A8837DA-AE2A-4007-A4D9-7504CACCC71F}" srcOrd="0" destOrd="0" presId="urn:microsoft.com/office/officeart/2005/8/layout/hierarchy6"/>
    <dgm:cxn modelId="{923DE5F1-BE9C-4585-AC2C-0813B35A4BA5}" srcId="{5D5F9F5E-56C5-478B-9D4D-A3886F544403}" destId="{D40D4697-4A2D-414E-9C9D-5EFE02667AB7}" srcOrd="3" destOrd="0" parTransId="{0B5F2E11-960F-4A62-8092-FF88E0E96AB1}" sibTransId="{9518DF12-44B8-4D41-9D56-28C48D33D8B6}"/>
    <dgm:cxn modelId="{AAEDDCCB-F49E-4D7F-AB95-2DF4EC222240}" type="presOf" srcId="{E24C694B-5933-47EB-B52C-B9C54DFCF41B}" destId="{A614287C-5E03-46ED-BD76-6FAD6491C7F6}" srcOrd="0" destOrd="0" presId="urn:microsoft.com/office/officeart/2005/8/layout/hierarchy6"/>
    <dgm:cxn modelId="{B7D75E32-CCE3-4BFF-B9AE-18DB6D9DA004}" type="presParOf" srcId="{7C880179-AB93-424D-B597-78F55E6BF6E5}" destId="{18DD709F-A7F6-4B08-A7BD-35FD348D3FC3}" srcOrd="0" destOrd="0" presId="urn:microsoft.com/office/officeart/2005/8/layout/hierarchy6"/>
    <dgm:cxn modelId="{2B537B42-BBA1-4707-9317-9A3A52386C44}" type="presParOf" srcId="{18DD709F-A7F6-4B08-A7BD-35FD348D3FC3}" destId="{E2938D02-8C66-4EBF-A2FB-2702376068CC}" srcOrd="0" destOrd="0" presId="urn:microsoft.com/office/officeart/2005/8/layout/hierarchy6"/>
    <dgm:cxn modelId="{591B2802-628A-4076-878B-337288BD5A08}" type="presParOf" srcId="{18DD709F-A7F6-4B08-A7BD-35FD348D3FC3}" destId="{3A289DAC-CEEC-4539-A80C-2AFF8C9DF340}" srcOrd="1" destOrd="0" presId="urn:microsoft.com/office/officeart/2005/8/layout/hierarchy6"/>
    <dgm:cxn modelId="{F2DA3F3C-5AA3-4BC8-970D-4DDBC3B19052}" type="presParOf" srcId="{3A289DAC-CEEC-4539-A80C-2AFF8C9DF340}" destId="{190248AA-7AB1-4E63-8AB4-4C3BEE1AF276}" srcOrd="0" destOrd="0" presId="urn:microsoft.com/office/officeart/2005/8/layout/hierarchy6"/>
    <dgm:cxn modelId="{BD8A6617-F652-4137-B839-F7D13EB5A481}" type="presParOf" srcId="{190248AA-7AB1-4E63-8AB4-4C3BEE1AF276}" destId="{A614287C-5E03-46ED-BD76-6FAD6491C7F6}" srcOrd="0" destOrd="0" presId="urn:microsoft.com/office/officeart/2005/8/layout/hierarchy6"/>
    <dgm:cxn modelId="{44FF4C75-8002-412D-9D36-69BB4F13596E}" type="presParOf" srcId="{190248AA-7AB1-4E63-8AB4-4C3BEE1AF276}" destId="{E446A413-FE71-4905-9036-057A5822514A}" srcOrd="1" destOrd="0" presId="urn:microsoft.com/office/officeart/2005/8/layout/hierarchy6"/>
    <dgm:cxn modelId="{8F837FC0-8665-4DC1-82A0-4122CF88F62F}" type="presParOf" srcId="{E446A413-FE71-4905-9036-057A5822514A}" destId="{2EB82274-7737-4100-8428-56326361F339}" srcOrd="0" destOrd="0" presId="urn:microsoft.com/office/officeart/2005/8/layout/hierarchy6"/>
    <dgm:cxn modelId="{7D5412D4-6C19-459F-B8B3-170A1EAF5307}" type="presParOf" srcId="{E446A413-FE71-4905-9036-057A5822514A}" destId="{A6B45E3E-9800-48DD-81F2-74B56BB54AB1}" srcOrd="1" destOrd="0" presId="urn:microsoft.com/office/officeart/2005/8/layout/hierarchy6"/>
    <dgm:cxn modelId="{2D396F4F-7174-40F6-A810-50E0B9DEEABE}" type="presParOf" srcId="{A6B45E3E-9800-48DD-81F2-74B56BB54AB1}" destId="{8CD8D9EE-283E-45E5-A8E1-550AED1D84A9}" srcOrd="0" destOrd="0" presId="urn:microsoft.com/office/officeart/2005/8/layout/hierarchy6"/>
    <dgm:cxn modelId="{B7ACDA8D-BF8A-412B-BAF5-258C396D357D}" type="presParOf" srcId="{A6B45E3E-9800-48DD-81F2-74B56BB54AB1}" destId="{DD56B9A2-585E-490B-A262-58F736EE4877}" srcOrd="1" destOrd="0" presId="urn:microsoft.com/office/officeart/2005/8/layout/hierarchy6"/>
    <dgm:cxn modelId="{7979AAD9-AB0C-4DF2-A8B7-7A039C1666BB}" type="presParOf" srcId="{DD56B9A2-585E-490B-A262-58F736EE4877}" destId="{2E684E07-1CA9-4FC7-980F-06692CFD5892}" srcOrd="0" destOrd="0" presId="urn:microsoft.com/office/officeart/2005/8/layout/hierarchy6"/>
    <dgm:cxn modelId="{23CBB80A-9CB7-457F-8663-0DBE83FE1377}" type="presParOf" srcId="{DD56B9A2-585E-490B-A262-58F736EE4877}" destId="{52CE85D2-28E5-49DF-9392-B265C30BA51C}" srcOrd="1" destOrd="0" presId="urn:microsoft.com/office/officeart/2005/8/layout/hierarchy6"/>
    <dgm:cxn modelId="{AC39C9A0-14E9-4DFF-AD08-DDA977DE33AE}" type="presParOf" srcId="{52CE85D2-28E5-49DF-9392-B265C30BA51C}" destId="{6DF77B9C-7694-4713-8629-C37B776ED379}" srcOrd="0" destOrd="0" presId="urn:microsoft.com/office/officeart/2005/8/layout/hierarchy6"/>
    <dgm:cxn modelId="{C7EDE8E5-A117-4CE9-9463-10655B2F739D}" type="presParOf" srcId="{52CE85D2-28E5-49DF-9392-B265C30BA51C}" destId="{94F33C1F-FC09-4341-8A7F-DD8DFCF9AE10}" srcOrd="1" destOrd="0" presId="urn:microsoft.com/office/officeart/2005/8/layout/hierarchy6"/>
    <dgm:cxn modelId="{1AE7E944-6C50-4B78-952D-9D4EF2449A5A}" type="presParOf" srcId="{DD56B9A2-585E-490B-A262-58F736EE4877}" destId="{5A8837DA-AE2A-4007-A4D9-7504CACCC71F}" srcOrd="2" destOrd="0" presId="urn:microsoft.com/office/officeart/2005/8/layout/hierarchy6"/>
    <dgm:cxn modelId="{AE11E00C-E7DD-487A-8516-BC6197C454C7}" type="presParOf" srcId="{DD56B9A2-585E-490B-A262-58F736EE4877}" destId="{0471D9A1-5825-4E17-9928-8ED23944DC53}" srcOrd="3" destOrd="0" presId="urn:microsoft.com/office/officeart/2005/8/layout/hierarchy6"/>
    <dgm:cxn modelId="{BB2DF5B5-6F3A-4B54-9843-798361F7BC80}" type="presParOf" srcId="{0471D9A1-5825-4E17-9928-8ED23944DC53}" destId="{821A6168-3423-44F2-8967-C9E03C920670}" srcOrd="0" destOrd="0" presId="urn:microsoft.com/office/officeart/2005/8/layout/hierarchy6"/>
    <dgm:cxn modelId="{F7AC0A9C-2195-4231-907E-5C89E811BF9F}" type="presParOf" srcId="{0471D9A1-5825-4E17-9928-8ED23944DC53}" destId="{79F1BA9D-0023-48F4-8CFD-9BAF0BD1585E}" srcOrd="1" destOrd="0" presId="urn:microsoft.com/office/officeart/2005/8/layout/hierarchy6"/>
    <dgm:cxn modelId="{CB83A443-C9F9-40E3-A384-4BDF0624B9D5}" type="presParOf" srcId="{E446A413-FE71-4905-9036-057A5822514A}" destId="{BE3C3BA0-C0F8-4B4C-B4AE-AEA806656DFF}" srcOrd="2" destOrd="0" presId="urn:microsoft.com/office/officeart/2005/8/layout/hierarchy6"/>
    <dgm:cxn modelId="{7FD2411C-3E50-4FB9-A759-F5B1A348E87D}" type="presParOf" srcId="{E446A413-FE71-4905-9036-057A5822514A}" destId="{7FF05D20-D1BA-4C05-9DDA-E1BD0207F474}" srcOrd="3" destOrd="0" presId="urn:microsoft.com/office/officeart/2005/8/layout/hierarchy6"/>
    <dgm:cxn modelId="{B75A2988-D78A-4455-ABEE-E66876BA18A0}" type="presParOf" srcId="{7FF05D20-D1BA-4C05-9DDA-E1BD0207F474}" destId="{3B26383E-6C08-47A6-BA9F-1DAF4E6BA1AB}" srcOrd="0" destOrd="0" presId="urn:microsoft.com/office/officeart/2005/8/layout/hierarchy6"/>
    <dgm:cxn modelId="{5D35B6AD-699F-420D-93D7-A69C72ED2B30}" type="presParOf" srcId="{7FF05D20-D1BA-4C05-9DDA-E1BD0207F474}" destId="{2EED60E9-B8FB-4B2D-B3FD-DA3DF1CBD68C}" srcOrd="1" destOrd="0" presId="urn:microsoft.com/office/officeart/2005/8/layout/hierarchy6"/>
    <dgm:cxn modelId="{0E14162E-48B3-4280-9EF4-E36C367697E1}" type="presParOf" srcId="{2EED60E9-B8FB-4B2D-B3FD-DA3DF1CBD68C}" destId="{3BE9BDDE-316A-4A23-BAB9-E321CCF0F669}" srcOrd="0" destOrd="0" presId="urn:microsoft.com/office/officeart/2005/8/layout/hierarchy6"/>
    <dgm:cxn modelId="{4148D750-EB7C-445D-B9E5-6179EA0457C7}" type="presParOf" srcId="{2EED60E9-B8FB-4B2D-B3FD-DA3DF1CBD68C}" destId="{E791E4EE-AC9E-4808-87ED-4E7F363C8333}" srcOrd="1" destOrd="0" presId="urn:microsoft.com/office/officeart/2005/8/layout/hierarchy6"/>
    <dgm:cxn modelId="{8B603758-171B-4C0C-8DEB-D5B529D50058}" type="presParOf" srcId="{E791E4EE-AC9E-4808-87ED-4E7F363C8333}" destId="{5C12CFBB-DBB1-4A57-AD0C-9642DCC717FD}" srcOrd="0" destOrd="0" presId="urn:microsoft.com/office/officeart/2005/8/layout/hierarchy6"/>
    <dgm:cxn modelId="{D0050B06-2FEC-4C05-9A9A-2D9DD023ED87}" type="presParOf" srcId="{E791E4EE-AC9E-4808-87ED-4E7F363C8333}" destId="{DE80F875-C7EE-4B9D-BB94-58BCBFDD9F31}" srcOrd="1" destOrd="0" presId="urn:microsoft.com/office/officeart/2005/8/layout/hierarchy6"/>
    <dgm:cxn modelId="{2BB076F1-C902-40ED-B77D-4281A7F81E21}" type="presParOf" srcId="{7C880179-AB93-424D-B597-78F55E6BF6E5}" destId="{34E61062-53A2-4CDE-BECE-F5CC1F03A190}" srcOrd="1" destOrd="0" presId="urn:microsoft.com/office/officeart/2005/8/layout/hierarchy6"/>
    <dgm:cxn modelId="{A334BD73-8399-4A6A-B756-52E86C03E20C}" type="presParOf" srcId="{34E61062-53A2-4CDE-BECE-F5CC1F03A190}" destId="{5F50AE54-1433-46B1-9508-CF88300E75FD}" srcOrd="0" destOrd="0" presId="urn:microsoft.com/office/officeart/2005/8/layout/hierarchy6"/>
    <dgm:cxn modelId="{B9000921-A426-42DE-83CA-5517B62FA354}" type="presParOf" srcId="{5F50AE54-1433-46B1-9508-CF88300E75FD}" destId="{09D69920-BE96-46DE-92EB-296BF95123E2}" srcOrd="0" destOrd="0" presId="urn:microsoft.com/office/officeart/2005/8/layout/hierarchy6"/>
    <dgm:cxn modelId="{785C991B-3180-4BAC-8568-B98E1CBEE860}" type="presParOf" srcId="{5F50AE54-1433-46B1-9508-CF88300E75FD}" destId="{648C1B76-78B5-4CDF-988A-1DBBD012CEED}" srcOrd="1" destOrd="0" presId="urn:microsoft.com/office/officeart/2005/8/layout/hierarchy6"/>
    <dgm:cxn modelId="{52FFED06-8A66-4700-B9A5-B1C9D268D177}" type="presParOf" srcId="{34E61062-53A2-4CDE-BECE-F5CC1F03A190}" destId="{CCC6E50F-F69F-4F47-8D32-C801714EA526}" srcOrd="1" destOrd="0" presId="urn:microsoft.com/office/officeart/2005/8/layout/hierarchy6"/>
    <dgm:cxn modelId="{471ECFF9-2EF7-43F9-BB33-979D1733664A}" type="presParOf" srcId="{CCC6E50F-F69F-4F47-8D32-C801714EA526}" destId="{768B3B22-3856-4080-9923-3756EA5D64C4}" srcOrd="0" destOrd="0" presId="urn:microsoft.com/office/officeart/2005/8/layout/hierarchy6"/>
    <dgm:cxn modelId="{DD4FFC5B-335D-445C-B723-DF03DB0653F4}" type="presParOf" srcId="{34E61062-53A2-4CDE-BECE-F5CC1F03A190}" destId="{B47B3212-6243-4DE9-B246-3AFC884D4E15}" srcOrd="2" destOrd="0" presId="urn:microsoft.com/office/officeart/2005/8/layout/hierarchy6"/>
    <dgm:cxn modelId="{B2086B2B-7FDC-4684-B52F-31A7111139BB}" type="presParOf" srcId="{B47B3212-6243-4DE9-B246-3AFC884D4E15}" destId="{60CA2BE1-D194-44BA-AC67-6BFD77242566}" srcOrd="0" destOrd="0" presId="urn:microsoft.com/office/officeart/2005/8/layout/hierarchy6"/>
    <dgm:cxn modelId="{B45C5400-144C-4785-85D0-C341568F8DD9}" type="presParOf" srcId="{B47B3212-6243-4DE9-B246-3AFC884D4E15}" destId="{9F3B87BA-E153-4FBE-8A4A-024295041D7C}" srcOrd="1" destOrd="0" presId="urn:microsoft.com/office/officeart/2005/8/layout/hierarchy6"/>
    <dgm:cxn modelId="{EBFEDADA-6A72-48FA-B8BF-FCA0A0673839}" type="presParOf" srcId="{34E61062-53A2-4CDE-BECE-F5CC1F03A190}" destId="{DB046783-6BFC-45D6-8F46-D517D323846D}" srcOrd="3" destOrd="0" presId="urn:microsoft.com/office/officeart/2005/8/layout/hierarchy6"/>
    <dgm:cxn modelId="{8C838B79-3B45-428D-8DFF-90F1EFD7F1A8}" type="presParOf" srcId="{DB046783-6BFC-45D6-8F46-D517D323846D}" destId="{A0CE0C51-62E2-4FFE-BFE1-C7E311C2BBD1}" srcOrd="0" destOrd="0" presId="urn:microsoft.com/office/officeart/2005/8/layout/hierarchy6"/>
    <dgm:cxn modelId="{8DD43157-2548-4018-8DCB-7980ED08F24B}" type="presParOf" srcId="{34E61062-53A2-4CDE-BECE-F5CC1F03A190}" destId="{A6AE811B-7390-4BE1-8038-5CD49C6ABADC}" srcOrd="4" destOrd="0" presId="urn:microsoft.com/office/officeart/2005/8/layout/hierarchy6"/>
    <dgm:cxn modelId="{43DC6716-A3E7-4724-B550-3599D8451892}" type="presParOf" srcId="{A6AE811B-7390-4BE1-8038-5CD49C6ABADC}" destId="{929610CB-4475-485C-8F12-46F8C0FEF9A7}" srcOrd="0" destOrd="0" presId="urn:microsoft.com/office/officeart/2005/8/layout/hierarchy6"/>
    <dgm:cxn modelId="{EA25B292-BFD4-4EEC-AC68-02894A20E7EE}" type="presParOf" srcId="{A6AE811B-7390-4BE1-8038-5CD49C6ABADC}" destId="{8F2C771B-E740-427C-9062-4D806067E48F}"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D5F9F5E-56C5-478B-9D4D-A3886F544403}" type="doc">
      <dgm:prSet loTypeId="urn:microsoft.com/office/officeart/2005/8/layout/hierarchy6" loCatId="hierarchy" qsTypeId="urn:microsoft.com/office/officeart/2005/8/quickstyle/simple1" qsCatId="simple" csTypeId="urn:microsoft.com/office/officeart/2005/8/colors/accent0_3" csCatId="mainScheme" phldr="1"/>
      <dgm:spPr/>
      <dgm:t>
        <a:bodyPr/>
        <a:lstStyle/>
        <a:p>
          <a:endParaRPr lang="en-US"/>
        </a:p>
      </dgm:t>
    </dgm:pt>
    <dgm:pt modelId="{E24C694B-5933-47EB-B52C-B9C54DFCF41B}">
      <dgm:prSet phldrT="[Text]" custT="1"/>
      <dgm:spPr>
        <a:solidFill>
          <a:schemeClr val="tx1">
            <a:lumMod val="60000"/>
            <a:lumOff val="40000"/>
          </a:schemeClr>
        </a:solidFill>
      </dgm:spPr>
      <dgm:t>
        <a:bodyPr/>
        <a:lstStyle/>
        <a:p>
          <a:r>
            <a:rPr lang="en-US" sz="2000" dirty="0"/>
            <a:t>PCs/Tablets/Mobile/etc.</a:t>
          </a:r>
        </a:p>
      </dgm:t>
    </dgm:pt>
    <dgm:pt modelId="{7B52B2B0-EBBC-433D-A123-222515BDEB1A}" type="parTrans" cxnId="{DB83CE9C-33A5-4B7B-B48D-AA6128B76B71}">
      <dgm:prSet/>
      <dgm:spPr/>
      <dgm:t>
        <a:bodyPr/>
        <a:lstStyle/>
        <a:p>
          <a:endParaRPr lang="en-US" sz="1600"/>
        </a:p>
      </dgm:t>
    </dgm:pt>
    <dgm:pt modelId="{86806C43-23AF-413D-8496-18E3D2D4839C}" type="sibTrans" cxnId="{DB83CE9C-33A5-4B7B-B48D-AA6128B76B71}">
      <dgm:prSet/>
      <dgm:spPr/>
      <dgm:t>
        <a:bodyPr/>
        <a:lstStyle/>
        <a:p>
          <a:endParaRPr lang="en-US" sz="1600"/>
        </a:p>
      </dgm:t>
    </dgm:pt>
    <dgm:pt modelId="{57972AD8-3FDF-403C-9B8D-6528E760E6AB}">
      <dgm:prSet phldrT="[Text]" custT="1"/>
      <dgm:spPr>
        <a:solidFill>
          <a:schemeClr val="tx1">
            <a:lumMod val="60000"/>
            <a:lumOff val="40000"/>
          </a:schemeClr>
        </a:solidFill>
      </dgm:spPr>
      <dgm:t>
        <a:bodyPr/>
        <a:lstStyle/>
        <a:p>
          <a:r>
            <a:rPr lang="en-US" sz="2000" dirty="0"/>
            <a:t>Personal</a:t>
          </a:r>
        </a:p>
      </dgm:t>
    </dgm:pt>
    <dgm:pt modelId="{F684F64B-46CE-497E-8D59-E81DBF59802F}" type="parTrans" cxnId="{C73B2DD4-A2BC-4CC0-9388-11290AE59A69}">
      <dgm:prSet/>
      <dgm:spPr/>
      <dgm:t>
        <a:bodyPr/>
        <a:lstStyle/>
        <a:p>
          <a:endParaRPr lang="en-US" sz="1400"/>
        </a:p>
      </dgm:t>
    </dgm:pt>
    <dgm:pt modelId="{1FEB7982-E025-4D29-96DE-2467530B9080}" type="sibTrans" cxnId="{C73B2DD4-A2BC-4CC0-9388-11290AE59A69}">
      <dgm:prSet/>
      <dgm:spPr/>
      <dgm:t>
        <a:bodyPr/>
        <a:lstStyle/>
        <a:p>
          <a:endParaRPr lang="en-US" sz="1600"/>
        </a:p>
      </dgm:t>
    </dgm:pt>
    <dgm:pt modelId="{12F03225-7166-449F-8FC3-078FB4C7A065}">
      <dgm:prSet phldrT="[Text]" custT="1"/>
      <dgm:spPr/>
      <dgm:t>
        <a:bodyPr/>
        <a:lstStyle/>
        <a:p>
          <a:r>
            <a:rPr lang="en-US" sz="2000" dirty="0"/>
            <a:t>Work</a:t>
          </a:r>
        </a:p>
      </dgm:t>
    </dgm:pt>
    <dgm:pt modelId="{D2B4805D-49E5-4429-A38A-A79FB24328AE}" type="parTrans" cxnId="{03E1DC98-42F3-40A6-B2AC-66F641AFABAB}">
      <dgm:prSet/>
      <dgm:spPr/>
      <dgm:t>
        <a:bodyPr/>
        <a:lstStyle/>
        <a:p>
          <a:endParaRPr lang="en-US" sz="1400"/>
        </a:p>
      </dgm:t>
    </dgm:pt>
    <dgm:pt modelId="{42BC7B82-283F-4860-82CB-04DF9876CE38}" type="sibTrans" cxnId="{03E1DC98-42F3-40A6-B2AC-66F641AFABAB}">
      <dgm:prSet/>
      <dgm:spPr/>
      <dgm:t>
        <a:bodyPr/>
        <a:lstStyle/>
        <a:p>
          <a:endParaRPr lang="en-US" sz="1600"/>
        </a:p>
      </dgm:t>
    </dgm:pt>
    <dgm:pt modelId="{8D6831C0-57BF-49EA-AC16-E0B899F33650}">
      <dgm:prSet phldrT="[Text]" custT="1"/>
      <dgm:spPr>
        <a:solidFill>
          <a:schemeClr val="bg1">
            <a:lumMod val="95000"/>
          </a:schemeClr>
        </a:solidFill>
      </dgm:spPr>
      <dgm:t>
        <a:bodyPr/>
        <a:lstStyle/>
        <a:p>
          <a:r>
            <a:rPr lang="en-US" sz="2400" dirty="0"/>
            <a:t>Windows Devices</a:t>
          </a:r>
        </a:p>
      </dgm:t>
    </dgm:pt>
    <dgm:pt modelId="{337CE945-82EF-4392-A1C8-6C1509CC55F7}" type="parTrans" cxnId="{20C4BED2-C209-4F68-8BC0-237E9E2B6C39}">
      <dgm:prSet/>
      <dgm:spPr/>
      <dgm:t>
        <a:bodyPr/>
        <a:lstStyle/>
        <a:p>
          <a:endParaRPr lang="en-US" sz="1600"/>
        </a:p>
      </dgm:t>
    </dgm:pt>
    <dgm:pt modelId="{86F3F8E5-E1AA-45CA-AF99-68BE183A5C8C}" type="sibTrans" cxnId="{20C4BED2-C209-4F68-8BC0-237E9E2B6C39}">
      <dgm:prSet/>
      <dgm:spPr/>
      <dgm:t>
        <a:bodyPr/>
        <a:lstStyle/>
        <a:p>
          <a:endParaRPr lang="en-US" sz="1600"/>
        </a:p>
      </dgm:t>
    </dgm:pt>
    <dgm:pt modelId="{FC275603-9422-42B4-9152-E5ACC074192D}">
      <dgm:prSet phldrT="[Text]" custT="1"/>
      <dgm:spPr>
        <a:solidFill>
          <a:schemeClr val="bg1">
            <a:lumMod val="95000"/>
          </a:schemeClr>
        </a:solidFill>
      </dgm:spPr>
      <dgm:t>
        <a:bodyPr/>
        <a:lstStyle/>
        <a:p>
          <a:r>
            <a:rPr lang="en-US" sz="2400" dirty="0"/>
            <a:t>Ownership</a:t>
          </a:r>
        </a:p>
      </dgm:t>
    </dgm:pt>
    <dgm:pt modelId="{C92B2389-5B71-4548-BA54-8A04EBC10B4F}" type="parTrans" cxnId="{7A31F704-7E1B-4880-B91B-3D11448BB11B}">
      <dgm:prSet/>
      <dgm:spPr/>
      <dgm:t>
        <a:bodyPr/>
        <a:lstStyle/>
        <a:p>
          <a:endParaRPr lang="en-US" sz="1600"/>
        </a:p>
      </dgm:t>
    </dgm:pt>
    <dgm:pt modelId="{F2FF6F66-2D88-4146-80BC-68DEE4574239}" type="sibTrans" cxnId="{7A31F704-7E1B-4880-B91B-3D11448BB11B}">
      <dgm:prSet/>
      <dgm:spPr/>
      <dgm:t>
        <a:bodyPr/>
        <a:lstStyle/>
        <a:p>
          <a:endParaRPr lang="en-US" sz="1600"/>
        </a:p>
      </dgm:t>
    </dgm:pt>
    <dgm:pt modelId="{D40D4697-4A2D-414E-9C9D-5EFE02667AB7}">
      <dgm:prSet phldrT="[Text]" custT="1"/>
      <dgm:spPr>
        <a:solidFill>
          <a:schemeClr val="bg1">
            <a:lumMod val="95000"/>
          </a:schemeClr>
        </a:solidFill>
      </dgm:spPr>
      <dgm:t>
        <a:bodyPr/>
        <a:lstStyle/>
        <a:p>
          <a:r>
            <a:rPr lang="en-US" sz="2400" dirty="0"/>
            <a:t>Purpose</a:t>
          </a:r>
        </a:p>
      </dgm:t>
    </dgm:pt>
    <dgm:pt modelId="{0B5F2E11-960F-4A62-8092-FF88E0E96AB1}" type="parTrans" cxnId="{923DE5F1-BE9C-4585-AC2C-0813B35A4BA5}">
      <dgm:prSet/>
      <dgm:spPr/>
      <dgm:t>
        <a:bodyPr/>
        <a:lstStyle/>
        <a:p>
          <a:endParaRPr lang="en-US" sz="1600"/>
        </a:p>
      </dgm:t>
    </dgm:pt>
    <dgm:pt modelId="{9518DF12-44B8-4D41-9D56-28C48D33D8B6}" type="sibTrans" cxnId="{923DE5F1-BE9C-4585-AC2C-0813B35A4BA5}">
      <dgm:prSet/>
      <dgm:spPr/>
      <dgm:t>
        <a:bodyPr/>
        <a:lstStyle/>
        <a:p>
          <a:endParaRPr lang="en-US" sz="1600"/>
        </a:p>
      </dgm:t>
    </dgm:pt>
    <dgm:pt modelId="{D3DEDA13-98E3-4F30-B12D-50220745C5C6}">
      <dgm:prSet phldrT="[Text]" custT="1"/>
      <dgm:spPr>
        <a:solidFill>
          <a:schemeClr val="tx1">
            <a:lumMod val="60000"/>
            <a:lumOff val="40000"/>
          </a:schemeClr>
        </a:solidFill>
      </dgm:spPr>
      <dgm:t>
        <a:bodyPr/>
        <a:lstStyle/>
        <a:p>
          <a:r>
            <a:rPr lang="en-US" sz="2000" dirty="0"/>
            <a:t>Fun</a:t>
          </a:r>
        </a:p>
      </dgm:t>
    </dgm:pt>
    <dgm:pt modelId="{F9FAE6A2-D124-45C9-B4CD-038A400B1C9F}" type="parTrans" cxnId="{6B73EA31-5CAA-42A2-94D9-CB535B9A4124}">
      <dgm:prSet/>
      <dgm:spPr/>
      <dgm:t>
        <a:bodyPr/>
        <a:lstStyle/>
        <a:p>
          <a:endParaRPr lang="en-US" sz="1400"/>
        </a:p>
      </dgm:t>
    </dgm:pt>
    <dgm:pt modelId="{7D2F0C5B-3B34-4A25-B734-660FDA462345}" type="sibTrans" cxnId="{6B73EA31-5CAA-42A2-94D9-CB535B9A4124}">
      <dgm:prSet/>
      <dgm:spPr/>
      <dgm:t>
        <a:bodyPr/>
        <a:lstStyle/>
        <a:p>
          <a:endParaRPr lang="en-US" sz="1600"/>
        </a:p>
      </dgm:t>
    </dgm:pt>
    <dgm:pt modelId="{E1C62B17-04C0-42CC-A429-16F635ADF723}">
      <dgm:prSet phldrT="[Text]" custT="1"/>
      <dgm:spPr/>
      <dgm:t>
        <a:bodyPr/>
        <a:lstStyle/>
        <a:p>
          <a:r>
            <a:rPr lang="en-US" sz="1400" dirty="0"/>
            <a:t>Fun + </a:t>
          </a:r>
          <a:r>
            <a:rPr lang="en-US" sz="1400" i="1" dirty="0"/>
            <a:t>some </a:t>
          </a:r>
          <a:r>
            <a:rPr lang="en-US" sz="1400" dirty="0"/>
            <a:t>Work</a:t>
          </a:r>
        </a:p>
        <a:p>
          <a:r>
            <a:rPr lang="en-US" sz="1600" dirty="0"/>
            <a:t>(BYOD)</a:t>
          </a:r>
        </a:p>
      </dgm:t>
    </dgm:pt>
    <dgm:pt modelId="{12EE9917-9ADA-4DF6-BEC7-861CC5821650}" type="parTrans" cxnId="{B8DEE57F-D1FB-4230-B8EB-AE96C72994B4}">
      <dgm:prSet/>
      <dgm:spPr/>
      <dgm:t>
        <a:bodyPr/>
        <a:lstStyle/>
        <a:p>
          <a:endParaRPr lang="en-US" sz="1400"/>
        </a:p>
      </dgm:t>
    </dgm:pt>
    <dgm:pt modelId="{E13D0D64-3984-4C25-93A7-5AF70E65A7E7}" type="sibTrans" cxnId="{B8DEE57F-D1FB-4230-B8EB-AE96C72994B4}">
      <dgm:prSet/>
      <dgm:spPr/>
      <dgm:t>
        <a:bodyPr/>
        <a:lstStyle/>
        <a:p>
          <a:endParaRPr lang="en-US" sz="1600"/>
        </a:p>
      </dgm:t>
    </dgm:pt>
    <dgm:pt modelId="{B1539E86-3EC4-4600-A82E-AA0B70CDB85B}">
      <dgm:prSet phldrT="[Text]" custT="1"/>
      <dgm:spPr>
        <a:solidFill>
          <a:schemeClr val="tx1">
            <a:lumMod val="60000"/>
            <a:lumOff val="40000"/>
          </a:schemeClr>
        </a:solidFill>
      </dgm:spPr>
      <dgm:t>
        <a:bodyPr/>
        <a:lstStyle/>
        <a:p>
          <a:r>
            <a:rPr lang="en-US" sz="2000" dirty="0"/>
            <a:t>Organizational</a:t>
          </a:r>
        </a:p>
      </dgm:t>
    </dgm:pt>
    <dgm:pt modelId="{53BA5D44-78F0-4747-A4CC-8CD7FDFEA6F8}" type="parTrans" cxnId="{DC759849-F036-4087-88D1-F6678297FFCF}">
      <dgm:prSet/>
      <dgm:spPr/>
      <dgm:t>
        <a:bodyPr/>
        <a:lstStyle/>
        <a:p>
          <a:endParaRPr lang="en-US" sz="1400"/>
        </a:p>
      </dgm:t>
    </dgm:pt>
    <dgm:pt modelId="{D6BC5FA5-9725-409D-9AE5-5B04711228A3}" type="sibTrans" cxnId="{DC759849-F036-4087-88D1-F6678297FFCF}">
      <dgm:prSet/>
      <dgm:spPr/>
      <dgm:t>
        <a:bodyPr/>
        <a:lstStyle/>
        <a:p>
          <a:endParaRPr lang="en-US" sz="1600"/>
        </a:p>
      </dgm:t>
    </dgm:pt>
    <dgm:pt modelId="{7C880179-AB93-424D-B597-78F55E6BF6E5}" type="pres">
      <dgm:prSet presAssocID="{5D5F9F5E-56C5-478B-9D4D-A3886F544403}" presName="mainComposite" presStyleCnt="0">
        <dgm:presLayoutVars>
          <dgm:chPref val="1"/>
          <dgm:dir/>
          <dgm:animOne val="branch"/>
          <dgm:animLvl val="lvl"/>
          <dgm:resizeHandles val="exact"/>
        </dgm:presLayoutVars>
      </dgm:prSet>
      <dgm:spPr/>
    </dgm:pt>
    <dgm:pt modelId="{18DD709F-A7F6-4B08-A7BD-35FD348D3FC3}" type="pres">
      <dgm:prSet presAssocID="{5D5F9F5E-56C5-478B-9D4D-A3886F544403}" presName="hierFlow" presStyleCnt="0"/>
      <dgm:spPr/>
    </dgm:pt>
    <dgm:pt modelId="{E2938D02-8C66-4EBF-A2FB-2702376068CC}" type="pres">
      <dgm:prSet presAssocID="{5D5F9F5E-56C5-478B-9D4D-A3886F544403}" presName="firstBuf" presStyleCnt="0"/>
      <dgm:spPr/>
    </dgm:pt>
    <dgm:pt modelId="{3A289DAC-CEEC-4539-A80C-2AFF8C9DF340}" type="pres">
      <dgm:prSet presAssocID="{5D5F9F5E-56C5-478B-9D4D-A3886F544403}" presName="hierChild1" presStyleCnt="0">
        <dgm:presLayoutVars>
          <dgm:chPref val="1"/>
          <dgm:animOne val="branch"/>
          <dgm:animLvl val="lvl"/>
        </dgm:presLayoutVars>
      </dgm:prSet>
      <dgm:spPr/>
    </dgm:pt>
    <dgm:pt modelId="{190248AA-7AB1-4E63-8AB4-4C3BEE1AF276}" type="pres">
      <dgm:prSet presAssocID="{E24C694B-5933-47EB-B52C-B9C54DFCF41B}" presName="Name14" presStyleCnt="0"/>
      <dgm:spPr/>
    </dgm:pt>
    <dgm:pt modelId="{A614287C-5E03-46ED-BD76-6FAD6491C7F6}" type="pres">
      <dgm:prSet presAssocID="{E24C694B-5933-47EB-B52C-B9C54DFCF41B}" presName="level1Shape" presStyleLbl="node0" presStyleIdx="0" presStyleCnt="1" custScaleX="195629">
        <dgm:presLayoutVars>
          <dgm:chPref val="3"/>
        </dgm:presLayoutVars>
      </dgm:prSet>
      <dgm:spPr/>
    </dgm:pt>
    <dgm:pt modelId="{E446A413-FE71-4905-9036-057A5822514A}" type="pres">
      <dgm:prSet presAssocID="{E24C694B-5933-47EB-B52C-B9C54DFCF41B}" presName="hierChild2" presStyleCnt="0"/>
      <dgm:spPr/>
    </dgm:pt>
    <dgm:pt modelId="{2EB82274-7737-4100-8428-56326361F339}" type="pres">
      <dgm:prSet presAssocID="{F684F64B-46CE-497E-8D59-E81DBF59802F}" presName="Name19" presStyleLbl="parChTrans1D2" presStyleIdx="0" presStyleCnt="2"/>
      <dgm:spPr/>
    </dgm:pt>
    <dgm:pt modelId="{A6B45E3E-9800-48DD-81F2-74B56BB54AB1}" type="pres">
      <dgm:prSet presAssocID="{57972AD8-3FDF-403C-9B8D-6528E760E6AB}" presName="Name21" presStyleCnt="0"/>
      <dgm:spPr/>
    </dgm:pt>
    <dgm:pt modelId="{8CD8D9EE-283E-45E5-A8E1-550AED1D84A9}" type="pres">
      <dgm:prSet presAssocID="{57972AD8-3FDF-403C-9B8D-6528E760E6AB}" presName="level2Shape" presStyleLbl="node2" presStyleIdx="0" presStyleCnt="2" custScaleX="159782"/>
      <dgm:spPr/>
    </dgm:pt>
    <dgm:pt modelId="{DD56B9A2-585E-490B-A262-58F736EE4877}" type="pres">
      <dgm:prSet presAssocID="{57972AD8-3FDF-403C-9B8D-6528E760E6AB}" presName="hierChild3" presStyleCnt="0"/>
      <dgm:spPr/>
    </dgm:pt>
    <dgm:pt modelId="{2E684E07-1CA9-4FC7-980F-06692CFD5892}" type="pres">
      <dgm:prSet presAssocID="{F9FAE6A2-D124-45C9-B4CD-038A400B1C9F}" presName="Name19" presStyleLbl="parChTrans1D3" presStyleIdx="0" presStyleCnt="3"/>
      <dgm:spPr/>
    </dgm:pt>
    <dgm:pt modelId="{52CE85D2-28E5-49DF-9392-B265C30BA51C}" type="pres">
      <dgm:prSet presAssocID="{D3DEDA13-98E3-4F30-B12D-50220745C5C6}" presName="Name21" presStyleCnt="0"/>
      <dgm:spPr/>
    </dgm:pt>
    <dgm:pt modelId="{6DF77B9C-7694-4713-8629-C37B776ED379}" type="pres">
      <dgm:prSet presAssocID="{D3DEDA13-98E3-4F30-B12D-50220745C5C6}" presName="level2Shape" presStyleLbl="node3" presStyleIdx="0" presStyleCnt="3"/>
      <dgm:spPr/>
    </dgm:pt>
    <dgm:pt modelId="{94F33C1F-FC09-4341-8A7F-DD8DFCF9AE10}" type="pres">
      <dgm:prSet presAssocID="{D3DEDA13-98E3-4F30-B12D-50220745C5C6}" presName="hierChild3" presStyleCnt="0"/>
      <dgm:spPr/>
    </dgm:pt>
    <dgm:pt modelId="{5A8837DA-AE2A-4007-A4D9-7504CACCC71F}" type="pres">
      <dgm:prSet presAssocID="{12EE9917-9ADA-4DF6-BEC7-861CC5821650}" presName="Name19" presStyleLbl="parChTrans1D3" presStyleIdx="1" presStyleCnt="3"/>
      <dgm:spPr/>
    </dgm:pt>
    <dgm:pt modelId="{0471D9A1-5825-4E17-9928-8ED23944DC53}" type="pres">
      <dgm:prSet presAssocID="{E1C62B17-04C0-42CC-A429-16F635ADF723}" presName="Name21" presStyleCnt="0"/>
      <dgm:spPr/>
    </dgm:pt>
    <dgm:pt modelId="{821A6168-3423-44F2-8967-C9E03C920670}" type="pres">
      <dgm:prSet presAssocID="{E1C62B17-04C0-42CC-A429-16F635ADF723}" presName="level2Shape" presStyleLbl="node3" presStyleIdx="1" presStyleCnt="3"/>
      <dgm:spPr/>
    </dgm:pt>
    <dgm:pt modelId="{79F1BA9D-0023-48F4-8CFD-9BAF0BD1585E}" type="pres">
      <dgm:prSet presAssocID="{E1C62B17-04C0-42CC-A429-16F635ADF723}" presName="hierChild3" presStyleCnt="0"/>
      <dgm:spPr/>
    </dgm:pt>
    <dgm:pt modelId="{BE3C3BA0-C0F8-4B4C-B4AE-AEA806656DFF}" type="pres">
      <dgm:prSet presAssocID="{53BA5D44-78F0-4747-A4CC-8CD7FDFEA6F8}" presName="Name19" presStyleLbl="parChTrans1D2" presStyleIdx="1" presStyleCnt="2"/>
      <dgm:spPr/>
    </dgm:pt>
    <dgm:pt modelId="{7FF05D20-D1BA-4C05-9DDA-E1BD0207F474}" type="pres">
      <dgm:prSet presAssocID="{B1539E86-3EC4-4600-A82E-AA0B70CDB85B}" presName="Name21" presStyleCnt="0"/>
      <dgm:spPr/>
    </dgm:pt>
    <dgm:pt modelId="{3B26383E-6C08-47A6-BA9F-1DAF4E6BA1AB}" type="pres">
      <dgm:prSet presAssocID="{B1539E86-3EC4-4600-A82E-AA0B70CDB85B}" presName="level2Shape" presStyleLbl="node2" presStyleIdx="1" presStyleCnt="2" custScaleX="161097"/>
      <dgm:spPr/>
    </dgm:pt>
    <dgm:pt modelId="{2EED60E9-B8FB-4B2D-B3FD-DA3DF1CBD68C}" type="pres">
      <dgm:prSet presAssocID="{B1539E86-3EC4-4600-A82E-AA0B70CDB85B}" presName="hierChild3" presStyleCnt="0"/>
      <dgm:spPr/>
    </dgm:pt>
    <dgm:pt modelId="{3BE9BDDE-316A-4A23-BAB9-E321CCF0F669}" type="pres">
      <dgm:prSet presAssocID="{D2B4805D-49E5-4429-A38A-A79FB24328AE}" presName="Name19" presStyleLbl="parChTrans1D3" presStyleIdx="2" presStyleCnt="3"/>
      <dgm:spPr/>
    </dgm:pt>
    <dgm:pt modelId="{E791E4EE-AC9E-4808-87ED-4E7F363C8333}" type="pres">
      <dgm:prSet presAssocID="{12F03225-7166-449F-8FC3-078FB4C7A065}" presName="Name21" presStyleCnt="0"/>
      <dgm:spPr/>
    </dgm:pt>
    <dgm:pt modelId="{5C12CFBB-DBB1-4A57-AD0C-9642DCC717FD}" type="pres">
      <dgm:prSet presAssocID="{12F03225-7166-449F-8FC3-078FB4C7A065}" presName="level2Shape" presStyleLbl="node3" presStyleIdx="2" presStyleCnt="3"/>
      <dgm:spPr/>
    </dgm:pt>
    <dgm:pt modelId="{DE80F875-C7EE-4B9D-BB94-58BCBFDD9F31}" type="pres">
      <dgm:prSet presAssocID="{12F03225-7166-449F-8FC3-078FB4C7A065}" presName="hierChild3" presStyleCnt="0"/>
      <dgm:spPr/>
    </dgm:pt>
    <dgm:pt modelId="{34E61062-53A2-4CDE-BECE-F5CC1F03A190}" type="pres">
      <dgm:prSet presAssocID="{5D5F9F5E-56C5-478B-9D4D-A3886F544403}" presName="bgShapesFlow" presStyleCnt="0"/>
      <dgm:spPr/>
    </dgm:pt>
    <dgm:pt modelId="{5F50AE54-1433-46B1-9508-CF88300E75FD}" type="pres">
      <dgm:prSet presAssocID="{8D6831C0-57BF-49EA-AC16-E0B899F33650}" presName="rectComp" presStyleCnt="0"/>
      <dgm:spPr/>
    </dgm:pt>
    <dgm:pt modelId="{09D69920-BE96-46DE-92EB-296BF95123E2}" type="pres">
      <dgm:prSet presAssocID="{8D6831C0-57BF-49EA-AC16-E0B899F33650}" presName="bgRect" presStyleLbl="bgShp" presStyleIdx="0" presStyleCnt="3"/>
      <dgm:spPr/>
    </dgm:pt>
    <dgm:pt modelId="{648C1B76-78B5-4CDF-988A-1DBBD012CEED}" type="pres">
      <dgm:prSet presAssocID="{8D6831C0-57BF-49EA-AC16-E0B899F33650}" presName="bgRectTx" presStyleLbl="bgShp" presStyleIdx="0" presStyleCnt="3">
        <dgm:presLayoutVars>
          <dgm:bulletEnabled val="1"/>
        </dgm:presLayoutVars>
      </dgm:prSet>
      <dgm:spPr/>
    </dgm:pt>
    <dgm:pt modelId="{CCC6E50F-F69F-4F47-8D32-C801714EA526}" type="pres">
      <dgm:prSet presAssocID="{8D6831C0-57BF-49EA-AC16-E0B899F33650}" presName="spComp" presStyleCnt="0"/>
      <dgm:spPr/>
    </dgm:pt>
    <dgm:pt modelId="{768B3B22-3856-4080-9923-3756EA5D64C4}" type="pres">
      <dgm:prSet presAssocID="{8D6831C0-57BF-49EA-AC16-E0B899F33650}" presName="vSp" presStyleCnt="0"/>
      <dgm:spPr/>
    </dgm:pt>
    <dgm:pt modelId="{B47B3212-6243-4DE9-B246-3AFC884D4E15}" type="pres">
      <dgm:prSet presAssocID="{FC275603-9422-42B4-9152-E5ACC074192D}" presName="rectComp" presStyleCnt="0"/>
      <dgm:spPr/>
    </dgm:pt>
    <dgm:pt modelId="{60CA2BE1-D194-44BA-AC67-6BFD77242566}" type="pres">
      <dgm:prSet presAssocID="{FC275603-9422-42B4-9152-E5ACC074192D}" presName="bgRect" presStyleLbl="bgShp" presStyleIdx="1" presStyleCnt="3"/>
      <dgm:spPr/>
    </dgm:pt>
    <dgm:pt modelId="{9F3B87BA-E153-4FBE-8A4A-024295041D7C}" type="pres">
      <dgm:prSet presAssocID="{FC275603-9422-42B4-9152-E5ACC074192D}" presName="bgRectTx" presStyleLbl="bgShp" presStyleIdx="1" presStyleCnt="3">
        <dgm:presLayoutVars>
          <dgm:bulletEnabled val="1"/>
        </dgm:presLayoutVars>
      </dgm:prSet>
      <dgm:spPr/>
    </dgm:pt>
    <dgm:pt modelId="{DB046783-6BFC-45D6-8F46-D517D323846D}" type="pres">
      <dgm:prSet presAssocID="{FC275603-9422-42B4-9152-E5ACC074192D}" presName="spComp" presStyleCnt="0"/>
      <dgm:spPr/>
    </dgm:pt>
    <dgm:pt modelId="{A0CE0C51-62E2-4FFE-BFE1-C7E311C2BBD1}" type="pres">
      <dgm:prSet presAssocID="{FC275603-9422-42B4-9152-E5ACC074192D}" presName="vSp" presStyleCnt="0"/>
      <dgm:spPr/>
    </dgm:pt>
    <dgm:pt modelId="{A6AE811B-7390-4BE1-8038-5CD49C6ABADC}" type="pres">
      <dgm:prSet presAssocID="{D40D4697-4A2D-414E-9C9D-5EFE02667AB7}" presName="rectComp" presStyleCnt="0"/>
      <dgm:spPr/>
    </dgm:pt>
    <dgm:pt modelId="{929610CB-4475-485C-8F12-46F8C0FEF9A7}" type="pres">
      <dgm:prSet presAssocID="{D40D4697-4A2D-414E-9C9D-5EFE02667AB7}" presName="bgRect" presStyleLbl="bgShp" presStyleIdx="2" presStyleCnt="3"/>
      <dgm:spPr/>
    </dgm:pt>
    <dgm:pt modelId="{8F2C771B-E740-427C-9062-4D806067E48F}" type="pres">
      <dgm:prSet presAssocID="{D40D4697-4A2D-414E-9C9D-5EFE02667AB7}" presName="bgRectTx" presStyleLbl="bgShp" presStyleIdx="2" presStyleCnt="3">
        <dgm:presLayoutVars>
          <dgm:bulletEnabled val="1"/>
        </dgm:presLayoutVars>
      </dgm:prSet>
      <dgm:spPr/>
    </dgm:pt>
  </dgm:ptLst>
  <dgm:cxnLst>
    <dgm:cxn modelId="{DB36501A-1CCB-40C1-8584-EDDA314E651E}" type="presOf" srcId="{E1C62B17-04C0-42CC-A429-16F635ADF723}" destId="{821A6168-3423-44F2-8967-C9E03C920670}" srcOrd="0" destOrd="0" presId="urn:microsoft.com/office/officeart/2005/8/layout/hierarchy6"/>
    <dgm:cxn modelId="{38063B60-6472-4CB8-9DCD-6DF5BAD217EF}" type="presOf" srcId="{D2B4805D-49E5-4429-A38A-A79FB24328AE}" destId="{3BE9BDDE-316A-4A23-BAB9-E321CCF0F669}" srcOrd="0" destOrd="0" presId="urn:microsoft.com/office/officeart/2005/8/layout/hierarchy6"/>
    <dgm:cxn modelId="{CB3B7BEA-4B21-4B90-B7B1-272351989C3F}" type="presOf" srcId="{8D6831C0-57BF-49EA-AC16-E0B899F33650}" destId="{648C1B76-78B5-4CDF-988A-1DBBD012CEED}" srcOrd="1" destOrd="0" presId="urn:microsoft.com/office/officeart/2005/8/layout/hierarchy6"/>
    <dgm:cxn modelId="{A194BC24-EF0F-4F34-BC3B-7094CF76419E}" type="presOf" srcId="{FC275603-9422-42B4-9152-E5ACC074192D}" destId="{60CA2BE1-D194-44BA-AC67-6BFD77242566}" srcOrd="0" destOrd="0" presId="urn:microsoft.com/office/officeart/2005/8/layout/hierarchy6"/>
    <dgm:cxn modelId="{B8DEE57F-D1FB-4230-B8EB-AE96C72994B4}" srcId="{57972AD8-3FDF-403C-9B8D-6528E760E6AB}" destId="{E1C62B17-04C0-42CC-A429-16F635ADF723}" srcOrd="1" destOrd="0" parTransId="{12EE9917-9ADA-4DF6-BEC7-861CC5821650}" sibTransId="{E13D0D64-3984-4C25-93A7-5AF70E65A7E7}"/>
    <dgm:cxn modelId="{DA8A1261-7B96-47FD-98C5-330F08A8C64F}" type="presOf" srcId="{D40D4697-4A2D-414E-9C9D-5EFE02667AB7}" destId="{929610CB-4475-485C-8F12-46F8C0FEF9A7}" srcOrd="0" destOrd="0" presId="urn:microsoft.com/office/officeart/2005/8/layout/hierarchy6"/>
    <dgm:cxn modelId="{EF985124-5BDC-450C-B5CA-EADF5A304E92}" type="presOf" srcId="{53BA5D44-78F0-4747-A4CC-8CD7FDFEA6F8}" destId="{BE3C3BA0-C0F8-4B4C-B4AE-AEA806656DFF}" srcOrd="0" destOrd="0" presId="urn:microsoft.com/office/officeart/2005/8/layout/hierarchy6"/>
    <dgm:cxn modelId="{99C74E2F-EEAF-416E-A520-CFC60F72CB4D}" type="presOf" srcId="{12F03225-7166-449F-8FC3-078FB4C7A065}" destId="{5C12CFBB-DBB1-4A57-AD0C-9642DCC717FD}" srcOrd="0" destOrd="0" presId="urn:microsoft.com/office/officeart/2005/8/layout/hierarchy6"/>
    <dgm:cxn modelId="{C73B2DD4-A2BC-4CC0-9388-11290AE59A69}" srcId="{E24C694B-5933-47EB-B52C-B9C54DFCF41B}" destId="{57972AD8-3FDF-403C-9B8D-6528E760E6AB}" srcOrd="0" destOrd="0" parTransId="{F684F64B-46CE-497E-8D59-E81DBF59802F}" sibTransId="{1FEB7982-E025-4D29-96DE-2467530B9080}"/>
    <dgm:cxn modelId="{088548B6-9BA9-4B88-AEB5-2AE45EED4C23}" type="presOf" srcId="{F684F64B-46CE-497E-8D59-E81DBF59802F}" destId="{2EB82274-7737-4100-8428-56326361F339}" srcOrd="0" destOrd="0" presId="urn:microsoft.com/office/officeart/2005/8/layout/hierarchy6"/>
    <dgm:cxn modelId="{03E1DC98-42F3-40A6-B2AC-66F641AFABAB}" srcId="{B1539E86-3EC4-4600-A82E-AA0B70CDB85B}" destId="{12F03225-7166-449F-8FC3-078FB4C7A065}" srcOrd="0" destOrd="0" parTransId="{D2B4805D-49E5-4429-A38A-A79FB24328AE}" sibTransId="{42BC7B82-283F-4860-82CB-04DF9876CE38}"/>
    <dgm:cxn modelId="{FC6247A7-D7F0-4FA2-985E-10B46D1C617C}" type="presOf" srcId="{5D5F9F5E-56C5-478B-9D4D-A3886F544403}" destId="{7C880179-AB93-424D-B597-78F55E6BF6E5}" srcOrd="0" destOrd="0" presId="urn:microsoft.com/office/officeart/2005/8/layout/hierarchy6"/>
    <dgm:cxn modelId="{7A31F704-7E1B-4880-B91B-3D11448BB11B}" srcId="{5D5F9F5E-56C5-478B-9D4D-A3886F544403}" destId="{FC275603-9422-42B4-9152-E5ACC074192D}" srcOrd="2" destOrd="0" parTransId="{C92B2389-5B71-4548-BA54-8A04EBC10B4F}" sibTransId="{F2FF6F66-2D88-4146-80BC-68DEE4574239}"/>
    <dgm:cxn modelId="{DB83CE9C-33A5-4B7B-B48D-AA6128B76B71}" srcId="{5D5F9F5E-56C5-478B-9D4D-A3886F544403}" destId="{E24C694B-5933-47EB-B52C-B9C54DFCF41B}" srcOrd="0" destOrd="0" parTransId="{7B52B2B0-EBBC-433D-A123-222515BDEB1A}" sibTransId="{86806C43-23AF-413D-8496-18E3D2D4839C}"/>
    <dgm:cxn modelId="{4D11D9EF-D92C-4520-A2E1-DA0D1084AB7B}" type="presOf" srcId="{FC275603-9422-42B4-9152-E5ACC074192D}" destId="{9F3B87BA-E153-4FBE-8A4A-024295041D7C}" srcOrd="1" destOrd="0" presId="urn:microsoft.com/office/officeart/2005/8/layout/hierarchy6"/>
    <dgm:cxn modelId="{20C4BED2-C209-4F68-8BC0-237E9E2B6C39}" srcId="{5D5F9F5E-56C5-478B-9D4D-A3886F544403}" destId="{8D6831C0-57BF-49EA-AC16-E0B899F33650}" srcOrd="1" destOrd="0" parTransId="{337CE945-82EF-4392-A1C8-6C1509CC55F7}" sibTransId="{86F3F8E5-E1AA-45CA-AF99-68BE183A5C8C}"/>
    <dgm:cxn modelId="{FAC90961-7ED5-454E-99A8-A9699DB7FE34}" type="presOf" srcId="{57972AD8-3FDF-403C-9B8D-6528E760E6AB}" destId="{8CD8D9EE-283E-45E5-A8E1-550AED1D84A9}" srcOrd="0" destOrd="0" presId="urn:microsoft.com/office/officeart/2005/8/layout/hierarchy6"/>
    <dgm:cxn modelId="{16C26DA7-1989-4EDC-9DD4-5CE55EDD34B0}" type="presOf" srcId="{8D6831C0-57BF-49EA-AC16-E0B899F33650}" destId="{09D69920-BE96-46DE-92EB-296BF95123E2}" srcOrd="0" destOrd="0" presId="urn:microsoft.com/office/officeart/2005/8/layout/hierarchy6"/>
    <dgm:cxn modelId="{2ACC82CE-1B8D-4839-AC0F-AB7D3F0D0312}" type="presOf" srcId="{F9FAE6A2-D124-45C9-B4CD-038A400B1C9F}" destId="{2E684E07-1CA9-4FC7-980F-06692CFD5892}" srcOrd="0" destOrd="0" presId="urn:microsoft.com/office/officeart/2005/8/layout/hierarchy6"/>
    <dgm:cxn modelId="{6B73EA31-5CAA-42A2-94D9-CB535B9A4124}" srcId="{57972AD8-3FDF-403C-9B8D-6528E760E6AB}" destId="{D3DEDA13-98E3-4F30-B12D-50220745C5C6}" srcOrd="0" destOrd="0" parTransId="{F9FAE6A2-D124-45C9-B4CD-038A400B1C9F}" sibTransId="{7D2F0C5B-3B34-4A25-B734-660FDA462345}"/>
    <dgm:cxn modelId="{55203B9B-7AA9-4549-8A23-9DA3D4571801}" type="presOf" srcId="{D3DEDA13-98E3-4F30-B12D-50220745C5C6}" destId="{6DF77B9C-7694-4713-8629-C37B776ED379}" srcOrd="0" destOrd="0" presId="urn:microsoft.com/office/officeart/2005/8/layout/hierarchy6"/>
    <dgm:cxn modelId="{31B270ED-D325-4E1F-9830-AAD804697AB1}" type="presOf" srcId="{D40D4697-4A2D-414E-9C9D-5EFE02667AB7}" destId="{8F2C771B-E740-427C-9062-4D806067E48F}" srcOrd="1" destOrd="0" presId="urn:microsoft.com/office/officeart/2005/8/layout/hierarchy6"/>
    <dgm:cxn modelId="{DC759849-F036-4087-88D1-F6678297FFCF}" srcId="{E24C694B-5933-47EB-B52C-B9C54DFCF41B}" destId="{B1539E86-3EC4-4600-A82E-AA0B70CDB85B}" srcOrd="1" destOrd="0" parTransId="{53BA5D44-78F0-4747-A4CC-8CD7FDFEA6F8}" sibTransId="{D6BC5FA5-9725-409D-9AE5-5B04711228A3}"/>
    <dgm:cxn modelId="{239F476B-82E4-47CB-838B-C69EF75017B0}" type="presOf" srcId="{B1539E86-3EC4-4600-A82E-AA0B70CDB85B}" destId="{3B26383E-6C08-47A6-BA9F-1DAF4E6BA1AB}" srcOrd="0" destOrd="0" presId="urn:microsoft.com/office/officeart/2005/8/layout/hierarchy6"/>
    <dgm:cxn modelId="{F7879053-86FA-4DC2-82D5-B9D5807566AE}" type="presOf" srcId="{12EE9917-9ADA-4DF6-BEC7-861CC5821650}" destId="{5A8837DA-AE2A-4007-A4D9-7504CACCC71F}" srcOrd="0" destOrd="0" presId="urn:microsoft.com/office/officeart/2005/8/layout/hierarchy6"/>
    <dgm:cxn modelId="{923DE5F1-BE9C-4585-AC2C-0813B35A4BA5}" srcId="{5D5F9F5E-56C5-478B-9D4D-A3886F544403}" destId="{D40D4697-4A2D-414E-9C9D-5EFE02667AB7}" srcOrd="3" destOrd="0" parTransId="{0B5F2E11-960F-4A62-8092-FF88E0E96AB1}" sibTransId="{9518DF12-44B8-4D41-9D56-28C48D33D8B6}"/>
    <dgm:cxn modelId="{AAEDDCCB-F49E-4D7F-AB95-2DF4EC222240}" type="presOf" srcId="{E24C694B-5933-47EB-B52C-B9C54DFCF41B}" destId="{A614287C-5E03-46ED-BD76-6FAD6491C7F6}" srcOrd="0" destOrd="0" presId="urn:microsoft.com/office/officeart/2005/8/layout/hierarchy6"/>
    <dgm:cxn modelId="{B7D75E32-CCE3-4BFF-B9AE-18DB6D9DA004}" type="presParOf" srcId="{7C880179-AB93-424D-B597-78F55E6BF6E5}" destId="{18DD709F-A7F6-4B08-A7BD-35FD348D3FC3}" srcOrd="0" destOrd="0" presId="urn:microsoft.com/office/officeart/2005/8/layout/hierarchy6"/>
    <dgm:cxn modelId="{2B537B42-BBA1-4707-9317-9A3A52386C44}" type="presParOf" srcId="{18DD709F-A7F6-4B08-A7BD-35FD348D3FC3}" destId="{E2938D02-8C66-4EBF-A2FB-2702376068CC}" srcOrd="0" destOrd="0" presId="urn:microsoft.com/office/officeart/2005/8/layout/hierarchy6"/>
    <dgm:cxn modelId="{591B2802-628A-4076-878B-337288BD5A08}" type="presParOf" srcId="{18DD709F-A7F6-4B08-A7BD-35FD348D3FC3}" destId="{3A289DAC-CEEC-4539-A80C-2AFF8C9DF340}" srcOrd="1" destOrd="0" presId="urn:microsoft.com/office/officeart/2005/8/layout/hierarchy6"/>
    <dgm:cxn modelId="{F2DA3F3C-5AA3-4BC8-970D-4DDBC3B19052}" type="presParOf" srcId="{3A289DAC-CEEC-4539-A80C-2AFF8C9DF340}" destId="{190248AA-7AB1-4E63-8AB4-4C3BEE1AF276}" srcOrd="0" destOrd="0" presId="urn:microsoft.com/office/officeart/2005/8/layout/hierarchy6"/>
    <dgm:cxn modelId="{BD8A6617-F652-4137-B839-F7D13EB5A481}" type="presParOf" srcId="{190248AA-7AB1-4E63-8AB4-4C3BEE1AF276}" destId="{A614287C-5E03-46ED-BD76-6FAD6491C7F6}" srcOrd="0" destOrd="0" presId="urn:microsoft.com/office/officeart/2005/8/layout/hierarchy6"/>
    <dgm:cxn modelId="{44FF4C75-8002-412D-9D36-69BB4F13596E}" type="presParOf" srcId="{190248AA-7AB1-4E63-8AB4-4C3BEE1AF276}" destId="{E446A413-FE71-4905-9036-057A5822514A}" srcOrd="1" destOrd="0" presId="urn:microsoft.com/office/officeart/2005/8/layout/hierarchy6"/>
    <dgm:cxn modelId="{8F837FC0-8665-4DC1-82A0-4122CF88F62F}" type="presParOf" srcId="{E446A413-FE71-4905-9036-057A5822514A}" destId="{2EB82274-7737-4100-8428-56326361F339}" srcOrd="0" destOrd="0" presId="urn:microsoft.com/office/officeart/2005/8/layout/hierarchy6"/>
    <dgm:cxn modelId="{7D5412D4-6C19-459F-B8B3-170A1EAF5307}" type="presParOf" srcId="{E446A413-FE71-4905-9036-057A5822514A}" destId="{A6B45E3E-9800-48DD-81F2-74B56BB54AB1}" srcOrd="1" destOrd="0" presId="urn:microsoft.com/office/officeart/2005/8/layout/hierarchy6"/>
    <dgm:cxn modelId="{2D396F4F-7174-40F6-A810-50E0B9DEEABE}" type="presParOf" srcId="{A6B45E3E-9800-48DD-81F2-74B56BB54AB1}" destId="{8CD8D9EE-283E-45E5-A8E1-550AED1D84A9}" srcOrd="0" destOrd="0" presId="urn:microsoft.com/office/officeart/2005/8/layout/hierarchy6"/>
    <dgm:cxn modelId="{B7ACDA8D-BF8A-412B-BAF5-258C396D357D}" type="presParOf" srcId="{A6B45E3E-9800-48DD-81F2-74B56BB54AB1}" destId="{DD56B9A2-585E-490B-A262-58F736EE4877}" srcOrd="1" destOrd="0" presId="urn:microsoft.com/office/officeart/2005/8/layout/hierarchy6"/>
    <dgm:cxn modelId="{7979AAD9-AB0C-4DF2-A8B7-7A039C1666BB}" type="presParOf" srcId="{DD56B9A2-585E-490B-A262-58F736EE4877}" destId="{2E684E07-1CA9-4FC7-980F-06692CFD5892}" srcOrd="0" destOrd="0" presId="urn:microsoft.com/office/officeart/2005/8/layout/hierarchy6"/>
    <dgm:cxn modelId="{23CBB80A-9CB7-457F-8663-0DBE83FE1377}" type="presParOf" srcId="{DD56B9A2-585E-490B-A262-58F736EE4877}" destId="{52CE85D2-28E5-49DF-9392-B265C30BA51C}" srcOrd="1" destOrd="0" presId="urn:microsoft.com/office/officeart/2005/8/layout/hierarchy6"/>
    <dgm:cxn modelId="{AC39C9A0-14E9-4DFF-AD08-DDA977DE33AE}" type="presParOf" srcId="{52CE85D2-28E5-49DF-9392-B265C30BA51C}" destId="{6DF77B9C-7694-4713-8629-C37B776ED379}" srcOrd="0" destOrd="0" presId="urn:microsoft.com/office/officeart/2005/8/layout/hierarchy6"/>
    <dgm:cxn modelId="{C7EDE8E5-A117-4CE9-9463-10655B2F739D}" type="presParOf" srcId="{52CE85D2-28E5-49DF-9392-B265C30BA51C}" destId="{94F33C1F-FC09-4341-8A7F-DD8DFCF9AE10}" srcOrd="1" destOrd="0" presId="urn:microsoft.com/office/officeart/2005/8/layout/hierarchy6"/>
    <dgm:cxn modelId="{1AE7E944-6C50-4B78-952D-9D4EF2449A5A}" type="presParOf" srcId="{DD56B9A2-585E-490B-A262-58F736EE4877}" destId="{5A8837DA-AE2A-4007-A4D9-7504CACCC71F}" srcOrd="2" destOrd="0" presId="urn:microsoft.com/office/officeart/2005/8/layout/hierarchy6"/>
    <dgm:cxn modelId="{AE11E00C-E7DD-487A-8516-BC6197C454C7}" type="presParOf" srcId="{DD56B9A2-585E-490B-A262-58F736EE4877}" destId="{0471D9A1-5825-4E17-9928-8ED23944DC53}" srcOrd="3" destOrd="0" presId="urn:microsoft.com/office/officeart/2005/8/layout/hierarchy6"/>
    <dgm:cxn modelId="{BB2DF5B5-6F3A-4B54-9843-798361F7BC80}" type="presParOf" srcId="{0471D9A1-5825-4E17-9928-8ED23944DC53}" destId="{821A6168-3423-44F2-8967-C9E03C920670}" srcOrd="0" destOrd="0" presId="urn:microsoft.com/office/officeart/2005/8/layout/hierarchy6"/>
    <dgm:cxn modelId="{F7AC0A9C-2195-4231-907E-5C89E811BF9F}" type="presParOf" srcId="{0471D9A1-5825-4E17-9928-8ED23944DC53}" destId="{79F1BA9D-0023-48F4-8CFD-9BAF0BD1585E}" srcOrd="1" destOrd="0" presId="urn:microsoft.com/office/officeart/2005/8/layout/hierarchy6"/>
    <dgm:cxn modelId="{CB83A443-C9F9-40E3-A384-4BDF0624B9D5}" type="presParOf" srcId="{E446A413-FE71-4905-9036-057A5822514A}" destId="{BE3C3BA0-C0F8-4B4C-B4AE-AEA806656DFF}" srcOrd="2" destOrd="0" presId="urn:microsoft.com/office/officeart/2005/8/layout/hierarchy6"/>
    <dgm:cxn modelId="{7FD2411C-3E50-4FB9-A759-F5B1A348E87D}" type="presParOf" srcId="{E446A413-FE71-4905-9036-057A5822514A}" destId="{7FF05D20-D1BA-4C05-9DDA-E1BD0207F474}" srcOrd="3" destOrd="0" presId="urn:microsoft.com/office/officeart/2005/8/layout/hierarchy6"/>
    <dgm:cxn modelId="{B75A2988-D78A-4455-ABEE-E66876BA18A0}" type="presParOf" srcId="{7FF05D20-D1BA-4C05-9DDA-E1BD0207F474}" destId="{3B26383E-6C08-47A6-BA9F-1DAF4E6BA1AB}" srcOrd="0" destOrd="0" presId="urn:microsoft.com/office/officeart/2005/8/layout/hierarchy6"/>
    <dgm:cxn modelId="{5D35B6AD-699F-420D-93D7-A69C72ED2B30}" type="presParOf" srcId="{7FF05D20-D1BA-4C05-9DDA-E1BD0207F474}" destId="{2EED60E9-B8FB-4B2D-B3FD-DA3DF1CBD68C}" srcOrd="1" destOrd="0" presId="urn:microsoft.com/office/officeart/2005/8/layout/hierarchy6"/>
    <dgm:cxn modelId="{0E14162E-48B3-4280-9EF4-E36C367697E1}" type="presParOf" srcId="{2EED60E9-B8FB-4B2D-B3FD-DA3DF1CBD68C}" destId="{3BE9BDDE-316A-4A23-BAB9-E321CCF0F669}" srcOrd="0" destOrd="0" presId="urn:microsoft.com/office/officeart/2005/8/layout/hierarchy6"/>
    <dgm:cxn modelId="{4148D750-EB7C-445D-B9E5-6179EA0457C7}" type="presParOf" srcId="{2EED60E9-B8FB-4B2D-B3FD-DA3DF1CBD68C}" destId="{E791E4EE-AC9E-4808-87ED-4E7F363C8333}" srcOrd="1" destOrd="0" presId="urn:microsoft.com/office/officeart/2005/8/layout/hierarchy6"/>
    <dgm:cxn modelId="{8B603758-171B-4C0C-8DEB-D5B529D50058}" type="presParOf" srcId="{E791E4EE-AC9E-4808-87ED-4E7F363C8333}" destId="{5C12CFBB-DBB1-4A57-AD0C-9642DCC717FD}" srcOrd="0" destOrd="0" presId="urn:microsoft.com/office/officeart/2005/8/layout/hierarchy6"/>
    <dgm:cxn modelId="{D0050B06-2FEC-4C05-9A9A-2D9DD023ED87}" type="presParOf" srcId="{E791E4EE-AC9E-4808-87ED-4E7F363C8333}" destId="{DE80F875-C7EE-4B9D-BB94-58BCBFDD9F31}" srcOrd="1" destOrd="0" presId="urn:microsoft.com/office/officeart/2005/8/layout/hierarchy6"/>
    <dgm:cxn modelId="{2BB076F1-C902-40ED-B77D-4281A7F81E21}" type="presParOf" srcId="{7C880179-AB93-424D-B597-78F55E6BF6E5}" destId="{34E61062-53A2-4CDE-BECE-F5CC1F03A190}" srcOrd="1" destOrd="0" presId="urn:microsoft.com/office/officeart/2005/8/layout/hierarchy6"/>
    <dgm:cxn modelId="{A334BD73-8399-4A6A-B756-52E86C03E20C}" type="presParOf" srcId="{34E61062-53A2-4CDE-BECE-F5CC1F03A190}" destId="{5F50AE54-1433-46B1-9508-CF88300E75FD}" srcOrd="0" destOrd="0" presId="urn:microsoft.com/office/officeart/2005/8/layout/hierarchy6"/>
    <dgm:cxn modelId="{B9000921-A426-42DE-83CA-5517B62FA354}" type="presParOf" srcId="{5F50AE54-1433-46B1-9508-CF88300E75FD}" destId="{09D69920-BE96-46DE-92EB-296BF95123E2}" srcOrd="0" destOrd="0" presId="urn:microsoft.com/office/officeart/2005/8/layout/hierarchy6"/>
    <dgm:cxn modelId="{785C991B-3180-4BAC-8568-B98E1CBEE860}" type="presParOf" srcId="{5F50AE54-1433-46B1-9508-CF88300E75FD}" destId="{648C1B76-78B5-4CDF-988A-1DBBD012CEED}" srcOrd="1" destOrd="0" presId="urn:microsoft.com/office/officeart/2005/8/layout/hierarchy6"/>
    <dgm:cxn modelId="{52FFED06-8A66-4700-B9A5-B1C9D268D177}" type="presParOf" srcId="{34E61062-53A2-4CDE-BECE-F5CC1F03A190}" destId="{CCC6E50F-F69F-4F47-8D32-C801714EA526}" srcOrd="1" destOrd="0" presId="urn:microsoft.com/office/officeart/2005/8/layout/hierarchy6"/>
    <dgm:cxn modelId="{471ECFF9-2EF7-43F9-BB33-979D1733664A}" type="presParOf" srcId="{CCC6E50F-F69F-4F47-8D32-C801714EA526}" destId="{768B3B22-3856-4080-9923-3756EA5D64C4}" srcOrd="0" destOrd="0" presId="urn:microsoft.com/office/officeart/2005/8/layout/hierarchy6"/>
    <dgm:cxn modelId="{DD4FFC5B-335D-445C-B723-DF03DB0653F4}" type="presParOf" srcId="{34E61062-53A2-4CDE-BECE-F5CC1F03A190}" destId="{B47B3212-6243-4DE9-B246-3AFC884D4E15}" srcOrd="2" destOrd="0" presId="urn:microsoft.com/office/officeart/2005/8/layout/hierarchy6"/>
    <dgm:cxn modelId="{B2086B2B-7FDC-4684-B52F-31A7111139BB}" type="presParOf" srcId="{B47B3212-6243-4DE9-B246-3AFC884D4E15}" destId="{60CA2BE1-D194-44BA-AC67-6BFD77242566}" srcOrd="0" destOrd="0" presId="urn:microsoft.com/office/officeart/2005/8/layout/hierarchy6"/>
    <dgm:cxn modelId="{B45C5400-144C-4785-85D0-C341568F8DD9}" type="presParOf" srcId="{B47B3212-6243-4DE9-B246-3AFC884D4E15}" destId="{9F3B87BA-E153-4FBE-8A4A-024295041D7C}" srcOrd="1" destOrd="0" presId="urn:microsoft.com/office/officeart/2005/8/layout/hierarchy6"/>
    <dgm:cxn modelId="{EBFEDADA-6A72-48FA-B8BF-FCA0A0673839}" type="presParOf" srcId="{34E61062-53A2-4CDE-BECE-F5CC1F03A190}" destId="{DB046783-6BFC-45D6-8F46-D517D323846D}" srcOrd="3" destOrd="0" presId="urn:microsoft.com/office/officeart/2005/8/layout/hierarchy6"/>
    <dgm:cxn modelId="{8C838B79-3B45-428D-8DFF-90F1EFD7F1A8}" type="presParOf" srcId="{DB046783-6BFC-45D6-8F46-D517D323846D}" destId="{A0CE0C51-62E2-4FFE-BFE1-C7E311C2BBD1}" srcOrd="0" destOrd="0" presId="urn:microsoft.com/office/officeart/2005/8/layout/hierarchy6"/>
    <dgm:cxn modelId="{8DD43157-2548-4018-8DCB-7980ED08F24B}" type="presParOf" srcId="{34E61062-53A2-4CDE-BECE-F5CC1F03A190}" destId="{A6AE811B-7390-4BE1-8038-5CD49C6ABADC}" srcOrd="4" destOrd="0" presId="urn:microsoft.com/office/officeart/2005/8/layout/hierarchy6"/>
    <dgm:cxn modelId="{43DC6716-A3E7-4724-B550-3599D8451892}" type="presParOf" srcId="{A6AE811B-7390-4BE1-8038-5CD49C6ABADC}" destId="{929610CB-4475-485C-8F12-46F8C0FEF9A7}" srcOrd="0" destOrd="0" presId="urn:microsoft.com/office/officeart/2005/8/layout/hierarchy6"/>
    <dgm:cxn modelId="{EA25B292-BFD4-4EEC-AC68-02894A20E7EE}" type="presParOf" srcId="{A6AE811B-7390-4BE1-8038-5CD49C6ABADC}" destId="{8F2C771B-E740-427C-9062-4D806067E48F}"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D5F9F5E-56C5-478B-9D4D-A3886F544403}" type="doc">
      <dgm:prSet loTypeId="urn:microsoft.com/office/officeart/2005/8/layout/hierarchy6" loCatId="hierarchy" qsTypeId="urn:microsoft.com/office/officeart/2005/8/quickstyle/simple1" qsCatId="simple" csTypeId="urn:microsoft.com/office/officeart/2005/8/colors/accent0_3" csCatId="mainScheme" phldr="1"/>
      <dgm:spPr/>
      <dgm:t>
        <a:bodyPr/>
        <a:lstStyle/>
        <a:p>
          <a:endParaRPr lang="en-US"/>
        </a:p>
      </dgm:t>
    </dgm:pt>
    <dgm:pt modelId="{E24C694B-5933-47EB-B52C-B9C54DFCF41B}">
      <dgm:prSet phldrT="[Text]" custT="1"/>
      <dgm:spPr>
        <a:solidFill>
          <a:schemeClr val="tx1">
            <a:lumMod val="60000"/>
            <a:lumOff val="40000"/>
          </a:schemeClr>
        </a:solidFill>
      </dgm:spPr>
      <dgm:t>
        <a:bodyPr/>
        <a:lstStyle/>
        <a:p>
          <a:r>
            <a:rPr lang="en-US" sz="2000" dirty="0"/>
            <a:t>PCs/Tablets/Mobile/etc.</a:t>
          </a:r>
        </a:p>
      </dgm:t>
    </dgm:pt>
    <dgm:pt modelId="{7B52B2B0-EBBC-433D-A123-222515BDEB1A}" type="parTrans" cxnId="{DB83CE9C-33A5-4B7B-B48D-AA6128B76B71}">
      <dgm:prSet/>
      <dgm:spPr/>
      <dgm:t>
        <a:bodyPr/>
        <a:lstStyle/>
        <a:p>
          <a:endParaRPr lang="en-US" sz="1600"/>
        </a:p>
      </dgm:t>
    </dgm:pt>
    <dgm:pt modelId="{86806C43-23AF-413D-8496-18E3D2D4839C}" type="sibTrans" cxnId="{DB83CE9C-33A5-4B7B-B48D-AA6128B76B71}">
      <dgm:prSet/>
      <dgm:spPr/>
      <dgm:t>
        <a:bodyPr/>
        <a:lstStyle/>
        <a:p>
          <a:endParaRPr lang="en-US" sz="1600"/>
        </a:p>
      </dgm:t>
    </dgm:pt>
    <dgm:pt modelId="{57972AD8-3FDF-403C-9B8D-6528E760E6AB}">
      <dgm:prSet phldrT="[Text]" custT="1"/>
      <dgm:spPr>
        <a:solidFill>
          <a:schemeClr val="tx1">
            <a:lumMod val="60000"/>
            <a:lumOff val="40000"/>
          </a:schemeClr>
        </a:solidFill>
      </dgm:spPr>
      <dgm:t>
        <a:bodyPr/>
        <a:lstStyle/>
        <a:p>
          <a:r>
            <a:rPr lang="en-US" sz="2000" dirty="0"/>
            <a:t>Personal</a:t>
          </a:r>
        </a:p>
      </dgm:t>
    </dgm:pt>
    <dgm:pt modelId="{F684F64B-46CE-497E-8D59-E81DBF59802F}" type="parTrans" cxnId="{C73B2DD4-A2BC-4CC0-9388-11290AE59A69}">
      <dgm:prSet/>
      <dgm:spPr/>
      <dgm:t>
        <a:bodyPr/>
        <a:lstStyle/>
        <a:p>
          <a:endParaRPr lang="en-US" sz="1400"/>
        </a:p>
      </dgm:t>
    </dgm:pt>
    <dgm:pt modelId="{1FEB7982-E025-4D29-96DE-2467530B9080}" type="sibTrans" cxnId="{C73B2DD4-A2BC-4CC0-9388-11290AE59A69}">
      <dgm:prSet/>
      <dgm:spPr/>
      <dgm:t>
        <a:bodyPr/>
        <a:lstStyle/>
        <a:p>
          <a:endParaRPr lang="en-US" sz="1600"/>
        </a:p>
      </dgm:t>
    </dgm:pt>
    <dgm:pt modelId="{12F03225-7166-449F-8FC3-078FB4C7A065}">
      <dgm:prSet phldrT="[Text]" custT="1"/>
      <dgm:spPr/>
      <dgm:t>
        <a:bodyPr/>
        <a:lstStyle/>
        <a:p>
          <a:r>
            <a:rPr lang="en-US" sz="2000" dirty="0"/>
            <a:t>Work</a:t>
          </a:r>
        </a:p>
      </dgm:t>
    </dgm:pt>
    <dgm:pt modelId="{D2B4805D-49E5-4429-A38A-A79FB24328AE}" type="parTrans" cxnId="{03E1DC98-42F3-40A6-B2AC-66F641AFABAB}">
      <dgm:prSet/>
      <dgm:spPr/>
      <dgm:t>
        <a:bodyPr/>
        <a:lstStyle/>
        <a:p>
          <a:endParaRPr lang="en-US" sz="1400"/>
        </a:p>
      </dgm:t>
    </dgm:pt>
    <dgm:pt modelId="{42BC7B82-283F-4860-82CB-04DF9876CE38}" type="sibTrans" cxnId="{03E1DC98-42F3-40A6-B2AC-66F641AFABAB}">
      <dgm:prSet/>
      <dgm:spPr/>
      <dgm:t>
        <a:bodyPr/>
        <a:lstStyle/>
        <a:p>
          <a:endParaRPr lang="en-US" sz="1600"/>
        </a:p>
      </dgm:t>
    </dgm:pt>
    <dgm:pt modelId="{8D6831C0-57BF-49EA-AC16-E0B899F33650}">
      <dgm:prSet phldrT="[Text]" custT="1"/>
      <dgm:spPr>
        <a:solidFill>
          <a:schemeClr val="bg1">
            <a:lumMod val="95000"/>
          </a:schemeClr>
        </a:solidFill>
      </dgm:spPr>
      <dgm:t>
        <a:bodyPr/>
        <a:lstStyle/>
        <a:p>
          <a:r>
            <a:rPr lang="en-US" sz="2400" dirty="0"/>
            <a:t>Windows Devices</a:t>
          </a:r>
        </a:p>
      </dgm:t>
    </dgm:pt>
    <dgm:pt modelId="{337CE945-82EF-4392-A1C8-6C1509CC55F7}" type="parTrans" cxnId="{20C4BED2-C209-4F68-8BC0-237E9E2B6C39}">
      <dgm:prSet/>
      <dgm:spPr/>
      <dgm:t>
        <a:bodyPr/>
        <a:lstStyle/>
        <a:p>
          <a:endParaRPr lang="en-US" sz="1600"/>
        </a:p>
      </dgm:t>
    </dgm:pt>
    <dgm:pt modelId="{86F3F8E5-E1AA-45CA-AF99-68BE183A5C8C}" type="sibTrans" cxnId="{20C4BED2-C209-4F68-8BC0-237E9E2B6C39}">
      <dgm:prSet/>
      <dgm:spPr/>
      <dgm:t>
        <a:bodyPr/>
        <a:lstStyle/>
        <a:p>
          <a:endParaRPr lang="en-US" sz="1600"/>
        </a:p>
      </dgm:t>
    </dgm:pt>
    <dgm:pt modelId="{FC275603-9422-42B4-9152-E5ACC074192D}">
      <dgm:prSet phldrT="[Text]" custT="1"/>
      <dgm:spPr>
        <a:solidFill>
          <a:schemeClr val="bg1">
            <a:lumMod val="95000"/>
          </a:schemeClr>
        </a:solidFill>
      </dgm:spPr>
      <dgm:t>
        <a:bodyPr/>
        <a:lstStyle/>
        <a:p>
          <a:r>
            <a:rPr lang="en-US" sz="2400" dirty="0"/>
            <a:t>Ownership</a:t>
          </a:r>
        </a:p>
      </dgm:t>
    </dgm:pt>
    <dgm:pt modelId="{C92B2389-5B71-4548-BA54-8A04EBC10B4F}" type="parTrans" cxnId="{7A31F704-7E1B-4880-B91B-3D11448BB11B}">
      <dgm:prSet/>
      <dgm:spPr/>
      <dgm:t>
        <a:bodyPr/>
        <a:lstStyle/>
        <a:p>
          <a:endParaRPr lang="en-US" sz="1600"/>
        </a:p>
      </dgm:t>
    </dgm:pt>
    <dgm:pt modelId="{F2FF6F66-2D88-4146-80BC-68DEE4574239}" type="sibTrans" cxnId="{7A31F704-7E1B-4880-B91B-3D11448BB11B}">
      <dgm:prSet/>
      <dgm:spPr/>
      <dgm:t>
        <a:bodyPr/>
        <a:lstStyle/>
        <a:p>
          <a:endParaRPr lang="en-US" sz="1600"/>
        </a:p>
      </dgm:t>
    </dgm:pt>
    <dgm:pt modelId="{D40D4697-4A2D-414E-9C9D-5EFE02667AB7}">
      <dgm:prSet phldrT="[Text]" custT="1"/>
      <dgm:spPr>
        <a:solidFill>
          <a:schemeClr val="bg1">
            <a:lumMod val="95000"/>
          </a:schemeClr>
        </a:solidFill>
      </dgm:spPr>
      <dgm:t>
        <a:bodyPr/>
        <a:lstStyle/>
        <a:p>
          <a:r>
            <a:rPr lang="en-US" sz="2400" dirty="0"/>
            <a:t>Purpose</a:t>
          </a:r>
        </a:p>
      </dgm:t>
    </dgm:pt>
    <dgm:pt modelId="{0B5F2E11-960F-4A62-8092-FF88E0E96AB1}" type="parTrans" cxnId="{923DE5F1-BE9C-4585-AC2C-0813B35A4BA5}">
      <dgm:prSet/>
      <dgm:spPr/>
      <dgm:t>
        <a:bodyPr/>
        <a:lstStyle/>
        <a:p>
          <a:endParaRPr lang="en-US" sz="1600"/>
        </a:p>
      </dgm:t>
    </dgm:pt>
    <dgm:pt modelId="{9518DF12-44B8-4D41-9D56-28C48D33D8B6}" type="sibTrans" cxnId="{923DE5F1-BE9C-4585-AC2C-0813B35A4BA5}">
      <dgm:prSet/>
      <dgm:spPr/>
      <dgm:t>
        <a:bodyPr/>
        <a:lstStyle/>
        <a:p>
          <a:endParaRPr lang="en-US" sz="1600"/>
        </a:p>
      </dgm:t>
    </dgm:pt>
    <dgm:pt modelId="{D3DEDA13-98E3-4F30-B12D-50220745C5C6}">
      <dgm:prSet phldrT="[Text]" custT="1"/>
      <dgm:spPr>
        <a:solidFill>
          <a:schemeClr val="tx1">
            <a:lumMod val="60000"/>
            <a:lumOff val="40000"/>
          </a:schemeClr>
        </a:solidFill>
      </dgm:spPr>
      <dgm:t>
        <a:bodyPr/>
        <a:lstStyle/>
        <a:p>
          <a:r>
            <a:rPr lang="en-US" sz="2000" dirty="0"/>
            <a:t>Fun</a:t>
          </a:r>
        </a:p>
      </dgm:t>
    </dgm:pt>
    <dgm:pt modelId="{F9FAE6A2-D124-45C9-B4CD-038A400B1C9F}" type="parTrans" cxnId="{6B73EA31-5CAA-42A2-94D9-CB535B9A4124}">
      <dgm:prSet/>
      <dgm:spPr/>
      <dgm:t>
        <a:bodyPr/>
        <a:lstStyle/>
        <a:p>
          <a:endParaRPr lang="en-US" sz="1400"/>
        </a:p>
      </dgm:t>
    </dgm:pt>
    <dgm:pt modelId="{7D2F0C5B-3B34-4A25-B734-660FDA462345}" type="sibTrans" cxnId="{6B73EA31-5CAA-42A2-94D9-CB535B9A4124}">
      <dgm:prSet/>
      <dgm:spPr/>
      <dgm:t>
        <a:bodyPr/>
        <a:lstStyle/>
        <a:p>
          <a:endParaRPr lang="en-US" sz="1600"/>
        </a:p>
      </dgm:t>
    </dgm:pt>
    <dgm:pt modelId="{E1C62B17-04C0-42CC-A429-16F635ADF723}">
      <dgm:prSet phldrT="[Text]" custT="1"/>
      <dgm:spPr/>
      <dgm:t>
        <a:bodyPr/>
        <a:lstStyle/>
        <a:p>
          <a:r>
            <a:rPr lang="en-US" sz="1400" dirty="0"/>
            <a:t>Fun + </a:t>
          </a:r>
          <a:r>
            <a:rPr lang="en-US" sz="1400" i="1" u="none" dirty="0"/>
            <a:t>some </a:t>
          </a:r>
          <a:r>
            <a:rPr lang="en-US" sz="1400" dirty="0"/>
            <a:t>Work</a:t>
          </a:r>
        </a:p>
        <a:p>
          <a:r>
            <a:rPr lang="en-US" sz="1600" dirty="0"/>
            <a:t>(BYOD)</a:t>
          </a:r>
        </a:p>
      </dgm:t>
    </dgm:pt>
    <dgm:pt modelId="{12EE9917-9ADA-4DF6-BEC7-861CC5821650}" type="parTrans" cxnId="{B8DEE57F-D1FB-4230-B8EB-AE96C72994B4}">
      <dgm:prSet/>
      <dgm:spPr/>
      <dgm:t>
        <a:bodyPr/>
        <a:lstStyle/>
        <a:p>
          <a:endParaRPr lang="en-US" sz="1400"/>
        </a:p>
      </dgm:t>
    </dgm:pt>
    <dgm:pt modelId="{E13D0D64-3984-4C25-93A7-5AF70E65A7E7}" type="sibTrans" cxnId="{B8DEE57F-D1FB-4230-B8EB-AE96C72994B4}">
      <dgm:prSet/>
      <dgm:spPr/>
      <dgm:t>
        <a:bodyPr/>
        <a:lstStyle/>
        <a:p>
          <a:endParaRPr lang="en-US" sz="1600"/>
        </a:p>
      </dgm:t>
    </dgm:pt>
    <dgm:pt modelId="{B1539E86-3EC4-4600-A82E-AA0B70CDB85B}">
      <dgm:prSet phldrT="[Text]" custT="1"/>
      <dgm:spPr>
        <a:solidFill>
          <a:schemeClr val="tx1">
            <a:lumMod val="60000"/>
            <a:lumOff val="40000"/>
          </a:schemeClr>
        </a:solidFill>
      </dgm:spPr>
      <dgm:t>
        <a:bodyPr/>
        <a:lstStyle/>
        <a:p>
          <a:r>
            <a:rPr lang="en-US" sz="2000" dirty="0"/>
            <a:t>Organizational</a:t>
          </a:r>
        </a:p>
      </dgm:t>
    </dgm:pt>
    <dgm:pt modelId="{53BA5D44-78F0-4747-A4CC-8CD7FDFEA6F8}" type="parTrans" cxnId="{DC759849-F036-4087-88D1-F6678297FFCF}">
      <dgm:prSet/>
      <dgm:spPr/>
      <dgm:t>
        <a:bodyPr/>
        <a:lstStyle/>
        <a:p>
          <a:endParaRPr lang="en-US" sz="1400"/>
        </a:p>
      </dgm:t>
    </dgm:pt>
    <dgm:pt modelId="{D6BC5FA5-9725-409D-9AE5-5B04711228A3}" type="sibTrans" cxnId="{DC759849-F036-4087-88D1-F6678297FFCF}">
      <dgm:prSet/>
      <dgm:spPr/>
      <dgm:t>
        <a:bodyPr/>
        <a:lstStyle/>
        <a:p>
          <a:endParaRPr lang="en-US" sz="1600"/>
        </a:p>
      </dgm:t>
    </dgm:pt>
    <dgm:pt modelId="{7C880179-AB93-424D-B597-78F55E6BF6E5}" type="pres">
      <dgm:prSet presAssocID="{5D5F9F5E-56C5-478B-9D4D-A3886F544403}" presName="mainComposite" presStyleCnt="0">
        <dgm:presLayoutVars>
          <dgm:chPref val="1"/>
          <dgm:dir/>
          <dgm:animOne val="branch"/>
          <dgm:animLvl val="lvl"/>
          <dgm:resizeHandles val="exact"/>
        </dgm:presLayoutVars>
      </dgm:prSet>
      <dgm:spPr/>
    </dgm:pt>
    <dgm:pt modelId="{18DD709F-A7F6-4B08-A7BD-35FD348D3FC3}" type="pres">
      <dgm:prSet presAssocID="{5D5F9F5E-56C5-478B-9D4D-A3886F544403}" presName="hierFlow" presStyleCnt="0"/>
      <dgm:spPr/>
    </dgm:pt>
    <dgm:pt modelId="{E2938D02-8C66-4EBF-A2FB-2702376068CC}" type="pres">
      <dgm:prSet presAssocID="{5D5F9F5E-56C5-478B-9D4D-A3886F544403}" presName="firstBuf" presStyleCnt="0"/>
      <dgm:spPr/>
    </dgm:pt>
    <dgm:pt modelId="{3A289DAC-CEEC-4539-A80C-2AFF8C9DF340}" type="pres">
      <dgm:prSet presAssocID="{5D5F9F5E-56C5-478B-9D4D-A3886F544403}" presName="hierChild1" presStyleCnt="0">
        <dgm:presLayoutVars>
          <dgm:chPref val="1"/>
          <dgm:animOne val="branch"/>
          <dgm:animLvl val="lvl"/>
        </dgm:presLayoutVars>
      </dgm:prSet>
      <dgm:spPr/>
    </dgm:pt>
    <dgm:pt modelId="{190248AA-7AB1-4E63-8AB4-4C3BEE1AF276}" type="pres">
      <dgm:prSet presAssocID="{E24C694B-5933-47EB-B52C-B9C54DFCF41B}" presName="Name14" presStyleCnt="0"/>
      <dgm:spPr/>
    </dgm:pt>
    <dgm:pt modelId="{A614287C-5E03-46ED-BD76-6FAD6491C7F6}" type="pres">
      <dgm:prSet presAssocID="{E24C694B-5933-47EB-B52C-B9C54DFCF41B}" presName="level1Shape" presStyleLbl="node0" presStyleIdx="0" presStyleCnt="1" custScaleX="195629">
        <dgm:presLayoutVars>
          <dgm:chPref val="3"/>
        </dgm:presLayoutVars>
      </dgm:prSet>
      <dgm:spPr/>
    </dgm:pt>
    <dgm:pt modelId="{E446A413-FE71-4905-9036-057A5822514A}" type="pres">
      <dgm:prSet presAssocID="{E24C694B-5933-47EB-B52C-B9C54DFCF41B}" presName="hierChild2" presStyleCnt="0"/>
      <dgm:spPr/>
    </dgm:pt>
    <dgm:pt modelId="{2EB82274-7737-4100-8428-56326361F339}" type="pres">
      <dgm:prSet presAssocID="{F684F64B-46CE-497E-8D59-E81DBF59802F}" presName="Name19" presStyleLbl="parChTrans1D2" presStyleIdx="0" presStyleCnt="2"/>
      <dgm:spPr/>
    </dgm:pt>
    <dgm:pt modelId="{A6B45E3E-9800-48DD-81F2-74B56BB54AB1}" type="pres">
      <dgm:prSet presAssocID="{57972AD8-3FDF-403C-9B8D-6528E760E6AB}" presName="Name21" presStyleCnt="0"/>
      <dgm:spPr/>
    </dgm:pt>
    <dgm:pt modelId="{8CD8D9EE-283E-45E5-A8E1-550AED1D84A9}" type="pres">
      <dgm:prSet presAssocID="{57972AD8-3FDF-403C-9B8D-6528E760E6AB}" presName="level2Shape" presStyleLbl="node2" presStyleIdx="0" presStyleCnt="2" custScaleX="159782"/>
      <dgm:spPr/>
    </dgm:pt>
    <dgm:pt modelId="{DD56B9A2-585E-490B-A262-58F736EE4877}" type="pres">
      <dgm:prSet presAssocID="{57972AD8-3FDF-403C-9B8D-6528E760E6AB}" presName="hierChild3" presStyleCnt="0"/>
      <dgm:spPr/>
    </dgm:pt>
    <dgm:pt modelId="{2E684E07-1CA9-4FC7-980F-06692CFD5892}" type="pres">
      <dgm:prSet presAssocID="{F9FAE6A2-D124-45C9-B4CD-038A400B1C9F}" presName="Name19" presStyleLbl="parChTrans1D3" presStyleIdx="0" presStyleCnt="3"/>
      <dgm:spPr/>
    </dgm:pt>
    <dgm:pt modelId="{52CE85D2-28E5-49DF-9392-B265C30BA51C}" type="pres">
      <dgm:prSet presAssocID="{D3DEDA13-98E3-4F30-B12D-50220745C5C6}" presName="Name21" presStyleCnt="0"/>
      <dgm:spPr/>
    </dgm:pt>
    <dgm:pt modelId="{6DF77B9C-7694-4713-8629-C37B776ED379}" type="pres">
      <dgm:prSet presAssocID="{D3DEDA13-98E3-4F30-B12D-50220745C5C6}" presName="level2Shape" presStyleLbl="node3" presStyleIdx="0" presStyleCnt="3"/>
      <dgm:spPr/>
    </dgm:pt>
    <dgm:pt modelId="{94F33C1F-FC09-4341-8A7F-DD8DFCF9AE10}" type="pres">
      <dgm:prSet presAssocID="{D3DEDA13-98E3-4F30-B12D-50220745C5C6}" presName="hierChild3" presStyleCnt="0"/>
      <dgm:spPr/>
    </dgm:pt>
    <dgm:pt modelId="{5A8837DA-AE2A-4007-A4D9-7504CACCC71F}" type="pres">
      <dgm:prSet presAssocID="{12EE9917-9ADA-4DF6-BEC7-861CC5821650}" presName="Name19" presStyleLbl="parChTrans1D3" presStyleIdx="1" presStyleCnt="3"/>
      <dgm:spPr/>
    </dgm:pt>
    <dgm:pt modelId="{0471D9A1-5825-4E17-9928-8ED23944DC53}" type="pres">
      <dgm:prSet presAssocID="{E1C62B17-04C0-42CC-A429-16F635ADF723}" presName="Name21" presStyleCnt="0"/>
      <dgm:spPr/>
    </dgm:pt>
    <dgm:pt modelId="{821A6168-3423-44F2-8967-C9E03C920670}" type="pres">
      <dgm:prSet presAssocID="{E1C62B17-04C0-42CC-A429-16F635ADF723}" presName="level2Shape" presStyleLbl="node3" presStyleIdx="1" presStyleCnt="3"/>
      <dgm:spPr/>
    </dgm:pt>
    <dgm:pt modelId="{79F1BA9D-0023-48F4-8CFD-9BAF0BD1585E}" type="pres">
      <dgm:prSet presAssocID="{E1C62B17-04C0-42CC-A429-16F635ADF723}" presName="hierChild3" presStyleCnt="0"/>
      <dgm:spPr/>
    </dgm:pt>
    <dgm:pt modelId="{BE3C3BA0-C0F8-4B4C-B4AE-AEA806656DFF}" type="pres">
      <dgm:prSet presAssocID="{53BA5D44-78F0-4747-A4CC-8CD7FDFEA6F8}" presName="Name19" presStyleLbl="parChTrans1D2" presStyleIdx="1" presStyleCnt="2"/>
      <dgm:spPr/>
    </dgm:pt>
    <dgm:pt modelId="{7FF05D20-D1BA-4C05-9DDA-E1BD0207F474}" type="pres">
      <dgm:prSet presAssocID="{B1539E86-3EC4-4600-A82E-AA0B70CDB85B}" presName="Name21" presStyleCnt="0"/>
      <dgm:spPr/>
    </dgm:pt>
    <dgm:pt modelId="{3B26383E-6C08-47A6-BA9F-1DAF4E6BA1AB}" type="pres">
      <dgm:prSet presAssocID="{B1539E86-3EC4-4600-A82E-AA0B70CDB85B}" presName="level2Shape" presStyleLbl="node2" presStyleIdx="1" presStyleCnt="2" custScaleX="161097"/>
      <dgm:spPr/>
    </dgm:pt>
    <dgm:pt modelId="{2EED60E9-B8FB-4B2D-B3FD-DA3DF1CBD68C}" type="pres">
      <dgm:prSet presAssocID="{B1539E86-3EC4-4600-A82E-AA0B70CDB85B}" presName="hierChild3" presStyleCnt="0"/>
      <dgm:spPr/>
    </dgm:pt>
    <dgm:pt modelId="{3BE9BDDE-316A-4A23-BAB9-E321CCF0F669}" type="pres">
      <dgm:prSet presAssocID="{D2B4805D-49E5-4429-A38A-A79FB24328AE}" presName="Name19" presStyleLbl="parChTrans1D3" presStyleIdx="2" presStyleCnt="3"/>
      <dgm:spPr/>
    </dgm:pt>
    <dgm:pt modelId="{E791E4EE-AC9E-4808-87ED-4E7F363C8333}" type="pres">
      <dgm:prSet presAssocID="{12F03225-7166-449F-8FC3-078FB4C7A065}" presName="Name21" presStyleCnt="0"/>
      <dgm:spPr/>
    </dgm:pt>
    <dgm:pt modelId="{5C12CFBB-DBB1-4A57-AD0C-9642DCC717FD}" type="pres">
      <dgm:prSet presAssocID="{12F03225-7166-449F-8FC3-078FB4C7A065}" presName="level2Shape" presStyleLbl="node3" presStyleIdx="2" presStyleCnt="3"/>
      <dgm:spPr/>
    </dgm:pt>
    <dgm:pt modelId="{DE80F875-C7EE-4B9D-BB94-58BCBFDD9F31}" type="pres">
      <dgm:prSet presAssocID="{12F03225-7166-449F-8FC3-078FB4C7A065}" presName="hierChild3" presStyleCnt="0"/>
      <dgm:spPr/>
    </dgm:pt>
    <dgm:pt modelId="{34E61062-53A2-4CDE-BECE-F5CC1F03A190}" type="pres">
      <dgm:prSet presAssocID="{5D5F9F5E-56C5-478B-9D4D-A3886F544403}" presName="bgShapesFlow" presStyleCnt="0"/>
      <dgm:spPr/>
    </dgm:pt>
    <dgm:pt modelId="{5F50AE54-1433-46B1-9508-CF88300E75FD}" type="pres">
      <dgm:prSet presAssocID="{8D6831C0-57BF-49EA-AC16-E0B899F33650}" presName="rectComp" presStyleCnt="0"/>
      <dgm:spPr/>
    </dgm:pt>
    <dgm:pt modelId="{09D69920-BE96-46DE-92EB-296BF95123E2}" type="pres">
      <dgm:prSet presAssocID="{8D6831C0-57BF-49EA-AC16-E0B899F33650}" presName="bgRect" presStyleLbl="bgShp" presStyleIdx="0" presStyleCnt="3"/>
      <dgm:spPr/>
    </dgm:pt>
    <dgm:pt modelId="{648C1B76-78B5-4CDF-988A-1DBBD012CEED}" type="pres">
      <dgm:prSet presAssocID="{8D6831C0-57BF-49EA-AC16-E0B899F33650}" presName="bgRectTx" presStyleLbl="bgShp" presStyleIdx="0" presStyleCnt="3">
        <dgm:presLayoutVars>
          <dgm:bulletEnabled val="1"/>
        </dgm:presLayoutVars>
      </dgm:prSet>
      <dgm:spPr/>
    </dgm:pt>
    <dgm:pt modelId="{CCC6E50F-F69F-4F47-8D32-C801714EA526}" type="pres">
      <dgm:prSet presAssocID="{8D6831C0-57BF-49EA-AC16-E0B899F33650}" presName="spComp" presStyleCnt="0"/>
      <dgm:spPr/>
    </dgm:pt>
    <dgm:pt modelId="{768B3B22-3856-4080-9923-3756EA5D64C4}" type="pres">
      <dgm:prSet presAssocID="{8D6831C0-57BF-49EA-AC16-E0B899F33650}" presName="vSp" presStyleCnt="0"/>
      <dgm:spPr/>
    </dgm:pt>
    <dgm:pt modelId="{B47B3212-6243-4DE9-B246-3AFC884D4E15}" type="pres">
      <dgm:prSet presAssocID="{FC275603-9422-42B4-9152-E5ACC074192D}" presName="rectComp" presStyleCnt="0"/>
      <dgm:spPr/>
    </dgm:pt>
    <dgm:pt modelId="{60CA2BE1-D194-44BA-AC67-6BFD77242566}" type="pres">
      <dgm:prSet presAssocID="{FC275603-9422-42B4-9152-E5ACC074192D}" presName="bgRect" presStyleLbl="bgShp" presStyleIdx="1" presStyleCnt="3"/>
      <dgm:spPr/>
    </dgm:pt>
    <dgm:pt modelId="{9F3B87BA-E153-4FBE-8A4A-024295041D7C}" type="pres">
      <dgm:prSet presAssocID="{FC275603-9422-42B4-9152-E5ACC074192D}" presName="bgRectTx" presStyleLbl="bgShp" presStyleIdx="1" presStyleCnt="3">
        <dgm:presLayoutVars>
          <dgm:bulletEnabled val="1"/>
        </dgm:presLayoutVars>
      </dgm:prSet>
      <dgm:spPr/>
    </dgm:pt>
    <dgm:pt modelId="{DB046783-6BFC-45D6-8F46-D517D323846D}" type="pres">
      <dgm:prSet presAssocID="{FC275603-9422-42B4-9152-E5ACC074192D}" presName="spComp" presStyleCnt="0"/>
      <dgm:spPr/>
    </dgm:pt>
    <dgm:pt modelId="{A0CE0C51-62E2-4FFE-BFE1-C7E311C2BBD1}" type="pres">
      <dgm:prSet presAssocID="{FC275603-9422-42B4-9152-E5ACC074192D}" presName="vSp" presStyleCnt="0"/>
      <dgm:spPr/>
    </dgm:pt>
    <dgm:pt modelId="{A6AE811B-7390-4BE1-8038-5CD49C6ABADC}" type="pres">
      <dgm:prSet presAssocID="{D40D4697-4A2D-414E-9C9D-5EFE02667AB7}" presName="rectComp" presStyleCnt="0"/>
      <dgm:spPr/>
    </dgm:pt>
    <dgm:pt modelId="{929610CB-4475-485C-8F12-46F8C0FEF9A7}" type="pres">
      <dgm:prSet presAssocID="{D40D4697-4A2D-414E-9C9D-5EFE02667AB7}" presName="bgRect" presStyleLbl="bgShp" presStyleIdx="2" presStyleCnt="3"/>
      <dgm:spPr/>
    </dgm:pt>
    <dgm:pt modelId="{8F2C771B-E740-427C-9062-4D806067E48F}" type="pres">
      <dgm:prSet presAssocID="{D40D4697-4A2D-414E-9C9D-5EFE02667AB7}" presName="bgRectTx" presStyleLbl="bgShp" presStyleIdx="2" presStyleCnt="3">
        <dgm:presLayoutVars>
          <dgm:bulletEnabled val="1"/>
        </dgm:presLayoutVars>
      </dgm:prSet>
      <dgm:spPr/>
    </dgm:pt>
  </dgm:ptLst>
  <dgm:cxnLst>
    <dgm:cxn modelId="{DB36501A-1CCB-40C1-8584-EDDA314E651E}" type="presOf" srcId="{E1C62B17-04C0-42CC-A429-16F635ADF723}" destId="{821A6168-3423-44F2-8967-C9E03C920670}" srcOrd="0" destOrd="0" presId="urn:microsoft.com/office/officeart/2005/8/layout/hierarchy6"/>
    <dgm:cxn modelId="{38063B60-6472-4CB8-9DCD-6DF5BAD217EF}" type="presOf" srcId="{D2B4805D-49E5-4429-A38A-A79FB24328AE}" destId="{3BE9BDDE-316A-4A23-BAB9-E321CCF0F669}" srcOrd="0" destOrd="0" presId="urn:microsoft.com/office/officeart/2005/8/layout/hierarchy6"/>
    <dgm:cxn modelId="{CB3B7BEA-4B21-4B90-B7B1-272351989C3F}" type="presOf" srcId="{8D6831C0-57BF-49EA-AC16-E0B899F33650}" destId="{648C1B76-78B5-4CDF-988A-1DBBD012CEED}" srcOrd="1" destOrd="0" presId="urn:microsoft.com/office/officeart/2005/8/layout/hierarchy6"/>
    <dgm:cxn modelId="{A194BC24-EF0F-4F34-BC3B-7094CF76419E}" type="presOf" srcId="{FC275603-9422-42B4-9152-E5ACC074192D}" destId="{60CA2BE1-D194-44BA-AC67-6BFD77242566}" srcOrd="0" destOrd="0" presId="urn:microsoft.com/office/officeart/2005/8/layout/hierarchy6"/>
    <dgm:cxn modelId="{B8DEE57F-D1FB-4230-B8EB-AE96C72994B4}" srcId="{57972AD8-3FDF-403C-9B8D-6528E760E6AB}" destId="{E1C62B17-04C0-42CC-A429-16F635ADF723}" srcOrd="1" destOrd="0" parTransId="{12EE9917-9ADA-4DF6-BEC7-861CC5821650}" sibTransId="{E13D0D64-3984-4C25-93A7-5AF70E65A7E7}"/>
    <dgm:cxn modelId="{DA8A1261-7B96-47FD-98C5-330F08A8C64F}" type="presOf" srcId="{D40D4697-4A2D-414E-9C9D-5EFE02667AB7}" destId="{929610CB-4475-485C-8F12-46F8C0FEF9A7}" srcOrd="0" destOrd="0" presId="urn:microsoft.com/office/officeart/2005/8/layout/hierarchy6"/>
    <dgm:cxn modelId="{EF985124-5BDC-450C-B5CA-EADF5A304E92}" type="presOf" srcId="{53BA5D44-78F0-4747-A4CC-8CD7FDFEA6F8}" destId="{BE3C3BA0-C0F8-4B4C-B4AE-AEA806656DFF}" srcOrd="0" destOrd="0" presId="urn:microsoft.com/office/officeart/2005/8/layout/hierarchy6"/>
    <dgm:cxn modelId="{99C74E2F-EEAF-416E-A520-CFC60F72CB4D}" type="presOf" srcId="{12F03225-7166-449F-8FC3-078FB4C7A065}" destId="{5C12CFBB-DBB1-4A57-AD0C-9642DCC717FD}" srcOrd="0" destOrd="0" presId="urn:microsoft.com/office/officeart/2005/8/layout/hierarchy6"/>
    <dgm:cxn modelId="{C73B2DD4-A2BC-4CC0-9388-11290AE59A69}" srcId="{E24C694B-5933-47EB-B52C-B9C54DFCF41B}" destId="{57972AD8-3FDF-403C-9B8D-6528E760E6AB}" srcOrd="0" destOrd="0" parTransId="{F684F64B-46CE-497E-8D59-E81DBF59802F}" sibTransId="{1FEB7982-E025-4D29-96DE-2467530B9080}"/>
    <dgm:cxn modelId="{088548B6-9BA9-4B88-AEB5-2AE45EED4C23}" type="presOf" srcId="{F684F64B-46CE-497E-8D59-E81DBF59802F}" destId="{2EB82274-7737-4100-8428-56326361F339}" srcOrd="0" destOrd="0" presId="urn:microsoft.com/office/officeart/2005/8/layout/hierarchy6"/>
    <dgm:cxn modelId="{03E1DC98-42F3-40A6-B2AC-66F641AFABAB}" srcId="{B1539E86-3EC4-4600-A82E-AA0B70CDB85B}" destId="{12F03225-7166-449F-8FC3-078FB4C7A065}" srcOrd="0" destOrd="0" parTransId="{D2B4805D-49E5-4429-A38A-A79FB24328AE}" sibTransId="{42BC7B82-283F-4860-82CB-04DF9876CE38}"/>
    <dgm:cxn modelId="{FC6247A7-D7F0-4FA2-985E-10B46D1C617C}" type="presOf" srcId="{5D5F9F5E-56C5-478B-9D4D-A3886F544403}" destId="{7C880179-AB93-424D-B597-78F55E6BF6E5}" srcOrd="0" destOrd="0" presId="urn:microsoft.com/office/officeart/2005/8/layout/hierarchy6"/>
    <dgm:cxn modelId="{7A31F704-7E1B-4880-B91B-3D11448BB11B}" srcId="{5D5F9F5E-56C5-478B-9D4D-A3886F544403}" destId="{FC275603-9422-42B4-9152-E5ACC074192D}" srcOrd="2" destOrd="0" parTransId="{C92B2389-5B71-4548-BA54-8A04EBC10B4F}" sibTransId="{F2FF6F66-2D88-4146-80BC-68DEE4574239}"/>
    <dgm:cxn modelId="{DB83CE9C-33A5-4B7B-B48D-AA6128B76B71}" srcId="{5D5F9F5E-56C5-478B-9D4D-A3886F544403}" destId="{E24C694B-5933-47EB-B52C-B9C54DFCF41B}" srcOrd="0" destOrd="0" parTransId="{7B52B2B0-EBBC-433D-A123-222515BDEB1A}" sibTransId="{86806C43-23AF-413D-8496-18E3D2D4839C}"/>
    <dgm:cxn modelId="{4D11D9EF-D92C-4520-A2E1-DA0D1084AB7B}" type="presOf" srcId="{FC275603-9422-42B4-9152-E5ACC074192D}" destId="{9F3B87BA-E153-4FBE-8A4A-024295041D7C}" srcOrd="1" destOrd="0" presId="urn:microsoft.com/office/officeart/2005/8/layout/hierarchy6"/>
    <dgm:cxn modelId="{20C4BED2-C209-4F68-8BC0-237E9E2B6C39}" srcId="{5D5F9F5E-56C5-478B-9D4D-A3886F544403}" destId="{8D6831C0-57BF-49EA-AC16-E0B899F33650}" srcOrd="1" destOrd="0" parTransId="{337CE945-82EF-4392-A1C8-6C1509CC55F7}" sibTransId="{86F3F8E5-E1AA-45CA-AF99-68BE183A5C8C}"/>
    <dgm:cxn modelId="{FAC90961-7ED5-454E-99A8-A9699DB7FE34}" type="presOf" srcId="{57972AD8-3FDF-403C-9B8D-6528E760E6AB}" destId="{8CD8D9EE-283E-45E5-A8E1-550AED1D84A9}" srcOrd="0" destOrd="0" presId="urn:microsoft.com/office/officeart/2005/8/layout/hierarchy6"/>
    <dgm:cxn modelId="{16C26DA7-1989-4EDC-9DD4-5CE55EDD34B0}" type="presOf" srcId="{8D6831C0-57BF-49EA-AC16-E0B899F33650}" destId="{09D69920-BE96-46DE-92EB-296BF95123E2}" srcOrd="0" destOrd="0" presId="urn:microsoft.com/office/officeart/2005/8/layout/hierarchy6"/>
    <dgm:cxn modelId="{2ACC82CE-1B8D-4839-AC0F-AB7D3F0D0312}" type="presOf" srcId="{F9FAE6A2-D124-45C9-B4CD-038A400B1C9F}" destId="{2E684E07-1CA9-4FC7-980F-06692CFD5892}" srcOrd="0" destOrd="0" presId="urn:microsoft.com/office/officeart/2005/8/layout/hierarchy6"/>
    <dgm:cxn modelId="{6B73EA31-5CAA-42A2-94D9-CB535B9A4124}" srcId="{57972AD8-3FDF-403C-9B8D-6528E760E6AB}" destId="{D3DEDA13-98E3-4F30-B12D-50220745C5C6}" srcOrd="0" destOrd="0" parTransId="{F9FAE6A2-D124-45C9-B4CD-038A400B1C9F}" sibTransId="{7D2F0C5B-3B34-4A25-B734-660FDA462345}"/>
    <dgm:cxn modelId="{55203B9B-7AA9-4549-8A23-9DA3D4571801}" type="presOf" srcId="{D3DEDA13-98E3-4F30-B12D-50220745C5C6}" destId="{6DF77B9C-7694-4713-8629-C37B776ED379}" srcOrd="0" destOrd="0" presId="urn:microsoft.com/office/officeart/2005/8/layout/hierarchy6"/>
    <dgm:cxn modelId="{31B270ED-D325-4E1F-9830-AAD804697AB1}" type="presOf" srcId="{D40D4697-4A2D-414E-9C9D-5EFE02667AB7}" destId="{8F2C771B-E740-427C-9062-4D806067E48F}" srcOrd="1" destOrd="0" presId="urn:microsoft.com/office/officeart/2005/8/layout/hierarchy6"/>
    <dgm:cxn modelId="{DC759849-F036-4087-88D1-F6678297FFCF}" srcId="{E24C694B-5933-47EB-B52C-B9C54DFCF41B}" destId="{B1539E86-3EC4-4600-A82E-AA0B70CDB85B}" srcOrd="1" destOrd="0" parTransId="{53BA5D44-78F0-4747-A4CC-8CD7FDFEA6F8}" sibTransId="{D6BC5FA5-9725-409D-9AE5-5B04711228A3}"/>
    <dgm:cxn modelId="{239F476B-82E4-47CB-838B-C69EF75017B0}" type="presOf" srcId="{B1539E86-3EC4-4600-A82E-AA0B70CDB85B}" destId="{3B26383E-6C08-47A6-BA9F-1DAF4E6BA1AB}" srcOrd="0" destOrd="0" presId="urn:microsoft.com/office/officeart/2005/8/layout/hierarchy6"/>
    <dgm:cxn modelId="{F7879053-86FA-4DC2-82D5-B9D5807566AE}" type="presOf" srcId="{12EE9917-9ADA-4DF6-BEC7-861CC5821650}" destId="{5A8837DA-AE2A-4007-A4D9-7504CACCC71F}" srcOrd="0" destOrd="0" presId="urn:microsoft.com/office/officeart/2005/8/layout/hierarchy6"/>
    <dgm:cxn modelId="{923DE5F1-BE9C-4585-AC2C-0813B35A4BA5}" srcId="{5D5F9F5E-56C5-478B-9D4D-A3886F544403}" destId="{D40D4697-4A2D-414E-9C9D-5EFE02667AB7}" srcOrd="3" destOrd="0" parTransId="{0B5F2E11-960F-4A62-8092-FF88E0E96AB1}" sibTransId="{9518DF12-44B8-4D41-9D56-28C48D33D8B6}"/>
    <dgm:cxn modelId="{AAEDDCCB-F49E-4D7F-AB95-2DF4EC222240}" type="presOf" srcId="{E24C694B-5933-47EB-B52C-B9C54DFCF41B}" destId="{A614287C-5E03-46ED-BD76-6FAD6491C7F6}" srcOrd="0" destOrd="0" presId="urn:microsoft.com/office/officeart/2005/8/layout/hierarchy6"/>
    <dgm:cxn modelId="{B7D75E32-CCE3-4BFF-B9AE-18DB6D9DA004}" type="presParOf" srcId="{7C880179-AB93-424D-B597-78F55E6BF6E5}" destId="{18DD709F-A7F6-4B08-A7BD-35FD348D3FC3}" srcOrd="0" destOrd="0" presId="urn:microsoft.com/office/officeart/2005/8/layout/hierarchy6"/>
    <dgm:cxn modelId="{2B537B42-BBA1-4707-9317-9A3A52386C44}" type="presParOf" srcId="{18DD709F-A7F6-4B08-A7BD-35FD348D3FC3}" destId="{E2938D02-8C66-4EBF-A2FB-2702376068CC}" srcOrd="0" destOrd="0" presId="urn:microsoft.com/office/officeart/2005/8/layout/hierarchy6"/>
    <dgm:cxn modelId="{591B2802-628A-4076-878B-337288BD5A08}" type="presParOf" srcId="{18DD709F-A7F6-4B08-A7BD-35FD348D3FC3}" destId="{3A289DAC-CEEC-4539-A80C-2AFF8C9DF340}" srcOrd="1" destOrd="0" presId="urn:microsoft.com/office/officeart/2005/8/layout/hierarchy6"/>
    <dgm:cxn modelId="{F2DA3F3C-5AA3-4BC8-970D-4DDBC3B19052}" type="presParOf" srcId="{3A289DAC-CEEC-4539-A80C-2AFF8C9DF340}" destId="{190248AA-7AB1-4E63-8AB4-4C3BEE1AF276}" srcOrd="0" destOrd="0" presId="urn:microsoft.com/office/officeart/2005/8/layout/hierarchy6"/>
    <dgm:cxn modelId="{BD8A6617-F652-4137-B839-F7D13EB5A481}" type="presParOf" srcId="{190248AA-7AB1-4E63-8AB4-4C3BEE1AF276}" destId="{A614287C-5E03-46ED-BD76-6FAD6491C7F6}" srcOrd="0" destOrd="0" presId="urn:microsoft.com/office/officeart/2005/8/layout/hierarchy6"/>
    <dgm:cxn modelId="{44FF4C75-8002-412D-9D36-69BB4F13596E}" type="presParOf" srcId="{190248AA-7AB1-4E63-8AB4-4C3BEE1AF276}" destId="{E446A413-FE71-4905-9036-057A5822514A}" srcOrd="1" destOrd="0" presId="urn:microsoft.com/office/officeart/2005/8/layout/hierarchy6"/>
    <dgm:cxn modelId="{8F837FC0-8665-4DC1-82A0-4122CF88F62F}" type="presParOf" srcId="{E446A413-FE71-4905-9036-057A5822514A}" destId="{2EB82274-7737-4100-8428-56326361F339}" srcOrd="0" destOrd="0" presId="urn:microsoft.com/office/officeart/2005/8/layout/hierarchy6"/>
    <dgm:cxn modelId="{7D5412D4-6C19-459F-B8B3-170A1EAF5307}" type="presParOf" srcId="{E446A413-FE71-4905-9036-057A5822514A}" destId="{A6B45E3E-9800-48DD-81F2-74B56BB54AB1}" srcOrd="1" destOrd="0" presId="urn:microsoft.com/office/officeart/2005/8/layout/hierarchy6"/>
    <dgm:cxn modelId="{2D396F4F-7174-40F6-A810-50E0B9DEEABE}" type="presParOf" srcId="{A6B45E3E-9800-48DD-81F2-74B56BB54AB1}" destId="{8CD8D9EE-283E-45E5-A8E1-550AED1D84A9}" srcOrd="0" destOrd="0" presId="urn:microsoft.com/office/officeart/2005/8/layout/hierarchy6"/>
    <dgm:cxn modelId="{B7ACDA8D-BF8A-412B-BAF5-258C396D357D}" type="presParOf" srcId="{A6B45E3E-9800-48DD-81F2-74B56BB54AB1}" destId="{DD56B9A2-585E-490B-A262-58F736EE4877}" srcOrd="1" destOrd="0" presId="urn:microsoft.com/office/officeart/2005/8/layout/hierarchy6"/>
    <dgm:cxn modelId="{7979AAD9-AB0C-4DF2-A8B7-7A039C1666BB}" type="presParOf" srcId="{DD56B9A2-585E-490B-A262-58F736EE4877}" destId="{2E684E07-1CA9-4FC7-980F-06692CFD5892}" srcOrd="0" destOrd="0" presId="urn:microsoft.com/office/officeart/2005/8/layout/hierarchy6"/>
    <dgm:cxn modelId="{23CBB80A-9CB7-457F-8663-0DBE83FE1377}" type="presParOf" srcId="{DD56B9A2-585E-490B-A262-58F736EE4877}" destId="{52CE85D2-28E5-49DF-9392-B265C30BA51C}" srcOrd="1" destOrd="0" presId="urn:microsoft.com/office/officeart/2005/8/layout/hierarchy6"/>
    <dgm:cxn modelId="{AC39C9A0-14E9-4DFF-AD08-DDA977DE33AE}" type="presParOf" srcId="{52CE85D2-28E5-49DF-9392-B265C30BA51C}" destId="{6DF77B9C-7694-4713-8629-C37B776ED379}" srcOrd="0" destOrd="0" presId="urn:microsoft.com/office/officeart/2005/8/layout/hierarchy6"/>
    <dgm:cxn modelId="{C7EDE8E5-A117-4CE9-9463-10655B2F739D}" type="presParOf" srcId="{52CE85D2-28E5-49DF-9392-B265C30BA51C}" destId="{94F33C1F-FC09-4341-8A7F-DD8DFCF9AE10}" srcOrd="1" destOrd="0" presId="urn:microsoft.com/office/officeart/2005/8/layout/hierarchy6"/>
    <dgm:cxn modelId="{1AE7E944-6C50-4B78-952D-9D4EF2449A5A}" type="presParOf" srcId="{DD56B9A2-585E-490B-A262-58F736EE4877}" destId="{5A8837DA-AE2A-4007-A4D9-7504CACCC71F}" srcOrd="2" destOrd="0" presId="urn:microsoft.com/office/officeart/2005/8/layout/hierarchy6"/>
    <dgm:cxn modelId="{AE11E00C-E7DD-487A-8516-BC6197C454C7}" type="presParOf" srcId="{DD56B9A2-585E-490B-A262-58F736EE4877}" destId="{0471D9A1-5825-4E17-9928-8ED23944DC53}" srcOrd="3" destOrd="0" presId="urn:microsoft.com/office/officeart/2005/8/layout/hierarchy6"/>
    <dgm:cxn modelId="{BB2DF5B5-6F3A-4B54-9843-798361F7BC80}" type="presParOf" srcId="{0471D9A1-5825-4E17-9928-8ED23944DC53}" destId="{821A6168-3423-44F2-8967-C9E03C920670}" srcOrd="0" destOrd="0" presId="urn:microsoft.com/office/officeart/2005/8/layout/hierarchy6"/>
    <dgm:cxn modelId="{F7AC0A9C-2195-4231-907E-5C89E811BF9F}" type="presParOf" srcId="{0471D9A1-5825-4E17-9928-8ED23944DC53}" destId="{79F1BA9D-0023-48F4-8CFD-9BAF0BD1585E}" srcOrd="1" destOrd="0" presId="urn:microsoft.com/office/officeart/2005/8/layout/hierarchy6"/>
    <dgm:cxn modelId="{CB83A443-C9F9-40E3-A384-4BDF0624B9D5}" type="presParOf" srcId="{E446A413-FE71-4905-9036-057A5822514A}" destId="{BE3C3BA0-C0F8-4B4C-B4AE-AEA806656DFF}" srcOrd="2" destOrd="0" presId="urn:microsoft.com/office/officeart/2005/8/layout/hierarchy6"/>
    <dgm:cxn modelId="{7FD2411C-3E50-4FB9-A759-F5B1A348E87D}" type="presParOf" srcId="{E446A413-FE71-4905-9036-057A5822514A}" destId="{7FF05D20-D1BA-4C05-9DDA-E1BD0207F474}" srcOrd="3" destOrd="0" presId="urn:microsoft.com/office/officeart/2005/8/layout/hierarchy6"/>
    <dgm:cxn modelId="{B75A2988-D78A-4455-ABEE-E66876BA18A0}" type="presParOf" srcId="{7FF05D20-D1BA-4C05-9DDA-E1BD0207F474}" destId="{3B26383E-6C08-47A6-BA9F-1DAF4E6BA1AB}" srcOrd="0" destOrd="0" presId="urn:microsoft.com/office/officeart/2005/8/layout/hierarchy6"/>
    <dgm:cxn modelId="{5D35B6AD-699F-420D-93D7-A69C72ED2B30}" type="presParOf" srcId="{7FF05D20-D1BA-4C05-9DDA-E1BD0207F474}" destId="{2EED60E9-B8FB-4B2D-B3FD-DA3DF1CBD68C}" srcOrd="1" destOrd="0" presId="urn:microsoft.com/office/officeart/2005/8/layout/hierarchy6"/>
    <dgm:cxn modelId="{0E14162E-48B3-4280-9EF4-E36C367697E1}" type="presParOf" srcId="{2EED60E9-B8FB-4B2D-B3FD-DA3DF1CBD68C}" destId="{3BE9BDDE-316A-4A23-BAB9-E321CCF0F669}" srcOrd="0" destOrd="0" presId="urn:microsoft.com/office/officeart/2005/8/layout/hierarchy6"/>
    <dgm:cxn modelId="{4148D750-EB7C-445D-B9E5-6179EA0457C7}" type="presParOf" srcId="{2EED60E9-B8FB-4B2D-B3FD-DA3DF1CBD68C}" destId="{E791E4EE-AC9E-4808-87ED-4E7F363C8333}" srcOrd="1" destOrd="0" presId="urn:microsoft.com/office/officeart/2005/8/layout/hierarchy6"/>
    <dgm:cxn modelId="{8B603758-171B-4C0C-8DEB-D5B529D50058}" type="presParOf" srcId="{E791E4EE-AC9E-4808-87ED-4E7F363C8333}" destId="{5C12CFBB-DBB1-4A57-AD0C-9642DCC717FD}" srcOrd="0" destOrd="0" presId="urn:microsoft.com/office/officeart/2005/8/layout/hierarchy6"/>
    <dgm:cxn modelId="{D0050B06-2FEC-4C05-9A9A-2D9DD023ED87}" type="presParOf" srcId="{E791E4EE-AC9E-4808-87ED-4E7F363C8333}" destId="{DE80F875-C7EE-4B9D-BB94-58BCBFDD9F31}" srcOrd="1" destOrd="0" presId="urn:microsoft.com/office/officeart/2005/8/layout/hierarchy6"/>
    <dgm:cxn modelId="{2BB076F1-C902-40ED-B77D-4281A7F81E21}" type="presParOf" srcId="{7C880179-AB93-424D-B597-78F55E6BF6E5}" destId="{34E61062-53A2-4CDE-BECE-F5CC1F03A190}" srcOrd="1" destOrd="0" presId="urn:microsoft.com/office/officeart/2005/8/layout/hierarchy6"/>
    <dgm:cxn modelId="{A334BD73-8399-4A6A-B756-52E86C03E20C}" type="presParOf" srcId="{34E61062-53A2-4CDE-BECE-F5CC1F03A190}" destId="{5F50AE54-1433-46B1-9508-CF88300E75FD}" srcOrd="0" destOrd="0" presId="urn:microsoft.com/office/officeart/2005/8/layout/hierarchy6"/>
    <dgm:cxn modelId="{B9000921-A426-42DE-83CA-5517B62FA354}" type="presParOf" srcId="{5F50AE54-1433-46B1-9508-CF88300E75FD}" destId="{09D69920-BE96-46DE-92EB-296BF95123E2}" srcOrd="0" destOrd="0" presId="urn:microsoft.com/office/officeart/2005/8/layout/hierarchy6"/>
    <dgm:cxn modelId="{785C991B-3180-4BAC-8568-B98E1CBEE860}" type="presParOf" srcId="{5F50AE54-1433-46B1-9508-CF88300E75FD}" destId="{648C1B76-78B5-4CDF-988A-1DBBD012CEED}" srcOrd="1" destOrd="0" presId="urn:microsoft.com/office/officeart/2005/8/layout/hierarchy6"/>
    <dgm:cxn modelId="{52FFED06-8A66-4700-B9A5-B1C9D268D177}" type="presParOf" srcId="{34E61062-53A2-4CDE-BECE-F5CC1F03A190}" destId="{CCC6E50F-F69F-4F47-8D32-C801714EA526}" srcOrd="1" destOrd="0" presId="urn:microsoft.com/office/officeart/2005/8/layout/hierarchy6"/>
    <dgm:cxn modelId="{471ECFF9-2EF7-43F9-BB33-979D1733664A}" type="presParOf" srcId="{CCC6E50F-F69F-4F47-8D32-C801714EA526}" destId="{768B3B22-3856-4080-9923-3756EA5D64C4}" srcOrd="0" destOrd="0" presId="urn:microsoft.com/office/officeart/2005/8/layout/hierarchy6"/>
    <dgm:cxn modelId="{DD4FFC5B-335D-445C-B723-DF03DB0653F4}" type="presParOf" srcId="{34E61062-53A2-4CDE-BECE-F5CC1F03A190}" destId="{B47B3212-6243-4DE9-B246-3AFC884D4E15}" srcOrd="2" destOrd="0" presId="urn:microsoft.com/office/officeart/2005/8/layout/hierarchy6"/>
    <dgm:cxn modelId="{B2086B2B-7FDC-4684-B52F-31A7111139BB}" type="presParOf" srcId="{B47B3212-6243-4DE9-B246-3AFC884D4E15}" destId="{60CA2BE1-D194-44BA-AC67-6BFD77242566}" srcOrd="0" destOrd="0" presId="urn:microsoft.com/office/officeart/2005/8/layout/hierarchy6"/>
    <dgm:cxn modelId="{B45C5400-144C-4785-85D0-C341568F8DD9}" type="presParOf" srcId="{B47B3212-6243-4DE9-B246-3AFC884D4E15}" destId="{9F3B87BA-E153-4FBE-8A4A-024295041D7C}" srcOrd="1" destOrd="0" presId="urn:microsoft.com/office/officeart/2005/8/layout/hierarchy6"/>
    <dgm:cxn modelId="{EBFEDADA-6A72-48FA-B8BF-FCA0A0673839}" type="presParOf" srcId="{34E61062-53A2-4CDE-BECE-F5CC1F03A190}" destId="{DB046783-6BFC-45D6-8F46-D517D323846D}" srcOrd="3" destOrd="0" presId="urn:microsoft.com/office/officeart/2005/8/layout/hierarchy6"/>
    <dgm:cxn modelId="{8C838B79-3B45-428D-8DFF-90F1EFD7F1A8}" type="presParOf" srcId="{DB046783-6BFC-45D6-8F46-D517D323846D}" destId="{A0CE0C51-62E2-4FFE-BFE1-C7E311C2BBD1}" srcOrd="0" destOrd="0" presId="urn:microsoft.com/office/officeart/2005/8/layout/hierarchy6"/>
    <dgm:cxn modelId="{8DD43157-2548-4018-8DCB-7980ED08F24B}" type="presParOf" srcId="{34E61062-53A2-4CDE-BECE-F5CC1F03A190}" destId="{A6AE811B-7390-4BE1-8038-5CD49C6ABADC}" srcOrd="4" destOrd="0" presId="urn:microsoft.com/office/officeart/2005/8/layout/hierarchy6"/>
    <dgm:cxn modelId="{43DC6716-A3E7-4724-B550-3599D8451892}" type="presParOf" srcId="{A6AE811B-7390-4BE1-8038-5CD49C6ABADC}" destId="{929610CB-4475-485C-8F12-46F8C0FEF9A7}" srcOrd="0" destOrd="0" presId="urn:microsoft.com/office/officeart/2005/8/layout/hierarchy6"/>
    <dgm:cxn modelId="{EA25B292-BFD4-4EEC-AC68-02894A20E7EE}" type="presParOf" srcId="{A6AE811B-7390-4BE1-8038-5CD49C6ABADC}" destId="{8F2C771B-E740-427C-9062-4D806067E48F}"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D5F9F5E-56C5-478B-9D4D-A3886F544403}" type="doc">
      <dgm:prSet loTypeId="urn:microsoft.com/office/officeart/2005/8/layout/hierarchy6" loCatId="hierarchy" qsTypeId="urn:microsoft.com/office/officeart/2005/8/quickstyle/simple1" qsCatId="simple" csTypeId="urn:microsoft.com/office/officeart/2005/8/colors/accent0_3" csCatId="mainScheme" phldr="1"/>
      <dgm:spPr/>
      <dgm:t>
        <a:bodyPr/>
        <a:lstStyle/>
        <a:p>
          <a:endParaRPr lang="en-US"/>
        </a:p>
      </dgm:t>
    </dgm:pt>
    <dgm:pt modelId="{E24C694B-5933-47EB-B52C-B9C54DFCF41B}">
      <dgm:prSet phldrT="[Text]" custT="1"/>
      <dgm:spPr>
        <a:xfrm>
          <a:off x="5643779" y="579338"/>
          <a:ext cx="2645968" cy="788292"/>
        </a:xfrm>
        <a:prstGeom prst="roundRect">
          <a:avLst>
            <a:gd name="adj" fmla="val 10000"/>
          </a:avLst>
        </a:prstGeom>
        <a:solidFill>
          <a:schemeClr val="tx1">
            <a:lumMod val="60000"/>
            <a:lumOff val="40000"/>
          </a:schemeClr>
        </a:solidFill>
      </dgm:spPr>
      <dgm:t>
        <a:bodyPr/>
        <a:lstStyle/>
        <a:p>
          <a:pPr>
            <a:buNone/>
          </a:pPr>
          <a:r>
            <a:rPr lang="en-US" sz="1400">
              <a:latin typeface="Segoe UI"/>
              <a:ea typeface="+mn-ea"/>
              <a:cs typeface="+mn-cs"/>
            </a:rPr>
            <a:t>PC/Tablets/Mobile/etc.</a:t>
          </a:r>
          <a:endParaRPr lang="en-US" sz="1400" dirty="0">
            <a:latin typeface="Segoe UI"/>
            <a:ea typeface="+mn-ea"/>
            <a:cs typeface="+mn-cs"/>
          </a:endParaRPr>
        </a:p>
      </dgm:t>
    </dgm:pt>
    <dgm:pt modelId="{7B52B2B0-EBBC-433D-A123-222515BDEB1A}" type="parTrans" cxnId="{DB83CE9C-33A5-4B7B-B48D-AA6128B76B71}">
      <dgm:prSet/>
      <dgm:spPr/>
      <dgm:t>
        <a:bodyPr/>
        <a:lstStyle/>
        <a:p>
          <a:endParaRPr lang="en-US" sz="1600"/>
        </a:p>
      </dgm:t>
    </dgm:pt>
    <dgm:pt modelId="{86806C43-23AF-413D-8496-18E3D2D4839C}" type="sibTrans" cxnId="{DB83CE9C-33A5-4B7B-B48D-AA6128B76B71}">
      <dgm:prSet/>
      <dgm:spPr/>
      <dgm:t>
        <a:bodyPr/>
        <a:lstStyle/>
        <a:p>
          <a:endParaRPr lang="en-US" sz="1600"/>
        </a:p>
      </dgm:t>
    </dgm:pt>
    <dgm:pt modelId="{57972AD8-3FDF-403C-9B8D-6528E760E6AB}">
      <dgm:prSet phldrT="[Text]" custT="1"/>
      <dgm:spPr>
        <a:xfrm>
          <a:off x="4159658" y="1682948"/>
          <a:ext cx="1889325" cy="788292"/>
        </a:xfrm>
        <a:prstGeom prst="roundRect">
          <a:avLst>
            <a:gd name="adj" fmla="val 10000"/>
          </a:avLst>
        </a:prstGeom>
        <a:solidFill>
          <a:schemeClr val="tx1">
            <a:lumMod val="60000"/>
            <a:lumOff val="40000"/>
          </a:schemeClr>
        </a:solidFill>
      </dgm:spPr>
      <dgm:t>
        <a:bodyPr/>
        <a:lstStyle/>
        <a:p>
          <a:pPr>
            <a:buNone/>
          </a:pPr>
          <a:r>
            <a:rPr lang="en-US" sz="1400">
              <a:latin typeface="Segoe UI"/>
              <a:ea typeface="+mn-ea"/>
              <a:cs typeface="+mn-cs"/>
            </a:rPr>
            <a:t>Personal</a:t>
          </a:r>
          <a:endParaRPr lang="en-US" sz="1400" dirty="0">
            <a:latin typeface="Segoe UI"/>
            <a:ea typeface="+mn-ea"/>
            <a:cs typeface="+mn-cs"/>
          </a:endParaRPr>
        </a:p>
      </dgm:t>
    </dgm:pt>
    <dgm:pt modelId="{F684F64B-46CE-497E-8D59-E81DBF59802F}" type="parTrans" cxnId="{C73B2DD4-A2BC-4CC0-9388-11290AE59A69}">
      <dgm:prSet/>
      <dgm:spPr>
        <a:xfrm>
          <a:off x="5104321" y="1367631"/>
          <a:ext cx="1862442" cy="315317"/>
        </a:xfrm>
        <a:custGeom>
          <a:avLst/>
          <a:gdLst/>
          <a:ahLst/>
          <a:cxnLst/>
          <a:rect l="0" t="0" r="0" b="0"/>
          <a:pathLst>
            <a:path>
              <a:moveTo>
                <a:pt x="1862442" y="0"/>
              </a:moveTo>
              <a:lnTo>
                <a:pt x="1862442" y="157658"/>
              </a:lnTo>
              <a:lnTo>
                <a:pt x="0" y="157658"/>
              </a:lnTo>
              <a:lnTo>
                <a:pt x="0" y="315317"/>
              </a:lnTo>
            </a:path>
          </a:pathLst>
        </a:custGeom>
      </dgm:spPr>
      <dgm:t>
        <a:bodyPr/>
        <a:lstStyle/>
        <a:p>
          <a:endParaRPr lang="en-US" sz="1600"/>
        </a:p>
      </dgm:t>
    </dgm:pt>
    <dgm:pt modelId="{1FEB7982-E025-4D29-96DE-2467530B9080}" type="sibTrans" cxnId="{C73B2DD4-A2BC-4CC0-9388-11290AE59A69}">
      <dgm:prSet/>
      <dgm:spPr/>
      <dgm:t>
        <a:bodyPr/>
        <a:lstStyle/>
        <a:p>
          <a:endParaRPr lang="en-US" sz="1600"/>
        </a:p>
      </dgm:t>
    </dgm:pt>
    <dgm:pt modelId="{12F03225-7166-449F-8FC3-078FB4C7A065}">
      <dgm:prSet phldrT="[Text]" custT="1"/>
      <dgm:spPr>
        <a:xfrm>
          <a:off x="8230212" y="2786558"/>
          <a:ext cx="1182439" cy="788292"/>
        </a:xfrm>
        <a:prstGeom prst="roundRect">
          <a:avLst>
            <a:gd name="adj" fmla="val 10000"/>
          </a:avLst>
        </a:prstGeom>
        <a:solidFill>
          <a:schemeClr val="tx2"/>
        </a:solidFill>
      </dgm:spPr>
      <dgm:t>
        <a:bodyPr/>
        <a:lstStyle/>
        <a:p>
          <a:pPr>
            <a:buNone/>
          </a:pPr>
          <a:r>
            <a:rPr lang="en-US" sz="1400">
              <a:latin typeface="Segoe UI"/>
              <a:ea typeface="+mn-ea"/>
              <a:cs typeface="+mn-cs"/>
            </a:rPr>
            <a:t>Work</a:t>
          </a:r>
          <a:endParaRPr lang="en-US" sz="1400" dirty="0">
            <a:latin typeface="Segoe UI"/>
            <a:ea typeface="+mn-ea"/>
            <a:cs typeface="+mn-cs"/>
          </a:endParaRPr>
        </a:p>
      </dgm:t>
    </dgm:pt>
    <dgm:pt modelId="{D2B4805D-49E5-4429-A38A-A79FB24328AE}" type="parTrans" cxnId="{03E1DC98-42F3-40A6-B2AC-66F641AFABAB}">
      <dgm:prSet/>
      <dgm:spPr>
        <a:xfrm>
          <a:off x="8775712" y="2471241"/>
          <a:ext cx="91440" cy="315317"/>
        </a:xfrm>
        <a:custGeom>
          <a:avLst/>
          <a:gdLst/>
          <a:ahLst/>
          <a:cxnLst/>
          <a:rect l="0" t="0" r="0" b="0"/>
          <a:pathLst>
            <a:path>
              <a:moveTo>
                <a:pt x="45720" y="0"/>
              </a:moveTo>
              <a:lnTo>
                <a:pt x="45720" y="315317"/>
              </a:lnTo>
            </a:path>
          </a:pathLst>
        </a:custGeom>
      </dgm:spPr>
      <dgm:t>
        <a:bodyPr/>
        <a:lstStyle/>
        <a:p>
          <a:endParaRPr lang="en-US" sz="1600"/>
        </a:p>
      </dgm:t>
    </dgm:pt>
    <dgm:pt modelId="{42BC7B82-283F-4860-82CB-04DF9876CE38}" type="sibTrans" cxnId="{03E1DC98-42F3-40A6-B2AC-66F641AFABAB}">
      <dgm:prSet/>
      <dgm:spPr/>
      <dgm:t>
        <a:bodyPr/>
        <a:lstStyle/>
        <a:p>
          <a:endParaRPr lang="en-US" sz="1600"/>
        </a:p>
      </dgm:t>
    </dgm:pt>
    <dgm:pt modelId="{8D6831C0-57BF-49EA-AC16-E0B899F33650}">
      <dgm:prSet phldrT="[Text]" custT="1"/>
      <dgm:spPr>
        <a:xfrm>
          <a:off x="0" y="500508"/>
          <a:ext cx="10668000" cy="945951"/>
        </a:xfrm>
        <a:prstGeom prst="roundRect">
          <a:avLst>
            <a:gd name="adj" fmla="val 10000"/>
          </a:avLst>
        </a:prstGeom>
        <a:solidFill>
          <a:schemeClr val="bg1">
            <a:lumMod val="95000"/>
          </a:schemeClr>
        </a:solidFill>
      </dgm:spPr>
      <dgm:t>
        <a:bodyPr/>
        <a:lstStyle/>
        <a:p>
          <a:pPr>
            <a:buNone/>
          </a:pPr>
          <a:r>
            <a:rPr lang="en-US" sz="2000">
              <a:latin typeface="Segoe UI"/>
              <a:ea typeface="+mn-ea"/>
              <a:cs typeface="+mn-cs"/>
            </a:rPr>
            <a:t>Windows Devices</a:t>
          </a:r>
          <a:endParaRPr lang="en-US" sz="2000" dirty="0">
            <a:latin typeface="Segoe UI"/>
            <a:ea typeface="+mn-ea"/>
            <a:cs typeface="+mn-cs"/>
          </a:endParaRPr>
        </a:p>
      </dgm:t>
    </dgm:pt>
    <dgm:pt modelId="{337CE945-82EF-4392-A1C8-6C1509CC55F7}" type="parTrans" cxnId="{20C4BED2-C209-4F68-8BC0-237E9E2B6C39}">
      <dgm:prSet/>
      <dgm:spPr/>
      <dgm:t>
        <a:bodyPr/>
        <a:lstStyle/>
        <a:p>
          <a:endParaRPr lang="en-US" sz="1600"/>
        </a:p>
      </dgm:t>
    </dgm:pt>
    <dgm:pt modelId="{86F3F8E5-E1AA-45CA-AF99-68BE183A5C8C}" type="sibTrans" cxnId="{20C4BED2-C209-4F68-8BC0-237E9E2B6C39}">
      <dgm:prSet/>
      <dgm:spPr/>
      <dgm:t>
        <a:bodyPr/>
        <a:lstStyle/>
        <a:p>
          <a:endParaRPr lang="en-US" sz="1600"/>
        </a:p>
      </dgm:t>
    </dgm:pt>
    <dgm:pt modelId="{FC275603-9422-42B4-9152-E5ACC074192D}">
      <dgm:prSet phldrT="[Text]" custT="1"/>
      <dgm:spPr>
        <a:xfrm>
          <a:off x="0" y="1604119"/>
          <a:ext cx="10668000" cy="945951"/>
        </a:xfrm>
        <a:prstGeom prst="roundRect">
          <a:avLst>
            <a:gd name="adj" fmla="val 10000"/>
          </a:avLst>
        </a:prstGeom>
        <a:solidFill>
          <a:schemeClr val="bg1">
            <a:lumMod val="95000"/>
          </a:schemeClr>
        </a:solidFill>
      </dgm:spPr>
      <dgm:t>
        <a:bodyPr/>
        <a:lstStyle/>
        <a:p>
          <a:pPr>
            <a:buNone/>
          </a:pPr>
          <a:r>
            <a:rPr lang="en-US" sz="2000">
              <a:latin typeface="Segoe UI"/>
              <a:ea typeface="+mn-ea"/>
              <a:cs typeface="+mn-cs"/>
            </a:rPr>
            <a:t>Ownership</a:t>
          </a:r>
          <a:endParaRPr lang="en-US" sz="2000" dirty="0">
            <a:latin typeface="Segoe UI"/>
            <a:ea typeface="+mn-ea"/>
            <a:cs typeface="+mn-cs"/>
          </a:endParaRPr>
        </a:p>
      </dgm:t>
    </dgm:pt>
    <dgm:pt modelId="{C92B2389-5B71-4548-BA54-8A04EBC10B4F}" type="parTrans" cxnId="{7A31F704-7E1B-4880-B91B-3D11448BB11B}">
      <dgm:prSet/>
      <dgm:spPr/>
      <dgm:t>
        <a:bodyPr/>
        <a:lstStyle/>
        <a:p>
          <a:endParaRPr lang="en-US" sz="1600"/>
        </a:p>
      </dgm:t>
    </dgm:pt>
    <dgm:pt modelId="{F2FF6F66-2D88-4146-80BC-68DEE4574239}" type="sibTrans" cxnId="{7A31F704-7E1B-4880-B91B-3D11448BB11B}">
      <dgm:prSet/>
      <dgm:spPr/>
      <dgm:t>
        <a:bodyPr/>
        <a:lstStyle/>
        <a:p>
          <a:endParaRPr lang="en-US" sz="1600"/>
        </a:p>
      </dgm:t>
    </dgm:pt>
    <dgm:pt modelId="{D40D4697-4A2D-414E-9C9D-5EFE02667AB7}">
      <dgm:prSet phldrT="[Text]" custT="1"/>
      <dgm:spPr>
        <a:xfrm>
          <a:off x="0" y="2707729"/>
          <a:ext cx="10668000" cy="945951"/>
        </a:xfrm>
        <a:prstGeom prst="roundRect">
          <a:avLst>
            <a:gd name="adj" fmla="val 10000"/>
          </a:avLst>
        </a:prstGeom>
        <a:solidFill>
          <a:schemeClr val="bg1">
            <a:lumMod val="95000"/>
          </a:schemeClr>
        </a:solidFill>
      </dgm:spPr>
      <dgm:t>
        <a:bodyPr/>
        <a:lstStyle/>
        <a:p>
          <a:pPr>
            <a:buNone/>
          </a:pPr>
          <a:r>
            <a:rPr lang="en-US" sz="2000">
              <a:latin typeface="Segoe UI"/>
              <a:ea typeface="+mn-ea"/>
              <a:cs typeface="+mn-cs"/>
            </a:rPr>
            <a:t>Purpose</a:t>
          </a:r>
          <a:endParaRPr lang="en-US" sz="2000" dirty="0">
            <a:latin typeface="Segoe UI"/>
            <a:ea typeface="+mn-ea"/>
            <a:cs typeface="+mn-cs"/>
          </a:endParaRPr>
        </a:p>
      </dgm:t>
    </dgm:pt>
    <dgm:pt modelId="{0B5F2E11-960F-4A62-8092-FF88E0E96AB1}" type="parTrans" cxnId="{923DE5F1-BE9C-4585-AC2C-0813B35A4BA5}">
      <dgm:prSet/>
      <dgm:spPr/>
      <dgm:t>
        <a:bodyPr/>
        <a:lstStyle/>
        <a:p>
          <a:endParaRPr lang="en-US" sz="1600"/>
        </a:p>
      </dgm:t>
    </dgm:pt>
    <dgm:pt modelId="{9518DF12-44B8-4D41-9D56-28C48D33D8B6}" type="sibTrans" cxnId="{923DE5F1-BE9C-4585-AC2C-0813B35A4BA5}">
      <dgm:prSet/>
      <dgm:spPr/>
      <dgm:t>
        <a:bodyPr/>
        <a:lstStyle/>
        <a:p>
          <a:endParaRPr lang="en-US" sz="1600"/>
        </a:p>
      </dgm:t>
    </dgm:pt>
    <dgm:pt modelId="{D3DEDA13-98E3-4F30-B12D-50220745C5C6}">
      <dgm:prSet phldrT="[Text]" custT="1"/>
      <dgm:spPr>
        <a:xfrm>
          <a:off x="3372579" y="2786558"/>
          <a:ext cx="1182439" cy="788292"/>
        </a:xfrm>
        <a:prstGeom prst="roundRect">
          <a:avLst>
            <a:gd name="adj" fmla="val 10000"/>
          </a:avLst>
        </a:prstGeom>
        <a:solidFill>
          <a:schemeClr val="tx1">
            <a:lumMod val="60000"/>
            <a:lumOff val="40000"/>
          </a:schemeClr>
        </a:solidFill>
      </dgm:spPr>
      <dgm:t>
        <a:bodyPr/>
        <a:lstStyle/>
        <a:p>
          <a:pPr>
            <a:buNone/>
          </a:pPr>
          <a:r>
            <a:rPr lang="en-US" sz="1400">
              <a:latin typeface="Segoe UI"/>
              <a:ea typeface="+mn-ea"/>
              <a:cs typeface="+mn-cs"/>
            </a:rPr>
            <a:t>Fun</a:t>
          </a:r>
          <a:endParaRPr lang="en-US" sz="1400" dirty="0">
            <a:latin typeface="Segoe UI"/>
            <a:ea typeface="+mn-ea"/>
            <a:cs typeface="+mn-cs"/>
          </a:endParaRPr>
        </a:p>
      </dgm:t>
    </dgm:pt>
    <dgm:pt modelId="{F9FAE6A2-D124-45C9-B4CD-038A400B1C9F}" type="parTrans" cxnId="{6B73EA31-5CAA-42A2-94D9-CB535B9A4124}">
      <dgm:prSet/>
      <dgm:spPr>
        <a:xfrm>
          <a:off x="3963799" y="2471241"/>
          <a:ext cx="1140521" cy="315317"/>
        </a:xfrm>
        <a:custGeom>
          <a:avLst/>
          <a:gdLst/>
          <a:ahLst/>
          <a:cxnLst/>
          <a:rect l="0" t="0" r="0" b="0"/>
          <a:pathLst>
            <a:path>
              <a:moveTo>
                <a:pt x="1140521" y="0"/>
              </a:moveTo>
              <a:lnTo>
                <a:pt x="1140521" y="157658"/>
              </a:lnTo>
              <a:lnTo>
                <a:pt x="0" y="157658"/>
              </a:lnTo>
              <a:lnTo>
                <a:pt x="0" y="315317"/>
              </a:lnTo>
            </a:path>
          </a:pathLst>
        </a:custGeom>
      </dgm:spPr>
      <dgm:t>
        <a:bodyPr/>
        <a:lstStyle/>
        <a:p>
          <a:endParaRPr lang="en-US" sz="1600"/>
        </a:p>
      </dgm:t>
    </dgm:pt>
    <dgm:pt modelId="{7D2F0C5B-3B34-4A25-B734-660FDA462345}" type="sibTrans" cxnId="{6B73EA31-5CAA-42A2-94D9-CB535B9A4124}">
      <dgm:prSet/>
      <dgm:spPr/>
      <dgm:t>
        <a:bodyPr/>
        <a:lstStyle/>
        <a:p>
          <a:endParaRPr lang="en-US" sz="1600"/>
        </a:p>
      </dgm:t>
    </dgm:pt>
    <dgm:pt modelId="{E1C62B17-04C0-42CC-A429-16F635ADF723}">
      <dgm:prSet phldrT="[Text]" custT="1"/>
      <dgm:spPr>
        <a:xfrm>
          <a:off x="4909751" y="2786558"/>
          <a:ext cx="1926312" cy="788292"/>
        </a:xfrm>
        <a:prstGeom prst="roundRect">
          <a:avLst>
            <a:gd name="adj" fmla="val 10000"/>
          </a:avLst>
        </a:prstGeom>
        <a:solidFill>
          <a:schemeClr val="tx2"/>
        </a:solidFill>
      </dgm:spPr>
      <dgm:t>
        <a:bodyPr/>
        <a:lstStyle/>
        <a:p>
          <a:pPr>
            <a:buNone/>
          </a:pPr>
          <a:r>
            <a:rPr lang="en-US" sz="1400" dirty="0">
              <a:latin typeface="Segoe UI"/>
              <a:ea typeface="+mn-ea"/>
              <a:cs typeface="+mn-cs"/>
            </a:rPr>
            <a:t>Fun + </a:t>
          </a:r>
          <a:r>
            <a:rPr lang="en-US" sz="1400" i="1" dirty="0">
              <a:latin typeface="Segoe UI"/>
              <a:ea typeface="+mn-ea"/>
              <a:cs typeface="+mn-cs"/>
            </a:rPr>
            <a:t>some </a:t>
          </a:r>
          <a:r>
            <a:rPr lang="en-US" sz="1400" i="0" dirty="0">
              <a:latin typeface="Segoe UI"/>
              <a:ea typeface="+mn-ea"/>
              <a:cs typeface="+mn-cs"/>
            </a:rPr>
            <a:t>Work</a:t>
          </a:r>
        </a:p>
        <a:p>
          <a:pPr>
            <a:buNone/>
          </a:pPr>
          <a:r>
            <a:rPr lang="en-US" sz="1400" dirty="0">
              <a:latin typeface="Segoe UI"/>
              <a:ea typeface="+mn-ea"/>
              <a:cs typeface="+mn-cs"/>
            </a:rPr>
            <a:t>(BYOD)</a:t>
          </a:r>
        </a:p>
      </dgm:t>
    </dgm:pt>
    <dgm:pt modelId="{12EE9917-9ADA-4DF6-BEC7-861CC5821650}" type="parTrans" cxnId="{B8DEE57F-D1FB-4230-B8EB-AE96C72994B4}">
      <dgm:prSet/>
      <dgm:spPr>
        <a:xfrm>
          <a:off x="5104321" y="2471241"/>
          <a:ext cx="768585" cy="315317"/>
        </a:xfrm>
        <a:custGeom>
          <a:avLst/>
          <a:gdLst/>
          <a:ahLst/>
          <a:cxnLst/>
          <a:rect l="0" t="0" r="0" b="0"/>
          <a:pathLst>
            <a:path>
              <a:moveTo>
                <a:pt x="0" y="0"/>
              </a:moveTo>
              <a:lnTo>
                <a:pt x="0" y="157658"/>
              </a:lnTo>
              <a:lnTo>
                <a:pt x="768585" y="157658"/>
              </a:lnTo>
              <a:lnTo>
                <a:pt x="768585" y="315317"/>
              </a:lnTo>
            </a:path>
          </a:pathLst>
        </a:custGeom>
      </dgm:spPr>
      <dgm:t>
        <a:bodyPr/>
        <a:lstStyle/>
        <a:p>
          <a:endParaRPr lang="en-US" sz="1600"/>
        </a:p>
      </dgm:t>
    </dgm:pt>
    <dgm:pt modelId="{E13D0D64-3984-4C25-93A7-5AF70E65A7E7}" type="sibTrans" cxnId="{B8DEE57F-D1FB-4230-B8EB-AE96C72994B4}">
      <dgm:prSet/>
      <dgm:spPr/>
      <dgm:t>
        <a:bodyPr/>
        <a:lstStyle/>
        <a:p>
          <a:endParaRPr lang="en-US" sz="1600"/>
        </a:p>
      </dgm:t>
    </dgm:pt>
    <dgm:pt modelId="{B1539E86-3EC4-4600-A82E-AA0B70CDB85B}">
      <dgm:prSet phldrT="[Text]" custT="1"/>
      <dgm:spPr>
        <a:xfrm>
          <a:off x="7868994" y="1682948"/>
          <a:ext cx="1904874" cy="788292"/>
        </a:xfrm>
        <a:prstGeom prst="roundRect">
          <a:avLst>
            <a:gd name="adj" fmla="val 10000"/>
          </a:avLst>
        </a:prstGeom>
        <a:solidFill>
          <a:schemeClr val="tx1">
            <a:lumMod val="60000"/>
            <a:lumOff val="40000"/>
          </a:schemeClr>
        </a:solidFill>
      </dgm:spPr>
      <dgm:t>
        <a:bodyPr/>
        <a:lstStyle/>
        <a:p>
          <a:pPr>
            <a:buNone/>
          </a:pPr>
          <a:r>
            <a:rPr lang="en-US" sz="1400">
              <a:latin typeface="Segoe UI"/>
              <a:ea typeface="+mn-ea"/>
              <a:cs typeface="+mn-cs"/>
            </a:rPr>
            <a:t>Organizational</a:t>
          </a:r>
          <a:endParaRPr lang="en-US" sz="1400" dirty="0">
            <a:latin typeface="Segoe UI"/>
            <a:ea typeface="+mn-ea"/>
            <a:cs typeface="+mn-cs"/>
          </a:endParaRPr>
        </a:p>
      </dgm:t>
    </dgm:pt>
    <dgm:pt modelId="{53BA5D44-78F0-4747-A4CC-8CD7FDFEA6F8}" type="parTrans" cxnId="{DC759849-F036-4087-88D1-F6678297FFCF}">
      <dgm:prSet/>
      <dgm:spPr>
        <a:xfrm>
          <a:off x="6966764" y="1367631"/>
          <a:ext cx="1854668" cy="315317"/>
        </a:xfrm>
        <a:custGeom>
          <a:avLst/>
          <a:gdLst/>
          <a:ahLst/>
          <a:cxnLst/>
          <a:rect l="0" t="0" r="0" b="0"/>
          <a:pathLst>
            <a:path>
              <a:moveTo>
                <a:pt x="0" y="0"/>
              </a:moveTo>
              <a:lnTo>
                <a:pt x="0" y="157658"/>
              </a:lnTo>
              <a:lnTo>
                <a:pt x="1854668" y="157658"/>
              </a:lnTo>
              <a:lnTo>
                <a:pt x="1854668" y="315317"/>
              </a:lnTo>
            </a:path>
          </a:pathLst>
        </a:custGeom>
      </dgm:spPr>
      <dgm:t>
        <a:bodyPr/>
        <a:lstStyle/>
        <a:p>
          <a:endParaRPr lang="en-US" sz="1600"/>
        </a:p>
      </dgm:t>
    </dgm:pt>
    <dgm:pt modelId="{D6BC5FA5-9725-409D-9AE5-5B04711228A3}" type="sibTrans" cxnId="{DC759849-F036-4087-88D1-F6678297FFCF}">
      <dgm:prSet/>
      <dgm:spPr/>
      <dgm:t>
        <a:bodyPr/>
        <a:lstStyle/>
        <a:p>
          <a:endParaRPr lang="en-US" sz="1600"/>
        </a:p>
      </dgm:t>
    </dgm:pt>
    <dgm:pt modelId="{E5992C08-D3CD-4C44-8601-C52CFF1A9BA2}">
      <dgm:prSet phldrT="[Text]" custT="1"/>
      <dgm:spPr>
        <a:solidFill>
          <a:srgbClr val="00188F">
            <a:tint val="40000"/>
            <a:hueOff val="0"/>
            <a:satOff val="0"/>
            <a:lumOff val="0"/>
            <a:alphaOff val="0"/>
          </a:srgbClr>
        </a:solidFill>
        <a:ln>
          <a:noFill/>
        </a:ln>
        <a:effectLst/>
      </dgm:spPr>
      <dgm:t>
        <a:bodyPr spcFirstLastPara="0" vert="horz" wrap="square" lIns="128016" tIns="128016" rIns="128016" bIns="128016" numCol="1" spcCol="1270" anchor="ctr" anchorCtr="0"/>
        <a:lstStyle/>
        <a:p>
          <a:pPr marL="0" lvl="0" indent="0" algn="ctr" defTabSz="800100">
            <a:lnSpc>
              <a:spcPct val="90000"/>
            </a:lnSpc>
            <a:spcBef>
              <a:spcPct val="0"/>
            </a:spcBef>
            <a:spcAft>
              <a:spcPct val="35000"/>
            </a:spcAft>
            <a:buNone/>
          </a:pPr>
          <a:r>
            <a:rPr lang="en-US" sz="1800" kern="1200">
              <a:solidFill>
                <a:srgbClr val="404040">
                  <a:hueOff val="0"/>
                  <a:satOff val="0"/>
                  <a:lumOff val="0"/>
                  <a:alphaOff val="0"/>
                </a:srgbClr>
              </a:solidFill>
              <a:latin typeface="Segoe UI"/>
              <a:ea typeface="+mn-ea"/>
              <a:cs typeface="+mn-cs"/>
            </a:rPr>
            <a:t>Windows 10 Configuration</a:t>
          </a:r>
          <a:endParaRPr lang="en-US" sz="1800" kern="1200" dirty="0">
            <a:solidFill>
              <a:srgbClr val="404040">
                <a:hueOff val="0"/>
                <a:satOff val="0"/>
                <a:lumOff val="0"/>
                <a:alphaOff val="0"/>
              </a:srgbClr>
            </a:solidFill>
            <a:latin typeface="Segoe UI"/>
            <a:ea typeface="+mn-ea"/>
            <a:cs typeface="+mn-cs"/>
          </a:endParaRPr>
        </a:p>
      </dgm:t>
    </dgm:pt>
    <dgm:pt modelId="{1D800E7F-6911-4424-8274-B85203DEE233}" type="parTrans" cxnId="{F6A11287-F0EF-4611-ACCE-13482AA3ED5A}">
      <dgm:prSet/>
      <dgm:spPr/>
      <dgm:t>
        <a:bodyPr/>
        <a:lstStyle/>
        <a:p>
          <a:endParaRPr lang="en-US" sz="1600"/>
        </a:p>
      </dgm:t>
    </dgm:pt>
    <dgm:pt modelId="{516ADCB7-3C07-4AD9-BB4B-D73D9A8DF956}" type="sibTrans" cxnId="{F6A11287-F0EF-4611-ACCE-13482AA3ED5A}">
      <dgm:prSet/>
      <dgm:spPr/>
      <dgm:t>
        <a:bodyPr/>
        <a:lstStyle/>
        <a:p>
          <a:endParaRPr lang="en-US" sz="1600"/>
        </a:p>
      </dgm:t>
    </dgm:pt>
    <dgm:pt modelId="{708AF603-6745-440C-8A7C-47E933C83362}">
      <dgm:prSet phldrT="[Text]" custT="1"/>
      <dgm:spPr>
        <a:xfrm>
          <a:off x="3202970" y="3890168"/>
          <a:ext cx="1521657" cy="788292"/>
        </a:xfrm>
        <a:prstGeom prst="roundRect">
          <a:avLst>
            <a:gd name="adj" fmla="val 10000"/>
          </a:avLst>
        </a:prstGeom>
        <a:solidFill>
          <a:schemeClr val="tx1">
            <a:lumMod val="60000"/>
            <a:lumOff val="40000"/>
          </a:schemeClr>
        </a:solidFill>
      </dgm:spPr>
      <dgm:t>
        <a:bodyPr/>
        <a:lstStyle/>
        <a:p>
          <a:pPr>
            <a:buNone/>
          </a:pPr>
          <a:r>
            <a:rPr lang="en-US" sz="1400" dirty="0">
              <a:latin typeface="Segoe UI"/>
              <a:ea typeface="+mn-ea"/>
              <a:cs typeface="+mn-cs"/>
            </a:rPr>
            <a:t>MSA Sign-in</a:t>
          </a:r>
        </a:p>
      </dgm:t>
    </dgm:pt>
    <dgm:pt modelId="{B0367103-A3D8-40AF-A3A3-E2E7FC6D2A9E}" type="parTrans" cxnId="{AD7BB0C8-BB48-43DA-BA64-28E726F4770C}">
      <dgm:prSet/>
      <dgm:spPr>
        <a:xfrm>
          <a:off x="3918079" y="3574851"/>
          <a:ext cx="91440" cy="315317"/>
        </a:xfrm>
        <a:custGeom>
          <a:avLst/>
          <a:gdLst/>
          <a:ahLst/>
          <a:cxnLst/>
          <a:rect l="0" t="0" r="0" b="0"/>
          <a:pathLst>
            <a:path>
              <a:moveTo>
                <a:pt x="45720" y="0"/>
              </a:moveTo>
              <a:lnTo>
                <a:pt x="45720" y="315317"/>
              </a:lnTo>
            </a:path>
          </a:pathLst>
        </a:custGeom>
      </dgm:spPr>
      <dgm:t>
        <a:bodyPr/>
        <a:lstStyle/>
        <a:p>
          <a:endParaRPr lang="en-US" sz="1600"/>
        </a:p>
      </dgm:t>
    </dgm:pt>
    <dgm:pt modelId="{05508508-39E6-456C-A89B-8B84E1ADB98F}" type="sibTrans" cxnId="{AD7BB0C8-BB48-43DA-BA64-28E726F4770C}">
      <dgm:prSet/>
      <dgm:spPr/>
      <dgm:t>
        <a:bodyPr/>
        <a:lstStyle/>
        <a:p>
          <a:endParaRPr lang="en-US" sz="1600"/>
        </a:p>
      </dgm:t>
    </dgm:pt>
    <dgm:pt modelId="{F581D68E-C4D6-43FF-9A4A-CB3FC4A4D5CE}">
      <dgm:prSet phldrT="[Text]" custT="1"/>
      <dgm:spPr>
        <a:xfrm>
          <a:off x="5133267" y="3890168"/>
          <a:ext cx="1479279" cy="788292"/>
        </a:xfrm>
        <a:prstGeom prst="roundRect">
          <a:avLst>
            <a:gd name="adj" fmla="val 10000"/>
          </a:avLst>
        </a:prstGeom>
      </dgm:spPr>
      <dgm:t>
        <a:bodyPr/>
        <a:lstStyle/>
        <a:p>
          <a:pPr>
            <a:buNone/>
          </a:pPr>
          <a:r>
            <a:rPr lang="en-US" sz="1600">
              <a:latin typeface="Segoe UI"/>
              <a:ea typeface="+mn-ea"/>
              <a:cs typeface="+mn-cs"/>
            </a:rPr>
            <a:t>Add a Work Account</a:t>
          </a:r>
          <a:endParaRPr lang="en-US" sz="1600" dirty="0">
            <a:latin typeface="Segoe UI"/>
            <a:ea typeface="+mn-ea"/>
            <a:cs typeface="+mn-cs"/>
          </a:endParaRPr>
        </a:p>
      </dgm:t>
    </dgm:pt>
    <dgm:pt modelId="{FF19F6EA-D324-4885-9A80-5170581604F2}" type="parTrans" cxnId="{481A29F7-F28A-4C35-AA36-D0C92862D99D}">
      <dgm:prSet/>
      <dgm:spPr>
        <a:xfrm>
          <a:off x="5827187" y="3574851"/>
          <a:ext cx="91440" cy="315317"/>
        </a:xfrm>
        <a:custGeom>
          <a:avLst/>
          <a:gdLst/>
          <a:ahLst/>
          <a:cxnLst/>
          <a:rect l="0" t="0" r="0" b="0"/>
          <a:pathLst>
            <a:path>
              <a:moveTo>
                <a:pt x="45720" y="0"/>
              </a:moveTo>
              <a:lnTo>
                <a:pt x="45720" y="315317"/>
              </a:lnTo>
            </a:path>
          </a:pathLst>
        </a:custGeom>
      </dgm:spPr>
      <dgm:t>
        <a:bodyPr/>
        <a:lstStyle/>
        <a:p>
          <a:endParaRPr lang="en-US" sz="1600"/>
        </a:p>
      </dgm:t>
    </dgm:pt>
    <dgm:pt modelId="{3A19A8C0-6B9C-4B43-A025-9985655F872B}" type="sibTrans" cxnId="{481A29F7-F28A-4C35-AA36-D0C92862D99D}">
      <dgm:prSet/>
      <dgm:spPr/>
      <dgm:t>
        <a:bodyPr/>
        <a:lstStyle/>
        <a:p>
          <a:endParaRPr lang="en-US" sz="1600"/>
        </a:p>
      </dgm:t>
    </dgm:pt>
    <dgm:pt modelId="{FA506A23-A334-463C-B35D-A6EDCA08058C}">
      <dgm:prSet phldrT="[Text]" custT="1"/>
      <dgm:spPr>
        <a:xfrm>
          <a:off x="7190794" y="3890168"/>
          <a:ext cx="1424520" cy="788292"/>
        </a:xfrm>
        <a:prstGeom prst="roundRect">
          <a:avLst>
            <a:gd name="adj" fmla="val 10000"/>
          </a:avLst>
        </a:prstGeom>
      </dgm:spPr>
      <dgm:t>
        <a:bodyPr/>
        <a:lstStyle/>
        <a:p>
          <a:pPr>
            <a:buNone/>
          </a:pPr>
          <a:r>
            <a:rPr lang="en-US" sz="1600">
              <a:latin typeface="Segoe UI"/>
              <a:ea typeface="+mn-ea"/>
              <a:cs typeface="+mn-cs"/>
            </a:rPr>
            <a:t>Domain Join</a:t>
          </a:r>
          <a:endParaRPr lang="en-US" sz="1600" dirty="0">
            <a:latin typeface="Segoe UI"/>
            <a:ea typeface="+mn-ea"/>
            <a:cs typeface="+mn-cs"/>
          </a:endParaRPr>
        </a:p>
      </dgm:t>
    </dgm:pt>
    <dgm:pt modelId="{F314CC95-A336-4E8A-89CA-FEC43B9CA425}" type="parTrans" cxnId="{345B832C-496C-49CB-AE59-4698188738D4}">
      <dgm:prSet/>
      <dgm:spPr>
        <a:xfrm>
          <a:off x="7903055" y="3574851"/>
          <a:ext cx="918377" cy="315317"/>
        </a:xfrm>
        <a:custGeom>
          <a:avLst/>
          <a:gdLst/>
          <a:ahLst/>
          <a:cxnLst/>
          <a:rect l="0" t="0" r="0" b="0"/>
          <a:pathLst>
            <a:path>
              <a:moveTo>
                <a:pt x="918377" y="0"/>
              </a:moveTo>
              <a:lnTo>
                <a:pt x="918377" y="157658"/>
              </a:lnTo>
              <a:lnTo>
                <a:pt x="0" y="157658"/>
              </a:lnTo>
              <a:lnTo>
                <a:pt x="0" y="315317"/>
              </a:lnTo>
            </a:path>
          </a:pathLst>
        </a:custGeom>
      </dgm:spPr>
      <dgm:t>
        <a:bodyPr/>
        <a:lstStyle/>
        <a:p>
          <a:endParaRPr lang="en-US" sz="1600"/>
        </a:p>
      </dgm:t>
    </dgm:pt>
    <dgm:pt modelId="{4B54806B-A0BE-4A3B-A065-28544D9E2A90}" type="sibTrans" cxnId="{345B832C-496C-49CB-AE59-4698188738D4}">
      <dgm:prSet/>
      <dgm:spPr/>
      <dgm:t>
        <a:bodyPr/>
        <a:lstStyle/>
        <a:p>
          <a:endParaRPr lang="en-US" sz="1600"/>
        </a:p>
      </dgm:t>
    </dgm:pt>
    <dgm:pt modelId="{0EB65629-CF8C-49A3-8C2F-040CA82E546C}">
      <dgm:prSet phldrT="[Text]" custT="1"/>
      <dgm:spPr>
        <a:xfrm>
          <a:off x="8970047" y="3890168"/>
          <a:ext cx="1482022" cy="788292"/>
        </a:xfrm>
        <a:prstGeom prst="roundRect">
          <a:avLst>
            <a:gd name="adj" fmla="val 10000"/>
          </a:avLst>
        </a:prstGeom>
      </dgm:spPr>
      <dgm:t>
        <a:bodyPr/>
        <a:lstStyle/>
        <a:p>
          <a:pPr>
            <a:buNone/>
          </a:pPr>
          <a:r>
            <a:rPr lang="en-US" sz="1600">
              <a:latin typeface="Segoe UI"/>
              <a:ea typeface="+mn-ea"/>
              <a:cs typeface="+mn-cs"/>
            </a:rPr>
            <a:t>Azure AD Join</a:t>
          </a:r>
          <a:endParaRPr lang="en-US" sz="1600" dirty="0">
            <a:latin typeface="Segoe UI"/>
            <a:ea typeface="+mn-ea"/>
            <a:cs typeface="+mn-cs"/>
          </a:endParaRPr>
        </a:p>
      </dgm:t>
    </dgm:pt>
    <dgm:pt modelId="{C753055E-4230-4168-AD03-3B492564CAE9}" type="parTrans" cxnId="{40D9EA4D-39E7-44E9-BC2A-A7A109A18D7E}">
      <dgm:prSet/>
      <dgm:spPr>
        <a:xfrm>
          <a:off x="8821432" y="3574851"/>
          <a:ext cx="889626" cy="315317"/>
        </a:xfrm>
        <a:custGeom>
          <a:avLst/>
          <a:gdLst/>
          <a:ahLst/>
          <a:cxnLst/>
          <a:rect l="0" t="0" r="0" b="0"/>
          <a:pathLst>
            <a:path>
              <a:moveTo>
                <a:pt x="0" y="0"/>
              </a:moveTo>
              <a:lnTo>
                <a:pt x="0" y="157658"/>
              </a:lnTo>
              <a:lnTo>
                <a:pt x="889626" y="157658"/>
              </a:lnTo>
              <a:lnTo>
                <a:pt x="889626" y="315317"/>
              </a:lnTo>
            </a:path>
          </a:pathLst>
        </a:custGeom>
      </dgm:spPr>
      <dgm:t>
        <a:bodyPr/>
        <a:lstStyle/>
        <a:p>
          <a:endParaRPr lang="en-US" sz="1600"/>
        </a:p>
      </dgm:t>
    </dgm:pt>
    <dgm:pt modelId="{BB0DBD69-D526-41B4-A43C-3D26DC7407BF}" type="sibTrans" cxnId="{40D9EA4D-39E7-44E9-BC2A-A7A109A18D7E}">
      <dgm:prSet/>
      <dgm:spPr/>
      <dgm:t>
        <a:bodyPr/>
        <a:lstStyle/>
        <a:p>
          <a:endParaRPr lang="en-US" sz="1600"/>
        </a:p>
      </dgm:t>
    </dgm:pt>
    <dgm:pt modelId="{7C880179-AB93-424D-B597-78F55E6BF6E5}" type="pres">
      <dgm:prSet presAssocID="{5D5F9F5E-56C5-478B-9D4D-A3886F544403}" presName="mainComposite" presStyleCnt="0">
        <dgm:presLayoutVars>
          <dgm:chPref val="1"/>
          <dgm:dir/>
          <dgm:animOne val="branch"/>
          <dgm:animLvl val="lvl"/>
          <dgm:resizeHandles val="exact"/>
        </dgm:presLayoutVars>
      </dgm:prSet>
      <dgm:spPr/>
    </dgm:pt>
    <dgm:pt modelId="{18DD709F-A7F6-4B08-A7BD-35FD348D3FC3}" type="pres">
      <dgm:prSet presAssocID="{5D5F9F5E-56C5-478B-9D4D-A3886F544403}" presName="hierFlow" presStyleCnt="0"/>
      <dgm:spPr/>
    </dgm:pt>
    <dgm:pt modelId="{E2938D02-8C66-4EBF-A2FB-2702376068CC}" type="pres">
      <dgm:prSet presAssocID="{5D5F9F5E-56C5-478B-9D4D-A3886F544403}" presName="firstBuf" presStyleCnt="0"/>
      <dgm:spPr/>
    </dgm:pt>
    <dgm:pt modelId="{3A289DAC-CEEC-4539-A80C-2AFF8C9DF340}" type="pres">
      <dgm:prSet presAssocID="{5D5F9F5E-56C5-478B-9D4D-A3886F544403}" presName="hierChild1" presStyleCnt="0">
        <dgm:presLayoutVars>
          <dgm:chPref val="1"/>
          <dgm:animOne val="branch"/>
          <dgm:animLvl val="lvl"/>
        </dgm:presLayoutVars>
      </dgm:prSet>
      <dgm:spPr/>
    </dgm:pt>
    <dgm:pt modelId="{190248AA-7AB1-4E63-8AB4-4C3BEE1AF276}" type="pres">
      <dgm:prSet presAssocID="{E24C694B-5933-47EB-B52C-B9C54DFCF41B}" presName="Name14" presStyleCnt="0"/>
      <dgm:spPr/>
    </dgm:pt>
    <dgm:pt modelId="{A614287C-5E03-46ED-BD76-6FAD6491C7F6}" type="pres">
      <dgm:prSet presAssocID="{E24C694B-5933-47EB-B52C-B9C54DFCF41B}" presName="level1Shape" presStyleLbl="node0" presStyleIdx="0" presStyleCnt="1" custScaleX="223772">
        <dgm:presLayoutVars>
          <dgm:chPref val="3"/>
        </dgm:presLayoutVars>
      </dgm:prSet>
      <dgm:spPr/>
    </dgm:pt>
    <dgm:pt modelId="{E446A413-FE71-4905-9036-057A5822514A}" type="pres">
      <dgm:prSet presAssocID="{E24C694B-5933-47EB-B52C-B9C54DFCF41B}" presName="hierChild2" presStyleCnt="0"/>
      <dgm:spPr/>
    </dgm:pt>
    <dgm:pt modelId="{2EB82274-7737-4100-8428-56326361F339}" type="pres">
      <dgm:prSet presAssocID="{F684F64B-46CE-497E-8D59-E81DBF59802F}" presName="Name19" presStyleLbl="parChTrans1D2" presStyleIdx="0" presStyleCnt="2"/>
      <dgm:spPr/>
    </dgm:pt>
    <dgm:pt modelId="{A6B45E3E-9800-48DD-81F2-74B56BB54AB1}" type="pres">
      <dgm:prSet presAssocID="{57972AD8-3FDF-403C-9B8D-6528E760E6AB}" presName="Name21" presStyleCnt="0"/>
      <dgm:spPr/>
    </dgm:pt>
    <dgm:pt modelId="{8CD8D9EE-283E-45E5-A8E1-550AED1D84A9}" type="pres">
      <dgm:prSet presAssocID="{57972AD8-3FDF-403C-9B8D-6528E760E6AB}" presName="level2Shape" presStyleLbl="node2" presStyleIdx="0" presStyleCnt="2" custScaleX="159782"/>
      <dgm:spPr/>
    </dgm:pt>
    <dgm:pt modelId="{DD56B9A2-585E-490B-A262-58F736EE4877}" type="pres">
      <dgm:prSet presAssocID="{57972AD8-3FDF-403C-9B8D-6528E760E6AB}" presName="hierChild3" presStyleCnt="0"/>
      <dgm:spPr/>
    </dgm:pt>
    <dgm:pt modelId="{2E684E07-1CA9-4FC7-980F-06692CFD5892}" type="pres">
      <dgm:prSet presAssocID="{F9FAE6A2-D124-45C9-B4CD-038A400B1C9F}" presName="Name19" presStyleLbl="parChTrans1D3" presStyleIdx="0" presStyleCnt="3"/>
      <dgm:spPr/>
    </dgm:pt>
    <dgm:pt modelId="{52CE85D2-28E5-49DF-9392-B265C30BA51C}" type="pres">
      <dgm:prSet presAssocID="{D3DEDA13-98E3-4F30-B12D-50220745C5C6}" presName="Name21" presStyleCnt="0"/>
      <dgm:spPr/>
    </dgm:pt>
    <dgm:pt modelId="{6DF77B9C-7694-4713-8629-C37B776ED379}" type="pres">
      <dgm:prSet presAssocID="{D3DEDA13-98E3-4F30-B12D-50220745C5C6}" presName="level2Shape" presStyleLbl="node3" presStyleIdx="0" presStyleCnt="3"/>
      <dgm:spPr/>
    </dgm:pt>
    <dgm:pt modelId="{94F33C1F-FC09-4341-8A7F-DD8DFCF9AE10}" type="pres">
      <dgm:prSet presAssocID="{D3DEDA13-98E3-4F30-B12D-50220745C5C6}" presName="hierChild3" presStyleCnt="0"/>
      <dgm:spPr/>
    </dgm:pt>
    <dgm:pt modelId="{CE9FDCB8-93E0-453D-9350-907DB85BF666}" type="pres">
      <dgm:prSet presAssocID="{B0367103-A3D8-40AF-A3A3-E2E7FC6D2A9E}" presName="Name19" presStyleLbl="parChTrans1D4" presStyleIdx="0" presStyleCnt="4"/>
      <dgm:spPr/>
    </dgm:pt>
    <dgm:pt modelId="{CB9C7980-18EA-4DB4-8A81-ABC69891F668}" type="pres">
      <dgm:prSet presAssocID="{708AF603-6745-440C-8A7C-47E933C83362}" presName="Name21" presStyleCnt="0"/>
      <dgm:spPr/>
    </dgm:pt>
    <dgm:pt modelId="{5B0539D2-40A0-429F-AB6F-2E8970F62860}" type="pres">
      <dgm:prSet presAssocID="{708AF603-6745-440C-8A7C-47E933C83362}" presName="level2Shape" presStyleLbl="node4" presStyleIdx="0" presStyleCnt="4" custScaleX="128688"/>
      <dgm:spPr/>
    </dgm:pt>
    <dgm:pt modelId="{1D374F14-61B1-499C-8A6F-651915CA3CB9}" type="pres">
      <dgm:prSet presAssocID="{708AF603-6745-440C-8A7C-47E933C83362}" presName="hierChild3" presStyleCnt="0"/>
      <dgm:spPr/>
    </dgm:pt>
    <dgm:pt modelId="{5A8837DA-AE2A-4007-A4D9-7504CACCC71F}" type="pres">
      <dgm:prSet presAssocID="{12EE9917-9ADA-4DF6-BEC7-861CC5821650}" presName="Name19" presStyleLbl="parChTrans1D3" presStyleIdx="1" presStyleCnt="3"/>
      <dgm:spPr/>
    </dgm:pt>
    <dgm:pt modelId="{0471D9A1-5825-4E17-9928-8ED23944DC53}" type="pres">
      <dgm:prSet presAssocID="{E1C62B17-04C0-42CC-A429-16F635ADF723}" presName="Name21" presStyleCnt="0"/>
      <dgm:spPr/>
    </dgm:pt>
    <dgm:pt modelId="{821A6168-3423-44F2-8967-C9E03C920670}" type="pres">
      <dgm:prSet presAssocID="{E1C62B17-04C0-42CC-A429-16F635ADF723}" presName="level2Shape" presStyleLbl="node3" presStyleIdx="1" presStyleCnt="3" custScaleX="162910"/>
      <dgm:spPr/>
    </dgm:pt>
    <dgm:pt modelId="{79F1BA9D-0023-48F4-8CFD-9BAF0BD1585E}" type="pres">
      <dgm:prSet presAssocID="{E1C62B17-04C0-42CC-A429-16F635ADF723}" presName="hierChild3" presStyleCnt="0"/>
      <dgm:spPr/>
    </dgm:pt>
    <dgm:pt modelId="{E0E0CD73-B528-46F4-983A-3C86C42272DB}" type="pres">
      <dgm:prSet presAssocID="{FF19F6EA-D324-4885-9A80-5170581604F2}" presName="Name19" presStyleLbl="parChTrans1D4" presStyleIdx="1" presStyleCnt="4"/>
      <dgm:spPr/>
    </dgm:pt>
    <dgm:pt modelId="{57F252A2-254D-4D7F-8216-0DC6F77864C1}" type="pres">
      <dgm:prSet presAssocID="{F581D68E-C4D6-43FF-9A4A-CB3FC4A4D5CE}" presName="Name21" presStyleCnt="0"/>
      <dgm:spPr/>
    </dgm:pt>
    <dgm:pt modelId="{E52A61EA-477F-4DE5-B6FF-26334526D6BE}" type="pres">
      <dgm:prSet presAssocID="{F581D68E-C4D6-43FF-9A4A-CB3FC4A4D5CE}" presName="level2Shape" presStyleLbl="node4" presStyleIdx="1" presStyleCnt="4" custScaleX="125104"/>
      <dgm:spPr/>
    </dgm:pt>
    <dgm:pt modelId="{A0CEF2C4-9599-4A46-A328-CD0496ABB62E}" type="pres">
      <dgm:prSet presAssocID="{F581D68E-C4D6-43FF-9A4A-CB3FC4A4D5CE}" presName="hierChild3" presStyleCnt="0"/>
      <dgm:spPr/>
    </dgm:pt>
    <dgm:pt modelId="{BE3C3BA0-C0F8-4B4C-B4AE-AEA806656DFF}" type="pres">
      <dgm:prSet presAssocID="{53BA5D44-78F0-4747-A4CC-8CD7FDFEA6F8}" presName="Name19" presStyleLbl="parChTrans1D2" presStyleIdx="1" presStyleCnt="2"/>
      <dgm:spPr/>
    </dgm:pt>
    <dgm:pt modelId="{7FF05D20-D1BA-4C05-9DDA-E1BD0207F474}" type="pres">
      <dgm:prSet presAssocID="{B1539E86-3EC4-4600-A82E-AA0B70CDB85B}" presName="Name21" presStyleCnt="0"/>
      <dgm:spPr/>
    </dgm:pt>
    <dgm:pt modelId="{3B26383E-6C08-47A6-BA9F-1DAF4E6BA1AB}" type="pres">
      <dgm:prSet presAssocID="{B1539E86-3EC4-4600-A82E-AA0B70CDB85B}" presName="level2Shape" presStyleLbl="node2" presStyleIdx="1" presStyleCnt="2" custScaleX="161097"/>
      <dgm:spPr/>
    </dgm:pt>
    <dgm:pt modelId="{2EED60E9-B8FB-4B2D-B3FD-DA3DF1CBD68C}" type="pres">
      <dgm:prSet presAssocID="{B1539E86-3EC4-4600-A82E-AA0B70CDB85B}" presName="hierChild3" presStyleCnt="0"/>
      <dgm:spPr/>
    </dgm:pt>
    <dgm:pt modelId="{3BE9BDDE-316A-4A23-BAB9-E321CCF0F669}" type="pres">
      <dgm:prSet presAssocID="{D2B4805D-49E5-4429-A38A-A79FB24328AE}" presName="Name19" presStyleLbl="parChTrans1D3" presStyleIdx="2" presStyleCnt="3"/>
      <dgm:spPr/>
    </dgm:pt>
    <dgm:pt modelId="{E791E4EE-AC9E-4808-87ED-4E7F363C8333}" type="pres">
      <dgm:prSet presAssocID="{12F03225-7166-449F-8FC3-078FB4C7A065}" presName="Name21" presStyleCnt="0"/>
      <dgm:spPr/>
    </dgm:pt>
    <dgm:pt modelId="{5C12CFBB-DBB1-4A57-AD0C-9642DCC717FD}" type="pres">
      <dgm:prSet presAssocID="{12F03225-7166-449F-8FC3-078FB4C7A065}" presName="level2Shape" presStyleLbl="node3" presStyleIdx="2" presStyleCnt="3"/>
      <dgm:spPr/>
    </dgm:pt>
    <dgm:pt modelId="{DE80F875-C7EE-4B9D-BB94-58BCBFDD9F31}" type="pres">
      <dgm:prSet presAssocID="{12F03225-7166-449F-8FC3-078FB4C7A065}" presName="hierChild3" presStyleCnt="0"/>
      <dgm:spPr/>
    </dgm:pt>
    <dgm:pt modelId="{B9D4EF3B-FEEC-4137-8323-A0E6B9E3613D}" type="pres">
      <dgm:prSet presAssocID="{F314CC95-A336-4E8A-89CA-FEC43B9CA425}" presName="Name19" presStyleLbl="parChTrans1D4" presStyleIdx="2" presStyleCnt="4"/>
      <dgm:spPr/>
    </dgm:pt>
    <dgm:pt modelId="{47A14947-716E-4559-B364-0B121463D374}" type="pres">
      <dgm:prSet presAssocID="{FA506A23-A334-463C-B35D-A6EDCA08058C}" presName="Name21" presStyleCnt="0"/>
      <dgm:spPr/>
    </dgm:pt>
    <dgm:pt modelId="{C450F2ED-191A-4C9C-A465-A80053F91AA0}" type="pres">
      <dgm:prSet presAssocID="{FA506A23-A334-463C-B35D-A6EDCA08058C}" presName="level2Shape" presStyleLbl="node4" presStyleIdx="2" presStyleCnt="4" custScaleX="120473"/>
      <dgm:spPr/>
    </dgm:pt>
    <dgm:pt modelId="{22B48482-2E89-4871-8332-C9D72576BD5B}" type="pres">
      <dgm:prSet presAssocID="{FA506A23-A334-463C-B35D-A6EDCA08058C}" presName="hierChild3" presStyleCnt="0"/>
      <dgm:spPr/>
    </dgm:pt>
    <dgm:pt modelId="{626467B8-6C3F-410F-9F43-FF1BA3E1C80D}" type="pres">
      <dgm:prSet presAssocID="{C753055E-4230-4168-AD03-3B492564CAE9}" presName="Name19" presStyleLbl="parChTrans1D4" presStyleIdx="3" presStyleCnt="4"/>
      <dgm:spPr/>
    </dgm:pt>
    <dgm:pt modelId="{59F8AFA1-45D9-4F47-995F-4A4AE6DA8773}" type="pres">
      <dgm:prSet presAssocID="{0EB65629-CF8C-49A3-8C2F-040CA82E546C}" presName="Name21" presStyleCnt="0"/>
      <dgm:spPr/>
    </dgm:pt>
    <dgm:pt modelId="{4BBACDD1-418C-4EF4-B544-4B8BC34E4CE9}" type="pres">
      <dgm:prSet presAssocID="{0EB65629-CF8C-49A3-8C2F-040CA82E546C}" presName="level2Shape" presStyleLbl="node4" presStyleIdx="3" presStyleCnt="4" custScaleX="125336"/>
      <dgm:spPr/>
    </dgm:pt>
    <dgm:pt modelId="{12135AE9-F532-4401-971C-72A69C7C1F77}" type="pres">
      <dgm:prSet presAssocID="{0EB65629-CF8C-49A3-8C2F-040CA82E546C}" presName="hierChild3" presStyleCnt="0"/>
      <dgm:spPr/>
    </dgm:pt>
    <dgm:pt modelId="{34E61062-53A2-4CDE-BECE-F5CC1F03A190}" type="pres">
      <dgm:prSet presAssocID="{5D5F9F5E-56C5-478B-9D4D-A3886F544403}" presName="bgShapesFlow" presStyleCnt="0"/>
      <dgm:spPr/>
    </dgm:pt>
    <dgm:pt modelId="{5F50AE54-1433-46B1-9508-CF88300E75FD}" type="pres">
      <dgm:prSet presAssocID="{8D6831C0-57BF-49EA-AC16-E0B899F33650}" presName="rectComp" presStyleCnt="0"/>
      <dgm:spPr/>
    </dgm:pt>
    <dgm:pt modelId="{09D69920-BE96-46DE-92EB-296BF95123E2}" type="pres">
      <dgm:prSet presAssocID="{8D6831C0-57BF-49EA-AC16-E0B899F33650}" presName="bgRect" presStyleLbl="bgShp" presStyleIdx="0" presStyleCnt="4"/>
      <dgm:spPr/>
    </dgm:pt>
    <dgm:pt modelId="{648C1B76-78B5-4CDF-988A-1DBBD012CEED}" type="pres">
      <dgm:prSet presAssocID="{8D6831C0-57BF-49EA-AC16-E0B899F33650}" presName="bgRectTx" presStyleLbl="bgShp" presStyleIdx="0" presStyleCnt="4">
        <dgm:presLayoutVars>
          <dgm:bulletEnabled val="1"/>
        </dgm:presLayoutVars>
      </dgm:prSet>
      <dgm:spPr/>
    </dgm:pt>
    <dgm:pt modelId="{CCC6E50F-F69F-4F47-8D32-C801714EA526}" type="pres">
      <dgm:prSet presAssocID="{8D6831C0-57BF-49EA-AC16-E0B899F33650}" presName="spComp" presStyleCnt="0"/>
      <dgm:spPr/>
    </dgm:pt>
    <dgm:pt modelId="{768B3B22-3856-4080-9923-3756EA5D64C4}" type="pres">
      <dgm:prSet presAssocID="{8D6831C0-57BF-49EA-AC16-E0B899F33650}" presName="vSp" presStyleCnt="0"/>
      <dgm:spPr/>
    </dgm:pt>
    <dgm:pt modelId="{B47B3212-6243-4DE9-B246-3AFC884D4E15}" type="pres">
      <dgm:prSet presAssocID="{FC275603-9422-42B4-9152-E5ACC074192D}" presName="rectComp" presStyleCnt="0"/>
      <dgm:spPr/>
    </dgm:pt>
    <dgm:pt modelId="{60CA2BE1-D194-44BA-AC67-6BFD77242566}" type="pres">
      <dgm:prSet presAssocID="{FC275603-9422-42B4-9152-E5ACC074192D}" presName="bgRect" presStyleLbl="bgShp" presStyleIdx="1" presStyleCnt="4"/>
      <dgm:spPr/>
    </dgm:pt>
    <dgm:pt modelId="{9F3B87BA-E153-4FBE-8A4A-024295041D7C}" type="pres">
      <dgm:prSet presAssocID="{FC275603-9422-42B4-9152-E5ACC074192D}" presName="bgRectTx" presStyleLbl="bgShp" presStyleIdx="1" presStyleCnt="4">
        <dgm:presLayoutVars>
          <dgm:bulletEnabled val="1"/>
        </dgm:presLayoutVars>
      </dgm:prSet>
      <dgm:spPr/>
    </dgm:pt>
    <dgm:pt modelId="{DB046783-6BFC-45D6-8F46-D517D323846D}" type="pres">
      <dgm:prSet presAssocID="{FC275603-9422-42B4-9152-E5ACC074192D}" presName="spComp" presStyleCnt="0"/>
      <dgm:spPr/>
    </dgm:pt>
    <dgm:pt modelId="{A0CE0C51-62E2-4FFE-BFE1-C7E311C2BBD1}" type="pres">
      <dgm:prSet presAssocID="{FC275603-9422-42B4-9152-E5ACC074192D}" presName="vSp" presStyleCnt="0"/>
      <dgm:spPr/>
    </dgm:pt>
    <dgm:pt modelId="{A6AE811B-7390-4BE1-8038-5CD49C6ABADC}" type="pres">
      <dgm:prSet presAssocID="{D40D4697-4A2D-414E-9C9D-5EFE02667AB7}" presName="rectComp" presStyleCnt="0"/>
      <dgm:spPr/>
    </dgm:pt>
    <dgm:pt modelId="{929610CB-4475-485C-8F12-46F8C0FEF9A7}" type="pres">
      <dgm:prSet presAssocID="{D40D4697-4A2D-414E-9C9D-5EFE02667AB7}" presName="bgRect" presStyleLbl="bgShp" presStyleIdx="2" presStyleCnt="4"/>
      <dgm:spPr/>
    </dgm:pt>
    <dgm:pt modelId="{8F2C771B-E740-427C-9062-4D806067E48F}" type="pres">
      <dgm:prSet presAssocID="{D40D4697-4A2D-414E-9C9D-5EFE02667AB7}" presName="bgRectTx" presStyleLbl="bgShp" presStyleIdx="2" presStyleCnt="4">
        <dgm:presLayoutVars>
          <dgm:bulletEnabled val="1"/>
        </dgm:presLayoutVars>
      </dgm:prSet>
      <dgm:spPr/>
    </dgm:pt>
    <dgm:pt modelId="{95A54187-098D-45C5-A617-42E75C818112}" type="pres">
      <dgm:prSet presAssocID="{D40D4697-4A2D-414E-9C9D-5EFE02667AB7}" presName="spComp" presStyleCnt="0"/>
      <dgm:spPr/>
    </dgm:pt>
    <dgm:pt modelId="{258A7496-706B-4137-9159-91E3D86691F7}" type="pres">
      <dgm:prSet presAssocID="{D40D4697-4A2D-414E-9C9D-5EFE02667AB7}" presName="vSp" presStyleCnt="0"/>
      <dgm:spPr/>
    </dgm:pt>
    <dgm:pt modelId="{0C2AC083-A705-419E-951B-ADBFA9BE9C6C}" type="pres">
      <dgm:prSet presAssocID="{E5992C08-D3CD-4C44-8601-C52CFF1A9BA2}" presName="rectComp" presStyleCnt="0"/>
      <dgm:spPr/>
    </dgm:pt>
    <dgm:pt modelId="{91B0876D-B68F-497A-90A4-037A2BF86E89}" type="pres">
      <dgm:prSet presAssocID="{E5992C08-D3CD-4C44-8601-C52CFF1A9BA2}" presName="bgRect" presStyleLbl="bgShp" presStyleIdx="3" presStyleCnt="4"/>
      <dgm:spPr>
        <a:xfrm>
          <a:off x="0" y="3811339"/>
          <a:ext cx="10668000" cy="945951"/>
        </a:xfrm>
        <a:prstGeom prst="roundRect">
          <a:avLst>
            <a:gd name="adj" fmla="val 10000"/>
          </a:avLst>
        </a:prstGeom>
      </dgm:spPr>
    </dgm:pt>
    <dgm:pt modelId="{9212EF9A-C183-44EF-8132-93CD8C2080AC}" type="pres">
      <dgm:prSet presAssocID="{E5992C08-D3CD-4C44-8601-C52CFF1A9BA2}" presName="bgRectTx" presStyleLbl="bgShp" presStyleIdx="3" presStyleCnt="4">
        <dgm:presLayoutVars>
          <dgm:bulletEnabled val="1"/>
        </dgm:presLayoutVars>
      </dgm:prSet>
      <dgm:spPr/>
    </dgm:pt>
  </dgm:ptLst>
  <dgm:cxnLst>
    <dgm:cxn modelId="{16C26DA7-1989-4EDC-9DD4-5CE55EDD34B0}" type="presOf" srcId="{8D6831C0-57BF-49EA-AC16-E0B899F33650}" destId="{09D69920-BE96-46DE-92EB-296BF95123E2}" srcOrd="0" destOrd="0" presId="urn:microsoft.com/office/officeart/2005/8/layout/hierarchy6"/>
    <dgm:cxn modelId="{DB36501A-1CCB-40C1-8584-EDDA314E651E}" type="presOf" srcId="{E1C62B17-04C0-42CC-A429-16F635ADF723}" destId="{821A6168-3423-44F2-8967-C9E03C920670}" srcOrd="0" destOrd="0" presId="urn:microsoft.com/office/officeart/2005/8/layout/hierarchy6"/>
    <dgm:cxn modelId="{7A31F704-7E1B-4880-B91B-3D11448BB11B}" srcId="{5D5F9F5E-56C5-478B-9D4D-A3886F544403}" destId="{FC275603-9422-42B4-9152-E5ACC074192D}" srcOrd="2" destOrd="0" parTransId="{C92B2389-5B71-4548-BA54-8A04EBC10B4F}" sibTransId="{F2FF6F66-2D88-4146-80BC-68DEE4574239}"/>
    <dgm:cxn modelId="{40D9EA4D-39E7-44E9-BC2A-A7A109A18D7E}" srcId="{12F03225-7166-449F-8FC3-078FB4C7A065}" destId="{0EB65629-CF8C-49A3-8C2F-040CA82E546C}" srcOrd="1" destOrd="0" parTransId="{C753055E-4230-4168-AD03-3B492564CAE9}" sibTransId="{BB0DBD69-D526-41B4-A43C-3D26DC7407BF}"/>
    <dgm:cxn modelId="{03E1DC98-42F3-40A6-B2AC-66F641AFABAB}" srcId="{B1539E86-3EC4-4600-A82E-AA0B70CDB85B}" destId="{12F03225-7166-449F-8FC3-078FB4C7A065}" srcOrd="0" destOrd="0" parTransId="{D2B4805D-49E5-4429-A38A-A79FB24328AE}" sibTransId="{42BC7B82-283F-4860-82CB-04DF9876CE38}"/>
    <dgm:cxn modelId="{088548B6-9BA9-4B88-AEB5-2AE45EED4C23}" type="presOf" srcId="{F684F64B-46CE-497E-8D59-E81DBF59802F}" destId="{2EB82274-7737-4100-8428-56326361F339}" srcOrd="0" destOrd="0" presId="urn:microsoft.com/office/officeart/2005/8/layout/hierarchy6"/>
    <dgm:cxn modelId="{DA8A1261-7B96-47FD-98C5-330F08A8C64F}" type="presOf" srcId="{D40D4697-4A2D-414E-9C9D-5EFE02667AB7}" destId="{929610CB-4475-485C-8F12-46F8C0FEF9A7}" srcOrd="0" destOrd="0" presId="urn:microsoft.com/office/officeart/2005/8/layout/hierarchy6"/>
    <dgm:cxn modelId="{CB3B7BEA-4B21-4B90-B7B1-272351989C3F}" type="presOf" srcId="{8D6831C0-57BF-49EA-AC16-E0B899F33650}" destId="{648C1B76-78B5-4CDF-988A-1DBBD012CEED}" srcOrd="1" destOrd="0" presId="urn:microsoft.com/office/officeart/2005/8/layout/hierarchy6"/>
    <dgm:cxn modelId="{03011831-64DB-4EBE-A785-395881B2F9D2}" type="presOf" srcId="{F581D68E-C4D6-43FF-9A4A-CB3FC4A4D5CE}" destId="{E52A61EA-477F-4DE5-B6FF-26334526D6BE}" srcOrd="0" destOrd="0" presId="urn:microsoft.com/office/officeart/2005/8/layout/hierarchy6"/>
    <dgm:cxn modelId="{9105D9F2-6FA8-490B-BEA9-EA7BBD6AE379}" type="presOf" srcId="{F314CC95-A336-4E8A-89CA-FEC43B9CA425}" destId="{B9D4EF3B-FEEC-4137-8323-A0E6B9E3613D}" srcOrd="0" destOrd="0" presId="urn:microsoft.com/office/officeart/2005/8/layout/hierarchy6"/>
    <dgm:cxn modelId="{C73B2DD4-A2BC-4CC0-9388-11290AE59A69}" srcId="{E24C694B-5933-47EB-B52C-B9C54DFCF41B}" destId="{57972AD8-3FDF-403C-9B8D-6528E760E6AB}" srcOrd="0" destOrd="0" parTransId="{F684F64B-46CE-497E-8D59-E81DBF59802F}" sibTransId="{1FEB7982-E025-4D29-96DE-2467530B9080}"/>
    <dgm:cxn modelId="{FC6247A7-D7F0-4FA2-985E-10B46D1C617C}" type="presOf" srcId="{5D5F9F5E-56C5-478B-9D4D-A3886F544403}" destId="{7C880179-AB93-424D-B597-78F55E6BF6E5}" srcOrd="0" destOrd="0" presId="urn:microsoft.com/office/officeart/2005/8/layout/hierarchy6"/>
    <dgm:cxn modelId="{FAC90961-7ED5-454E-99A8-A9699DB7FE34}" type="presOf" srcId="{57972AD8-3FDF-403C-9B8D-6528E760E6AB}" destId="{8CD8D9EE-283E-45E5-A8E1-550AED1D84A9}" srcOrd="0" destOrd="0" presId="urn:microsoft.com/office/officeart/2005/8/layout/hierarchy6"/>
    <dgm:cxn modelId="{FD2EE260-DB53-4363-A56F-5D02B122A610}" type="presOf" srcId="{C753055E-4230-4168-AD03-3B492564CAE9}" destId="{626467B8-6C3F-410F-9F43-FF1BA3E1C80D}" srcOrd="0" destOrd="0" presId="urn:microsoft.com/office/officeart/2005/8/layout/hierarchy6"/>
    <dgm:cxn modelId="{C2119433-6369-4D28-BAB0-BBA2C7EF3336}" type="presOf" srcId="{FA506A23-A334-463C-B35D-A6EDCA08058C}" destId="{C450F2ED-191A-4C9C-A465-A80053F91AA0}" srcOrd="0" destOrd="0" presId="urn:microsoft.com/office/officeart/2005/8/layout/hierarchy6"/>
    <dgm:cxn modelId="{6B73EA31-5CAA-42A2-94D9-CB535B9A4124}" srcId="{57972AD8-3FDF-403C-9B8D-6528E760E6AB}" destId="{D3DEDA13-98E3-4F30-B12D-50220745C5C6}" srcOrd="0" destOrd="0" parTransId="{F9FAE6A2-D124-45C9-B4CD-038A400B1C9F}" sibTransId="{7D2F0C5B-3B34-4A25-B734-660FDA462345}"/>
    <dgm:cxn modelId="{B8523AAA-8F1B-405D-BCE8-9388B682A38E}" type="presOf" srcId="{708AF603-6745-440C-8A7C-47E933C83362}" destId="{5B0539D2-40A0-429F-AB6F-2E8970F62860}" srcOrd="0" destOrd="0" presId="urn:microsoft.com/office/officeart/2005/8/layout/hierarchy6"/>
    <dgm:cxn modelId="{ADEB5272-7F38-4357-B97F-87F0A6A6078F}" type="presOf" srcId="{B0367103-A3D8-40AF-A3A3-E2E7FC6D2A9E}" destId="{CE9FDCB8-93E0-453D-9350-907DB85BF666}" srcOrd="0" destOrd="0" presId="urn:microsoft.com/office/officeart/2005/8/layout/hierarchy6"/>
    <dgm:cxn modelId="{200BC6B3-8756-45D0-8C4F-66EDA2A7EC36}" type="presOf" srcId="{E5992C08-D3CD-4C44-8601-C52CFF1A9BA2}" destId="{91B0876D-B68F-497A-90A4-037A2BF86E89}" srcOrd="0" destOrd="0" presId="urn:microsoft.com/office/officeart/2005/8/layout/hierarchy6"/>
    <dgm:cxn modelId="{DB83CE9C-33A5-4B7B-B48D-AA6128B76B71}" srcId="{5D5F9F5E-56C5-478B-9D4D-A3886F544403}" destId="{E24C694B-5933-47EB-B52C-B9C54DFCF41B}" srcOrd="0" destOrd="0" parTransId="{7B52B2B0-EBBC-433D-A123-222515BDEB1A}" sibTransId="{86806C43-23AF-413D-8496-18E3D2D4839C}"/>
    <dgm:cxn modelId="{20C4BED2-C209-4F68-8BC0-237E9E2B6C39}" srcId="{5D5F9F5E-56C5-478B-9D4D-A3886F544403}" destId="{8D6831C0-57BF-49EA-AC16-E0B899F33650}" srcOrd="1" destOrd="0" parTransId="{337CE945-82EF-4392-A1C8-6C1509CC55F7}" sibTransId="{86F3F8E5-E1AA-45CA-AF99-68BE183A5C8C}"/>
    <dgm:cxn modelId="{38063B60-6472-4CB8-9DCD-6DF5BAD217EF}" type="presOf" srcId="{D2B4805D-49E5-4429-A38A-A79FB24328AE}" destId="{3BE9BDDE-316A-4A23-BAB9-E321CCF0F669}" srcOrd="0" destOrd="0" presId="urn:microsoft.com/office/officeart/2005/8/layout/hierarchy6"/>
    <dgm:cxn modelId="{481A29F7-F28A-4C35-AA36-D0C92862D99D}" srcId="{E1C62B17-04C0-42CC-A429-16F635ADF723}" destId="{F581D68E-C4D6-43FF-9A4A-CB3FC4A4D5CE}" srcOrd="0" destOrd="0" parTransId="{FF19F6EA-D324-4885-9A80-5170581604F2}" sibTransId="{3A19A8C0-6B9C-4B43-A025-9985655F872B}"/>
    <dgm:cxn modelId="{F6A11287-F0EF-4611-ACCE-13482AA3ED5A}" srcId="{5D5F9F5E-56C5-478B-9D4D-A3886F544403}" destId="{E5992C08-D3CD-4C44-8601-C52CFF1A9BA2}" srcOrd="4" destOrd="0" parTransId="{1D800E7F-6911-4424-8274-B85203DEE233}" sibTransId="{516ADCB7-3C07-4AD9-BB4B-D73D9A8DF956}"/>
    <dgm:cxn modelId="{923DE5F1-BE9C-4585-AC2C-0813B35A4BA5}" srcId="{5D5F9F5E-56C5-478B-9D4D-A3886F544403}" destId="{D40D4697-4A2D-414E-9C9D-5EFE02667AB7}" srcOrd="3" destOrd="0" parTransId="{0B5F2E11-960F-4A62-8092-FF88E0E96AB1}" sibTransId="{9518DF12-44B8-4D41-9D56-28C48D33D8B6}"/>
    <dgm:cxn modelId="{DC759849-F036-4087-88D1-F6678297FFCF}" srcId="{E24C694B-5933-47EB-B52C-B9C54DFCF41B}" destId="{B1539E86-3EC4-4600-A82E-AA0B70CDB85B}" srcOrd="1" destOrd="0" parTransId="{53BA5D44-78F0-4747-A4CC-8CD7FDFEA6F8}" sibTransId="{D6BC5FA5-9725-409D-9AE5-5B04711228A3}"/>
    <dgm:cxn modelId="{55203B9B-7AA9-4549-8A23-9DA3D4571801}" type="presOf" srcId="{D3DEDA13-98E3-4F30-B12D-50220745C5C6}" destId="{6DF77B9C-7694-4713-8629-C37B776ED379}" srcOrd="0" destOrd="0" presId="urn:microsoft.com/office/officeart/2005/8/layout/hierarchy6"/>
    <dgm:cxn modelId="{254D4365-9A6B-408A-AA3F-930D689D2E96}" type="presOf" srcId="{FF19F6EA-D324-4885-9A80-5170581604F2}" destId="{E0E0CD73-B528-46F4-983A-3C86C42272DB}" srcOrd="0" destOrd="0" presId="urn:microsoft.com/office/officeart/2005/8/layout/hierarchy6"/>
    <dgm:cxn modelId="{2CD80B08-F926-423F-BFEB-F07229D1DB7A}" type="presOf" srcId="{0EB65629-CF8C-49A3-8C2F-040CA82E546C}" destId="{4BBACDD1-418C-4EF4-B544-4B8BC34E4CE9}" srcOrd="0" destOrd="0" presId="urn:microsoft.com/office/officeart/2005/8/layout/hierarchy6"/>
    <dgm:cxn modelId="{4D11D9EF-D92C-4520-A2E1-DA0D1084AB7B}" type="presOf" srcId="{FC275603-9422-42B4-9152-E5ACC074192D}" destId="{9F3B87BA-E153-4FBE-8A4A-024295041D7C}" srcOrd="1" destOrd="0" presId="urn:microsoft.com/office/officeart/2005/8/layout/hierarchy6"/>
    <dgm:cxn modelId="{A194BC24-EF0F-4F34-BC3B-7094CF76419E}" type="presOf" srcId="{FC275603-9422-42B4-9152-E5ACC074192D}" destId="{60CA2BE1-D194-44BA-AC67-6BFD77242566}" srcOrd="0" destOrd="0" presId="urn:microsoft.com/office/officeart/2005/8/layout/hierarchy6"/>
    <dgm:cxn modelId="{EFDB2C92-9ECD-4644-B552-F53C3C577F23}" type="presOf" srcId="{E5992C08-D3CD-4C44-8601-C52CFF1A9BA2}" destId="{9212EF9A-C183-44EF-8132-93CD8C2080AC}" srcOrd="1" destOrd="0" presId="urn:microsoft.com/office/officeart/2005/8/layout/hierarchy6"/>
    <dgm:cxn modelId="{239F476B-82E4-47CB-838B-C69EF75017B0}" type="presOf" srcId="{B1539E86-3EC4-4600-A82E-AA0B70CDB85B}" destId="{3B26383E-6C08-47A6-BA9F-1DAF4E6BA1AB}" srcOrd="0" destOrd="0" presId="urn:microsoft.com/office/officeart/2005/8/layout/hierarchy6"/>
    <dgm:cxn modelId="{2ACC82CE-1B8D-4839-AC0F-AB7D3F0D0312}" type="presOf" srcId="{F9FAE6A2-D124-45C9-B4CD-038A400B1C9F}" destId="{2E684E07-1CA9-4FC7-980F-06692CFD5892}" srcOrd="0" destOrd="0" presId="urn:microsoft.com/office/officeart/2005/8/layout/hierarchy6"/>
    <dgm:cxn modelId="{AAEDDCCB-F49E-4D7F-AB95-2DF4EC222240}" type="presOf" srcId="{E24C694B-5933-47EB-B52C-B9C54DFCF41B}" destId="{A614287C-5E03-46ED-BD76-6FAD6491C7F6}" srcOrd="0" destOrd="0" presId="urn:microsoft.com/office/officeart/2005/8/layout/hierarchy6"/>
    <dgm:cxn modelId="{345B832C-496C-49CB-AE59-4698188738D4}" srcId="{12F03225-7166-449F-8FC3-078FB4C7A065}" destId="{FA506A23-A334-463C-B35D-A6EDCA08058C}" srcOrd="0" destOrd="0" parTransId="{F314CC95-A336-4E8A-89CA-FEC43B9CA425}" sibTransId="{4B54806B-A0BE-4A3B-A065-28544D9E2A90}"/>
    <dgm:cxn modelId="{B8DEE57F-D1FB-4230-B8EB-AE96C72994B4}" srcId="{57972AD8-3FDF-403C-9B8D-6528E760E6AB}" destId="{E1C62B17-04C0-42CC-A429-16F635ADF723}" srcOrd="1" destOrd="0" parTransId="{12EE9917-9ADA-4DF6-BEC7-861CC5821650}" sibTransId="{E13D0D64-3984-4C25-93A7-5AF70E65A7E7}"/>
    <dgm:cxn modelId="{AD7BB0C8-BB48-43DA-BA64-28E726F4770C}" srcId="{D3DEDA13-98E3-4F30-B12D-50220745C5C6}" destId="{708AF603-6745-440C-8A7C-47E933C83362}" srcOrd="0" destOrd="0" parTransId="{B0367103-A3D8-40AF-A3A3-E2E7FC6D2A9E}" sibTransId="{05508508-39E6-456C-A89B-8B84E1ADB98F}"/>
    <dgm:cxn modelId="{31B270ED-D325-4E1F-9830-AAD804697AB1}" type="presOf" srcId="{D40D4697-4A2D-414E-9C9D-5EFE02667AB7}" destId="{8F2C771B-E740-427C-9062-4D806067E48F}" srcOrd="1" destOrd="0" presId="urn:microsoft.com/office/officeart/2005/8/layout/hierarchy6"/>
    <dgm:cxn modelId="{EF985124-5BDC-450C-B5CA-EADF5A304E92}" type="presOf" srcId="{53BA5D44-78F0-4747-A4CC-8CD7FDFEA6F8}" destId="{BE3C3BA0-C0F8-4B4C-B4AE-AEA806656DFF}" srcOrd="0" destOrd="0" presId="urn:microsoft.com/office/officeart/2005/8/layout/hierarchy6"/>
    <dgm:cxn modelId="{99C74E2F-EEAF-416E-A520-CFC60F72CB4D}" type="presOf" srcId="{12F03225-7166-449F-8FC3-078FB4C7A065}" destId="{5C12CFBB-DBB1-4A57-AD0C-9642DCC717FD}" srcOrd="0" destOrd="0" presId="urn:microsoft.com/office/officeart/2005/8/layout/hierarchy6"/>
    <dgm:cxn modelId="{F7879053-86FA-4DC2-82D5-B9D5807566AE}" type="presOf" srcId="{12EE9917-9ADA-4DF6-BEC7-861CC5821650}" destId="{5A8837DA-AE2A-4007-A4D9-7504CACCC71F}" srcOrd="0" destOrd="0" presId="urn:microsoft.com/office/officeart/2005/8/layout/hierarchy6"/>
    <dgm:cxn modelId="{B7D75E32-CCE3-4BFF-B9AE-18DB6D9DA004}" type="presParOf" srcId="{7C880179-AB93-424D-B597-78F55E6BF6E5}" destId="{18DD709F-A7F6-4B08-A7BD-35FD348D3FC3}" srcOrd="0" destOrd="0" presId="urn:microsoft.com/office/officeart/2005/8/layout/hierarchy6"/>
    <dgm:cxn modelId="{2B537B42-BBA1-4707-9317-9A3A52386C44}" type="presParOf" srcId="{18DD709F-A7F6-4B08-A7BD-35FD348D3FC3}" destId="{E2938D02-8C66-4EBF-A2FB-2702376068CC}" srcOrd="0" destOrd="0" presId="urn:microsoft.com/office/officeart/2005/8/layout/hierarchy6"/>
    <dgm:cxn modelId="{591B2802-628A-4076-878B-337288BD5A08}" type="presParOf" srcId="{18DD709F-A7F6-4B08-A7BD-35FD348D3FC3}" destId="{3A289DAC-CEEC-4539-A80C-2AFF8C9DF340}" srcOrd="1" destOrd="0" presId="urn:microsoft.com/office/officeart/2005/8/layout/hierarchy6"/>
    <dgm:cxn modelId="{F2DA3F3C-5AA3-4BC8-970D-4DDBC3B19052}" type="presParOf" srcId="{3A289DAC-CEEC-4539-A80C-2AFF8C9DF340}" destId="{190248AA-7AB1-4E63-8AB4-4C3BEE1AF276}" srcOrd="0" destOrd="0" presId="urn:microsoft.com/office/officeart/2005/8/layout/hierarchy6"/>
    <dgm:cxn modelId="{BD8A6617-F652-4137-B839-F7D13EB5A481}" type="presParOf" srcId="{190248AA-7AB1-4E63-8AB4-4C3BEE1AF276}" destId="{A614287C-5E03-46ED-BD76-6FAD6491C7F6}" srcOrd="0" destOrd="0" presId="urn:microsoft.com/office/officeart/2005/8/layout/hierarchy6"/>
    <dgm:cxn modelId="{44FF4C75-8002-412D-9D36-69BB4F13596E}" type="presParOf" srcId="{190248AA-7AB1-4E63-8AB4-4C3BEE1AF276}" destId="{E446A413-FE71-4905-9036-057A5822514A}" srcOrd="1" destOrd="0" presId="urn:microsoft.com/office/officeart/2005/8/layout/hierarchy6"/>
    <dgm:cxn modelId="{8F837FC0-8665-4DC1-82A0-4122CF88F62F}" type="presParOf" srcId="{E446A413-FE71-4905-9036-057A5822514A}" destId="{2EB82274-7737-4100-8428-56326361F339}" srcOrd="0" destOrd="0" presId="urn:microsoft.com/office/officeart/2005/8/layout/hierarchy6"/>
    <dgm:cxn modelId="{7D5412D4-6C19-459F-B8B3-170A1EAF5307}" type="presParOf" srcId="{E446A413-FE71-4905-9036-057A5822514A}" destId="{A6B45E3E-9800-48DD-81F2-74B56BB54AB1}" srcOrd="1" destOrd="0" presId="urn:microsoft.com/office/officeart/2005/8/layout/hierarchy6"/>
    <dgm:cxn modelId="{2D396F4F-7174-40F6-A810-50E0B9DEEABE}" type="presParOf" srcId="{A6B45E3E-9800-48DD-81F2-74B56BB54AB1}" destId="{8CD8D9EE-283E-45E5-A8E1-550AED1D84A9}" srcOrd="0" destOrd="0" presId="urn:microsoft.com/office/officeart/2005/8/layout/hierarchy6"/>
    <dgm:cxn modelId="{B7ACDA8D-BF8A-412B-BAF5-258C396D357D}" type="presParOf" srcId="{A6B45E3E-9800-48DD-81F2-74B56BB54AB1}" destId="{DD56B9A2-585E-490B-A262-58F736EE4877}" srcOrd="1" destOrd="0" presId="urn:microsoft.com/office/officeart/2005/8/layout/hierarchy6"/>
    <dgm:cxn modelId="{7979AAD9-AB0C-4DF2-A8B7-7A039C1666BB}" type="presParOf" srcId="{DD56B9A2-585E-490B-A262-58F736EE4877}" destId="{2E684E07-1CA9-4FC7-980F-06692CFD5892}" srcOrd="0" destOrd="0" presId="urn:microsoft.com/office/officeart/2005/8/layout/hierarchy6"/>
    <dgm:cxn modelId="{23CBB80A-9CB7-457F-8663-0DBE83FE1377}" type="presParOf" srcId="{DD56B9A2-585E-490B-A262-58F736EE4877}" destId="{52CE85D2-28E5-49DF-9392-B265C30BA51C}" srcOrd="1" destOrd="0" presId="urn:microsoft.com/office/officeart/2005/8/layout/hierarchy6"/>
    <dgm:cxn modelId="{AC39C9A0-14E9-4DFF-AD08-DDA977DE33AE}" type="presParOf" srcId="{52CE85D2-28E5-49DF-9392-B265C30BA51C}" destId="{6DF77B9C-7694-4713-8629-C37B776ED379}" srcOrd="0" destOrd="0" presId="urn:microsoft.com/office/officeart/2005/8/layout/hierarchy6"/>
    <dgm:cxn modelId="{C7EDE8E5-A117-4CE9-9463-10655B2F739D}" type="presParOf" srcId="{52CE85D2-28E5-49DF-9392-B265C30BA51C}" destId="{94F33C1F-FC09-4341-8A7F-DD8DFCF9AE10}" srcOrd="1" destOrd="0" presId="urn:microsoft.com/office/officeart/2005/8/layout/hierarchy6"/>
    <dgm:cxn modelId="{6C700E5F-E48B-40EB-B625-56A0ED2BA87E}" type="presParOf" srcId="{94F33C1F-FC09-4341-8A7F-DD8DFCF9AE10}" destId="{CE9FDCB8-93E0-453D-9350-907DB85BF666}" srcOrd="0" destOrd="0" presId="urn:microsoft.com/office/officeart/2005/8/layout/hierarchy6"/>
    <dgm:cxn modelId="{12C89713-94B6-4920-83CC-6687EA11D241}" type="presParOf" srcId="{94F33C1F-FC09-4341-8A7F-DD8DFCF9AE10}" destId="{CB9C7980-18EA-4DB4-8A81-ABC69891F668}" srcOrd="1" destOrd="0" presId="urn:microsoft.com/office/officeart/2005/8/layout/hierarchy6"/>
    <dgm:cxn modelId="{D2D0329B-03E9-4A70-91B8-C0346125CE15}" type="presParOf" srcId="{CB9C7980-18EA-4DB4-8A81-ABC69891F668}" destId="{5B0539D2-40A0-429F-AB6F-2E8970F62860}" srcOrd="0" destOrd="0" presId="urn:microsoft.com/office/officeart/2005/8/layout/hierarchy6"/>
    <dgm:cxn modelId="{30296EBB-0448-479F-96C0-3E81E445F932}" type="presParOf" srcId="{CB9C7980-18EA-4DB4-8A81-ABC69891F668}" destId="{1D374F14-61B1-499C-8A6F-651915CA3CB9}" srcOrd="1" destOrd="0" presId="urn:microsoft.com/office/officeart/2005/8/layout/hierarchy6"/>
    <dgm:cxn modelId="{1AE7E944-6C50-4B78-952D-9D4EF2449A5A}" type="presParOf" srcId="{DD56B9A2-585E-490B-A262-58F736EE4877}" destId="{5A8837DA-AE2A-4007-A4D9-7504CACCC71F}" srcOrd="2" destOrd="0" presId="urn:microsoft.com/office/officeart/2005/8/layout/hierarchy6"/>
    <dgm:cxn modelId="{AE11E00C-E7DD-487A-8516-BC6197C454C7}" type="presParOf" srcId="{DD56B9A2-585E-490B-A262-58F736EE4877}" destId="{0471D9A1-5825-4E17-9928-8ED23944DC53}" srcOrd="3" destOrd="0" presId="urn:microsoft.com/office/officeart/2005/8/layout/hierarchy6"/>
    <dgm:cxn modelId="{BB2DF5B5-6F3A-4B54-9843-798361F7BC80}" type="presParOf" srcId="{0471D9A1-5825-4E17-9928-8ED23944DC53}" destId="{821A6168-3423-44F2-8967-C9E03C920670}" srcOrd="0" destOrd="0" presId="urn:microsoft.com/office/officeart/2005/8/layout/hierarchy6"/>
    <dgm:cxn modelId="{F7AC0A9C-2195-4231-907E-5C89E811BF9F}" type="presParOf" srcId="{0471D9A1-5825-4E17-9928-8ED23944DC53}" destId="{79F1BA9D-0023-48F4-8CFD-9BAF0BD1585E}" srcOrd="1" destOrd="0" presId="urn:microsoft.com/office/officeart/2005/8/layout/hierarchy6"/>
    <dgm:cxn modelId="{7B1A9A4E-C3A2-4B1D-AF17-1AB7CC530001}" type="presParOf" srcId="{79F1BA9D-0023-48F4-8CFD-9BAF0BD1585E}" destId="{E0E0CD73-B528-46F4-983A-3C86C42272DB}" srcOrd="0" destOrd="0" presId="urn:microsoft.com/office/officeart/2005/8/layout/hierarchy6"/>
    <dgm:cxn modelId="{C7E54577-234C-43C8-B31C-D87B7569F067}" type="presParOf" srcId="{79F1BA9D-0023-48F4-8CFD-9BAF0BD1585E}" destId="{57F252A2-254D-4D7F-8216-0DC6F77864C1}" srcOrd="1" destOrd="0" presId="urn:microsoft.com/office/officeart/2005/8/layout/hierarchy6"/>
    <dgm:cxn modelId="{DAF3D937-9E9F-4140-9859-B76F341D5D9D}" type="presParOf" srcId="{57F252A2-254D-4D7F-8216-0DC6F77864C1}" destId="{E52A61EA-477F-4DE5-B6FF-26334526D6BE}" srcOrd="0" destOrd="0" presId="urn:microsoft.com/office/officeart/2005/8/layout/hierarchy6"/>
    <dgm:cxn modelId="{713603A3-DE69-4448-9EF5-1CBECCED5894}" type="presParOf" srcId="{57F252A2-254D-4D7F-8216-0DC6F77864C1}" destId="{A0CEF2C4-9599-4A46-A328-CD0496ABB62E}" srcOrd="1" destOrd="0" presId="urn:microsoft.com/office/officeart/2005/8/layout/hierarchy6"/>
    <dgm:cxn modelId="{CB83A443-C9F9-40E3-A384-4BDF0624B9D5}" type="presParOf" srcId="{E446A413-FE71-4905-9036-057A5822514A}" destId="{BE3C3BA0-C0F8-4B4C-B4AE-AEA806656DFF}" srcOrd="2" destOrd="0" presId="urn:microsoft.com/office/officeart/2005/8/layout/hierarchy6"/>
    <dgm:cxn modelId="{7FD2411C-3E50-4FB9-A759-F5B1A348E87D}" type="presParOf" srcId="{E446A413-FE71-4905-9036-057A5822514A}" destId="{7FF05D20-D1BA-4C05-9DDA-E1BD0207F474}" srcOrd="3" destOrd="0" presId="urn:microsoft.com/office/officeart/2005/8/layout/hierarchy6"/>
    <dgm:cxn modelId="{B75A2988-D78A-4455-ABEE-E66876BA18A0}" type="presParOf" srcId="{7FF05D20-D1BA-4C05-9DDA-E1BD0207F474}" destId="{3B26383E-6C08-47A6-BA9F-1DAF4E6BA1AB}" srcOrd="0" destOrd="0" presId="urn:microsoft.com/office/officeart/2005/8/layout/hierarchy6"/>
    <dgm:cxn modelId="{5D35B6AD-699F-420D-93D7-A69C72ED2B30}" type="presParOf" srcId="{7FF05D20-D1BA-4C05-9DDA-E1BD0207F474}" destId="{2EED60E9-B8FB-4B2D-B3FD-DA3DF1CBD68C}" srcOrd="1" destOrd="0" presId="urn:microsoft.com/office/officeart/2005/8/layout/hierarchy6"/>
    <dgm:cxn modelId="{0E14162E-48B3-4280-9EF4-E36C367697E1}" type="presParOf" srcId="{2EED60E9-B8FB-4B2D-B3FD-DA3DF1CBD68C}" destId="{3BE9BDDE-316A-4A23-BAB9-E321CCF0F669}" srcOrd="0" destOrd="0" presId="urn:microsoft.com/office/officeart/2005/8/layout/hierarchy6"/>
    <dgm:cxn modelId="{4148D750-EB7C-445D-B9E5-6179EA0457C7}" type="presParOf" srcId="{2EED60E9-B8FB-4B2D-B3FD-DA3DF1CBD68C}" destId="{E791E4EE-AC9E-4808-87ED-4E7F363C8333}" srcOrd="1" destOrd="0" presId="urn:microsoft.com/office/officeart/2005/8/layout/hierarchy6"/>
    <dgm:cxn modelId="{8B603758-171B-4C0C-8DEB-D5B529D50058}" type="presParOf" srcId="{E791E4EE-AC9E-4808-87ED-4E7F363C8333}" destId="{5C12CFBB-DBB1-4A57-AD0C-9642DCC717FD}" srcOrd="0" destOrd="0" presId="urn:microsoft.com/office/officeart/2005/8/layout/hierarchy6"/>
    <dgm:cxn modelId="{D0050B06-2FEC-4C05-9A9A-2D9DD023ED87}" type="presParOf" srcId="{E791E4EE-AC9E-4808-87ED-4E7F363C8333}" destId="{DE80F875-C7EE-4B9D-BB94-58BCBFDD9F31}" srcOrd="1" destOrd="0" presId="urn:microsoft.com/office/officeart/2005/8/layout/hierarchy6"/>
    <dgm:cxn modelId="{456717CD-53C9-4D95-9084-67F68632FB2B}" type="presParOf" srcId="{DE80F875-C7EE-4B9D-BB94-58BCBFDD9F31}" destId="{B9D4EF3B-FEEC-4137-8323-A0E6B9E3613D}" srcOrd="0" destOrd="0" presId="urn:microsoft.com/office/officeart/2005/8/layout/hierarchy6"/>
    <dgm:cxn modelId="{52FF2DF4-6881-4235-AC55-69E6EDD9A6C8}" type="presParOf" srcId="{DE80F875-C7EE-4B9D-BB94-58BCBFDD9F31}" destId="{47A14947-716E-4559-B364-0B121463D374}" srcOrd="1" destOrd="0" presId="urn:microsoft.com/office/officeart/2005/8/layout/hierarchy6"/>
    <dgm:cxn modelId="{A0FE3AC6-828F-4D34-B7E7-6FDD286443B4}" type="presParOf" srcId="{47A14947-716E-4559-B364-0B121463D374}" destId="{C450F2ED-191A-4C9C-A465-A80053F91AA0}" srcOrd="0" destOrd="0" presId="urn:microsoft.com/office/officeart/2005/8/layout/hierarchy6"/>
    <dgm:cxn modelId="{FA7EB433-AC68-452A-8F99-D292431D5722}" type="presParOf" srcId="{47A14947-716E-4559-B364-0B121463D374}" destId="{22B48482-2E89-4871-8332-C9D72576BD5B}" srcOrd="1" destOrd="0" presId="urn:microsoft.com/office/officeart/2005/8/layout/hierarchy6"/>
    <dgm:cxn modelId="{D98E281E-4E5A-4421-B2D6-1D2FFA02B87A}" type="presParOf" srcId="{DE80F875-C7EE-4B9D-BB94-58BCBFDD9F31}" destId="{626467B8-6C3F-410F-9F43-FF1BA3E1C80D}" srcOrd="2" destOrd="0" presId="urn:microsoft.com/office/officeart/2005/8/layout/hierarchy6"/>
    <dgm:cxn modelId="{E8AB2F0E-48F6-4EB4-A59F-9467B5D91496}" type="presParOf" srcId="{DE80F875-C7EE-4B9D-BB94-58BCBFDD9F31}" destId="{59F8AFA1-45D9-4F47-995F-4A4AE6DA8773}" srcOrd="3" destOrd="0" presId="urn:microsoft.com/office/officeart/2005/8/layout/hierarchy6"/>
    <dgm:cxn modelId="{02FFD861-08D4-4306-8503-F6265FA5B55D}" type="presParOf" srcId="{59F8AFA1-45D9-4F47-995F-4A4AE6DA8773}" destId="{4BBACDD1-418C-4EF4-B544-4B8BC34E4CE9}" srcOrd="0" destOrd="0" presId="urn:microsoft.com/office/officeart/2005/8/layout/hierarchy6"/>
    <dgm:cxn modelId="{6A1A1936-AB14-46E6-A92D-B833462A7C43}" type="presParOf" srcId="{59F8AFA1-45D9-4F47-995F-4A4AE6DA8773}" destId="{12135AE9-F532-4401-971C-72A69C7C1F77}" srcOrd="1" destOrd="0" presId="urn:microsoft.com/office/officeart/2005/8/layout/hierarchy6"/>
    <dgm:cxn modelId="{2BB076F1-C902-40ED-B77D-4281A7F81E21}" type="presParOf" srcId="{7C880179-AB93-424D-B597-78F55E6BF6E5}" destId="{34E61062-53A2-4CDE-BECE-F5CC1F03A190}" srcOrd="1" destOrd="0" presId="urn:microsoft.com/office/officeart/2005/8/layout/hierarchy6"/>
    <dgm:cxn modelId="{A334BD73-8399-4A6A-B756-52E86C03E20C}" type="presParOf" srcId="{34E61062-53A2-4CDE-BECE-F5CC1F03A190}" destId="{5F50AE54-1433-46B1-9508-CF88300E75FD}" srcOrd="0" destOrd="0" presId="urn:microsoft.com/office/officeart/2005/8/layout/hierarchy6"/>
    <dgm:cxn modelId="{B9000921-A426-42DE-83CA-5517B62FA354}" type="presParOf" srcId="{5F50AE54-1433-46B1-9508-CF88300E75FD}" destId="{09D69920-BE96-46DE-92EB-296BF95123E2}" srcOrd="0" destOrd="0" presId="urn:microsoft.com/office/officeart/2005/8/layout/hierarchy6"/>
    <dgm:cxn modelId="{785C991B-3180-4BAC-8568-B98E1CBEE860}" type="presParOf" srcId="{5F50AE54-1433-46B1-9508-CF88300E75FD}" destId="{648C1B76-78B5-4CDF-988A-1DBBD012CEED}" srcOrd="1" destOrd="0" presId="urn:microsoft.com/office/officeart/2005/8/layout/hierarchy6"/>
    <dgm:cxn modelId="{52FFED06-8A66-4700-B9A5-B1C9D268D177}" type="presParOf" srcId="{34E61062-53A2-4CDE-BECE-F5CC1F03A190}" destId="{CCC6E50F-F69F-4F47-8D32-C801714EA526}" srcOrd="1" destOrd="0" presId="urn:microsoft.com/office/officeart/2005/8/layout/hierarchy6"/>
    <dgm:cxn modelId="{471ECFF9-2EF7-43F9-BB33-979D1733664A}" type="presParOf" srcId="{CCC6E50F-F69F-4F47-8D32-C801714EA526}" destId="{768B3B22-3856-4080-9923-3756EA5D64C4}" srcOrd="0" destOrd="0" presId="urn:microsoft.com/office/officeart/2005/8/layout/hierarchy6"/>
    <dgm:cxn modelId="{DD4FFC5B-335D-445C-B723-DF03DB0653F4}" type="presParOf" srcId="{34E61062-53A2-4CDE-BECE-F5CC1F03A190}" destId="{B47B3212-6243-4DE9-B246-3AFC884D4E15}" srcOrd="2" destOrd="0" presId="urn:microsoft.com/office/officeart/2005/8/layout/hierarchy6"/>
    <dgm:cxn modelId="{B2086B2B-7FDC-4684-B52F-31A7111139BB}" type="presParOf" srcId="{B47B3212-6243-4DE9-B246-3AFC884D4E15}" destId="{60CA2BE1-D194-44BA-AC67-6BFD77242566}" srcOrd="0" destOrd="0" presId="urn:microsoft.com/office/officeart/2005/8/layout/hierarchy6"/>
    <dgm:cxn modelId="{B45C5400-144C-4785-85D0-C341568F8DD9}" type="presParOf" srcId="{B47B3212-6243-4DE9-B246-3AFC884D4E15}" destId="{9F3B87BA-E153-4FBE-8A4A-024295041D7C}" srcOrd="1" destOrd="0" presId="urn:microsoft.com/office/officeart/2005/8/layout/hierarchy6"/>
    <dgm:cxn modelId="{EBFEDADA-6A72-48FA-B8BF-FCA0A0673839}" type="presParOf" srcId="{34E61062-53A2-4CDE-BECE-F5CC1F03A190}" destId="{DB046783-6BFC-45D6-8F46-D517D323846D}" srcOrd="3" destOrd="0" presId="urn:microsoft.com/office/officeart/2005/8/layout/hierarchy6"/>
    <dgm:cxn modelId="{8C838B79-3B45-428D-8DFF-90F1EFD7F1A8}" type="presParOf" srcId="{DB046783-6BFC-45D6-8F46-D517D323846D}" destId="{A0CE0C51-62E2-4FFE-BFE1-C7E311C2BBD1}" srcOrd="0" destOrd="0" presId="urn:microsoft.com/office/officeart/2005/8/layout/hierarchy6"/>
    <dgm:cxn modelId="{8DD43157-2548-4018-8DCB-7980ED08F24B}" type="presParOf" srcId="{34E61062-53A2-4CDE-BECE-F5CC1F03A190}" destId="{A6AE811B-7390-4BE1-8038-5CD49C6ABADC}" srcOrd="4" destOrd="0" presId="urn:microsoft.com/office/officeart/2005/8/layout/hierarchy6"/>
    <dgm:cxn modelId="{43DC6716-A3E7-4724-B550-3599D8451892}" type="presParOf" srcId="{A6AE811B-7390-4BE1-8038-5CD49C6ABADC}" destId="{929610CB-4475-485C-8F12-46F8C0FEF9A7}" srcOrd="0" destOrd="0" presId="urn:microsoft.com/office/officeart/2005/8/layout/hierarchy6"/>
    <dgm:cxn modelId="{EA25B292-BFD4-4EEC-AC68-02894A20E7EE}" type="presParOf" srcId="{A6AE811B-7390-4BE1-8038-5CD49C6ABADC}" destId="{8F2C771B-E740-427C-9062-4D806067E48F}" srcOrd="1" destOrd="0" presId="urn:microsoft.com/office/officeart/2005/8/layout/hierarchy6"/>
    <dgm:cxn modelId="{3F6828D0-FAEF-47A8-B69D-A5333E625F37}" type="presParOf" srcId="{34E61062-53A2-4CDE-BECE-F5CC1F03A190}" destId="{95A54187-098D-45C5-A617-42E75C818112}" srcOrd="5" destOrd="0" presId="urn:microsoft.com/office/officeart/2005/8/layout/hierarchy6"/>
    <dgm:cxn modelId="{DF5971F0-2FBC-4E21-A9E3-AF4157DA2EC6}" type="presParOf" srcId="{95A54187-098D-45C5-A617-42E75C818112}" destId="{258A7496-706B-4137-9159-91E3D86691F7}" srcOrd="0" destOrd="0" presId="urn:microsoft.com/office/officeart/2005/8/layout/hierarchy6"/>
    <dgm:cxn modelId="{E1C8C33B-DEB4-4075-BD9E-075BF23304F4}" type="presParOf" srcId="{34E61062-53A2-4CDE-BECE-F5CC1F03A190}" destId="{0C2AC083-A705-419E-951B-ADBFA9BE9C6C}" srcOrd="6" destOrd="0" presId="urn:microsoft.com/office/officeart/2005/8/layout/hierarchy6"/>
    <dgm:cxn modelId="{EA14A75A-8AF1-453F-9260-800ACD9CDE2B}" type="presParOf" srcId="{0C2AC083-A705-419E-951B-ADBFA9BE9C6C}" destId="{91B0876D-B68F-497A-90A4-037A2BF86E89}" srcOrd="0" destOrd="0" presId="urn:microsoft.com/office/officeart/2005/8/layout/hierarchy6"/>
    <dgm:cxn modelId="{CCFE8331-9320-4600-B143-F8ED83CEA1E2}" type="presParOf" srcId="{0C2AC083-A705-419E-951B-ADBFA9BE9C6C}" destId="{9212EF9A-C183-44EF-8132-93CD8C2080AC}"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D5F9F5E-56C5-478B-9D4D-A3886F544403}" type="doc">
      <dgm:prSet loTypeId="urn:microsoft.com/office/officeart/2005/8/layout/hierarchy6" loCatId="hierarchy" qsTypeId="urn:microsoft.com/office/officeart/2005/8/quickstyle/simple1" qsCatId="simple" csTypeId="urn:microsoft.com/office/officeart/2005/8/colors/accent1_2" csCatId="accent1" phldr="1"/>
      <dgm:spPr/>
      <dgm:t>
        <a:bodyPr/>
        <a:lstStyle/>
        <a:p>
          <a:endParaRPr lang="en-US"/>
        </a:p>
      </dgm:t>
    </dgm:pt>
    <dgm:pt modelId="{E24C694B-5933-47EB-B52C-B9C54DFCF41B}">
      <dgm:prSet phldrT="[Text]" custT="1"/>
      <dgm:spPr>
        <a:xfrm>
          <a:off x="6501149" y="518654"/>
          <a:ext cx="2412856"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gm:spPr>
      <dgm:t>
        <a:bodyPr/>
        <a:lstStyle/>
        <a:p>
          <a:pPr>
            <a:buNone/>
          </a:pPr>
          <a:r>
            <a:rPr lang="en-US" sz="1400" dirty="0">
              <a:solidFill>
                <a:srgbClr val="FFFFFF"/>
              </a:solidFill>
              <a:latin typeface="Segoe UI"/>
              <a:ea typeface="+mn-ea"/>
              <a:cs typeface="+mn-cs"/>
            </a:rPr>
            <a:t>PC/Tablets/Mobile/etc.</a:t>
          </a:r>
        </a:p>
      </dgm:t>
    </dgm:pt>
    <dgm:pt modelId="{7B52B2B0-EBBC-433D-A123-222515BDEB1A}" type="parTrans" cxnId="{DB83CE9C-33A5-4B7B-B48D-AA6128B76B71}">
      <dgm:prSet/>
      <dgm:spPr/>
      <dgm:t>
        <a:bodyPr/>
        <a:lstStyle/>
        <a:p>
          <a:endParaRPr lang="en-US" sz="1400"/>
        </a:p>
      </dgm:t>
    </dgm:pt>
    <dgm:pt modelId="{86806C43-23AF-413D-8496-18E3D2D4839C}" type="sibTrans" cxnId="{DB83CE9C-33A5-4B7B-B48D-AA6128B76B71}">
      <dgm:prSet/>
      <dgm:spPr/>
      <dgm:t>
        <a:bodyPr/>
        <a:lstStyle/>
        <a:p>
          <a:endParaRPr lang="en-US" sz="1400"/>
        </a:p>
      </dgm:t>
    </dgm:pt>
    <dgm:pt modelId="{57972AD8-3FDF-403C-9B8D-6528E760E6AB}">
      <dgm:prSet phldrT="[Text]" custT="1"/>
      <dgm:spPr>
        <a:xfrm>
          <a:off x="5147780" y="1525035"/>
          <a:ext cx="1722874"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gm:spPr>
      <dgm:t>
        <a:bodyPr/>
        <a:lstStyle/>
        <a:p>
          <a:pPr>
            <a:buNone/>
          </a:pPr>
          <a:r>
            <a:rPr lang="en-US" sz="1400" dirty="0">
              <a:solidFill>
                <a:srgbClr val="FFFFFF"/>
              </a:solidFill>
              <a:latin typeface="Segoe UI"/>
              <a:ea typeface="+mn-ea"/>
              <a:cs typeface="+mn-cs"/>
            </a:rPr>
            <a:t>Personal</a:t>
          </a:r>
        </a:p>
      </dgm:t>
    </dgm:pt>
    <dgm:pt modelId="{F684F64B-46CE-497E-8D59-E81DBF59802F}" type="parTrans" cxnId="{C73B2DD4-A2BC-4CC0-9388-11290AE59A69}">
      <dgm:prSet/>
      <dgm:spPr>
        <a:noFill/>
        <a:ln w="10795" cap="flat" cmpd="sng" algn="ctr">
          <a:solidFill>
            <a:srgbClr val="D83B01">
              <a:shade val="60000"/>
              <a:hueOff val="0"/>
              <a:satOff val="0"/>
              <a:lumOff val="0"/>
              <a:alphaOff val="0"/>
            </a:srgbClr>
          </a:solidFill>
          <a:prstDash val="solid"/>
        </a:ln>
        <a:effectLst/>
      </dgm:spPr>
      <dgm:t>
        <a:bodyPr/>
        <a:lstStyle/>
        <a:p>
          <a:endParaRPr lang="en-US" sz="1600"/>
        </a:p>
      </dgm:t>
    </dgm:pt>
    <dgm:pt modelId="{1FEB7982-E025-4D29-96DE-2467530B9080}" type="sibTrans" cxnId="{C73B2DD4-A2BC-4CC0-9388-11290AE59A69}">
      <dgm:prSet/>
      <dgm:spPr/>
      <dgm:t>
        <a:bodyPr/>
        <a:lstStyle/>
        <a:p>
          <a:endParaRPr lang="en-US" sz="1400"/>
        </a:p>
      </dgm:t>
    </dgm:pt>
    <dgm:pt modelId="{12F03225-7166-449F-8FC3-078FB4C7A065}">
      <dgm:prSet phldrT="[Text]" custT="1"/>
      <dgm:spPr>
        <a:xfrm>
          <a:off x="8859714" y="2531416"/>
          <a:ext cx="1078265"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gm:spPr>
      <dgm:t>
        <a:bodyPr/>
        <a:lstStyle/>
        <a:p>
          <a:pPr>
            <a:buNone/>
          </a:pPr>
          <a:r>
            <a:rPr lang="en-US" sz="1400" dirty="0">
              <a:solidFill>
                <a:srgbClr val="FFFFFF"/>
              </a:solidFill>
              <a:latin typeface="Segoe UI"/>
              <a:ea typeface="+mn-ea"/>
              <a:cs typeface="+mn-cs"/>
            </a:rPr>
            <a:t>Work</a:t>
          </a:r>
        </a:p>
      </dgm:t>
    </dgm:pt>
    <dgm:pt modelId="{D2B4805D-49E5-4429-A38A-A79FB24328AE}" type="parTrans" cxnId="{03E1DC98-42F3-40A6-B2AC-66F641AFABAB}">
      <dgm:prSet/>
      <dgm:spPr>
        <a:noFill/>
        <a:ln w="10795" cap="flat" cmpd="sng" algn="ctr">
          <a:solidFill>
            <a:srgbClr val="D83B01">
              <a:shade val="60000"/>
              <a:hueOff val="0"/>
              <a:satOff val="0"/>
              <a:lumOff val="0"/>
              <a:alphaOff val="0"/>
            </a:srgbClr>
          </a:solidFill>
          <a:prstDash val="solid"/>
        </a:ln>
        <a:effectLst/>
      </dgm:spPr>
      <dgm:t>
        <a:bodyPr/>
        <a:lstStyle/>
        <a:p>
          <a:endParaRPr lang="en-US" sz="1400"/>
        </a:p>
      </dgm:t>
    </dgm:pt>
    <dgm:pt modelId="{42BC7B82-283F-4860-82CB-04DF9876CE38}" type="sibTrans" cxnId="{03E1DC98-42F3-40A6-B2AC-66F641AFABAB}">
      <dgm:prSet/>
      <dgm:spPr/>
      <dgm:t>
        <a:bodyPr/>
        <a:lstStyle/>
        <a:p>
          <a:endParaRPr lang="en-US" sz="1400"/>
        </a:p>
      </dgm:t>
    </dgm:pt>
    <dgm:pt modelId="{8D6831C0-57BF-49EA-AC16-E0B899F33650}">
      <dgm:prSet phldrT="[Text]" custT="1"/>
      <dgm:spPr>
        <a:xfrm>
          <a:off x="1352651" y="446769"/>
          <a:ext cx="9731170" cy="862612"/>
        </a:xfrm>
        <a:prstGeom prst="roundRect">
          <a:avLst>
            <a:gd name="adj" fmla="val 10000"/>
          </a:avLst>
        </a:prstGeom>
        <a:solidFill>
          <a:srgbClr val="FFFFFF">
            <a:lumMod val="95000"/>
          </a:srgbClr>
        </a:solidFill>
        <a:ln>
          <a:noFill/>
        </a:ln>
        <a:effectLst/>
      </dgm:spPr>
      <dgm:t>
        <a:bodyPr/>
        <a:lstStyle/>
        <a:p>
          <a:pPr>
            <a:buNone/>
          </a:pPr>
          <a:r>
            <a:rPr lang="en-US" sz="1800" dirty="0">
              <a:solidFill>
                <a:srgbClr val="404040">
                  <a:hueOff val="0"/>
                  <a:satOff val="0"/>
                  <a:lumOff val="0"/>
                  <a:alphaOff val="0"/>
                </a:srgbClr>
              </a:solidFill>
              <a:latin typeface="Segoe UI"/>
              <a:ea typeface="+mn-ea"/>
              <a:cs typeface="+mn-cs"/>
            </a:rPr>
            <a:t>Windows Devices</a:t>
          </a:r>
        </a:p>
      </dgm:t>
    </dgm:pt>
    <dgm:pt modelId="{337CE945-82EF-4392-A1C8-6C1509CC55F7}" type="parTrans" cxnId="{20C4BED2-C209-4F68-8BC0-237E9E2B6C39}">
      <dgm:prSet/>
      <dgm:spPr/>
      <dgm:t>
        <a:bodyPr/>
        <a:lstStyle/>
        <a:p>
          <a:endParaRPr lang="en-US" sz="1400"/>
        </a:p>
      </dgm:t>
    </dgm:pt>
    <dgm:pt modelId="{86F3F8E5-E1AA-45CA-AF99-68BE183A5C8C}" type="sibTrans" cxnId="{20C4BED2-C209-4F68-8BC0-237E9E2B6C39}">
      <dgm:prSet/>
      <dgm:spPr/>
      <dgm:t>
        <a:bodyPr/>
        <a:lstStyle/>
        <a:p>
          <a:endParaRPr lang="en-US" sz="1400"/>
        </a:p>
      </dgm:t>
    </dgm:pt>
    <dgm:pt modelId="{FC275603-9422-42B4-9152-E5ACC074192D}">
      <dgm:prSet phldrT="[Text]" custT="1"/>
      <dgm:spPr>
        <a:xfrm>
          <a:off x="1352651" y="1453151"/>
          <a:ext cx="9731170" cy="862612"/>
        </a:xfrm>
        <a:prstGeom prst="roundRect">
          <a:avLst>
            <a:gd name="adj" fmla="val 10000"/>
          </a:avLst>
        </a:prstGeom>
        <a:solidFill>
          <a:srgbClr val="FFFFFF">
            <a:lumMod val="95000"/>
          </a:srgbClr>
        </a:solidFill>
        <a:ln>
          <a:noFill/>
        </a:ln>
        <a:effectLst/>
      </dgm:spPr>
      <dgm:t>
        <a:bodyPr/>
        <a:lstStyle/>
        <a:p>
          <a:pPr>
            <a:buNone/>
          </a:pPr>
          <a:r>
            <a:rPr lang="en-US" sz="1800" dirty="0">
              <a:solidFill>
                <a:srgbClr val="404040">
                  <a:hueOff val="0"/>
                  <a:satOff val="0"/>
                  <a:lumOff val="0"/>
                  <a:alphaOff val="0"/>
                </a:srgbClr>
              </a:solidFill>
              <a:latin typeface="Segoe UI"/>
              <a:ea typeface="+mn-ea"/>
              <a:cs typeface="+mn-cs"/>
            </a:rPr>
            <a:t>Ownership</a:t>
          </a:r>
        </a:p>
      </dgm:t>
    </dgm:pt>
    <dgm:pt modelId="{C92B2389-5B71-4548-BA54-8A04EBC10B4F}" type="parTrans" cxnId="{7A31F704-7E1B-4880-B91B-3D11448BB11B}">
      <dgm:prSet/>
      <dgm:spPr/>
      <dgm:t>
        <a:bodyPr/>
        <a:lstStyle/>
        <a:p>
          <a:endParaRPr lang="en-US" sz="1400"/>
        </a:p>
      </dgm:t>
    </dgm:pt>
    <dgm:pt modelId="{F2FF6F66-2D88-4146-80BC-68DEE4574239}" type="sibTrans" cxnId="{7A31F704-7E1B-4880-B91B-3D11448BB11B}">
      <dgm:prSet/>
      <dgm:spPr/>
      <dgm:t>
        <a:bodyPr/>
        <a:lstStyle/>
        <a:p>
          <a:endParaRPr lang="en-US" sz="1400"/>
        </a:p>
      </dgm:t>
    </dgm:pt>
    <dgm:pt modelId="{D40D4697-4A2D-414E-9C9D-5EFE02667AB7}">
      <dgm:prSet phldrT="[Text]" custT="1"/>
      <dgm:spPr>
        <a:xfrm>
          <a:off x="1352651" y="2459532"/>
          <a:ext cx="9731170" cy="862612"/>
        </a:xfrm>
        <a:prstGeom prst="roundRect">
          <a:avLst>
            <a:gd name="adj" fmla="val 10000"/>
          </a:avLst>
        </a:prstGeom>
        <a:solidFill>
          <a:srgbClr val="FFFFFF">
            <a:lumMod val="95000"/>
          </a:srgbClr>
        </a:solidFill>
        <a:ln>
          <a:noFill/>
        </a:ln>
        <a:effectLst/>
      </dgm:spPr>
      <dgm:t>
        <a:bodyPr/>
        <a:lstStyle/>
        <a:p>
          <a:pPr>
            <a:buNone/>
          </a:pPr>
          <a:r>
            <a:rPr lang="en-US" sz="1800" dirty="0">
              <a:solidFill>
                <a:srgbClr val="404040">
                  <a:hueOff val="0"/>
                  <a:satOff val="0"/>
                  <a:lumOff val="0"/>
                  <a:alphaOff val="0"/>
                </a:srgbClr>
              </a:solidFill>
              <a:latin typeface="Segoe UI"/>
              <a:ea typeface="+mn-ea"/>
              <a:cs typeface="+mn-cs"/>
            </a:rPr>
            <a:t>Purpose</a:t>
          </a:r>
        </a:p>
      </dgm:t>
    </dgm:pt>
    <dgm:pt modelId="{0B5F2E11-960F-4A62-8092-FF88E0E96AB1}" type="parTrans" cxnId="{923DE5F1-BE9C-4585-AC2C-0813B35A4BA5}">
      <dgm:prSet/>
      <dgm:spPr/>
      <dgm:t>
        <a:bodyPr/>
        <a:lstStyle/>
        <a:p>
          <a:endParaRPr lang="en-US" sz="1400"/>
        </a:p>
      </dgm:t>
    </dgm:pt>
    <dgm:pt modelId="{9518DF12-44B8-4D41-9D56-28C48D33D8B6}" type="sibTrans" cxnId="{923DE5F1-BE9C-4585-AC2C-0813B35A4BA5}">
      <dgm:prSet/>
      <dgm:spPr/>
      <dgm:t>
        <a:bodyPr/>
        <a:lstStyle/>
        <a:p>
          <a:endParaRPr lang="en-US" sz="1400"/>
        </a:p>
      </dgm:t>
    </dgm:pt>
    <dgm:pt modelId="{D3DEDA13-98E3-4F30-B12D-50220745C5C6}">
      <dgm:prSet phldrT="[Text]" custT="1"/>
      <dgm:spPr>
        <a:xfrm>
          <a:off x="4430043" y="2531416"/>
          <a:ext cx="1078265"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gm:spPr>
      <dgm:t>
        <a:bodyPr/>
        <a:lstStyle/>
        <a:p>
          <a:pPr>
            <a:buNone/>
          </a:pPr>
          <a:r>
            <a:rPr lang="en-US" sz="1400" dirty="0">
              <a:solidFill>
                <a:srgbClr val="FFFFFF"/>
              </a:solidFill>
              <a:latin typeface="Segoe UI"/>
              <a:ea typeface="+mn-ea"/>
              <a:cs typeface="+mn-cs"/>
            </a:rPr>
            <a:t>Fun</a:t>
          </a:r>
        </a:p>
      </dgm:t>
    </dgm:pt>
    <dgm:pt modelId="{F9FAE6A2-D124-45C9-B4CD-038A400B1C9F}" type="parTrans" cxnId="{6B73EA31-5CAA-42A2-94D9-CB535B9A4124}">
      <dgm:prSet/>
      <dgm:spPr>
        <a:noFill/>
        <a:ln w="10795" cap="flat" cmpd="sng" algn="ctr">
          <a:solidFill>
            <a:srgbClr val="D83B01">
              <a:shade val="60000"/>
              <a:hueOff val="0"/>
              <a:satOff val="0"/>
              <a:lumOff val="0"/>
              <a:alphaOff val="0"/>
            </a:srgbClr>
          </a:solidFill>
          <a:prstDash val="solid"/>
        </a:ln>
        <a:effectLst/>
      </dgm:spPr>
      <dgm:t>
        <a:bodyPr/>
        <a:lstStyle/>
        <a:p>
          <a:endParaRPr lang="en-US" sz="1600"/>
        </a:p>
      </dgm:t>
    </dgm:pt>
    <dgm:pt modelId="{7D2F0C5B-3B34-4A25-B734-660FDA462345}" type="sibTrans" cxnId="{6B73EA31-5CAA-42A2-94D9-CB535B9A4124}">
      <dgm:prSet/>
      <dgm:spPr/>
      <dgm:t>
        <a:bodyPr/>
        <a:lstStyle/>
        <a:p>
          <a:endParaRPr lang="en-US" sz="1400"/>
        </a:p>
      </dgm:t>
    </dgm:pt>
    <dgm:pt modelId="{E1C62B17-04C0-42CC-A429-16F635ADF723}">
      <dgm:prSet phldrT="[Text]" custT="1"/>
      <dgm:spPr>
        <a:xfrm>
          <a:off x="5831788" y="2531416"/>
          <a:ext cx="1756602"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gm:spPr>
      <dgm:t>
        <a:bodyPr/>
        <a:lstStyle/>
        <a:p>
          <a:pPr>
            <a:buNone/>
          </a:pPr>
          <a:r>
            <a:rPr lang="en-US" sz="1400" dirty="0">
              <a:solidFill>
                <a:srgbClr val="FFFFFF"/>
              </a:solidFill>
              <a:latin typeface="Segoe UI"/>
              <a:ea typeface="+mn-ea"/>
              <a:cs typeface="+mn-cs"/>
            </a:rPr>
            <a:t>Fun + </a:t>
          </a:r>
          <a:r>
            <a:rPr lang="en-US" sz="1400" i="1" dirty="0">
              <a:solidFill>
                <a:srgbClr val="FFFFFF"/>
              </a:solidFill>
              <a:latin typeface="Segoe UI"/>
              <a:ea typeface="+mn-ea"/>
              <a:cs typeface="+mn-cs"/>
            </a:rPr>
            <a:t>some </a:t>
          </a:r>
          <a:r>
            <a:rPr lang="en-US" sz="1400" dirty="0">
              <a:solidFill>
                <a:srgbClr val="FFFFFF"/>
              </a:solidFill>
              <a:latin typeface="Segoe UI"/>
              <a:ea typeface="+mn-ea"/>
              <a:cs typeface="+mn-cs"/>
            </a:rPr>
            <a:t>work</a:t>
          </a:r>
        </a:p>
        <a:p>
          <a:pPr>
            <a:buNone/>
          </a:pPr>
          <a:r>
            <a:rPr lang="en-US" sz="1400" dirty="0">
              <a:solidFill>
                <a:srgbClr val="FFFFFF"/>
              </a:solidFill>
              <a:latin typeface="Segoe UI"/>
              <a:ea typeface="+mn-ea"/>
              <a:cs typeface="+mn-cs"/>
            </a:rPr>
            <a:t>(BYOD)</a:t>
          </a:r>
        </a:p>
      </dgm:t>
    </dgm:pt>
    <dgm:pt modelId="{12EE9917-9ADA-4DF6-BEC7-861CC5821650}" type="parTrans" cxnId="{B8DEE57F-D1FB-4230-B8EB-AE96C72994B4}">
      <dgm:prSet/>
      <dgm:spPr>
        <a:noFill/>
        <a:ln w="10795" cap="flat" cmpd="sng" algn="ctr">
          <a:solidFill>
            <a:srgbClr val="D83B01">
              <a:shade val="60000"/>
              <a:hueOff val="0"/>
              <a:satOff val="0"/>
              <a:lumOff val="0"/>
              <a:alphaOff val="0"/>
            </a:srgbClr>
          </a:solidFill>
          <a:prstDash val="solid"/>
        </a:ln>
        <a:effectLst/>
      </dgm:spPr>
      <dgm:t>
        <a:bodyPr/>
        <a:lstStyle/>
        <a:p>
          <a:endParaRPr lang="en-US" sz="1600"/>
        </a:p>
      </dgm:t>
    </dgm:pt>
    <dgm:pt modelId="{E13D0D64-3984-4C25-93A7-5AF70E65A7E7}" type="sibTrans" cxnId="{B8DEE57F-D1FB-4230-B8EB-AE96C72994B4}">
      <dgm:prSet/>
      <dgm:spPr/>
      <dgm:t>
        <a:bodyPr/>
        <a:lstStyle/>
        <a:p>
          <a:endParaRPr lang="en-US" sz="1400"/>
        </a:p>
      </dgm:t>
    </dgm:pt>
    <dgm:pt modelId="{B1539E86-3EC4-4600-A82E-AA0B70CDB85B}">
      <dgm:prSet phldrT="[Text]" custT="1"/>
      <dgm:spPr>
        <a:xfrm>
          <a:off x="8530321" y="1525035"/>
          <a:ext cx="1737053"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gm:spPr>
      <dgm:t>
        <a:bodyPr/>
        <a:lstStyle/>
        <a:p>
          <a:pPr>
            <a:buNone/>
          </a:pPr>
          <a:r>
            <a:rPr lang="en-US" sz="1400" dirty="0">
              <a:solidFill>
                <a:srgbClr val="FFFFFF"/>
              </a:solidFill>
              <a:latin typeface="Segoe UI"/>
              <a:ea typeface="+mn-ea"/>
              <a:cs typeface="+mn-cs"/>
            </a:rPr>
            <a:t>Organizational</a:t>
          </a:r>
        </a:p>
      </dgm:t>
    </dgm:pt>
    <dgm:pt modelId="{53BA5D44-78F0-4747-A4CC-8CD7FDFEA6F8}" type="parTrans" cxnId="{DC759849-F036-4087-88D1-F6678297FFCF}">
      <dgm:prSet/>
      <dgm:spPr>
        <a:noFill/>
        <a:ln w="10795" cap="flat" cmpd="sng" algn="ctr">
          <a:solidFill>
            <a:srgbClr val="D83B01">
              <a:shade val="60000"/>
              <a:hueOff val="0"/>
              <a:satOff val="0"/>
              <a:lumOff val="0"/>
              <a:alphaOff val="0"/>
            </a:srgbClr>
          </a:solidFill>
          <a:prstDash val="solid"/>
        </a:ln>
        <a:effectLst/>
      </dgm:spPr>
      <dgm:t>
        <a:bodyPr/>
        <a:lstStyle/>
        <a:p>
          <a:endParaRPr lang="en-US" sz="1600"/>
        </a:p>
      </dgm:t>
    </dgm:pt>
    <dgm:pt modelId="{D6BC5FA5-9725-409D-9AE5-5B04711228A3}" type="sibTrans" cxnId="{DC759849-F036-4087-88D1-F6678297FFCF}">
      <dgm:prSet/>
      <dgm:spPr/>
      <dgm:t>
        <a:bodyPr/>
        <a:lstStyle/>
        <a:p>
          <a:endParaRPr lang="en-US" sz="1400"/>
        </a:p>
      </dgm:t>
    </dgm:pt>
    <dgm:pt modelId="{E5992C08-D3CD-4C44-8601-C52CFF1A9BA2}">
      <dgm:prSet phldrT="[Text]" custT="1"/>
      <dgm:spPr>
        <a:xfrm>
          <a:off x="1352651" y="3465913"/>
          <a:ext cx="9731170" cy="862612"/>
        </a:xfrm>
        <a:prstGeom prst="roundRect">
          <a:avLst>
            <a:gd name="adj" fmla="val 10000"/>
          </a:avLst>
        </a:prstGeom>
        <a:solidFill>
          <a:srgbClr val="FFFFFF">
            <a:lumMod val="95000"/>
          </a:srgbClr>
        </a:solidFill>
        <a:ln>
          <a:noFill/>
        </a:ln>
        <a:effectLst/>
      </dgm:spPr>
      <dgm:t>
        <a:bodyPr/>
        <a:lstStyle/>
        <a:p>
          <a:pPr>
            <a:buNone/>
          </a:pPr>
          <a:r>
            <a:rPr lang="en-US" sz="1800" dirty="0">
              <a:solidFill>
                <a:srgbClr val="404040">
                  <a:hueOff val="0"/>
                  <a:satOff val="0"/>
                  <a:lumOff val="0"/>
                  <a:alphaOff val="0"/>
                </a:srgbClr>
              </a:solidFill>
              <a:latin typeface="Segoe UI"/>
              <a:ea typeface="+mn-ea"/>
              <a:cs typeface="+mn-cs"/>
            </a:rPr>
            <a:t>Windows 10 Configuration</a:t>
          </a:r>
        </a:p>
      </dgm:t>
    </dgm:pt>
    <dgm:pt modelId="{1D800E7F-6911-4424-8274-B85203DEE233}" type="parTrans" cxnId="{F6A11287-F0EF-4611-ACCE-13482AA3ED5A}">
      <dgm:prSet/>
      <dgm:spPr/>
      <dgm:t>
        <a:bodyPr/>
        <a:lstStyle/>
        <a:p>
          <a:endParaRPr lang="en-US" sz="1400"/>
        </a:p>
      </dgm:t>
    </dgm:pt>
    <dgm:pt modelId="{516ADCB7-3C07-4AD9-BB4B-D73D9A8DF956}" type="sibTrans" cxnId="{F6A11287-F0EF-4611-ACCE-13482AA3ED5A}">
      <dgm:prSet/>
      <dgm:spPr/>
      <dgm:t>
        <a:bodyPr/>
        <a:lstStyle/>
        <a:p>
          <a:endParaRPr lang="en-US" sz="1400"/>
        </a:p>
      </dgm:t>
    </dgm:pt>
    <dgm:pt modelId="{708AF603-6745-440C-8A7C-47E933C83362}">
      <dgm:prSet phldrT="[Text]" custT="1"/>
      <dgm:spPr>
        <a:xfrm>
          <a:off x="4275377" y="3537797"/>
          <a:ext cx="1387598"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gm:spPr>
      <dgm:t>
        <a:bodyPr/>
        <a:lstStyle/>
        <a:p>
          <a:pPr>
            <a:buNone/>
          </a:pPr>
          <a:r>
            <a:rPr lang="en-US" sz="1400" dirty="0">
              <a:solidFill>
                <a:srgbClr val="FFFFFF"/>
              </a:solidFill>
              <a:latin typeface="Segoe UI"/>
              <a:ea typeface="+mn-ea"/>
              <a:cs typeface="+mn-cs"/>
            </a:rPr>
            <a:t>MSA Sign-in</a:t>
          </a:r>
        </a:p>
      </dgm:t>
    </dgm:pt>
    <dgm:pt modelId="{B0367103-A3D8-40AF-A3A3-E2E7FC6D2A9E}" type="parTrans" cxnId="{AD7BB0C8-BB48-43DA-BA64-28E726F4770C}">
      <dgm:prSet/>
      <dgm:spPr>
        <a:noFill/>
        <a:ln w="10795" cap="flat" cmpd="sng" algn="ctr">
          <a:solidFill>
            <a:srgbClr val="D83B01">
              <a:shade val="60000"/>
              <a:hueOff val="0"/>
              <a:satOff val="0"/>
              <a:lumOff val="0"/>
              <a:alphaOff val="0"/>
            </a:srgbClr>
          </a:solidFill>
          <a:prstDash val="solid"/>
        </a:ln>
        <a:effectLst/>
      </dgm:spPr>
      <dgm:t>
        <a:bodyPr/>
        <a:lstStyle/>
        <a:p>
          <a:endParaRPr lang="en-US" sz="1400"/>
        </a:p>
      </dgm:t>
    </dgm:pt>
    <dgm:pt modelId="{05508508-39E6-456C-A89B-8B84E1ADB98F}" type="sibTrans" cxnId="{AD7BB0C8-BB48-43DA-BA64-28E726F4770C}">
      <dgm:prSet/>
      <dgm:spPr/>
      <dgm:t>
        <a:bodyPr/>
        <a:lstStyle/>
        <a:p>
          <a:endParaRPr lang="en-US" sz="1400"/>
        </a:p>
      </dgm:t>
    </dgm:pt>
    <dgm:pt modelId="{F581D68E-C4D6-43FF-9A4A-CB3FC4A4D5CE}">
      <dgm:prSet phldrT="[Text]" custT="1"/>
      <dgm:spPr>
        <a:xfrm>
          <a:off x="6035613" y="3537797"/>
          <a:ext cx="1348953"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gm:spPr>
      <dgm:t>
        <a:bodyPr/>
        <a:lstStyle/>
        <a:p>
          <a:pPr>
            <a:buNone/>
          </a:pPr>
          <a:r>
            <a:rPr lang="en-US" sz="1400" dirty="0">
              <a:solidFill>
                <a:srgbClr val="FFFFFF"/>
              </a:solidFill>
              <a:latin typeface="Segoe UI"/>
              <a:ea typeface="+mn-ea"/>
              <a:cs typeface="+mn-cs"/>
            </a:rPr>
            <a:t>Add a Work Account</a:t>
          </a:r>
        </a:p>
      </dgm:t>
    </dgm:pt>
    <dgm:pt modelId="{FF19F6EA-D324-4885-9A80-5170581604F2}" type="parTrans" cxnId="{481A29F7-F28A-4C35-AA36-D0C92862D99D}">
      <dgm:prSet/>
      <dgm:spPr>
        <a:noFill/>
        <a:ln w="10795" cap="flat" cmpd="sng" algn="ctr">
          <a:solidFill>
            <a:srgbClr val="D83B01">
              <a:shade val="60000"/>
              <a:hueOff val="0"/>
              <a:satOff val="0"/>
              <a:lumOff val="0"/>
              <a:alphaOff val="0"/>
            </a:srgbClr>
          </a:solidFill>
          <a:prstDash val="solid"/>
        </a:ln>
        <a:effectLst/>
      </dgm:spPr>
      <dgm:t>
        <a:bodyPr/>
        <a:lstStyle/>
        <a:p>
          <a:endParaRPr lang="en-US" sz="1400"/>
        </a:p>
      </dgm:t>
    </dgm:pt>
    <dgm:pt modelId="{3A19A8C0-6B9C-4B43-A025-9985655F872B}" type="sibTrans" cxnId="{481A29F7-F28A-4C35-AA36-D0C92862D99D}">
      <dgm:prSet/>
      <dgm:spPr/>
      <dgm:t>
        <a:bodyPr/>
        <a:lstStyle/>
        <a:p>
          <a:endParaRPr lang="en-US" sz="1400"/>
        </a:p>
      </dgm:t>
    </dgm:pt>
    <dgm:pt modelId="{FA506A23-A334-463C-B35D-A6EDCA08058C}">
      <dgm:prSet phldrT="[Text]" custT="1"/>
      <dgm:spPr>
        <a:xfrm>
          <a:off x="7911871" y="3537797"/>
          <a:ext cx="1299018"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gm:spPr>
      <dgm:t>
        <a:bodyPr/>
        <a:lstStyle/>
        <a:p>
          <a:pPr>
            <a:buNone/>
          </a:pPr>
          <a:r>
            <a:rPr lang="en-US" sz="1400" dirty="0">
              <a:solidFill>
                <a:srgbClr val="FFFFFF"/>
              </a:solidFill>
              <a:latin typeface="Segoe UI"/>
              <a:ea typeface="+mn-ea"/>
              <a:cs typeface="+mn-cs"/>
            </a:rPr>
            <a:t>Domain Join</a:t>
          </a:r>
        </a:p>
      </dgm:t>
    </dgm:pt>
    <dgm:pt modelId="{F314CC95-A336-4E8A-89CA-FEC43B9CA425}" type="parTrans" cxnId="{345B832C-496C-49CB-AE59-4698188738D4}">
      <dgm:prSet/>
      <dgm:spPr>
        <a:noFill/>
        <a:ln w="10795" cap="flat" cmpd="sng" algn="ctr">
          <a:solidFill>
            <a:srgbClr val="D83B01">
              <a:shade val="60000"/>
              <a:hueOff val="0"/>
              <a:satOff val="0"/>
              <a:lumOff val="0"/>
              <a:alphaOff val="0"/>
            </a:srgbClr>
          </a:solidFill>
          <a:prstDash val="solid"/>
        </a:ln>
        <a:effectLst/>
      </dgm:spPr>
      <dgm:t>
        <a:bodyPr/>
        <a:lstStyle/>
        <a:p>
          <a:endParaRPr lang="en-US" sz="1400"/>
        </a:p>
      </dgm:t>
    </dgm:pt>
    <dgm:pt modelId="{4B54806B-A0BE-4A3B-A065-28544D9E2A90}" type="sibTrans" cxnId="{345B832C-496C-49CB-AE59-4698188738D4}">
      <dgm:prSet/>
      <dgm:spPr/>
      <dgm:t>
        <a:bodyPr/>
        <a:lstStyle/>
        <a:p>
          <a:endParaRPr lang="en-US" sz="1400"/>
        </a:p>
      </dgm:t>
    </dgm:pt>
    <dgm:pt modelId="{0EB65629-CF8C-49A3-8C2F-040CA82E546C}">
      <dgm:prSet phldrT="[Text]" custT="1"/>
      <dgm:spPr>
        <a:xfrm>
          <a:off x="9534369" y="3537797"/>
          <a:ext cx="1351454"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gm:spPr>
      <dgm:t>
        <a:bodyPr/>
        <a:lstStyle/>
        <a:p>
          <a:pPr>
            <a:buNone/>
          </a:pPr>
          <a:r>
            <a:rPr lang="en-US" sz="1400" dirty="0">
              <a:solidFill>
                <a:srgbClr val="FFFFFF"/>
              </a:solidFill>
              <a:latin typeface="Segoe UI"/>
              <a:ea typeface="+mn-ea"/>
              <a:cs typeface="+mn-cs"/>
            </a:rPr>
            <a:t>Azure AD Join</a:t>
          </a:r>
        </a:p>
      </dgm:t>
    </dgm:pt>
    <dgm:pt modelId="{C753055E-4230-4168-AD03-3B492564CAE9}" type="parTrans" cxnId="{40D9EA4D-39E7-44E9-BC2A-A7A109A18D7E}">
      <dgm:prSet/>
      <dgm:spPr>
        <a:noFill/>
        <a:ln w="10795" cap="flat" cmpd="sng" algn="ctr">
          <a:solidFill>
            <a:srgbClr val="D83B01">
              <a:shade val="60000"/>
              <a:hueOff val="0"/>
              <a:satOff val="0"/>
              <a:lumOff val="0"/>
              <a:alphaOff val="0"/>
            </a:srgbClr>
          </a:solidFill>
          <a:prstDash val="solid"/>
        </a:ln>
        <a:effectLst/>
      </dgm:spPr>
      <dgm:t>
        <a:bodyPr/>
        <a:lstStyle/>
        <a:p>
          <a:endParaRPr lang="en-US" sz="1400"/>
        </a:p>
      </dgm:t>
    </dgm:pt>
    <dgm:pt modelId="{BB0DBD69-D526-41B4-A43C-3D26DC7407BF}" type="sibTrans" cxnId="{40D9EA4D-39E7-44E9-BC2A-A7A109A18D7E}">
      <dgm:prSet/>
      <dgm:spPr/>
      <dgm:t>
        <a:bodyPr/>
        <a:lstStyle/>
        <a:p>
          <a:endParaRPr lang="en-US" sz="1400"/>
        </a:p>
      </dgm:t>
    </dgm:pt>
    <dgm:pt modelId="{52654C48-12A9-4310-B21F-6C7DF4A9AA52}">
      <dgm:prSet phldrT="[Text]" custT="1"/>
      <dgm:spPr>
        <a:xfrm>
          <a:off x="1352651" y="4472294"/>
          <a:ext cx="9731170" cy="862612"/>
        </a:xfrm>
        <a:prstGeom prst="roundRect">
          <a:avLst>
            <a:gd name="adj" fmla="val 10000"/>
          </a:avLst>
        </a:prstGeom>
        <a:solidFill>
          <a:srgbClr val="00188F">
            <a:tint val="40000"/>
            <a:hueOff val="0"/>
            <a:satOff val="0"/>
            <a:lumOff val="0"/>
            <a:alphaOff val="0"/>
          </a:srgbClr>
        </a:solidFill>
        <a:ln>
          <a:noFill/>
        </a:ln>
        <a:effectLst/>
      </dgm:spPr>
      <dgm:t>
        <a:bodyPr/>
        <a:lstStyle/>
        <a:p>
          <a:pPr>
            <a:buNone/>
          </a:pPr>
          <a:r>
            <a:rPr lang="en-US" sz="1800" dirty="0">
              <a:solidFill>
                <a:srgbClr val="404040">
                  <a:hueOff val="0"/>
                  <a:satOff val="0"/>
                  <a:lumOff val="0"/>
                  <a:alphaOff val="0"/>
                </a:srgbClr>
              </a:solidFill>
              <a:latin typeface="Segoe UI"/>
              <a:ea typeface="+mn-ea"/>
              <a:cs typeface="+mn-cs"/>
            </a:rPr>
            <a:t>SSO </a:t>
          </a:r>
        </a:p>
      </dgm:t>
    </dgm:pt>
    <dgm:pt modelId="{6627CAB5-F941-410B-B053-84A65DE6B699}" type="parTrans" cxnId="{12A1E873-82DA-4FC1-8BC2-464BC4345CD0}">
      <dgm:prSet/>
      <dgm:spPr/>
      <dgm:t>
        <a:bodyPr/>
        <a:lstStyle/>
        <a:p>
          <a:endParaRPr lang="en-US" sz="1600"/>
        </a:p>
      </dgm:t>
    </dgm:pt>
    <dgm:pt modelId="{09A6F605-98BA-4E76-8FAE-9FED2A158C5B}" type="sibTrans" cxnId="{12A1E873-82DA-4FC1-8BC2-464BC4345CD0}">
      <dgm:prSet/>
      <dgm:spPr/>
      <dgm:t>
        <a:bodyPr/>
        <a:lstStyle/>
        <a:p>
          <a:endParaRPr lang="en-US" sz="1600"/>
        </a:p>
      </dgm:t>
    </dgm:pt>
    <dgm:pt modelId="{7C880179-AB93-424D-B597-78F55E6BF6E5}" type="pres">
      <dgm:prSet presAssocID="{5D5F9F5E-56C5-478B-9D4D-A3886F544403}" presName="mainComposite" presStyleCnt="0">
        <dgm:presLayoutVars>
          <dgm:chPref val="1"/>
          <dgm:dir/>
          <dgm:animOne val="branch"/>
          <dgm:animLvl val="lvl"/>
          <dgm:resizeHandles val="exact"/>
        </dgm:presLayoutVars>
      </dgm:prSet>
      <dgm:spPr/>
    </dgm:pt>
    <dgm:pt modelId="{18DD709F-A7F6-4B08-A7BD-35FD348D3FC3}" type="pres">
      <dgm:prSet presAssocID="{5D5F9F5E-56C5-478B-9D4D-A3886F544403}" presName="hierFlow" presStyleCnt="0"/>
      <dgm:spPr/>
    </dgm:pt>
    <dgm:pt modelId="{E2938D02-8C66-4EBF-A2FB-2702376068CC}" type="pres">
      <dgm:prSet presAssocID="{5D5F9F5E-56C5-478B-9D4D-A3886F544403}" presName="firstBuf" presStyleCnt="0"/>
      <dgm:spPr/>
    </dgm:pt>
    <dgm:pt modelId="{3A289DAC-CEEC-4539-A80C-2AFF8C9DF340}" type="pres">
      <dgm:prSet presAssocID="{5D5F9F5E-56C5-478B-9D4D-A3886F544403}" presName="hierChild1" presStyleCnt="0">
        <dgm:presLayoutVars>
          <dgm:chPref val="1"/>
          <dgm:animOne val="branch"/>
          <dgm:animLvl val="lvl"/>
        </dgm:presLayoutVars>
      </dgm:prSet>
      <dgm:spPr/>
    </dgm:pt>
    <dgm:pt modelId="{190248AA-7AB1-4E63-8AB4-4C3BEE1AF276}" type="pres">
      <dgm:prSet presAssocID="{E24C694B-5933-47EB-B52C-B9C54DFCF41B}" presName="Name14" presStyleCnt="0"/>
      <dgm:spPr/>
    </dgm:pt>
    <dgm:pt modelId="{A614287C-5E03-46ED-BD76-6FAD6491C7F6}" type="pres">
      <dgm:prSet presAssocID="{E24C694B-5933-47EB-B52C-B9C54DFCF41B}" presName="level1Shape" presStyleLbl="node0" presStyleIdx="0" presStyleCnt="1" custScaleX="223772">
        <dgm:presLayoutVars>
          <dgm:chPref val="3"/>
        </dgm:presLayoutVars>
      </dgm:prSet>
      <dgm:spPr/>
    </dgm:pt>
    <dgm:pt modelId="{E446A413-FE71-4905-9036-057A5822514A}" type="pres">
      <dgm:prSet presAssocID="{E24C694B-5933-47EB-B52C-B9C54DFCF41B}" presName="hierChild2" presStyleCnt="0"/>
      <dgm:spPr/>
    </dgm:pt>
    <dgm:pt modelId="{2EB82274-7737-4100-8428-56326361F339}" type="pres">
      <dgm:prSet presAssocID="{F684F64B-46CE-497E-8D59-E81DBF59802F}" presName="Name19" presStyleLbl="parChTrans1D2" presStyleIdx="0" presStyleCnt="2"/>
      <dgm:spPr>
        <a:xfrm>
          <a:off x="6009217" y="1237497"/>
          <a:ext cx="1698359" cy="287537"/>
        </a:xfrm>
        <a:custGeom>
          <a:avLst/>
          <a:gdLst/>
          <a:ahLst/>
          <a:cxnLst/>
          <a:rect l="0" t="0" r="0" b="0"/>
          <a:pathLst>
            <a:path>
              <a:moveTo>
                <a:pt x="1698359" y="0"/>
              </a:moveTo>
              <a:lnTo>
                <a:pt x="1698359" y="143768"/>
              </a:lnTo>
              <a:lnTo>
                <a:pt x="0" y="143768"/>
              </a:lnTo>
              <a:lnTo>
                <a:pt x="0" y="287537"/>
              </a:lnTo>
            </a:path>
          </a:pathLst>
        </a:custGeom>
      </dgm:spPr>
    </dgm:pt>
    <dgm:pt modelId="{A6B45E3E-9800-48DD-81F2-74B56BB54AB1}" type="pres">
      <dgm:prSet presAssocID="{57972AD8-3FDF-403C-9B8D-6528E760E6AB}" presName="Name21" presStyleCnt="0"/>
      <dgm:spPr/>
    </dgm:pt>
    <dgm:pt modelId="{8CD8D9EE-283E-45E5-A8E1-550AED1D84A9}" type="pres">
      <dgm:prSet presAssocID="{57972AD8-3FDF-403C-9B8D-6528E760E6AB}" presName="level2Shape" presStyleLbl="node2" presStyleIdx="0" presStyleCnt="2" custScaleX="159782"/>
      <dgm:spPr/>
    </dgm:pt>
    <dgm:pt modelId="{DD56B9A2-585E-490B-A262-58F736EE4877}" type="pres">
      <dgm:prSet presAssocID="{57972AD8-3FDF-403C-9B8D-6528E760E6AB}" presName="hierChild3" presStyleCnt="0"/>
      <dgm:spPr/>
    </dgm:pt>
    <dgm:pt modelId="{2E684E07-1CA9-4FC7-980F-06692CFD5892}" type="pres">
      <dgm:prSet presAssocID="{F9FAE6A2-D124-45C9-B4CD-038A400B1C9F}" presName="Name19" presStyleLbl="parChTrans1D3" presStyleIdx="0" presStyleCnt="3"/>
      <dgm:spPr>
        <a:xfrm>
          <a:off x="4969176" y="2243879"/>
          <a:ext cx="1040041" cy="287537"/>
        </a:xfrm>
        <a:custGeom>
          <a:avLst/>
          <a:gdLst/>
          <a:ahLst/>
          <a:cxnLst/>
          <a:rect l="0" t="0" r="0" b="0"/>
          <a:pathLst>
            <a:path>
              <a:moveTo>
                <a:pt x="1040041" y="0"/>
              </a:moveTo>
              <a:lnTo>
                <a:pt x="1040041" y="143768"/>
              </a:lnTo>
              <a:lnTo>
                <a:pt x="0" y="143768"/>
              </a:lnTo>
              <a:lnTo>
                <a:pt x="0" y="287537"/>
              </a:lnTo>
            </a:path>
          </a:pathLst>
        </a:custGeom>
      </dgm:spPr>
    </dgm:pt>
    <dgm:pt modelId="{52CE85D2-28E5-49DF-9392-B265C30BA51C}" type="pres">
      <dgm:prSet presAssocID="{D3DEDA13-98E3-4F30-B12D-50220745C5C6}" presName="Name21" presStyleCnt="0"/>
      <dgm:spPr/>
    </dgm:pt>
    <dgm:pt modelId="{6DF77B9C-7694-4713-8629-C37B776ED379}" type="pres">
      <dgm:prSet presAssocID="{D3DEDA13-98E3-4F30-B12D-50220745C5C6}" presName="level2Shape" presStyleLbl="node3" presStyleIdx="0" presStyleCnt="3"/>
      <dgm:spPr/>
    </dgm:pt>
    <dgm:pt modelId="{94F33C1F-FC09-4341-8A7F-DD8DFCF9AE10}" type="pres">
      <dgm:prSet presAssocID="{D3DEDA13-98E3-4F30-B12D-50220745C5C6}" presName="hierChild3" presStyleCnt="0"/>
      <dgm:spPr/>
    </dgm:pt>
    <dgm:pt modelId="{CE9FDCB8-93E0-453D-9350-907DB85BF666}" type="pres">
      <dgm:prSet presAssocID="{B0367103-A3D8-40AF-A3A3-E2E7FC6D2A9E}" presName="Name19" presStyleLbl="parChTrans1D4" presStyleIdx="0" presStyleCnt="4"/>
      <dgm:spPr>
        <a:xfrm>
          <a:off x="4923456" y="3250260"/>
          <a:ext cx="91440" cy="287537"/>
        </a:xfrm>
        <a:custGeom>
          <a:avLst/>
          <a:gdLst/>
          <a:ahLst/>
          <a:cxnLst/>
          <a:rect l="0" t="0" r="0" b="0"/>
          <a:pathLst>
            <a:path>
              <a:moveTo>
                <a:pt x="45720" y="0"/>
              </a:moveTo>
              <a:lnTo>
                <a:pt x="45720" y="287537"/>
              </a:lnTo>
            </a:path>
          </a:pathLst>
        </a:custGeom>
      </dgm:spPr>
    </dgm:pt>
    <dgm:pt modelId="{CB9C7980-18EA-4DB4-8A81-ABC69891F668}" type="pres">
      <dgm:prSet presAssocID="{708AF603-6745-440C-8A7C-47E933C83362}" presName="Name21" presStyleCnt="0"/>
      <dgm:spPr/>
    </dgm:pt>
    <dgm:pt modelId="{5B0539D2-40A0-429F-AB6F-2E8970F62860}" type="pres">
      <dgm:prSet presAssocID="{708AF603-6745-440C-8A7C-47E933C83362}" presName="level2Shape" presStyleLbl="node4" presStyleIdx="0" presStyleCnt="4" custScaleX="128688"/>
      <dgm:spPr/>
    </dgm:pt>
    <dgm:pt modelId="{1D374F14-61B1-499C-8A6F-651915CA3CB9}" type="pres">
      <dgm:prSet presAssocID="{708AF603-6745-440C-8A7C-47E933C83362}" presName="hierChild3" presStyleCnt="0"/>
      <dgm:spPr/>
    </dgm:pt>
    <dgm:pt modelId="{5A8837DA-AE2A-4007-A4D9-7504CACCC71F}" type="pres">
      <dgm:prSet presAssocID="{12EE9917-9ADA-4DF6-BEC7-861CC5821650}" presName="Name19" presStyleLbl="parChTrans1D3" presStyleIdx="1" presStyleCnt="3"/>
      <dgm:spPr>
        <a:xfrm>
          <a:off x="6009217" y="2243879"/>
          <a:ext cx="700872" cy="287537"/>
        </a:xfrm>
        <a:custGeom>
          <a:avLst/>
          <a:gdLst/>
          <a:ahLst/>
          <a:cxnLst/>
          <a:rect l="0" t="0" r="0" b="0"/>
          <a:pathLst>
            <a:path>
              <a:moveTo>
                <a:pt x="0" y="0"/>
              </a:moveTo>
              <a:lnTo>
                <a:pt x="0" y="143768"/>
              </a:lnTo>
              <a:lnTo>
                <a:pt x="700872" y="143768"/>
              </a:lnTo>
              <a:lnTo>
                <a:pt x="700872" y="287537"/>
              </a:lnTo>
            </a:path>
          </a:pathLst>
        </a:custGeom>
      </dgm:spPr>
    </dgm:pt>
    <dgm:pt modelId="{0471D9A1-5825-4E17-9928-8ED23944DC53}" type="pres">
      <dgm:prSet presAssocID="{E1C62B17-04C0-42CC-A429-16F635ADF723}" presName="Name21" presStyleCnt="0"/>
      <dgm:spPr/>
    </dgm:pt>
    <dgm:pt modelId="{821A6168-3423-44F2-8967-C9E03C920670}" type="pres">
      <dgm:prSet presAssocID="{E1C62B17-04C0-42CC-A429-16F635ADF723}" presName="level2Shape" presStyleLbl="node3" presStyleIdx="1" presStyleCnt="3" custScaleX="162910"/>
      <dgm:spPr/>
    </dgm:pt>
    <dgm:pt modelId="{79F1BA9D-0023-48F4-8CFD-9BAF0BD1585E}" type="pres">
      <dgm:prSet presAssocID="{E1C62B17-04C0-42CC-A429-16F635ADF723}" presName="hierChild3" presStyleCnt="0"/>
      <dgm:spPr/>
    </dgm:pt>
    <dgm:pt modelId="{E0E0CD73-B528-46F4-983A-3C86C42272DB}" type="pres">
      <dgm:prSet presAssocID="{FF19F6EA-D324-4885-9A80-5170581604F2}" presName="Name19" presStyleLbl="parChTrans1D4" presStyleIdx="1" presStyleCnt="4"/>
      <dgm:spPr>
        <a:xfrm>
          <a:off x="6664370" y="3250260"/>
          <a:ext cx="91440" cy="287537"/>
        </a:xfrm>
        <a:custGeom>
          <a:avLst/>
          <a:gdLst/>
          <a:ahLst/>
          <a:cxnLst/>
          <a:rect l="0" t="0" r="0" b="0"/>
          <a:pathLst>
            <a:path>
              <a:moveTo>
                <a:pt x="45720" y="0"/>
              </a:moveTo>
              <a:lnTo>
                <a:pt x="45720" y="287537"/>
              </a:lnTo>
            </a:path>
          </a:pathLst>
        </a:custGeom>
      </dgm:spPr>
    </dgm:pt>
    <dgm:pt modelId="{57F252A2-254D-4D7F-8216-0DC6F77864C1}" type="pres">
      <dgm:prSet presAssocID="{F581D68E-C4D6-43FF-9A4A-CB3FC4A4D5CE}" presName="Name21" presStyleCnt="0"/>
      <dgm:spPr/>
    </dgm:pt>
    <dgm:pt modelId="{E52A61EA-477F-4DE5-B6FF-26334526D6BE}" type="pres">
      <dgm:prSet presAssocID="{F581D68E-C4D6-43FF-9A4A-CB3FC4A4D5CE}" presName="level2Shape" presStyleLbl="node4" presStyleIdx="1" presStyleCnt="4" custScaleX="125104"/>
      <dgm:spPr/>
    </dgm:pt>
    <dgm:pt modelId="{A0CEF2C4-9599-4A46-A328-CD0496ABB62E}" type="pres">
      <dgm:prSet presAssocID="{F581D68E-C4D6-43FF-9A4A-CB3FC4A4D5CE}" presName="hierChild3" presStyleCnt="0"/>
      <dgm:spPr/>
    </dgm:pt>
    <dgm:pt modelId="{BE3C3BA0-C0F8-4B4C-B4AE-AEA806656DFF}" type="pres">
      <dgm:prSet presAssocID="{53BA5D44-78F0-4747-A4CC-8CD7FDFEA6F8}" presName="Name19" presStyleLbl="parChTrans1D2" presStyleIdx="1" presStyleCnt="2"/>
      <dgm:spPr>
        <a:xfrm>
          <a:off x="7707577" y="1237497"/>
          <a:ext cx="1691270" cy="287537"/>
        </a:xfrm>
        <a:custGeom>
          <a:avLst/>
          <a:gdLst/>
          <a:ahLst/>
          <a:cxnLst/>
          <a:rect l="0" t="0" r="0" b="0"/>
          <a:pathLst>
            <a:path>
              <a:moveTo>
                <a:pt x="0" y="0"/>
              </a:moveTo>
              <a:lnTo>
                <a:pt x="0" y="143768"/>
              </a:lnTo>
              <a:lnTo>
                <a:pt x="1691270" y="143768"/>
              </a:lnTo>
              <a:lnTo>
                <a:pt x="1691270" y="287537"/>
              </a:lnTo>
            </a:path>
          </a:pathLst>
        </a:custGeom>
      </dgm:spPr>
    </dgm:pt>
    <dgm:pt modelId="{7FF05D20-D1BA-4C05-9DDA-E1BD0207F474}" type="pres">
      <dgm:prSet presAssocID="{B1539E86-3EC4-4600-A82E-AA0B70CDB85B}" presName="Name21" presStyleCnt="0"/>
      <dgm:spPr/>
    </dgm:pt>
    <dgm:pt modelId="{3B26383E-6C08-47A6-BA9F-1DAF4E6BA1AB}" type="pres">
      <dgm:prSet presAssocID="{B1539E86-3EC4-4600-A82E-AA0B70CDB85B}" presName="level2Shape" presStyleLbl="node2" presStyleIdx="1" presStyleCnt="2" custScaleX="161097"/>
      <dgm:spPr/>
    </dgm:pt>
    <dgm:pt modelId="{2EED60E9-B8FB-4B2D-B3FD-DA3DF1CBD68C}" type="pres">
      <dgm:prSet presAssocID="{B1539E86-3EC4-4600-A82E-AA0B70CDB85B}" presName="hierChild3" presStyleCnt="0"/>
      <dgm:spPr/>
    </dgm:pt>
    <dgm:pt modelId="{3BE9BDDE-316A-4A23-BAB9-E321CCF0F669}" type="pres">
      <dgm:prSet presAssocID="{D2B4805D-49E5-4429-A38A-A79FB24328AE}" presName="Name19" presStyleLbl="parChTrans1D3" presStyleIdx="2" presStyleCnt="3"/>
      <dgm:spPr>
        <a:xfrm>
          <a:off x="9353127" y="2243879"/>
          <a:ext cx="91440" cy="287537"/>
        </a:xfrm>
        <a:custGeom>
          <a:avLst/>
          <a:gdLst/>
          <a:ahLst/>
          <a:cxnLst/>
          <a:rect l="0" t="0" r="0" b="0"/>
          <a:pathLst>
            <a:path>
              <a:moveTo>
                <a:pt x="45720" y="0"/>
              </a:moveTo>
              <a:lnTo>
                <a:pt x="45720" y="287537"/>
              </a:lnTo>
            </a:path>
          </a:pathLst>
        </a:custGeom>
      </dgm:spPr>
    </dgm:pt>
    <dgm:pt modelId="{E791E4EE-AC9E-4808-87ED-4E7F363C8333}" type="pres">
      <dgm:prSet presAssocID="{12F03225-7166-449F-8FC3-078FB4C7A065}" presName="Name21" presStyleCnt="0"/>
      <dgm:spPr/>
    </dgm:pt>
    <dgm:pt modelId="{5C12CFBB-DBB1-4A57-AD0C-9642DCC717FD}" type="pres">
      <dgm:prSet presAssocID="{12F03225-7166-449F-8FC3-078FB4C7A065}" presName="level2Shape" presStyleLbl="node3" presStyleIdx="2" presStyleCnt="3"/>
      <dgm:spPr/>
    </dgm:pt>
    <dgm:pt modelId="{DE80F875-C7EE-4B9D-BB94-58BCBFDD9F31}" type="pres">
      <dgm:prSet presAssocID="{12F03225-7166-449F-8FC3-078FB4C7A065}" presName="hierChild3" presStyleCnt="0"/>
      <dgm:spPr/>
    </dgm:pt>
    <dgm:pt modelId="{B9D4EF3B-FEEC-4137-8323-A0E6B9E3613D}" type="pres">
      <dgm:prSet presAssocID="{F314CC95-A336-4E8A-89CA-FEC43B9CA425}" presName="Name19" presStyleLbl="parChTrans1D4" presStyleIdx="2" presStyleCnt="4"/>
      <dgm:spPr>
        <a:xfrm>
          <a:off x="8561380" y="3250260"/>
          <a:ext cx="837467" cy="287537"/>
        </a:xfrm>
        <a:custGeom>
          <a:avLst/>
          <a:gdLst/>
          <a:ahLst/>
          <a:cxnLst/>
          <a:rect l="0" t="0" r="0" b="0"/>
          <a:pathLst>
            <a:path>
              <a:moveTo>
                <a:pt x="837467" y="0"/>
              </a:moveTo>
              <a:lnTo>
                <a:pt x="837467" y="143768"/>
              </a:lnTo>
              <a:lnTo>
                <a:pt x="0" y="143768"/>
              </a:lnTo>
              <a:lnTo>
                <a:pt x="0" y="287537"/>
              </a:lnTo>
            </a:path>
          </a:pathLst>
        </a:custGeom>
      </dgm:spPr>
    </dgm:pt>
    <dgm:pt modelId="{47A14947-716E-4559-B364-0B121463D374}" type="pres">
      <dgm:prSet presAssocID="{FA506A23-A334-463C-B35D-A6EDCA08058C}" presName="Name21" presStyleCnt="0"/>
      <dgm:spPr/>
    </dgm:pt>
    <dgm:pt modelId="{C450F2ED-191A-4C9C-A465-A80053F91AA0}" type="pres">
      <dgm:prSet presAssocID="{FA506A23-A334-463C-B35D-A6EDCA08058C}" presName="level2Shape" presStyleLbl="node4" presStyleIdx="2" presStyleCnt="4" custScaleX="120473"/>
      <dgm:spPr/>
    </dgm:pt>
    <dgm:pt modelId="{22B48482-2E89-4871-8332-C9D72576BD5B}" type="pres">
      <dgm:prSet presAssocID="{FA506A23-A334-463C-B35D-A6EDCA08058C}" presName="hierChild3" presStyleCnt="0"/>
      <dgm:spPr/>
    </dgm:pt>
    <dgm:pt modelId="{626467B8-6C3F-410F-9F43-FF1BA3E1C80D}" type="pres">
      <dgm:prSet presAssocID="{C753055E-4230-4168-AD03-3B492564CAE9}" presName="Name19" presStyleLbl="parChTrans1D4" presStyleIdx="3" presStyleCnt="4"/>
      <dgm:spPr>
        <a:xfrm>
          <a:off x="9398847" y="3250260"/>
          <a:ext cx="811249" cy="287537"/>
        </a:xfrm>
        <a:custGeom>
          <a:avLst/>
          <a:gdLst/>
          <a:ahLst/>
          <a:cxnLst/>
          <a:rect l="0" t="0" r="0" b="0"/>
          <a:pathLst>
            <a:path>
              <a:moveTo>
                <a:pt x="0" y="0"/>
              </a:moveTo>
              <a:lnTo>
                <a:pt x="0" y="143768"/>
              </a:lnTo>
              <a:lnTo>
                <a:pt x="811249" y="143768"/>
              </a:lnTo>
              <a:lnTo>
                <a:pt x="811249" y="287537"/>
              </a:lnTo>
            </a:path>
          </a:pathLst>
        </a:custGeom>
      </dgm:spPr>
    </dgm:pt>
    <dgm:pt modelId="{59F8AFA1-45D9-4F47-995F-4A4AE6DA8773}" type="pres">
      <dgm:prSet presAssocID="{0EB65629-CF8C-49A3-8C2F-040CA82E546C}" presName="Name21" presStyleCnt="0"/>
      <dgm:spPr/>
    </dgm:pt>
    <dgm:pt modelId="{4BBACDD1-418C-4EF4-B544-4B8BC34E4CE9}" type="pres">
      <dgm:prSet presAssocID="{0EB65629-CF8C-49A3-8C2F-040CA82E546C}" presName="level2Shape" presStyleLbl="node4" presStyleIdx="3" presStyleCnt="4" custScaleX="125336"/>
      <dgm:spPr/>
    </dgm:pt>
    <dgm:pt modelId="{12135AE9-F532-4401-971C-72A69C7C1F77}" type="pres">
      <dgm:prSet presAssocID="{0EB65629-CF8C-49A3-8C2F-040CA82E546C}" presName="hierChild3" presStyleCnt="0"/>
      <dgm:spPr/>
    </dgm:pt>
    <dgm:pt modelId="{34E61062-53A2-4CDE-BECE-F5CC1F03A190}" type="pres">
      <dgm:prSet presAssocID="{5D5F9F5E-56C5-478B-9D4D-A3886F544403}" presName="bgShapesFlow" presStyleCnt="0"/>
      <dgm:spPr/>
    </dgm:pt>
    <dgm:pt modelId="{5F50AE54-1433-46B1-9508-CF88300E75FD}" type="pres">
      <dgm:prSet presAssocID="{8D6831C0-57BF-49EA-AC16-E0B899F33650}" presName="rectComp" presStyleCnt="0"/>
      <dgm:spPr/>
    </dgm:pt>
    <dgm:pt modelId="{09D69920-BE96-46DE-92EB-296BF95123E2}" type="pres">
      <dgm:prSet presAssocID="{8D6831C0-57BF-49EA-AC16-E0B899F33650}" presName="bgRect" presStyleLbl="bgShp" presStyleIdx="0" presStyleCnt="5"/>
      <dgm:spPr/>
    </dgm:pt>
    <dgm:pt modelId="{648C1B76-78B5-4CDF-988A-1DBBD012CEED}" type="pres">
      <dgm:prSet presAssocID="{8D6831C0-57BF-49EA-AC16-E0B899F33650}" presName="bgRectTx" presStyleLbl="bgShp" presStyleIdx="0" presStyleCnt="5">
        <dgm:presLayoutVars>
          <dgm:bulletEnabled val="1"/>
        </dgm:presLayoutVars>
      </dgm:prSet>
      <dgm:spPr/>
    </dgm:pt>
    <dgm:pt modelId="{CCC6E50F-F69F-4F47-8D32-C801714EA526}" type="pres">
      <dgm:prSet presAssocID="{8D6831C0-57BF-49EA-AC16-E0B899F33650}" presName="spComp" presStyleCnt="0"/>
      <dgm:spPr/>
    </dgm:pt>
    <dgm:pt modelId="{768B3B22-3856-4080-9923-3756EA5D64C4}" type="pres">
      <dgm:prSet presAssocID="{8D6831C0-57BF-49EA-AC16-E0B899F33650}" presName="vSp" presStyleCnt="0"/>
      <dgm:spPr/>
    </dgm:pt>
    <dgm:pt modelId="{B47B3212-6243-4DE9-B246-3AFC884D4E15}" type="pres">
      <dgm:prSet presAssocID="{FC275603-9422-42B4-9152-E5ACC074192D}" presName="rectComp" presStyleCnt="0"/>
      <dgm:spPr/>
    </dgm:pt>
    <dgm:pt modelId="{60CA2BE1-D194-44BA-AC67-6BFD77242566}" type="pres">
      <dgm:prSet presAssocID="{FC275603-9422-42B4-9152-E5ACC074192D}" presName="bgRect" presStyleLbl="bgShp" presStyleIdx="1" presStyleCnt="5"/>
      <dgm:spPr/>
    </dgm:pt>
    <dgm:pt modelId="{9F3B87BA-E153-4FBE-8A4A-024295041D7C}" type="pres">
      <dgm:prSet presAssocID="{FC275603-9422-42B4-9152-E5ACC074192D}" presName="bgRectTx" presStyleLbl="bgShp" presStyleIdx="1" presStyleCnt="5">
        <dgm:presLayoutVars>
          <dgm:bulletEnabled val="1"/>
        </dgm:presLayoutVars>
      </dgm:prSet>
      <dgm:spPr/>
    </dgm:pt>
    <dgm:pt modelId="{DB046783-6BFC-45D6-8F46-D517D323846D}" type="pres">
      <dgm:prSet presAssocID="{FC275603-9422-42B4-9152-E5ACC074192D}" presName="spComp" presStyleCnt="0"/>
      <dgm:spPr/>
    </dgm:pt>
    <dgm:pt modelId="{A0CE0C51-62E2-4FFE-BFE1-C7E311C2BBD1}" type="pres">
      <dgm:prSet presAssocID="{FC275603-9422-42B4-9152-E5ACC074192D}" presName="vSp" presStyleCnt="0"/>
      <dgm:spPr/>
    </dgm:pt>
    <dgm:pt modelId="{A6AE811B-7390-4BE1-8038-5CD49C6ABADC}" type="pres">
      <dgm:prSet presAssocID="{D40D4697-4A2D-414E-9C9D-5EFE02667AB7}" presName="rectComp" presStyleCnt="0"/>
      <dgm:spPr/>
    </dgm:pt>
    <dgm:pt modelId="{929610CB-4475-485C-8F12-46F8C0FEF9A7}" type="pres">
      <dgm:prSet presAssocID="{D40D4697-4A2D-414E-9C9D-5EFE02667AB7}" presName="bgRect" presStyleLbl="bgShp" presStyleIdx="2" presStyleCnt="5"/>
      <dgm:spPr/>
    </dgm:pt>
    <dgm:pt modelId="{8F2C771B-E740-427C-9062-4D806067E48F}" type="pres">
      <dgm:prSet presAssocID="{D40D4697-4A2D-414E-9C9D-5EFE02667AB7}" presName="bgRectTx" presStyleLbl="bgShp" presStyleIdx="2" presStyleCnt="5">
        <dgm:presLayoutVars>
          <dgm:bulletEnabled val="1"/>
        </dgm:presLayoutVars>
      </dgm:prSet>
      <dgm:spPr/>
    </dgm:pt>
    <dgm:pt modelId="{95A54187-098D-45C5-A617-42E75C818112}" type="pres">
      <dgm:prSet presAssocID="{D40D4697-4A2D-414E-9C9D-5EFE02667AB7}" presName="spComp" presStyleCnt="0"/>
      <dgm:spPr/>
    </dgm:pt>
    <dgm:pt modelId="{258A7496-706B-4137-9159-91E3D86691F7}" type="pres">
      <dgm:prSet presAssocID="{D40D4697-4A2D-414E-9C9D-5EFE02667AB7}" presName="vSp" presStyleCnt="0"/>
      <dgm:spPr/>
    </dgm:pt>
    <dgm:pt modelId="{0C2AC083-A705-419E-951B-ADBFA9BE9C6C}" type="pres">
      <dgm:prSet presAssocID="{E5992C08-D3CD-4C44-8601-C52CFF1A9BA2}" presName="rectComp" presStyleCnt="0"/>
      <dgm:spPr/>
    </dgm:pt>
    <dgm:pt modelId="{91B0876D-B68F-497A-90A4-037A2BF86E89}" type="pres">
      <dgm:prSet presAssocID="{E5992C08-D3CD-4C44-8601-C52CFF1A9BA2}" presName="bgRect" presStyleLbl="bgShp" presStyleIdx="3" presStyleCnt="5"/>
      <dgm:spPr/>
    </dgm:pt>
    <dgm:pt modelId="{9212EF9A-C183-44EF-8132-93CD8C2080AC}" type="pres">
      <dgm:prSet presAssocID="{E5992C08-D3CD-4C44-8601-C52CFF1A9BA2}" presName="bgRectTx" presStyleLbl="bgShp" presStyleIdx="3" presStyleCnt="5">
        <dgm:presLayoutVars>
          <dgm:bulletEnabled val="1"/>
        </dgm:presLayoutVars>
      </dgm:prSet>
      <dgm:spPr/>
    </dgm:pt>
    <dgm:pt modelId="{49135F4C-98CF-444E-82F1-3EBD24310B27}" type="pres">
      <dgm:prSet presAssocID="{E5992C08-D3CD-4C44-8601-C52CFF1A9BA2}" presName="spComp" presStyleCnt="0"/>
      <dgm:spPr/>
    </dgm:pt>
    <dgm:pt modelId="{42DE58FE-45DA-4ACE-BEB6-4180B5F20200}" type="pres">
      <dgm:prSet presAssocID="{E5992C08-D3CD-4C44-8601-C52CFF1A9BA2}" presName="vSp" presStyleCnt="0"/>
      <dgm:spPr/>
    </dgm:pt>
    <dgm:pt modelId="{9382B074-A667-4FBD-8F4F-1F4D72395490}" type="pres">
      <dgm:prSet presAssocID="{52654C48-12A9-4310-B21F-6C7DF4A9AA52}" presName="rectComp" presStyleCnt="0"/>
      <dgm:spPr/>
    </dgm:pt>
    <dgm:pt modelId="{34DB238A-E2CD-4D54-A32D-2948C0F14A23}" type="pres">
      <dgm:prSet presAssocID="{52654C48-12A9-4310-B21F-6C7DF4A9AA52}" presName="bgRect" presStyleLbl="bgShp" presStyleIdx="4" presStyleCnt="5"/>
      <dgm:spPr/>
    </dgm:pt>
    <dgm:pt modelId="{0C16A23D-19BB-47E6-B7B1-1315F81CB11D}" type="pres">
      <dgm:prSet presAssocID="{52654C48-12A9-4310-B21F-6C7DF4A9AA52}" presName="bgRectTx" presStyleLbl="bgShp" presStyleIdx="4" presStyleCnt="5">
        <dgm:presLayoutVars>
          <dgm:bulletEnabled val="1"/>
        </dgm:presLayoutVars>
      </dgm:prSet>
      <dgm:spPr/>
    </dgm:pt>
  </dgm:ptLst>
  <dgm:cxnLst>
    <dgm:cxn modelId="{16C26DA7-1989-4EDC-9DD4-5CE55EDD34B0}" type="presOf" srcId="{8D6831C0-57BF-49EA-AC16-E0B899F33650}" destId="{09D69920-BE96-46DE-92EB-296BF95123E2}" srcOrd="0" destOrd="0" presId="urn:microsoft.com/office/officeart/2005/8/layout/hierarchy6"/>
    <dgm:cxn modelId="{DB36501A-1CCB-40C1-8584-EDDA314E651E}" type="presOf" srcId="{E1C62B17-04C0-42CC-A429-16F635ADF723}" destId="{821A6168-3423-44F2-8967-C9E03C920670}" srcOrd="0" destOrd="0" presId="urn:microsoft.com/office/officeart/2005/8/layout/hierarchy6"/>
    <dgm:cxn modelId="{7A31F704-7E1B-4880-B91B-3D11448BB11B}" srcId="{5D5F9F5E-56C5-478B-9D4D-A3886F544403}" destId="{FC275603-9422-42B4-9152-E5ACC074192D}" srcOrd="2" destOrd="0" parTransId="{C92B2389-5B71-4548-BA54-8A04EBC10B4F}" sibTransId="{F2FF6F66-2D88-4146-80BC-68DEE4574239}"/>
    <dgm:cxn modelId="{40D9EA4D-39E7-44E9-BC2A-A7A109A18D7E}" srcId="{12F03225-7166-449F-8FC3-078FB4C7A065}" destId="{0EB65629-CF8C-49A3-8C2F-040CA82E546C}" srcOrd="1" destOrd="0" parTransId="{C753055E-4230-4168-AD03-3B492564CAE9}" sibTransId="{BB0DBD69-D526-41B4-A43C-3D26DC7407BF}"/>
    <dgm:cxn modelId="{03E1DC98-42F3-40A6-B2AC-66F641AFABAB}" srcId="{B1539E86-3EC4-4600-A82E-AA0B70CDB85B}" destId="{12F03225-7166-449F-8FC3-078FB4C7A065}" srcOrd="0" destOrd="0" parTransId="{D2B4805D-49E5-4429-A38A-A79FB24328AE}" sibTransId="{42BC7B82-283F-4860-82CB-04DF9876CE38}"/>
    <dgm:cxn modelId="{088548B6-9BA9-4B88-AEB5-2AE45EED4C23}" type="presOf" srcId="{F684F64B-46CE-497E-8D59-E81DBF59802F}" destId="{2EB82274-7737-4100-8428-56326361F339}" srcOrd="0" destOrd="0" presId="urn:microsoft.com/office/officeart/2005/8/layout/hierarchy6"/>
    <dgm:cxn modelId="{94FADC9E-F477-4F08-BBDA-C5BE4418FB0B}" type="presOf" srcId="{52654C48-12A9-4310-B21F-6C7DF4A9AA52}" destId="{34DB238A-E2CD-4D54-A32D-2948C0F14A23}" srcOrd="0" destOrd="0" presId="urn:microsoft.com/office/officeart/2005/8/layout/hierarchy6"/>
    <dgm:cxn modelId="{DA8A1261-7B96-47FD-98C5-330F08A8C64F}" type="presOf" srcId="{D40D4697-4A2D-414E-9C9D-5EFE02667AB7}" destId="{929610CB-4475-485C-8F12-46F8C0FEF9A7}" srcOrd="0" destOrd="0" presId="urn:microsoft.com/office/officeart/2005/8/layout/hierarchy6"/>
    <dgm:cxn modelId="{CB3B7BEA-4B21-4B90-B7B1-272351989C3F}" type="presOf" srcId="{8D6831C0-57BF-49EA-AC16-E0B899F33650}" destId="{648C1B76-78B5-4CDF-988A-1DBBD012CEED}" srcOrd="1" destOrd="0" presId="urn:microsoft.com/office/officeart/2005/8/layout/hierarchy6"/>
    <dgm:cxn modelId="{03011831-64DB-4EBE-A785-395881B2F9D2}" type="presOf" srcId="{F581D68E-C4D6-43FF-9A4A-CB3FC4A4D5CE}" destId="{E52A61EA-477F-4DE5-B6FF-26334526D6BE}" srcOrd="0" destOrd="0" presId="urn:microsoft.com/office/officeart/2005/8/layout/hierarchy6"/>
    <dgm:cxn modelId="{9105D9F2-6FA8-490B-BEA9-EA7BBD6AE379}" type="presOf" srcId="{F314CC95-A336-4E8A-89CA-FEC43B9CA425}" destId="{B9D4EF3B-FEEC-4137-8323-A0E6B9E3613D}" srcOrd="0" destOrd="0" presId="urn:microsoft.com/office/officeart/2005/8/layout/hierarchy6"/>
    <dgm:cxn modelId="{C73B2DD4-A2BC-4CC0-9388-11290AE59A69}" srcId="{E24C694B-5933-47EB-B52C-B9C54DFCF41B}" destId="{57972AD8-3FDF-403C-9B8D-6528E760E6AB}" srcOrd="0" destOrd="0" parTransId="{F684F64B-46CE-497E-8D59-E81DBF59802F}" sibTransId="{1FEB7982-E025-4D29-96DE-2467530B9080}"/>
    <dgm:cxn modelId="{FC6247A7-D7F0-4FA2-985E-10B46D1C617C}" type="presOf" srcId="{5D5F9F5E-56C5-478B-9D4D-A3886F544403}" destId="{7C880179-AB93-424D-B597-78F55E6BF6E5}" srcOrd="0" destOrd="0" presId="urn:microsoft.com/office/officeart/2005/8/layout/hierarchy6"/>
    <dgm:cxn modelId="{FAC90961-7ED5-454E-99A8-A9699DB7FE34}" type="presOf" srcId="{57972AD8-3FDF-403C-9B8D-6528E760E6AB}" destId="{8CD8D9EE-283E-45E5-A8E1-550AED1D84A9}" srcOrd="0" destOrd="0" presId="urn:microsoft.com/office/officeart/2005/8/layout/hierarchy6"/>
    <dgm:cxn modelId="{FD2EE260-DB53-4363-A56F-5D02B122A610}" type="presOf" srcId="{C753055E-4230-4168-AD03-3B492564CAE9}" destId="{626467B8-6C3F-410F-9F43-FF1BA3E1C80D}" srcOrd="0" destOrd="0" presId="urn:microsoft.com/office/officeart/2005/8/layout/hierarchy6"/>
    <dgm:cxn modelId="{12A1E873-82DA-4FC1-8BC2-464BC4345CD0}" srcId="{5D5F9F5E-56C5-478B-9D4D-A3886F544403}" destId="{52654C48-12A9-4310-B21F-6C7DF4A9AA52}" srcOrd="5" destOrd="0" parTransId="{6627CAB5-F941-410B-B053-84A65DE6B699}" sibTransId="{09A6F605-98BA-4E76-8FAE-9FED2A158C5B}"/>
    <dgm:cxn modelId="{C2119433-6369-4D28-BAB0-BBA2C7EF3336}" type="presOf" srcId="{FA506A23-A334-463C-B35D-A6EDCA08058C}" destId="{C450F2ED-191A-4C9C-A465-A80053F91AA0}" srcOrd="0" destOrd="0" presId="urn:microsoft.com/office/officeart/2005/8/layout/hierarchy6"/>
    <dgm:cxn modelId="{6B73EA31-5CAA-42A2-94D9-CB535B9A4124}" srcId="{57972AD8-3FDF-403C-9B8D-6528E760E6AB}" destId="{D3DEDA13-98E3-4F30-B12D-50220745C5C6}" srcOrd="0" destOrd="0" parTransId="{F9FAE6A2-D124-45C9-B4CD-038A400B1C9F}" sibTransId="{7D2F0C5B-3B34-4A25-B734-660FDA462345}"/>
    <dgm:cxn modelId="{BEA937FD-AB6A-43C5-9EBB-1A4772ADF5BF}" type="presOf" srcId="{52654C48-12A9-4310-B21F-6C7DF4A9AA52}" destId="{0C16A23D-19BB-47E6-B7B1-1315F81CB11D}" srcOrd="1" destOrd="0" presId="urn:microsoft.com/office/officeart/2005/8/layout/hierarchy6"/>
    <dgm:cxn modelId="{B8523AAA-8F1B-405D-BCE8-9388B682A38E}" type="presOf" srcId="{708AF603-6745-440C-8A7C-47E933C83362}" destId="{5B0539D2-40A0-429F-AB6F-2E8970F62860}" srcOrd="0" destOrd="0" presId="urn:microsoft.com/office/officeart/2005/8/layout/hierarchy6"/>
    <dgm:cxn modelId="{ADEB5272-7F38-4357-B97F-87F0A6A6078F}" type="presOf" srcId="{B0367103-A3D8-40AF-A3A3-E2E7FC6D2A9E}" destId="{CE9FDCB8-93E0-453D-9350-907DB85BF666}" srcOrd="0" destOrd="0" presId="urn:microsoft.com/office/officeart/2005/8/layout/hierarchy6"/>
    <dgm:cxn modelId="{200BC6B3-8756-45D0-8C4F-66EDA2A7EC36}" type="presOf" srcId="{E5992C08-D3CD-4C44-8601-C52CFF1A9BA2}" destId="{91B0876D-B68F-497A-90A4-037A2BF86E89}" srcOrd="0" destOrd="0" presId="urn:microsoft.com/office/officeart/2005/8/layout/hierarchy6"/>
    <dgm:cxn modelId="{DB83CE9C-33A5-4B7B-B48D-AA6128B76B71}" srcId="{5D5F9F5E-56C5-478B-9D4D-A3886F544403}" destId="{E24C694B-5933-47EB-B52C-B9C54DFCF41B}" srcOrd="0" destOrd="0" parTransId="{7B52B2B0-EBBC-433D-A123-222515BDEB1A}" sibTransId="{86806C43-23AF-413D-8496-18E3D2D4839C}"/>
    <dgm:cxn modelId="{20C4BED2-C209-4F68-8BC0-237E9E2B6C39}" srcId="{5D5F9F5E-56C5-478B-9D4D-A3886F544403}" destId="{8D6831C0-57BF-49EA-AC16-E0B899F33650}" srcOrd="1" destOrd="0" parTransId="{337CE945-82EF-4392-A1C8-6C1509CC55F7}" sibTransId="{86F3F8E5-E1AA-45CA-AF99-68BE183A5C8C}"/>
    <dgm:cxn modelId="{38063B60-6472-4CB8-9DCD-6DF5BAD217EF}" type="presOf" srcId="{D2B4805D-49E5-4429-A38A-A79FB24328AE}" destId="{3BE9BDDE-316A-4A23-BAB9-E321CCF0F669}" srcOrd="0" destOrd="0" presId="urn:microsoft.com/office/officeart/2005/8/layout/hierarchy6"/>
    <dgm:cxn modelId="{481A29F7-F28A-4C35-AA36-D0C92862D99D}" srcId="{E1C62B17-04C0-42CC-A429-16F635ADF723}" destId="{F581D68E-C4D6-43FF-9A4A-CB3FC4A4D5CE}" srcOrd="0" destOrd="0" parTransId="{FF19F6EA-D324-4885-9A80-5170581604F2}" sibTransId="{3A19A8C0-6B9C-4B43-A025-9985655F872B}"/>
    <dgm:cxn modelId="{F6A11287-F0EF-4611-ACCE-13482AA3ED5A}" srcId="{5D5F9F5E-56C5-478B-9D4D-A3886F544403}" destId="{E5992C08-D3CD-4C44-8601-C52CFF1A9BA2}" srcOrd="4" destOrd="0" parTransId="{1D800E7F-6911-4424-8274-B85203DEE233}" sibTransId="{516ADCB7-3C07-4AD9-BB4B-D73D9A8DF956}"/>
    <dgm:cxn modelId="{923DE5F1-BE9C-4585-AC2C-0813B35A4BA5}" srcId="{5D5F9F5E-56C5-478B-9D4D-A3886F544403}" destId="{D40D4697-4A2D-414E-9C9D-5EFE02667AB7}" srcOrd="3" destOrd="0" parTransId="{0B5F2E11-960F-4A62-8092-FF88E0E96AB1}" sibTransId="{9518DF12-44B8-4D41-9D56-28C48D33D8B6}"/>
    <dgm:cxn modelId="{DC759849-F036-4087-88D1-F6678297FFCF}" srcId="{E24C694B-5933-47EB-B52C-B9C54DFCF41B}" destId="{B1539E86-3EC4-4600-A82E-AA0B70CDB85B}" srcOrd="1" destOrd="0" parTransId="{53BA5D44-78F0-4747-A4CC-8CD7FDFEA6F8}" sibTransId="{D6BC5FA5-9725-409D-9AE5-5B04711228A3}"/>
    <dgm:cxn modelId="{55203B9B-7AA9-4549-8A23-9DA3D4571801}" type="presOf" srcId="{D3DEDA13-98E3-4F30-B12D-50220745C5C6}" destId="{6DF77B9C-7694-4713-8629-C37B776ED379}" srcOrd="0" destOrd="0" presId="urn:microsoft.com/office/officeart/2005/8/layout/hierarchy6"/>
    <dgm:cxn modelId="{254D4365-9A6B-408A-AA3F-930D689D2E96}" type="presOf" srcId="{FF19F6EA-D324-4885-9A80-5170581604F2}" destId="{E0E0CD73-B528-46F4-983A-3C86C42272DB}" srcOrd="0" destOrd="0" presId="urn:microsoft.com/office/officeart/2005/8/layout/hierarchy6"/>
    <dgm:cxn modelId="{2CD80B08-F926-423F-BFEB-F07229D1DB7A}" type="presOf" srcId="{0EB65629-CF8C-49A3-8C2F-040CA82E546C}" destId="{4BBACDD1-418C-4EF4-B544-4B8BC34E4CE9}" srcOrd="0" destOrd="0" presId="urn:microsoft.com/office/officeart/2005/8/layout/hierarchy6"/>
    <dgm:cxn modelId="{4D11D9EF-D92C-4520-A2E1-DA0D1084AB7B}" type="presOf" srcId="{FC275603-9422-42B4-9152-E5ACC074192D}" destId="{9F3B87BA-E153-4FBE-8A4A-024295041D7C}" srcOrd="1" destOrd="0" presId="urn:microsoft.com/office/officeart/2005/8/layout/hierarchy6"/>
    <dgm:cxn modelId="{A194BC24-EF0F-4F34-BC3B-7094CF76419E}" type="presOf" srcId="{FC275603-9422-42B4-9152-E5ACC074192D}" destId="{60CA2BE1-D194-44BA-AC67-6BFD77242566}" srcOrd="0" destOrd="0" presId="urn:microsoft.com/office/officeart/2005/8/layout/hierarchy6"/>
    <dgm:cxn modelId="{EFDB2C92-9ECD-4644-B552-F53C3C577F23}" type="presOf" srcId="{E5992C08-D3CD-4C44-8601-C52CFF1A9BA2}" destId="{9212EF9A-C183-44EF-8132-93CD8C2080AC}" srcOrd="1" destOrd="0" presId="urn:microsoft.com/office/officeart/2005/8/layout/hierarchy6"/>
    <dgm:cxn modelId="{239F476B-82E4-47CB-838B-C69EF75017B0}" type="presOf" srcId="{B1539E86-3EC4-4600-A82E-AA0B70CDB85B}" destId="{3B26383E-6C08-47A6-BA9F-1DAF4E6BA1AB}" srcOrd="0" destOrd="0" presId="urn:microsoft.com/office/officeart/2005/8/layout/hierarchy6"/>
    <dgm:cxn modelId="{2ACC82CE-1B8D-4839-AC0F-AB7D3F0D0312}" type="presOf" srcId="{F9FAE6A2-D124-45C9-B4CD-038A400B1C9F}" destId="{2E684E07-1CA9-4FC7-980F-06692CFD5892}" srcOrd="0" destOrd="0" presId="urn:microsoft.com/office/officeart/2005/8/layout/hierarchy6"/>
    <dgm:cxn modelId="{AAEDDCCB-F49E-4D7F-AB95-2DF4EC222240}" type="presOf" srcId="{E24C694B-5933-47EB-B52C-B9C54DFCF41B}" destId="{A614287C-5E03-46ED-BD76-6FAD6491C7F6}" srcOrd="0" destOrd="0" presId="urn:microsoft.com/office/officeart/2005/8/layout/hierarchy6"/>
    <dgm:cxn modelId="{345B832C-496C-49CB-AE59-4698188738D4}" srcId="{12F03225-7166-449F-8FC3-078FB4C7A065}" destId="{FA506A23-A334-463C-B35D-A6EDCA08058C}" srcOrd="0" destOrd="0" parTransId="{F314CC95-A336-4E8A-89CA-FEC43B9CA425}" sibTransId="{4B54806B-A0BE-4A3B-A065-28544D9E2A90}"/>
    <dgm:cxn modelId="{B8DEE57F-D1FB-4230-B8EB-AE96C72994B4}" srcId="{57972AD8-3FDF-403C-9B8D-6528E760E6AB}" destId="{E1C62B17-04C0-42CC-A429-16F635ADF723}" srcOrd="1" destOrd="0" parTransId="{12EE9917-9ADA-4DF6-BEC7-861CC5821650}" sibTransId="{E13D0D64-3984-4C25-93A7-5AF70E65A7E7}"/>
    <dgm:cxn modelId="{AD7BB0C8-BB48-43DA-BA64-28E726F4770C}" srcId="{D3DEDA13-98E3-4F30-B12D-50220745C5C6}" destId="{708AF603-6745-440C-8A7C-47E933C83362}" srcOrd="0" destOrd="0" parTransId="{B0367103-A3D8-40AF-A3A3-E2E7FC6D2A9E}" sibTransId="{05508508-39E6-456C-A89B-8B84E1ADB98F}"/>
    <dgm:cxn modelId="{31B270ED-D325-4E1F-9830-AAD804697AB1}" type="presOf" srcId="{D40D4697-4A2D-414E-9C9D-5EFE02667AB7}" destId="{8F2C771B-E740-427C-9062-4D806067E48F}" srcOrd="1" destOrd="0" presId="urn:microsoft.com/office/officeart/2005/8/layout/hierarchy6"/>
    <dgm:cxn modelId="{EF985124-5BDC-450C-B5CA-EADF5A304E92}" type="presOf" srcId="{53BA5D44-78F0-4747-A4CC-8CD7FDFEA6F8}" destId="{BE3C3BA0-C0F8-4B4C-B4AE-AEA806656DFF}" srcOrd="0" destOrd="0" presId="urn:microsoft.com/office/officeart/2005/8/layout/hierarchy6"/>
    <dgm:cxn modelId="{99C74E2F-EEAF-416E-A520-CFC60F72CB4D}" type="presOf" srcId="{12F03225-7166-449F-8FC3-078FB4C7A065}" destId="{5C12CFBB-DBB1-4A57-AD0C-9642DCC717FD}" srcOrd="0" destOrd="0" presId="urn:microsoft.com/office/officeart/2005/8/layout/hierarchy6"/>
    <dgm:cxn modelId="{F7879053-86FA-4DC2-82D5-B9D5807566AE}" type="presOf" srcId="{12EE9917-9ADA-4DF6-BEC7-861CC5821650}" destId="{5A8837DA-AE2A-4007-A4D9-7504CACCC71F}" srcOrd="0" destOrd="0" presId="urn:microsoft.com/office/officeart/2005/8/layout/hierarchy6"/>
    <dgm:cxn modelId="{B7D75E32-CCE3-4BFF-B9AE-18DB6D9DA004}" type="presParOf" srcId="{7C880179-AB93-424D-B597-78F55E6BF6E5}" destId="{18DD709F-A7F6-4B08-A7BD-35FD348D3FC3}" srcOrd="0" destOrd="0" presId="urn:microsoft.com/office/officeart/2005/8/layout/hierarchy6"/>
    <dgm:cxn modelId="{2B537B42-BBA1-4707-9317-9A3A52386C44}" type="presParOf" srcId="{18DD709F-A7F6-4B08-A7BD-35FD348D3FC3}" destId="{E2938D02-8C66-4EBF-A2FB-2702376068CC}" srcOrd="0" destOrd="0" presId="urn:microsoft.com/office/officeart/2005/8/layout/hierarchy6"/>
    <dgm:cxn modelId="{591B2802-628A-4076-878B-337288BD5A08}" type="presParOf" srcId="{18DD709F-A7F6-4B08-A7BD-35FD348D3FC3}" destId="{3A289DAC-CEEC-4539-A80C-2AFF8C9DF340}" srcOrd="1" destOrd="0" presId="urn:microsoft.com/office/officeart/2005/8/layout/hierarchy6"/>
    <dgm:cxn modelId="{F2DA3F3C-5AA3-4BC8-970D-4DDBC3B19052}" type="presParOf" srcId="{3A289DAC-CEEC-4539-A80C-2AFF8C9DF340}" destId="{190248AA-7AB1-4E63-8AB4-4C3BEE1AF276}" srcOrd="0" destOrd="0" presId="urn:microsoft.com/office/officeart/2005/8/layout/hierarchy6"/>
    <dgm:cxn modelId="{BD8A6617-F652-4137-B839-F7D13EB5A481}" type="presParOf" srcId="{190248AA-7AB1-4E63-8AB4-4C3BEE1AF276}" destId="{A614287C-5E03-46ED-BD76-6FAD6491C7F6}" srcOrd="0" destOrd="0" presId="urn:microsoft.com/office/officeart/2005/8/layout/hierarchy6"/>
    <dgm:cxn modelId="{44FF4C75-8002-412D-9D36-69BB4F13596E}" type="presParOf" srcId="{190248AA-7AB1-4E63-8AB4-4C3BEE1AF276}" destId="{E446A413-FE71-4905-9036-057A5822514A}" srcOrd="1" destOrd="0" presId="urn:microsoft.com/office/officeart/2005/8/layout/hierarchy6"/>
    <dgm:cxn modelId="{8F837FC0-8665-4DC1-82A0-4122CF88F62F}" type="presParOf" srcId="{E446A413-FE71-4905-9036-057A5822514A}" destId="{2EB82274-7737-4100-8428-56326361F339}" srcOrd="0" destOrd="0" presId="urn:microsoft.com/office/officeart/2005/8/layout/hierarchy6"/>
    <dgm:cxn modelId="{7D5412D4-6C19-459F-B8B3-170A1EAF5307}" type="presParOf" srcId="{E446A413-FE71-4905-9036-057A5822514A}" destId="{A6B45E3E-9800-48DD-81F2-74B56BB54AB1}" srcOrd="1" destOrd="0" presId="urn:microsoft.com/office/officeart/2005/8/layout/hierarchy6"/>
    <dgm:cxn modelId="{2D396F4F-7174-40F6-A810-50E0B9DEEABE}" type="presParOf" srcId="{A6B45E3E-9800-48DD-81F2-74B56BB54AB1}" destId="{8CD8D9EE-283E-45E5-A8E1-550AED1D84A9}" srcOrd="0" destOrd="0" presId="urn:microsoft.com/office/officeart/2005/8/layout/hierarchy6"/>
    <dgm:cxn modelId="{B7ACDA8D-BF8A-412B-BAF5-258C396D357D}" type="presParOf" srcId="{A6B45E3E-9800-48DD-81F2-74B56BB54AB1}" destId="{DD56B9A2-585E-490B-A262-58F736EE4877}" srcOrd="1" destOrd="0" presId="urn:microsoft.com/office/officeart/2005/8/layout/hierarchy6"/>
    <dgm:cxn modelId="{7979AAD9-AB0C-4DF2-A8B7-7A039C1666BB}" type="presParOf" srcId="{DD56B9A2-585E-490B-A262-58F736EE4877}" destId="{2E684E07-1CA9-4FC7-980F-06692CFD5892}" srcOrd="0" destOrd="0" presId="urn:microsoft.com/office/officeart/2005/8/layout/hierarchy6"/>
    <dgm:cxn modelId="{23CBB80A-9CB7-457F-8663-0DBE83FE1377}" type="presParOf" srcId="{DD56B9A2-585E-490B-A262-58F736EE4877}" destId="{52CE85D2-28E5-49DF-9392-B265C30BA51C}" srcOrd="1" destOrd="0" presId="urn:microsoft.com/office/officeart/2005/8/layout/hierarchy6"/>
    <dgm:cxn modelId="{AC39C9A0-14E9-4DFF-AD08-DDA977DE33AE}" type="presParOf" srcId="{52CE85D2-28E5-49DF-9392-B265C30BA51C}" destId="{6DF77B9C-7694-4713-8629-C37B776ED379}" srcOrd="0" destOrd="0" presId="urn:microsoft.com/office/officeart/2005/8/layout/hierarchy6"/>
    <dgm:cxn modelId="{C7EDE8E5-A117-4CE9-9463-10655B2F739D}" type="presParOf" srcId="{52CE85D2-28E5-49DF-9392-B265C30BA51C}" destId="{94F33C1F-FC09-4341-8A7F-DD8DFCF9AE10}" srcOrd="1" destOrd="0" presId="urn:microsoft.com/office/officeart/2005/8/layout/hierarchy6"/>
    <dgm:cxn modelId="{6C700E5F-E48B-40EB-B625-56A0ED2BA87E}" type="presParOf" srcId="{94F33C1F-FC09-4341-8A7F-DD8DFCF9AE10}" destId="{CE9FDCB8-93E0-453D-9350-907DB85BF666}" srcOrd="0" destOrd="0" presId="urn:microsoft.com/office/officeart/2005/8/layout/hierarchy6"/>
    <dgm:cxn modelId="{12C89713-94B6-4920-83CC-6687EA11D241}" type="presParOf" srcId="{94F33C1F-FC09-4341-8A7F-DD8DFCF9AE10}" destId="{CB9C7980-18EA-4DB4-8A81-ABC69891F668}" srcOrd="1" destOrd="0" presId="urn:microsoft.com/office/officeart/2005/8/layout/hierarchy6"/>
    <dgm:cxn modelId="{D2D0329B-03E9-4A70-91B8-C0346125CE15}" type="presParOf" srcId="{CB9C7980-18EA-4DB4-8A81-ABC69891F668}" destId="{5B0539D2-40A0-429F-AB6F-2E8970F62860}" srcOrd="0" destOrd="0" presId="urn:microsoft.com/office/officeart/2005/8/layout/hierarchy6"/>
    <dgm:cxn modelId="{30296EBB-0448-479F-96C0-3E81E445F932}" type="presParOf" srcId="{CB9C7980-18EA-4DB4-8A81-ABC69891F668}" destId="{1D374F14-61B1-499C-8A6F-651915CA3CB9}" srcOrd="1" destOrd="0" presId="urn:microsoft.com/office/officeart/2005/8/layout/hierarchy6"/>
    <dgm:cxn modelId="{1AE7E944-6C50-4B78-952D-9D4EF2449A5A}" type="presParOf" srcId="{DD56B9A2-585E-490B-A262-58F736EE4877}" destId="{5A8837DA-AE2A-4007-A4D9-7504CACCC71F}" srcOrd="2" destOrd="0" presId="urn:microsoft.com/office/officeart/2005/8/layout/hierarchy6"/>
    <dgm:cxn modelId="{AE11E00C-E7DD-487A-8516-BC6197C454C7}" type="presParOf" srcId="{DD56B9A2-585E-490B-A262-58F736EE4877}" destId="{0471D9A1-5825-4E17-9928-8ED23944DC53}" srcOrd="3" destOrd="0" presId="urn:microsoft.com/office/officeart/2005/8/layout/hierarchy6"/>
    <dgm:cxn modelId="{BB2DF5B5-6F3A-4B54-9843-798361F7BC80}" type="presParOf" srcId="{0471D9A1-5825-4E17-9928-8ED23944DC53}" destId="{821A6168-3423-44F2-8967-C9E03C920670}" srcOrd="0" destOrd="0" presId="urn:microsoft.com/office/officeart/2005/8/layout/hierarchy6"/>
    <dgm:cxn modelId="{F7AC0A9C-2195-4231-907E-5C89E811BF9F}" type="presParOf" srcId="{0471D9A1-5825-4E17-9928-8ED23944DC53}" destId="{79F1BA9D-0023-48F4-8CFD-9BAF0BD1585E}" srcOrd="1" destOrd="0" presId="urn:microsoft.com/office/officeart/2005/8/layout/hierarchy6"/>
    <dgm:cxn modelId="{7B1A9A4E-C3A2-4B1D-AF17-1AB7CC530001}" type="presParOf" srcId="{79F1BA9D-0023-48F4-8CFD-9BAF0BD1585E}" destId="{E0E0CD73-B528-46F4-983A-3C86C42272DB}" srcOrd="0" destOrd="0" presId="urn:microsoft.com/office/officeart/2005/8/layout/hierarchy6"/>
    <dgm:cxn modelId="{C7E54577-234C-43C8-B31C-D87B7569F067}" type="presParOf" srcId="{79F1BA9D-0023-48F4-8CFD-9BAF0BD1585E}" destId="{57F252A2-254D-4D7F-8216-0DC6F77864C1}" srcOrd="1" destOrd="0" presId="urn:microsoft.com/office/officeart/2005/8/layout/hierarchy6"/>
    <dgm:cxn modelId="{DAF3D937-9E9F-4140-9859-B76F341D5D9D}" type="presParOf" srcId="{57F252A2-254D-4D7F-8216-0DC6F77864C1}" destId="{E52A61EA-477F-4DE5-B6FF-26334526D6BE}" srcOrd="0" destOrd="0" presId="urn:microsoft.com/office/officeart/2005/8/layout/hierarchy6"/>
    <dgm:cxn modelId="{713603A3-DE69-4448-9EF5-1CBECCED5894}" type="presParOf" srcId="{57F252A2-254D-4D7F-8216-0DC6F77864C1}" destId="{A0CEF2C4-9599-4A46-A328-CD0496ABB62E}" srcOrd="1" destOrd="0" presId="urn:microsoft.com/office/officeart/2005/8/layout/hierarchy6"/>
    <dgm:cxn modelId="{CB83A443-C9F9-40E3-A384-4BDF0624B9D5}" type="presParOf" srcId="{E446A413-FE71-4905-9036-057A5822514A}" destId="{BE3C3BA0-C0F8-4B4C-B4AE-AEA806656DFF}" srcOrd="2" destOrd="0" presId="urn:microsoft.com/office/officeart/2005/8/layout/hierarchy6"/>
    <dgm:cxn modelId="{7FD2411C-3E50-4FB9-A759-F5B1A348E87D}" type="presParOf" srcId="{E446A413-FE71-4905-9036-057A5822514A}" destId="{7FF05D20-D1BA-4C05-9DDA-E1BD0207F474}" srcOrd="3" destOrd="0" presId="urn:microsoft.com/office/officeart/2005/8/layout/hierarchy6"/>
    <dgm:cxn modelId="{B75A2988-D78A-4455-ABEE-E66876BA18A0}" type="presParOf" srcId="{7FF05D20-D1BA-4C05-9DDA-E1BD0207F474}" destId="{3B26383E-6C08-47A6-BA9F-1DAF4E6BA1AB}" srcOrd="0" destOrd="0" presId="urn:microsoft.com/office/officeart/2005/8/layout/hierarchy6"/>
    <dgm:cxn modelId="{5D35B6AD-699F-420D-93D7-A69C72ED2B30}" type="presParOf" srcId="{7FF05D20-D1BA-4C05-9DDA-E1BD0207F474}" destId="{2EED60E9-B8FB-4B2D-B3FD-DA3DF1CBD68C}" srcOrd="1" destOrd="0" presId="urn:microsoft.com/office/officeart/2005/8/layout/hierarchy6"/>
    <dgm:cxn modelId="{0E14162E-48B3-4280-9EF4-E36C367697E1}" type="presParOf" srcId="{2EED60E9-B8FB-4B2D-B3FD-DA3DF1CBD68C}" destId="{3BE9BDDE-316A-4A23-BAB9-E321CCF0F669}" srcOrd="0" destOrd="0" presId="urn:microsoft.com/office/officeart/2005/8/layout/hierarchy6"/>
    <dgm:cxn modelId="{4148D750-EB7C-445D-B9E5-6179EA0457C7}" type="presParOf" srcId="{2EED60E9-B8FB-4B2D-B3FD-DA3DF1CBD68C}" destId="{E791E4EE-AC9E-4808-87ED-4E7F363C8333}" srcOrd="1" destOrd="0" presId="urn:microsoft.com/office/officeart/2005/8/layout/hierarchy6"/>
    <dgm:cxn modelId="{8B603758-171B-4C0C-8DEB-D5B529D50058}" type="presParOf" srcId="{E791E4EE-AC9E-4808-87ED-4E7F363C8333}" destId="{5C12CFBB-DBB1-4A57-AD0C-9642DCC717FD}" srcOrd="0" destOrd="0" presId="urn:microsoft.com/office/officeart/2005/8/layout/hierarchy6"/>
    <dgm:cxn modelId="{D0050B06-2FEC-4C05-9A9A-2D9DD023ED87}" type="presParOf" srcId="{E791E4EE-AC9E-4808-87ED-4E7F363C8333}" destId="{DE80F875-C7EE-4B9D-BB94-58BCBFDD9F31}" srcOrd="1" destOrd="0" presId="urn:microsoft.com/office/officeart/2005/8/layout/hierarchy6"/>
    <dgm:cxn modelId="{456717CD-53C9-4D95-9084-67F68632FB2B}" type="presParOf" srcId="{DE80F875-C7EE-4B9D-BB94-58BCBFDD9F31}" destId="{B9D4EF3B-FEEC-4137-8323-A0E6B9E3613D}" srcOrd="0" destOrd="0" presId="urn:microsoft.com/office/officeart/2005/8/layout/hierarchy6"/>
    <dgm:cxn modelId="{52FF2DF4-6881-4235-AC55-69E6EDD9A6C8}" type="presParOf" srcId="{DE80F875-C7EE-4B9D-BB94-58BCBFDD9F31}" destId="{47A14947-716E-4559-B364-0B121463D374}" srcOrd="1" destOrd="0" presId="urn:microsoft.com/office/officeart/2005/8/layout/hierarchy6"/>
    <dgm:cxn modelId="{A0FE3AC6-828F-4D34-B7E7-6FDD286443B4}" type="presParOf" srcId="{47A14947-716E-4559-B364-0B121463D374}" destId="{C450F2ED-191A-4C9C-A465-A80053F91AA0}" srcOrd="0" destOrd="0" presId="urn:microsoft.com/office/officeart/2005/8/layout/hierarchy6"/>
    <dgm:cxn modelId="{FA7EB433-AC68-452A-8F99-D292431D5722}" type="presParOf" srcId="{47A14947-716E-4559-B364-0B121463D374}" destId="{22B48482-2E89-4871-8332-C9D72576BD5B}" srcOrd="1" destOrd="0" presId="urn:microsoft.com/office/officeart/2005/8/layout/hierarchy6"/>
    <dgm:cxn modelId="{D98E281E-4E5A-4421-B2D6-1D2FFA02B87A}" type="presParOf" srcId="{DE80F875-C7EE-4B9D-BB94-58BCBFDD9F31}" destId="{626467B8-6C3F-410F-9F43-FF1BA3E1C80D}" srcOrd="2" destOrd="0" presId="urn:microsoft.com/office/officeart/2005/8/layout/hierarchy6"/>
    <dgm:cxn modelId="{E8AB2F0E-48F6-4EB4-A59F-9467B5D91496}" type="presParOf" srcId="{DE80F875-C7EE-4B9D-BB94-58BCBFDD9F31}" destId="{59F8AFA1-45D9-4F47-995F-4A4AE6DA8773}" srcOrd="3" destOrd="0" presId="urn:microsoft.com/office/officeart/2005/8/layout/hierarchy6"/>
    <dgm:cxn modelId="{02FFD861-08D4-4306-8503-F6265FA5B55D}" type="presParOf" srcId="{59F8AFA1-45D9-4F47-995F-4A4AE6DA8773}" destId="{4BBACDD1-418C-4EF4-B544-4B8BC34E4CE9}" srcOrd="0" destOrd="0" presId="urn:microsoft.com/office/officeart/2005/8/layout/hierarchy6"/>
    <dgm:cxn modelId="{6A1A1936-AB14-46E6-A92D-B833462A7C43}" type="presParOf" srcId="{59F8AFA1-45D9-4F47-995F-4A4AE6DA8773}" destId="{12135AE9-F532-4401-971C-72A69C7C1F77}" srcOrd="1" destOrd="0" presId="urn:microsoft.com/office/officeart/2005/8/layout/hierarchy6"/>
    <dgm:cxn modelId="{2BB076F1-C902-40ED-B77D-4281A7F81E21}" type="presParOf" srcId="{7C880179-AB93-424D-B597-78F55E6BF6E5}" destId="{34E61062-53A2-4CDE-BECE-F5CC1F03A190}" srcOrd="1" destOrd="0" presId="urn:microsoft.com/office/officeart/2005/8/layout/hierarchy6"/>
    <dgm:cxn modelId="{A334BD73-8399-4A6A-B756-52E86C03E20C}" type="presParOf" srcId="{34E61062-53A2-4CDE-BECE-F5CC1F03A190}" destId="{5F50AE54-1433-46B1-9508-CF88300E75FD}" srcOrd="0" destOrd="0" presId="urn:microsoft.com/office/officeart/2005/8/layout/hierarchy6"/>
    <dgm:cxn modelId="{B9000921-A426-42DE-83CA-5517B62FA354}" type="presParOf" srcId="{5F50AE54-1433-46B1-9508-CF88300E75FD}" destId="{09D69920-BE96-46DE-92EB-296BF95123E2}" srcOrd="0" destOrd="0" presId="urn:microsoft.com/office/officeart/2005/8/layout/hierarchy6"/>
    <dgm:cxn modelId="{785C991B-3180-4BAC-8568-B98E1CBEE860}" type="presParOf" srcId="{5F50AE54-1433-46B1-9508-CF88300E75FD}" destId="{648C1B76-78B5-4CDF-988A-1DBBD012CEED}" srcOrd="1" destOrd="0" presId="urn:microsoft.com/office/officeart/2005/8/layout/hierarchy6"/>
    <dgm:cxn modelId="{52FFED06-8A66-4700-B9A5-B1C9D268D177}" type="presParOf" srcId="{34E61062-53A2-4CDE-BECE-F5CC1F03A190}" destId="{CCC6E50F-F69F-4F47-8D32-C801714EA526}" srcOrd="1" destOrd="0" presId="urn:microsoft.com/office/officeart/2005/8/layout/hierarchy6"/>
    <dgm:cxn modelId="{471ECFF9-2EF7-43F9-BB33-979D1733664A}" type="presParOf" srcId="{CCC6E50F-F69F-4F47-8D32-C801714EA526}" destId="{768B3B22-3856-4080-9923-3756EA5D64C4}" srcOrd="0" destOrd="0" presId="urn:microsoft.com/office/officeart/2005/8/layout/hierarchy6"/>
    <dgm:cxn modelId="{DD4FFC5B-335D-445C-B723-DF03DB0653F4}" type="presParOf" srcId="{34E61062-53A2-4CDE-BECE-F5CC1F03A190}" destId="{B47B3212-6243-4DE9-B246-3AFC884D4E15}" srcOrd="2" destOrd="0" presId="urn:microsoft.com/office/officeart/2005/8/layout/hierarchy6"/>
    <dgm:cxn modelId="{B2086B2B-7FDC-4684-B52F-31A7111139BB}" type="presParOf" srcId="{B47B3212-6243-4DE9-B246-3AFC884D4E15}" destId="{60CA2BE1-D194-44BA-AC67-6BFD77242566}" srcOrd="0" destOrd="0" presId="urn:microsoft.com/office/officeart/2005/8/layout/hierarchy6"/>
    <dgm:cxn modelId="{B45C5400-144C-4785-85D0-C341568F8DD9}" type="presParOf" srcId="{B47B3212-6243-4DE9-B246-3AFC884D4E15}" destId="{9F3B87BA-E153-4FBE-8A4A-024295041D7C}" srcOrd="1" destOrd="0" presId="urn:microsoft.com/office/officeart/2005/8/layout/hierarchy6"/>
    <dgm:cxn modelId="{EBFEDADA-6A72-48FA-B8BF-FCA0A0673839}" type="presParOf" srcId="{34E61062-53A2-4CDE-BECE-F5CC1F03A190}" destId="{DB046783-6BFC-45D6-8F46-D517D323846D}" srcOrd="3" destOrd="0" presId="urn:microsoft.com/office/officeart/2005/8/layout/hierarchy6"/>
    <dgm:cxn modelId="{8C838B79-3B45-428D-8DFF-90F1EFD7F1A8}" type="presParOf" srcId="{DB046783-6BFC-45D6-8F46-D517D323846D}" destId="{A0CE0C51-62E2-4FFE-BFE1-C7E311C2BBD1}" srcOrd="0" destOrd="0" presId="urn:microsoft.com/office/officeart/2005/8/layout/hierarchy6"/>
    <dgm:cxn modelId="{8DD43157-2548-4018-8DCB-7980ED08F24B}" type="presParOf" srcId="{34E61062-53A2-4CDE-BECE-F5CC1F03A190}" destId="{A6AE811B-7390-4BE1-8038-5CD49C6ABADC}" srcOrd="4" destOrd="0" presId="urn:microsoft.com/office/officeart/2005/8/layout/hierarchy6"/>
    <dgm:cxn modelId="{43DC6716-A3E7-4724-B550-3599D8451892}" type="presParOf" srcId="{A6AE811B-7390-4BE1-8038-5CD49C6ABADC}" destId="{929610CB-4475-485C-8F12-46F8C0FEF9A7}" srcOrd="0" destOrd="0" presId="urn:microsoft.com/office/officeart/2005/8/layout/hierarchy6"/>
    <dgm:cxn modelId="{EA25B292-BFD4-4EEC-AC68-02894A20E7EE}" type="presParOf" srcId="{A6AE811B-7390-4BE1-8038-5CD49C6ABADC}" destId="{8F2C771B-E740-427C-9062-4D806067E48F}" srcOrd="1" destOrd="0" presId="urn:microsoft.com/office/officeart/2005/8/layout/hierarchy6"/>
    <dgm:cxn modelId="{3F6828D0-FAEF-47A8-B69D-A5333E625F37}" type="presParOf" srcId="{34E61062-53A2-4CDE-BECE-F5CC1F03A190}" destId="{95A54187-098D-45C5-A617-42E75C818112}" srcOrd="5" destOrd="0" presId="urn:microsoft.com/office/officeart/2005/8/layout/hierarchy6"/>
    <dgm:cxn modelId="{DF5971F0-2FBC-4E21-A9E3-AF4157DA2EC6}" type="presParOf" srcId="{95A54187-098D-45C5-A617-42E75C818112}" destId="{258A7496-706B-4137-9159-91E3D86691F7}" srcOrd="0" destOrd="0" presId="urn:microsoft.com/office/officeart/2005/8/layout/hierarchy6"/>
    <dgm:cxn modelId="{E1C8C33B-DEB4-4075-BD9E-075BF23304F4}" type="presParOf" srcId="{34E61062-53A2-4CDE-BECE-F5CC1F03A190}" destId="{0C2AC083-A705-419E-951B-ADBFA9BE9C6C}" srcOrd="6" destOrd="0" presId="urn:microsoft.com/office/officeart/2005/8/layout/hierarchy6"/>
    <dgm:cxn modelId="{EA14A75A-8AF1-453F-9260-800ACD9CDE2B}" type="presParOf" srcId="{0C2AC083-A705-419E-951B-ADBFA9BE9C6C}" destId="{91B0876D-B68F-497A-90A4-037A2BF86E89}" srcOrd="0" destOrd="0" presId="urn:microsoft.com/office/officeart/2005/8/layout/hierarchy6"/>
    <dgm:cxn modelId="{CCFE8331-9320-4600-B143-F8ED83CEA1E2}" type="presParOf" srcId="{0C2AC083-A705-419E-951B-ADBFA9BE9C6C}" destId="{9212EF9A-C183-44EF-8132-93CD8C2080AC}" srcOrd="1" destOrd="0" presId="urn:microsoft.com/office/officeart/2005/8/layout/hierarchy6"/>
    <dgm:cxn modelId="{E904B78C-DCCA-4C4C-B582-F5184B225E31}" type="presParOf" srcId="{34E61062-53A2-4CDE-BECE-F5CC1F03A190}" destId="{49135F4C-98CF-444E-82F1-3EBD24310B27}" srcOrd="7" destOrd="0" presId="urn:microsoft.com/office/officeart/2005/8/layout/hierarchy6"/>
    <dgm:cxn modelId="{F529BFF6-C949-43E0-AAF3-EC78391F331C}" type="presParOf" srcId="{49135F4C-98CF-444E-82F1-3EBD24310B27}" destId="{42DE58FE-45DA-4ACE-BEB6-4180B5F20200}" srcOrd="0" destOrd="0" presId="urn:microsoft.com/office/officeart/2005/8/layout/hierarchy6"/>
    <dgm:cxn modelId="{C7768C97-C5D6-43DB-BB3F-807BCCBCB2BB}" type="presParOf" srcId="{34E61062-53A2-4CDE-BECE-F5CC1F03A190}" destId="{9382B074-A667-4FBD-8F4F-1F4D72395490}" srcOrd="8" destOrd="0" presId="urn:microsoft.com/office/officeart/2005/8/layout/hierarchy6"/>
    <dgm:cxn modelId="{514D8730-810A-4105-94F1-39076739A521}" type="presParOf" srcId="{9382B074-A667-4FBD-8F4F-1F4D72395490}" destId="{34DB238A-E2CD-4D54-A32D-2948C0F14A23}" srcOrd="0" destOrd="0" presId="urn:microsoft.com/office/officeart/2005/8/layout/hierarchy6"/>
    <dgm:cxn modelId="{E0E61520-A29F-4C42-B100-30EAA24A0A06}" type="presParOf" srcId="{9382B074-A667-4FBD-8F4F-1F4D72395490}" destId="{0C16A23D-19BB-47E6-B7B1-1315F81CB11D}"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D5F9F5E-56C5-478B-9D4D-A3886F544403}" type="doc">
      <dgm:prSet loTypeId="urn:microsoft.com/office/officeart/2005/8/layout/hierarchy6" loCatId="hierarchy" qsTypeId="urn:microsoft.com/office/officeart/2005/8/quickstyle/simple1" qsCatId="simple" csTypeId="urn:microsoft.com/office/officeart/2005/8/colors/accent1_2" csCatId="accent1" phldr="1"/>
      <dgm:spPr/>
      <dgm:t>
        <a:bodyPr/>
        <a:lstStyle/>
        <a:p>
          <a:endParaRPr lang="en-US"/>
        </a:p>
      </dgm:t>
    </dgm:pt>
    <dgm:pt modelId="{E24C694B-5933-47EB-B52C-B9C54DFCF41B}">
      <dgm:prSet phldrT="[Text]" custT="1"/>
      <dgm:spPr>
        <a:xfrm>
          <a:off x="6501149" y="518654"/>
          <a:ext cx="2412856"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gm:spPr>
      <dgm:t>
        <a:bodyPr/>
        <a:lstStyle/>
        <a:p>
          <a:pPr>
            <a:buNone/>
          </a:pPr>
          <a:r>
            <a:rPr lang="en-US" sz="1400" dirty="0">
              <a:solidFill>
                <a:srgbClr val="FFFFFF"/>
              </a:solidFill>
              <a:latin typeface="Segoe UI"/>
              <a:ea typeface="+mn-ea"/>
              <a:cs typeface="+mn-cs"/>
            </a:rPr>
            <a:t>PC/Tablets/Mobile/etc.</a:t>
          </a:r>
        </a:p>
      </dgm:t>
    </dgm:pt>
    <dgm:pt modelId="{7B52B2B0-EBBC-433D-A123-222515BDEB1A}" type="parTrans" cxnId="{DB83CE9C-33A5-4B7B-B48D-AA6128B76B71}">
      <dgm:prSet/>
      <dgm:spPr/>
      <dgm:t>
        <a:bodyPr/>
        <a:lstStyle/>
        <a:p>
          <a:endParaRPr lang="en-US" sz="1400"/>
        </a:p>
      </dgm:t>
    </dgm:pt>
    <dgm:pt modelId="{86806C43-23AF-413D-8496-18E3D2D4839C}" type="sibTrans" cxnId="{DB83CE9C-33A5-4B7B-B48D-AA6128B76B71}">
      <dgm:prSet/>
      <dgm:spPr/>
      <dgm:t>
        <a:bodyPr/>
        <a:lstStyle/>
        <a:p>
          <a:endParaRPr lang="en-US" sz="1400"/>
        </a:p>
      </dgm:t>
    </dgm:pt>
    <dgm:pt modelId="{57972AD8-3FDF-403C-9B8D-6528E760E6AB}">
      <dgm:prSet phldrT="[Text]" custT="1"/>
      <dgm:spPr>
        <a:xfrm>
          <a:off x="5147780" y="1525035"/>
          <a:ext cx="1722874"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gm:spPr>
      <dgm:t>
        <a:bodyPr/>
        <a:lstStyle/>
        <a:p>
          <a:pPr>
            <a:buNone/>
          </a:pPr>
          <a:r>
            <a:rPr lang="en-US" sz="1400" dirty="0">
              <a:solidFill>
                <a:srgbClr val="FFFFFF"/>
              </a:solidFill>
              <a:latin typeface="Segoe UI"/>
              <a:ea typeface="+mn-ea"/>
              <a:cs typeface="+mn-cs"/>
            </a:rPr>
            <a:t>Personal</a:t>
          </a:r>
        </a:p>
      </dgm:t>
    </dgm:pt>
    <dgm:pt modelId="{F684F64B-46CE-497E-8D59-E81DBF59802F}" type="parTrans" cxnId="{C73B2DD4-A2BC-4CC0-9388-11290AE59A69}">
      <dgm:prSet/>
      <dgm:spPr>
        <a:noFill/>
        <a:ln w="10795" cap="flat" cmpd="sng" algn="ctr">
          <a:solidFill>
            <a:srgbClr val="D83B01">
              <a:shade val="60000"/>
              <a:hueOff val="0"/>
              <a:satOff val="0"/>
              <a:lumOff val="0"/>
              <a:alphaOff val="0"/>
            </a:srgbClr>
          </a:solidFill>
          <a:prstDash val="solid"/>
        </a:ln>
        <a:effectLst/>
      </dgm:spPr>
      <dgm:t>
        <a:bodyPr/>
        <a:lstStyle/>
        <a:p>
          <a:endParaRPr lang="en-US" sz="1600"/>
        </a:p>
      </dgm:t>
    </dgm:pt>
    <dgm:pt modelId="{1FEB7982-E025-4D29-96DE-2467530B9080}" type="sibTrans" cxnId="{C73B2DD4-A2BC-4CC0-9388-11290AE59A69}">
      <dgm:prSet/>
      <dgm:spPr/>
      <dgm:t>
        <a:bodyPr/>
        <a:lstStyle/>
        <a:p>
          <a:endParaRPr lang="en-US" sz="1400"/>
        </a:p>
      </dgm:t>
    </dgm:pt>
    <dgm:pt modelId="{12F03225-7166-449F-8FC3-078FB4C7A065}">
      <dgm:prSet phldrT="[Text]" custT="1"/>
      <dgm:spPr>
        <a:xfrm>
          <a:off x="8859714" y="2531416"/>
          <a:ext cx="1078265"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gm:spPr>
      <dgm:t>
        <a:bodyPr/>
        <a:lstStyle/>
        <a:p>
          <a:pPr>
            <a:buNone/>
          </a:pPr>
          <a:r>
            <a:rPr lang="en-US" sz="1400" dirty="0">
              <a:solidFill>
                <a:srgbClr val="FFFFFF"/>
              </a:solidFill>
              <a:latin typeface="Segoe UI"/>
              <a:ea typeface="+mn-ea"/>
              <a:cs typeface="+mn-cs"/>
            </a:rPr>
            <a:t>Work</a:t>
          </a:r>
        </a:p>
      </dgm:t>
    </dgm:pt>
    <dgm:pt modelId="{D2B4805D-49E5-4429-A38A-A79FB24328AE}" type="parTrans" cxnId="{03E1DC98-42F3-40A6-B2AC-66F641AFABAB}">
      <dgm:prSet/>
      <dgm:spPr>
        <a:noFill/>
        <a:ln w="10795" cap="flat" cmpd="sng" algn="ctr">
          <a:solidFill>
            <a:srgbClr val="D83B01">
              <a:shade val="60000"/>
              <a:hueOff val="0"/>
              <a:satOff val="0"/>
              <a:lumOff val="0"/>
              <a:alphaOff val="0"/>
            </a:srgbClr>
          </a:solidFill>
          <a:prstDash val="solid"/>
        </a:ln>
        <a:effectLst/>
      </dgm:spPr>
      <dgm:t>
        <a:bodyPr/>
        <a:lstStyle/>
        <a:p>
          <a:endParaRPr lang="en-US" sz="1400"/>
        </a:p>
      </dgm:t>
    </dgm:pt>
    <dgm:pt modelId="{42BC7B82-283F-4860-82CB-04DF9876CE38}" type="sibTrans" cxnId="{03E1DC98-42F3-40A6-B2AC-66F641AFABAB}">
      <dgm:prSet/>
      <dgm:spPr/>
      <dgm:t>
        <a:bodyPr/>
        <a:lstStyle/>
        <a:p>
          <a:endParaRPr lang="en-US" sz="1400"/>
        </a:p>
      </dgm:t>
    </dgm:pt>
    <dgm:pt modelId="{8D6831C0-57BF-49EA-AC16-E0B899F33650}">
      <dgm:prSet phldrT="[Text]" custT="1"/>
      <dgm:spPr>
        <a:xfrm>
          <a:off x="1352651" y="446769"/>
          <a:ext cx="9731170" cy="862612"/>
        </a:xfrm>
        <a:prstGeom prst="roundRect">
          <a:avLst>
            <a:gd name="adj" fmla="val 10000"/>
          </a:avLst>
        </a:prstGeom>
        <a:solidFill>
          <a:srgbClr val="FFFFFF">
            <a:lumMod val="95000"/>
          </a:srgbClr>
        </a:solidFill>
        <a:ln>
          <a:noFill/>
        </a:ln>
        <a:effectLst/>
      </dgm:spPr>
      <dgm:t>
        <a:bodyPr/>
        <a:lstStyle/>
        <a:p>
          <a:pPr>
            <a:buNone/>
          </a:pPr>
          <a:r>
            <a:rPr lang="en-US" sz="1800" dirty="0">
              <a:solidFill>
                <a:srgbClr val="404040">
                  <a:hueOff val="0"/>
                  <a:satOff val="0"/>
                  <a:lumOff val="0"/>
                  <a:alphaOff val="0"/>
                </a:srgbClr>
              </a:solidFill>
              <a:latin typeface="Segoe UI"/>
              <a:ea typeface="+mn-ea"/>
              <a:cs typeface="+mn-cs"/>
            </a:rPr>
            <a:t>Windows Devices</a:t>
          </a:r>
        </a:p>
      </dgm:t>
    </dgm:pt>
    <dgm:pt modelId="{337CE945-82EF-4392-A1C8-6C1509CC55F7}" type="parTrans" cxnId="{20C4BED2-C209-4F68-8BC0-237E9E2B6C39}">
      <dgm:prSet/>
      <dgm:spPr/>
      <dgm:t>
        <a:bodyPr/>
        <a:lstStyle/>
        <a:p>
          <a:endParaRPr lang="en-US" sz="1400"/>
        </a:p>
      </dgm:t>
    </dgm:pt>
    <dgm:pt modelId="{86F3F8E5-E1AA-45CA-AF99-68BE183A5C8C}" type="sibTrans" cxnId="{20C4BED2-C209-4F68-8BC0-237E9E2B6C39}">
      <dgm:prSet/>
      <dgm:spPr/>
      <dgm:t>
        <a:bodyPr/>
        <a:lstStyle/>
        <a:p>
          <a:endParaRPr lang="en-US" sz="1400"/>
        </a:p>
      </dgm:t>
    </dgm:pt>
    <dgm:pt modelId="{FC275603-9422-42B4-9152-E5ACC074192D}">
      <dgm:prSet phldrT="[Text]" custT="1"/>
      <dgm:spPr>
        <a:xfrm>
          <a:off x="1352651" y="1453151"/>
          <a:ext cx="9731170" cy="862612"/>
        </a:xfrm>
        <a:prstGeom prst="roundRect">
          <a:avLst>
            <a:gd name="adj" fmla="val 10000"/>
          </a:avLst>
        </a:prstGeom>
        <a:solidFill>
          <a:srgbClr val="FFFFFF">
            <a:lumMod val="95000"/>
          </a:srgbClr>
        </a:solidFill>
        <a:ln>
          <a:noFill/>
        </a:ln>
        <a:effectLst/>
      </dgm:spPr>
      <dgm:t>
        <a:bodyPr/>
        <a:lstStyle/>
        <a:p>
          <a:pPr>
            <a:buNone/>
          </a:pPr>
          <a:r>
            <a:rPr lang="en-US" sz="1800" dirty="0">
              <a:solidFill>
                <a:srgbClr val="404040">
                  <a:hueOff val="0"/>
                  <a:satOff val="0"/>
                  <a:lumOff val="0"/>
                  <a:alphaOff val="0"/>
                </a:srgbClr>
              </a:solidFill>
              <a:latin typeface="Segoe UI"/>
              <a:ea typeface="+mn-ea"/>
              <a:cs typeface="+mn-cs"/>
            </a:rPr>
            <a:t>Ownership</a:t>
          </a:r>
        </a:p>
      </dgm:t>
    </dgm:pt>
    <dgm:pt modelId="{C92B2389-5B71-4548-BA54-8A04EBC10B4F}" type="parTrans" cxnId="{7A31F704-7E1B-4880-B91B-3D11448BB11B}">
      <dgm:prSet/>
      <dgm:spPr/>
      <dgm:t>
        <a:bodyPr/>
        <a:lstStyle/>
        <a:p>
          <a:endParaRPr lang="en-US" sz="1400"/>
        </a:p>
      </dgm:t>
    </dgm:pt>
    <dgm:pt modelId="{F2FF6F66-2D88-4146-80BC-68DEE4574239}" type="sibTrans" cxnId="{7A31F704-7E1B-4880-B91B-3D11448BB11B}">
      <dgm:prSet/>
      <dgm:spPr/>
      <dgm:t>
        <a:bodyPr/>
        <a:lstStyle/>
        <a:p>
          <a:endParaRPr lang="en-US" sz="1400"/>
        </a:p>
      </dgm:t>
    </dgm:pt>
    <dgm:pt modelId="{D40D4697-4A2D-414E-9C9D-5EFE02667AB7}">
      <dgm:prSet phldrT="[Text]" custT="1"/>
      <dgm:spPr>
        <a:xfrm>
          <a:off x="1352651" y="2459532"/>
          <a:ext cx="9731170" cy="862612"/>
        </a:xfrm>
        <a:prstGeom prst="roundRect">
          <a:avLst>
            <a:gd name="adj" fmla="val 10000"/>
          </a:avLst>
        </a:prstGeom>
        <a:solidFill>
          <a:srgbClr val="FFFFFF">
            <a:lumMod val="95000"/>
          </a:srgbClr>
        </a:solidFill>
        <a:ln>
          <a:noFill/>
        </a:ln>
        <a:effectLst/>
      </dgm:spPr>
      <dgm:t>
        <a:bodyPr/>
        <a:lstStyle/>
        <a:p>
          <a:pPr>
            <a:buNone/>
          </a:pPr>
          <a:r>
            <a:rPr lang="en-US" sz="1800" dirty="0">
              <a:solidFill>
                <a:srgbClr val="404040">
                  <a:hueOff val="0"/>
                  <a:satOff val="0"/>
                  <a:lumOff val="0"/>
                  <a:alphaOff val="0"/>
                </a:srgbClr>
              </a:solidFill>
              <a:latin typeface="Segoe UI"/>
              <a:ea typeface="+mn-ea"/>
              <a:cs typeface="+mn-cs"/>
            </a:rPr>
            <a:t>Purpose</a:t>
          </a:r>
        </a:p>
      </dgm:t>
    </dgm:pt>
    <dgm:pt modelId="{0B5F2E11-960F-4A62-8092-FF88E0E96AB1}" type="parTrans" cxnId="{923DE5F1-BE9C-4585-AC2C-0813B35A4BA5}">
      <dgm:prSet/>
      <dgm:spPr/>
      <dgm:t>
        <a:bodyPr/>
        <a:lstStyle/>
        <a:p>
          <a:endParaRPr lang="en-US" sz="1400"/>
        </a:p>
      </dgm:t>
    </dgm:pt>
    <dgm:pt modelId="{9518DF12-44B8-4D41-9D56-28C48D33D8B6}" type="sibTrans" cxnId="{923DE5F1-BE9C-4585-AC2C-0813B35A4BA5}">
      <dgm:prSet/>
      <dgm:spPr/>
      <dgm:t>
        <a:bodyPr/>
        <a:lstStyle/>
        <a:p>
          <a:endParaRPr lang="en-US" sz="1400"/>
        </a:p>
      </dgm:t>
    </dgm:pt>
    <dgm:pt modelId="{D3DEDA13-98E3-4F30-B12D-50220745C5C6}">
      <dgm:prSet phldrT="[Text]" custT="1"/>
      <dgm:spPr>
        <a:xfrm>
          <a:off x="4430043" y="2531416"/>
          <a:ext cx="1078265"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gm:spPr>
      <dgm:t>
        <a:bodyPr/>
        <a:lstStyle/>
        <a:p>
          <a:pPr>
            <a:buNone/>
          </a:pPr>
          <a:r>
            <a:rPr lang="en-US" sz="1400" dirty="0">
              <a:solidFill>
                <a:srgbClr val="FFFFFF"/>
              </a:solidFill>
              <a:latin typeface="Segoe UI"/>
              <a:ea typeface="+mn-ea"/>
              <a:cs typeface="+mn-cs"/>
            </a:rPr>
            <a:t>Fun</a:t>
          </a:r>
        </a:p>
      </dgm:t>
    </dgm:pt>
    <dgm:pt modelId="{F9FAE6A2-D124-45C9-B4CD-038A400B1C9F}" type="parTrans" cxnId="{6B73EA31-5CAA-42A2-94D9-CB535B9A4124}">
      <dgm:prSet/>
      <dgm:spPr>
        <a:noFill/>
        <a:ln w="10795" cap="flat" cmpd="sng" algn="ctr">
          <a:solidFill>
            <a:srgbClr val="D83B01">
              <a:shade val="60000"/>
              <a:hueOff val="0"/>
              <a:satOff val="0"/>
              <a:lumOff val="0"/>
              <a:alphaOff val="0"/>
            </a:srgbClr>
          </a:solidFill>
          <a:prstDash val="solid"/>
        </a:ln>
        <a:effectLst/>
      </dgm:spPr>
      <dgm:t>
        <a:bodyPr/>
        <a:lstStyle/>
        <a:p>
          <a:endParaRPr lang="en-US" sz="1600"/>
        </a:p>
      </dgm:t>
    </dgm:pt>
    <dgm:pt modelId="{7D2F0C5B-3B34-4A25-B734-660FDA462345}" type="sibTrans" cxnId="{6B73EA31-5CAA-42A2-94D9-CB535B9A4124}">
      <dgm:prSet/>
      <dgm:spPr/>
      <dgm:t>
        <a:bodyPr/>
        <a:lstStyle/>
        <a:p>
          <a:endParaRPr lang="en-US" sz="1400"/>
        </a:p>
      </dgm:t>
    </dgm:pt>
    <dgm:pt modelId="{E1C62B17-04C0-42CC-A429-16F635ADF723}">
      <dgm:prSet phldrT="[Text]" custT="1"/>
      <dgm:spPr>
        <a:xfrm>
          <a:off x="5831788" y="2531416"/>
          <a:ext cx="1756602"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gm:spPr>
      <dgm:t>
        <a:bodyPr/>
        <a:lstStyle/>
        <a:p>
          <a:pPr>
            <a:buNone/>
          </a:pPr>
          <a:r>
            <a:rPr lang="en-US" sz="1400" dirty="0">
              <a:solidFill>
                <a:srgbClr val="FFFFFF"/>
              </a:solidFill>
              <a:latin typeface="Segoe UI"/>
              <a:ea typeface="+mn-ea"/>
              <a:cs typeface="+mn-cs"/>
            </a:rPr>
            <a:t>Fun + </a:t>
          </a:r>
          <a:r>
            <a:rPr lang="en-US" sz="1400" i="1" dirty="0">
              <a:solidFill>
                <a:srgbClr val="FFFFFF"/>
              </a:solidFill>
              <a:latin typeface="Segoe UI"/>
              <a:ea typeface="+mn-ea"/>
              <a:cs typeface="+mn-cs"/>
            </a:rPr>
            <a:t>some </a:t>
          </a:r>
          <a:r>
            <a:rPr lang="en-US" sz="1400" dirty="0">
              <a:solidFill>
                <a:srgbClr val="FFFFFF"/>
              </a:solidFill>
              <a:latin typeface="Segoe UI"/>
              <a:ea typeface="+mn-ea"/>
              <a:cs typeface="+mn-cs"/>
            </a:rPr>
            <a:t>work</a:t>
          </a:r>
        </a:p>
        <a:p>
          <a:pPr>
            <a:buNone/>
          </a:pPr>
          <a:r>
            <a:rPr lang="en-US" sz="1400" dirty="0">
              <a:solidFill>
                <a:srgbClr val="FFFFFF"/>
              </a:solidFill>
              <a:latin typeface="Segoe UI"/>
              <a:ea typeface="+mn-ea"/>
              <a:cs typeface="+mn-cs"/>
            </a:rPr>
            <a:t>(BYOD)</a:t>
          </a:r>
        </a:p>
      </dgm:t>
    </dgm:pt>
    <dgm:pt modelId="{12EE9917-9ADA-4DF6-BEC7-861CC5821650}" type="parTrans" cxnId="{B8DEE57F-D1FB-4230-B8EB-AE96C72994B4}">
      <dgm:prSet/>
      <dgm:spPr>
        <a:noFill/>
        <a:ln w="10795" cap="flat" cmpd="sng" algn="ctr">
          <a:solidFill>
            <a:srgbClr val="D83B01">
              <a:shade val="60000"/>
              <a:hueOff val="0"/>
              <a:satOff val="0"/>
              <a:lumOff val="0"/>
              <a:alphaOff val="0"/>
            </a:srgbClr>
          </a:solidFill>
          <a:prstDash val="solid"/>
        </a:ln>
        <a:effectLst/>
      </dgm:spPr>
      <dgm:t>
        <a:bodyPr/>
        <a:lstStyle/>
        <a:p>
          <a:endParaRPr lang="en-US" sz="1600"/>
        </a:p>
      </dgm:t>
    </dgm:pt>
    <dgm:pt modelId="{E13D0D64-3984-4C25-93A7-5AF70E65A7E7}" type="sibTrans" cxnId="{B8DEE57F-D1FB-4230-B8EB-AE96C72994B4}">
      <dgm:prSet/>
      <dgm:spPr/>
      <dgm:t>
        <a:bodyPr/>
        <a:lstStyle/>
        <a:p>
          <a:endParaRPr lang="en-US" sz="1400"/>
        </a:p>
      </dgm:t>
    </dgm:pt>
    <dgm:pt modelId="{B1539E86-3EC4-4600-A82E-AA0B70CDB85B}">
      <dgm:prSet phldrT="[Text]" custT="1"/>
      <dgm:spPr>
        <a:xfrm>
          <a:off x="8530321" y="1525035"/>
          <a:ext cx="1737053"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gm:spPr>
      <dgm:t>
        <a:bodyPr/>
        <a:lstStyle/>
        <a:p>
          <a:pPr>
            <a:buNone/>
          </a:pPr>
          <a:r>
            <a:rPr lang="en-US" sz="1400" dirty="0">
              <a:solidFill>
                <a:srgbClr val="FFFFFF"/>
              </a:solidFill>
              <a:latin typeface="Segoe UI"/>
              <a:ea typeface="+mn-ea"/>
              <a:cs typeface="+mn-cs"/>
            </a:rPr>
            <a:t>Organizational</a:t>
          </a:r>
        </a:p>
      </dgm:t>
    </dgm:pt>
    <dgm:pt modelId="{53BA5D44-78F0-4747-A4CC-8CD7FDFEA6F8}" type="parTrans" cxnId="{DC759849-F036-4087-88D1-F6678297FFCF}">
      <dgm:prSet/>
      <dgm:spPr>
        <a:noFill/>
        <a:ln w="10795" cap="flat" cmpd="sng" algn="ctr">
          <a:solidFill>
            <a:srgbClr val="D83B01">
              <a:shade val="60000"/>
              <a:hueOff val="0"/>
              <a:satOff val="0"/>
              <a:lumOff val="0"/>
              <a:alphaOff val="0"/>
            </a:srgbClr>
          </a:solidFill>
          <a:prstDash val="solid"/>
        </a:ln>
        <a:effectLst/>
      </dgm:spPr>
      <dgm:t>
        <a:bodyPr/>
        <a:lstStyle/>
        <a:p>
          <a:endParaRPr lang="en-US" sz="1600"/>
        </a:p>
      </dgm:t>
    </dgm:pt>
    <dgm:pt modelId="{D6BC5FA5-9725-409D-9AE5-5B04711228A3}" type="sibTrans" cxnId="{DC759849-F036-4087-88D1-F6678297FFCF}">
      <dgm:prSet/>
      <dgm:spPr/>
      <dgm:t>
        <a:bodyPr/>
        <a:lstStyle/>
        <a:p>
          <a:endParaRPr lang="en-US" sz="1400"/>
        </a:p>
      </dgm:t>
    </dgm:pt>
    <dgm:pt modelId="{E5992C08-D3CD-4C44-8601-C52CFF1A9BA2}">
      <dgm:prSet phldrT="[Text]" custT="1"/>
      <dgm:spPr>
        <a:xfrm>
          <a:off x="1352651" y="3465913"/>
          <a:ext cx="9731170" cy="862612"/>
        </a:xfrm>
        <a:prstGeom prst="roundRect">
          <a:avLst>
            <a:gd name="adj" fmla="val 10000"/>
          </a:avLst>
        </a:prstGeom>
        <a:solidFill>
          <a:srgbClr val="FFFFFF">
            <a:lumMod val="95000"/>
          </a:srgbClr>
        </a:solidFill>
        <a:ln>
          <a:noFill/>
        </a:ln>
        <a:effectLst/>
      </dgm:spPr>
      <dgm:t>
        <a:bodyPr/>
        <a:lstStyle/>
        <a:p>
          <a:pPr>
            <a:buNone/>
          </a:pPr>
          <a:r>
            <a:rPr lang="en-US" sz="1800" dirty="0">
              <a:solidFill>
                <a:srgbClr val="404040">
                  <a:hueOff val="0"/>
                  <a:satOff val="0"/>
                  <a:lumOff val="0"/>
                  <a:alphaOff val="0"/>
                </a:srgbClr>
              </a:solidFill>
              <a:latin typeface="Segoe UI"/>
              <a:ea typeface="+mn-ea"/>
              <a:cs typeface="+mn-cs"/>
            </a:rPr>
            <a:t>Windows 10 Configuration</a:t>
          </a:r>
        </a:p>
      </dgm:t>
    </dgm:pt>
    <dgm:pt modelId="{1D800E7F-6911-4424-8274-B85203DEE233}" type="parTrans" cxnId="{F6A11287-F0EF-4611-ACCE-13482AA3ED5A}">
      <dgm:prSet/>
      <dgm:spPr/>
      <dgm:t>
        <a:bodyPr/>
        <a:lstStyle/>
        <a:p>
          <a:endParaRPr lang="en-US" sz="1400"/>
        </a:p>
      </dgm:t>
    </dgm:pt>
    <dgm:pt modelId="{516ADCB7-3C07-4AD9-BB4B-D73D9A8DF956}" type="sibTrans" cxnId="{F6A11287-F0EF-4611-ACCE-13482AA3ED5A}">
      <dgm:prSet/>
      <dgm:spPr/>
      <dgm:t>
        <a:bodyPr/>
        <a:lstStyle/>
        <a:p>
          <a:endParaRPr lang="en-US" sz="1400"/>
        </a:p>
      </dgm:t>
    </dgm:pt>
    <dgm:pt modelId="{708AF603-6745-440C-8A7C-47E933C83362}">
      <dgm:prSet phldrT="[Text]" custT="1"/>
      <dgm:spPr>
        <a:xfrm>
          <a:off x="4275377" y="3537797"/>
          <a:ext cx="1387598"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gm:spPr>
      <dgm:t>
        <a:bodyPr/>
        <a:lstStyle/>
        <a:p>
          <a:pPr>
            <a:buNone/>
          </a:pPr>
          <a:r>
            <a:rPr lang="en-US" sz="1400" dirty="0">
              <a:solidFill>
                <a:srgbClr val="FFFFFF"/>
              </a:solidFill>
              <a:latin typeface="Segoe UI"/>
              <a:ea typeface="+mn-ea"/>
              <a:cs typeface="+mn-cs"/>
            </a:rPr>
            <a:t>MSA Sign-in</a:t>
          </a:r>
        </a:p>
      </dgm:t>
    </dgm:pt>
    <dgm:pt modelId="{B0367103-A3D8-40AF-A3A3-E2E7FC6D2A9E}" type="parTrans" cxnId="{AD7BB0C8-BB48-43DA-BA64-28E726F4770C}">
      <dgm:prSet/>
      <dgm:spPr>
        <a:noFill/>
        <a:ln w="10795" cap="flat" cmpd="sng" algn="ctr">
          <a:solidFill>
            <a:srgbClr val="D83B01">
              <a:shade val="60000"/>
              <a:hueOff val="0"/>
              <a:satOff val="0"/>
              <a:lumOff val="0"/>
              <a:alphaOff val="0"/>
            </a:srgbClr>
          </a:solidFill>
          <a:prstDash val="solid"/>
        </a:ln>
        <a:effectLst/>
      </dgm:spPr>
      <dgm:t>
        <a:bodyPr/>
        <a:lstStyle/>
        <a:p>
          <a:endParaRPr lang="en-US" sz="1400"/>
        </a:p>
      </dgm:t>
    </dgm:pt>
    <dgm:pt modelId="{05508508-39E6-456C-A89B-8B84E1ADB98F}" type="sibTrans" cxnId="{AD7BB0C8-BB48-43DA-BA64-28E726F4770C}">
      <dgm:prSet/>
      <dgm:spPr/>
      <dgm:t>
        <a:bodyPr/>
        <a:lstStyle/>
        <a:p>
          <a:endParaRPr lang="en-US" sz="1400"/>
        </a:p>
      </dgm:t>
    </dgm:pt>
    <dgm:pt modelId="{F581D68E-C4D6-43FF-9A4A-CB3FC4A4D5CE}">
      <dgm:prSet phldrT="[Text]" custT="1"/>
      <dgm:spPr>
        <a:xfrm>
          <a:off x="6035613" y="3537797"/>
          <a:ext cx="1348953"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gm:spPr>
      <dgm:t>
        <a:bodyPr/>
        <a:lstStyle/>
        <a:p>
          <a:pPr>
            <a:buNone/>
          </a:pPr>
          <a:r>
            <a:rPr lang="en-US" sz="1400" dirty="0">
              <a:solidFill>
                <a:srgbClr val="FFFFFF"/>
              </a:solidFill>
              <a:latin typeface="Segoe UI"/>
              <a:ea typeface="+mn-ea"/>
              <a:cs typeface="+mn-cs"/>
            </a:rPr>
            <a:t>Add a Work Account</a:t>
          </a:r>
        </a:p>
      </dgm:t>
    </dgm:pt>
    <dgm:pt modelId="{FF19F6EA-D324-4885-9A80-5170581604F2}" type="parTrans" cxnId="{481A29F7-F28A-4C35-AA36-D0C92862D99D}">
      <dgm:prSet/>
      <dgm:spPr>
        <a:noFill/>
        <a:ln w="10795" cap="flat" cmpd="sng" algn="ctr">
          <a:solidFill>
            <a:srgbClr val="D83B01">
              <a:shade val="60000"/>
              <a:hueOff val="0"/>
              <a:satOff val="0"/>
              <a:lumOff val="0"/>
              <a:alphaOff val="0"/>
            </a:srgbClr>
          </a:solidFill>
          <a:prstDash val="solid"/>
        </a:ln>
        <a:effectLst/>
      </dgm:spPr>
      <dgm:t>
        <a:bodyPr/>
        <a:lstStyle/>
        <a:p>
          <a:endParaRPr lang="en-US" sz="1400"/>
        </a:p>
      </dgm:t>
    </dgm:pt>
    <dgm:pt modelId="{3A19A8C0-6B9C-4B43-A025-9985655F872B}" type="sibTrans" cxnId="{481A29F7-F28A-4C35-AA36-D0C92862D99D}">
      <dgm:prSet/>
      <dgm:spPr/>
      <dgm:t>
        <a:bodyPr/>
        <a:lstStyle/>
        <a:p>
          <a:endParaRPr lang="en-US" sz="1400"/>
        </a:p>
      </dgm:t>
    </dgm:pt>
    <dgm:pt modelId="{FA506A23-A334-463C-B35D-A6EDCA08058C}">
      <dgm:prSet phldrT="[Text]" custT="1"/>
      <dgm:spPr>
        <a:xfrm>
          <a:off x="7911871" y="3537797"/>
          <a:ext cx="1299018"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gm:spPr>
      <dgm:t>
        <a:bodyPr/>
        <a:lstStyle/>
        <a:p>
          <a:pPr>
            <a:buNone/>
          </a:pPr>
          <a:r>
            <a:rPr lang="en-US" sz="1400" dirty="0">
              <a:solidFill>
                <a:srgbClr val="FFFFFF"/>
              </a:solidFill>
              <a:latin typeface="Segoe UI"/>
              <a:ea typeface="+mn-ea"/>
              <a:cs typeface="+mn-cs"/>
            </a:rPr>
            <a:t>Domain Join</a:t>
          </a:r>
        </a:p>
      </dgm:t>
    </dgm:pt>
    <dgm:pt modelId="{F314CC95-A336-4E8A-89CA-FEC43B9CA425}" type="parTrans" cxnId="{345B832C-496C-49CB-AE59-4698188738D4}">
      <dgm:prSet/>
      <dgm:spPr>
        <a:noFill/>
        <a:ln w="10795" cap="flat" cmpd="sng" algn="ctr">
          <a:solidFill>
            <a:srgbClr val="D83B01">
              <a:shade val="60000"/>
              <a:hueOff val="0"/>
              <a:satOff val="0"/>
              <a:lumOff val="0"/>
              <a:alphaOff val="0"/>
            </a:srgbClr>
          </a:solidFill>
          <a:prstDash val="solid"/>
        </a:ln>
        <a:effectLst/>
      </dgm:spPr>
      <dgm:t>
        <a:bodyPr/>
        <a:lstStyle/>
        <a:p>
          <a:endParaRPr lang="en-US" sz="1400"/>
        </a:p>
      </dgm:t>
    </dgm:pt>
    <dgm:pt modelId="{4B54806B-A0BE-4A3B-A065-28544D9E2A90}" type="sibTrans" cxnId="{345B832C-496C-49CB-AE59-4698188738D4}">
      <dgm:prSet/>
      <dgm:spPr/>
      <dgm:t>
        <a:bodyPr/>
        <a:lstStyle/>
        <a:p>
          <a:endParaRPr lang="en-US" sz="1400"/>
        </a:p>
      </dgm:t>
    </dgm:pt>
    <dgm:pt modelId="{0EB65629-CF8C-49A3-8C2F-040CA82E546C}">
      <dgm:prSet phldrT="[Text]" custT="1"/>
      <dgm:spPr>
        <a:xfrm>
          <a:off x="9534369" y="3537797"/>
          <a:ext cx="1351454"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gm:spPr>
      <dgm:t>
        <a:bodyPr/>
        <a:lstStyle/>
        <a:p>
          <a:pPr>
            <a:buNone/>
          </a:pPr>
          <a:r>
            <a:rPr lang="en-US" sz="1400" dirty="0">
              <a:solidFill>
                <a:srgbClr val="FFFFFF"/>
              </a:solidFill>
              <a:latin typeface="Segoe UI"/>
              <a:ea typeface="+mn-ea"/>
              <a:cs typeface="+mn-cs"/>
            </a:rPr>
            <a:t>Azure AD Join</a:t>
          </a:r>
        </a:p>
      </dgm:t>
    </dgm:pt>
    <dgm:pt modelId="{C753055E-4230-4168-AD03-3B492564CAE9}" type="parTrans" cxnId="{40D9EA4D-39E7-44E9-BC2A-A7A109A18D7E}">
      <dgm:prSet/>
      <dgm:spPr>
        <a:noFill/>
        <a:ln w="10795" cap="flat" cmpd="sng" algn="ctr">
          <a:solidFill>
            <a:srgbClr val="D83B01">
              <a:shade val="60000"/>
              <a:hueOff val="0"/>
              <a:satOff val="0"/>
              <a:lumOff val="0"/>
              <a:alphaOff val="0"/>
            </a:srgbClr>
          </a:solidFill>
          <a:prstDash val="solid"/>
        </a:ln>
        <a:effectLst/>
      </dgm:spPr>
      <dgm:t>
        <a:bodyPr/>
        <a:lstStyle/>
        <a:p>
          <a:endParaRPr lang="en-US" sz="1400"/>
        </a:p>
      </dgm:t>
    </dgm:pt>
    <dgm:pt modelId="{BB0DBD69-D526-41B4-A43C-3D26DC7407BF}" type="sibTrans" cxnId="{40D9EA4D-39E7-44E9-BC2A-A7A109A18D7E}">
      <dgm:prSet/>
      <dgm:spPr/>
      <dgm:t>
        <a:bodyPr/>
        <a:lstStyle/>
        <a:p>
          <a:endParaRPr lang="en-US" sz="1400"/>
        </a:p>
      </dgm:t>
    </dgm:pt>
    <dgm:pt modelId="{52654C48-12A9-4310-B21F-6C7DF4A9AA52}">
      <dgm:prSet phldrT="[Text]" custT="1"/>
      <dgm:spPr>
        <a:solidFill>
          <a:srgbClr val="FFFFFF">
            <a:lumMod val="95000"/>
          </a:srgbClr>
        </a:solidFill>
        <a:ln>
          <a:noFill/>
        </a:ln>
        <a:effectLst/>
      </dgm:spPr>
      <dgm:t>
        <a:bodyPr spcFirstLastPara="0" vert="horz" wrap="square" lIns="128016" tIns="128016" rIns="128016" bIns="128016" numCol="1" spcCol="1270" anchor="ctr" anchorCtr="0"/>
        <a:lstStyle/>
        <a:p>
          <a:pPr marL="0" lvl="0" indent="0" algn="ctr" defTabSz="800100">
            <a:lnSpc>
              <a:spcPct val="90000"/>
            </a:lnSpc>
            <a:spcBef>
              <a:spcPct val="0"/>
            </a:spcBef>
            <a:spcAft>
              <a:spcPct val="35000"/>
            </a:spcAft>
            <a:buNone/>
          </a:pPr>
          <a:r>
            <a:rPr lang="en-US" sz="1800" kern="1200" dirty="0">
              <a:solidFill>
                <a:srgbClr val="404040">
                  <a:hueOff val="0"/>
                  <a:satOff val="0"/>
                  <a:lumOff val="0"/>
                  <a:alphaOff val="0"/>
                </a:srgbClr>
              </a:solidFill>
              <a:latin typeface="Segoe UI"/>
              <a:ea typeface="+mn-ea"/>
              <a:cs typeface="+mn-cs"/>
            </a:rPr>
            <a:t>SSO </a:t>
          </a:r>
        </a:p>
      </dgm:t>
    </dgm:pt>
    <dgm:pt modelId="{6627CAB5-F941-410B-B053-84A65DE6B699}" type="parTrans" cxnId="{12A1E873-82DA-4FC1-8BC2-464BC4345CD0}">
      <dgm:prSet/>
      <dgm:spPr/>
      <dgm:t>
        <a:bodyPr/>
        <a:lstStyle/>
        <a:p>
          <a:endParaRPr lang="en-US" sz="1600"/>
        </a:p>
      </dgm:t>
    </dgm:pt>
    <dgm:pt modelId="{09A6F605-98BA-4E76-8FAE-9FED2A158C5B}" type="sibTrans" cxnId="{12A1E873-82DA-4FC1-8BC2-464BC4345CD0}">
      <dgm:prSet/>
      <dgm:spPr/>
      <dgm:t>
        <a:bodyPr/>
        <a:lstStyle/>
        <a:p>
          <a:endParaRPr lang="en-US" sz="1600"/>
        </a:p>
      </dgm:t>
    </dgm:pt>
    <dgm:pt modelId="{75D2443C-7D4C-4967-8818-C3900CFF7977}">
      <dgm:prSet phldrT="[Text]" custT="1"/>
      <dgm:spPr>
        <a:xfrm>
          <a:off x="1352651" y="4472294"/>
          <a:ext cx="9731170" cy="862612"/>
        </a:xfrm>
        <a:solidFill>
          <a:srgbClr val="00188F">
            <a:tint val="40000"/>
            <a:hueOff val="0"/>
            <a:satOff val="0"/>
            <a:lumOff val="0"/>
            <a:alphaOff val="0"/>
          </a:srgbClr>
        </a:solidFill>
        <a:ln>
          <a:noFill/>
        </a:ln>
        <a:effectLst/>
      </dgm:spPr>
      <dgm:t>
        <a:bodyPr/>
        <a:lstStyle/>
        <a:p>
          <a:pPr>
            <a:buNone/>
          </a:pPr>
          <a:r>
            <a:rPr lang="en-US" sz="1800" dirty="0">
              <a:solidFill>
                <a:srgbClr val="404040">
                  <a:hueOff val="0"/>
                  <a:satOff val="0"/>
                  <a:lumOff val="0"/>
                  <a:alphaOff val="0"/>
                </a:srgbClr>
              </a:solidFill>
              <a:latin typeface="Segoe UI"/>
              <a:ea typeface="+mn-ea"/>
              <a:cs typeface="+mn-cs"/>
            </a:rPr>
            <a:t>Identity</a:t>
          </a:r>
        </a:p>
      </dgm:t>
    </dgm:pt>
    <dgm:pt modelId="{94D122EC-4B88-457B-89BE-E8F7DFB8CEBE}" type="parTrans" cxnId="{2FEF5EF0-808A-4D00-874C-0A346CE35596}">
      <dgm:prSet/>
      <dgm:spPr/>
      <dgm:t>
        <a:bodyPr/>
        <a:lstStyle/>
        <a:p>
          <a:endParaRPr lang="en-US"/>
        </a:p>
      </dgm:t>
    </dgm:pt>
    <dgm:pt modelId="{BA6CE88C-A9DB-4384-9EBA-8288B79C0CF9}" type="sibTrans" cxnId="{2FEF5EF0-808A-4D00-874C-0A346CE35596}">
      <dgm:prSet/>
      <dgm:spPr/>
      <dgm:t>
        <a:bodyPr/>
        <a:lstStyle/>
        <a:p>
          <a:endParaRPr lang="en-US"/>
        </a:p>
      </dgm:t>
    </dgm:pt>
    <dgm:pt modelId="{7C880179-AB93-424D-B597-78F55E6BF6E5}" type="pres">
      <dgm:prSet presAssocID="{5D5F9F5E-56C5-478B-9D4D-A3886F544403}" presName="mainComposite" presStyleCnt="0">
        <dgm:presLayoutVars>
          <dgm:chPref val="1"/>
          <dgm:dir/>
          <dgm:animOne val="branch"/>
          <dgm:animLvl val="lvl"/>
          <dgm:resizeHandles val="exact"/>
        </dgm:presLayoutVars>
      </dgm:prSet>
      <dgm:spPr/>
    </dgm:pt>
    <dgm:pt modelId="{18DD709F-A7F6-4B08-A7BD-35FD348D3FC3}" type="pres">
      <dgm:prSet presAssocID="{5D5F9F5E-56C5-478B-9D4D-A3886F544403}" presName="hierFlow" presStyleCnt="0"/>
      <dgm:spPr/>
    </dgm:pt>
    <dgm:pt modelId="{E2938D02-8C66-4EBF-A2FB-2702376068CC}" type="pres">
      <dgm:prSet presAssocID="{5D5F9F5E-56C5-478B-9D4D-A3886F544403}" presName="firstBuf" presStyleCnt="0"/>
      <dgm:spPr/>
    </dgm:pt>
    <dgm:pt modelId="{3A289DAC-CEEC-4539-A80C-2AFF8C9DF340}" type="pres">
      <dgm:prSet presAssocID="{5D5F9F5E-56C5-478B-9D4D-A3886F544403}" presName="hierChild1" presStyleCnt="0">
        <dgm:presLayoutVars>
          <dgm:chPref val="1"/>
          <dgm:animOne val="branch"/>
          <dgm:animLvl val="lvl"/>
        </dgm:presLayoutVars>
      </dgm:prSet>
      <dgm:spPr/>
    </dgm:pt>
    <dgm:pt modelId="{190248AA-7AB1-4E63-8AB4-4C3BEE1AF276}" type="pres">
      <dgm:prSet presAssocID="{E24C694B-5933-47EB-B52C-B9C54DFCF41B}" presName="Name14" presStyleCnt="0"/>
      <dgm:spPr/>
    </dgm:pt>
    <dgm:pt modelId="{A614287C-5E03-46ED-BD76-6FAD6491C7F6}" type="pres">
      <dgm:prSet presAssocID="{E24C694B-5933-47EB-B52C-B9C54DFCF41B}" presName="level1Shape" presStyleLbl="node0" presStyleIdx="0" presStyleCnt="1" custScaleX="223772">
        <dgm:presLayoutVars>
          <dgm:chPref val="3"/>
        </dgm:presLayoutVars>
      </dgm:prSet>
      <dgm:spPr/>
    </dgm:pt>
    <dgm:pt modelId="{E446A413-FE71-4905-9036-057A5822514A}" type="pres">
      <dgm:prSet presAssocID="{E24C694B-5933-47EB-B52C-B9C54DFCF41B}" presName="hierChild2" presStyleCnt="0"/>
      <dgm:spPr/>
    </dgm:pt>
    <dgm:pt modelId="{2EB82274-7737-4100-8428-56326361F339}" type="pres">
      <dgm:prSet presAssocID="{F684F64B-46CE-497E-8D59-E81DBF59802F}" presName="Name19" presStyleLbl="parChTrans1D2" presStyleIdx="0" presStyleCnt="2"/>
      <dgm:spPr>
        <a:xfrm>
          <a:off x="6009217" y="1237497"/>
          <a:ext cx="1698359" cy="287537"/>
        </a:xfrm>
        <a:custGeom>
          <a:avLst/>
          <a:gdLst/>
          <a:ahLst/>
          <a:cxnLst/>
          <a:rect l="0" t="0" r="0" b="0"/>
          <a:pathLst>
            <a:path>
              <a:moveTo>
                <a:pt x="1698359" y="0"/>
              </a:moveTo>
              <a:lnTo>
                <a:pt x="1698359" y="143768"/>
              </a:lnTo>
              <a:lnTo>
                <a:pt x="0" y="143768"/>
              </a:lnTo>
              <a:lnTo>
                <a:pt x="0" y="287537"/>
              </a:lnTo>
            </a:path>
          </a:pathLst>
        </a:custGeom>
      </dgm:spPr>
    </dgm:pt>
    <dgm:pt modelId="{A6B45E3E-9800-48DD-81F2-74B56BB54AB1}" type="pres">
      <dgm:prSet presAssocID="{57972AD8-3FDF-403C-9B8D-6528E760E6AB}" presName="Name21" presStyleCnt="0"/>
      <dgm:spPr/>
    </dgm:pt>
    <dgm:pt modelId="{8CD8D9EE-283E-45E5-A8E1-550AED1D84A9}" type="pres">
      <dgm:prSet presAssocID="{57972AD8-3FDF-403C-9B8D-6528E760E6AB}" presName="level2Shape" presStyleLbl="node2" presStyleIdx="0" presStyleCnt="2" custScaleX="159782"/>
      <dgm:spPr/>
    </dgm:pt>
    <dgm:pt modelId="{DD56B9A2-585E-490B-A262-58F736EE4877}" type="pres">
      <dgm:prSet presAssocID="{57972AD8-3FDF-403C-9B8D-6528E760E6AB}" presName="hierChild3" presStyleCnt="0"/>
      <dgm:spPr/>
    </dgm:pt>
    <dgm:pt modelId="{2E684E07-1CA9-4FC7-980F-06692CFD5892}" type="pres">
      <dgm:prSet presAssocID="{F9FAE6A2-D124-45C9-B4CD-038A400B1C9F}" presName="Name19" presStyleLbl="parChTrans1D3" presStyleIdx="0" presStyleCnt="3"/>
      <dgm:spPr>
        <a:xfrm>
          <a:off x="4969176" y="2243879"/>
          <a:ext cx="1040041" cy="287537"/>
        </a:xfrm>
        <a:custGeom>
          <a:avLst/>
          <a:gdLst/>
          <a:ahLst/>
          <a:cxnLst/>
          <a:rect l="0" t="0" r="0" b="0"/>
          <a:pathLst>
            <a:path>
              <a:moveTo>
                <a:pt x="1040041" y="0"/>
              </a:moveTo>
              <a:lnTo>
                <a:pt x="1040041" y="143768"/>
              </a:lnTo>
              <a:lnTo>
                <a:pt x="0" y="143768"/>
              </a:lnTo>
              <a:lnTo>
                <a:pt x="0" y="287537"/>
              </a:lnTo>
            </a:path>
          </a:pathLst>
        </a:custGeom>
      </dgm:spPr>
    </dgm:pt>
    <dgm:pt modelId="{52CE85D2-28E5-49DF-9392-B265C30BA51C}" type="pres">
      <dgm:prSet presAssocID="{D3DEDA13-98E3-4F30-B12D-50220745C5C6}" presName="Name21" presStyleCnt="0"/>
      <dgm:spPr/>
    </dgm:pt>
    <dgm:pt modelId="{6DF77B9C-7694-4713-8629-C37B776ED379}" type="pres">
      <dgm:prSet presAssocID="{D3DEDA13-98E3-4F30-B12D-50220745C5C6}" presName="level2Shape" presStyleLbl="node3" presStyleIdx="0" presStyleCnt="3"/>
      <dgm:spPr/>
    </dgm:pt>
    <dgm:pt modelId="{94F33C1F-FC09-4341-8A7F-DD8DFCF9AE10}" type="pres">
      <dgm:prSet presAssocID="{D3DEDA13-98E3-4F30-B12D-50220745C5C6}" presName="hierChild3" presStyleCnt="0"/>
      <dgm:spPr/>
    </dgm:pt>
    <dgm:pt modelId="{CE9FDCB8-93E0-453D-9350-907DB85BF666}" type="pres">
      <dgm:prSet presAssocID="{B0367103-A3D8-40AF-A3A3-E2E7FC6D2A9E}" presName="Name19" presStyleLbl="parChTrans1D4" presStyleIdx="0" presStyleCnt="4"/>
      <dgm:spPr>
        <a:xfrm>
          <a:off x="4923456" y="3250260"/>
          <a:ext cx="91440" cy="287537"/>
        </a:xfrm>
        <a:custGeom>
          <a:avLst/>
          <a:gdLst/>
          <a:ahLst/>
          <a:cxnLst/>
          <a:rect l="0" t="0" r="0" b="0"/>
          <a:pathLst>
            <a:path>
              <a:moveTo>
                <a:pt x="45720" y="0"/>
              </a:moveTo>
              <a:lnTo>
                <a:pt x="45720" y="287537"/>
              </a:lnTo>
            </a:path>
          </a:pathLst>
        </a:custGeom>
      </dgm:spPr>
    </dgm:pt>
    <dgm:pt modelId="{CB9C7980-18EA-4DB4-8A81-ABC69891F668}" type="pres">
      <dgm:prSet presAssocID="{708AF603-6745-440C-8A7C-47E933C83362}" presName="Name21" presStyleCnt="0"/>
      <dgm:spPr/>
    </dgm:pt>
    <dgm:pt modelId="{5B0539D2-40A0-429F-AB6F-2E8970F62860}" type="pres">
      <dgm:prSet presAssocID="{708AF603-6745-440C-8A7C-47E933C83362}" presName="level2Shape" presStyleLbl="node4" presStyleIdx="0" presStyleCnt="4" custScaleX="128688"/>
      <dgm:spPr/>
    </dgm:pt>
    <dgm:pt modelId="{1D374F14-61B1-499C-8A6F-651915CA3CB9}" type="pres">
      <dgm:prSet presAssocID="{708AF603-6745-440C-8A7C-47E933C83362}" presName="hierChild3" presStyleCnt="0"/>
      <dgm:spPr/>
    </dgm:pt>
    <dgm:pt modelId="{5A8837DA-AE2A-4007-A4D9-7504CACCC71F}" type="pres">
      <dgm:prSet presAssocID="{12EE9917-9ADA-4DF6-BEC7-861CC5821650}" presName="Name19" presStyleLbl="parChTrans1D3" presStyleIdx="1" presStyleCnt="3"/>
      <dgm:spPr>
        <a:xfrm>
          <a:off x="6009217" y="2243879"/>
          <a:ext cx="700872" cy="287537"/>
        </a:xfrm>
        <a:custGeom>
          <a:avLst/>
          <a:gdLst/>
          <a:ahLst/>
          <a:cxnLst/>
          <a:rect l="0" t="0" r="0" b="0"/>
          <a:pathLst>
            <a:path>
              <a:moveTo>
                <a:pt x="0" y="0"/>
              </a:moveTo>
              <a:lnTo>
                <a:pt x="0" y="143768"/>
              </a:lnTo>
              <a:lnTo>
                <a:pt x="700872" y="143768"/>
              </a:lnTo>
              <a:lnTo>
                <a:pt x="700872" y="287537"/>
              </a:lnTo>
            </a:path>
          </a:pathLst>
        </a:custGeom>
      </dgm:spPr>
    </dgm:pt>
    <dgm:pt modelId="{0471D9A1-5825-4E17-9928-8ED23944DC53}" type="pres">
      <dgm:prSet presAssocID="{E1C62B17-04C0-42CC-A429-16F635ADF723}" presName="Name21" presStyleCnt="0"/>
      <dgm:spPr/>
    </dgm:pt>
    <dgm:pt modelId="{821A6168-3423-44F2-8967-C9E03C920670}" type="pres">
      <dgm:prSet presAssocID="{E1C62B17-04C0-42CC-A429-16F635ADF723}" presName="level2Shape" presStyleLbl="node3" presStyleIdx="1" presStyleCnt="3" custScaleX="162910"/>
      <dgm:spPr/>
    </dgm:pt>
    <dgm:pt modelId="{79F1BA9D-0023-48F4-8CFD-9BAF0BD1585E}" type="pres">
      <dgm:prSet presAssocID="{E1C62B17-04C0-42CC-A429-16F635ADF723}" presName="hierChild3" presStyleCnt="0"/>
      <dgm:spPr/>
    </dgm:pt>
    <dgm:pt modelId="{E0E0CD73-B528-46F4-983A-3C86C42272DB}" type="pres">
      <dgm:prSet presAssocID="{FF19F6EA-D324-4885-9A80-5170581604F2}" presName="Name19" presStyleLbl="parChTrans1D4" presStyleIdx="1" presStyleCnt="4"/>
      <dgm:spPr>
        <a:xfrm>
          <a:off x="6664370" y="3250260"/>
          <a:ext cx="91440" cy="287537"/>
        </a:xfrm>
        <a:custGeom>
          <a:avLst/>
          <a:gdLst/>
          <a:ahLst/>
          <a:cxnLst/>
          <a:rect l="0" t="0" r="0" b="0"/>
          <a:pathLst>
            <a:path>
              <a:moveTo>
                <a:pt x="45720" y="0"/>
              </a:moveTo>
              <a:lnTo>
                <a:pt x="45720" y="287537"/>
              </a:lnTo>
            </a:path>
          </a:pathLst>
        </a:custGeom>
      </dgm:spPr>
    </dgm:pt>
    <dgm:pt modelId="{57F252A2-254D-4D7F-8216-0DC6F77864C1}" type="pres">
      <dgm:prSet presAssocID="{F581D68E-C4D6-43FF-9A4A-CB3FC4A4D5CE}" presName="Name21" presStyleCnt="0"/>
      <dgm:spPr/>
    </dgm:pt>
    <dgm:pt modelId="{E52A61EA-477F-4DE5-B6FF-26334526D6BE}" type="pres">
      <dgm:prSet presAssocID="{F581D68E-C4D6-43FF-9A4A-CB3FC4A4D5CE}" presName="level2Shape" presStyleLbl="node4" presStyleIdx="1" presStyleCnt="4" custScaleX="125104"/>
      <dgm:spPr/>
    </dgm:pt>
    <dgm:pt modelId="{A0CEF2C4-9599-4A46-A328-CD0496ABB62E}" type="pres">
      <dgm:prSet presAssocID="{F581D68E-C4D6-43FF-9A4A-CB3FC4A4D5CE}" presName="hierChild3" presStyleCnt="0"/>
      <dgm:spPr/>
    </dgm:pt>
    <dgm:pt modelId="{BE3C3BA0-C0F8-4B4C-B4AE-AEA806656DFF}" type="pres">
      <dgm:prSet presAssocID="{53BA5D44-78F0-4747-A4CC-8CD7FDFEA6F8}" presName="Name19" presStyleLbl="parChTrans1D2" presStyleIdx="1" presStyleCnt="2"/>
      <dgm:spPr>
        <a:xfrm>
          <a:off x="7707577" y="1237497"/>
          <a:ext cx="1691270" cy="287537"/>
        </a:xfrm>
        <a:custGeom>
          <a:avLst/>
          <a:gdLst/>
          <a:ahLst/>
          <a:cxnLst/>
          <a:rect l="0" t="0" r="0" b="0"/>
          <a:pathLst>
            <a:path>
              <a:moveTo>
                <a:pt x="0" y="0"/>
              </a:moveTo>
              <a:lnTo>
                <a:pt x="0" y="143768"/>
              </a:lnTo>
              <a:lnTo>
                <a:pt x="1691270" y="143768"/>
              </a:lnTo>
              <a:lnTo>
                <a:pt x="1691270" y="287537"/>
              </a:lnTo>
            </a:path>
          </a:pathLst>
        </a:custGeom>
      </dgm:spPr>
    </dgm:pt>
    <dgm:pt modelId="{7FF05D20-D1BA-4C05-9DDA-E1BD0207F474}" type="pres">
      <dgm:prSet presAssocID="{B1539E86-3EC4-4600-A82E-AA0B70CDB85B}" presName="Name21" presStyleCnt="0"/>
      <dgm:spPr/>
    </dgm:pt>
    <dgm:pt modelId="{3B26383E-6C08-47A6-BA9F-1DAF4E6BA1AB}" type="pres">
      <dgm:prSet presAssocID="{B1539E86-3EC4-4600-A82E-AA0B70CDB85B}" presName="level2Shape" presStyleLbl="node2" presStyleIdx="1" presStyleCnt="2" custScaleX="161097"/>
      <dgm:spPr/>
    </dgm:pt>
    <dgm:pt modelId="{2EED60E9-B8FB-4B2D-B3FD-DA3DF1CBD68C}" type="pres">
      <dgm:prSet presAssocID="{B1539E86-3EC4-4600-A82E-AA0B70CDB85B}" presName="hierChild3" presStyleCnt="0"/>
      <dgm:spPr/>
    </dgm:pt>
    <dgm:pt modelId="{3BE9BDDE-316A-4A23-BAB9-E321CCF0F669}" type="pres">
      <dgm:prSet presAssocID="{D2B4805D-49E5-4429-A38A-A79FB24328AE}" presName="Name19" presStyleLbl="parChTrans1D3" presStyleIdx="2" presStyleCnt="3"/>
      <dgm:spPr>
        <a:xfrm>
          <a:off x="9353127" y="2243879"/>
          <a:ext cx="91440" cy="287537"/>
        </a:xfrm>
        <a:custGeom>
          <a:avLst/>
          <a:gdLst/>
          <a:ahLst/>
          <a:cxnLst/>
          <a:rect l="0" t="0" r="0" b="0"/>
          <a:pathLst>
            <a:path>
              <a:moveTo>
                <a:pt x="45720" y="0"/>
              </a:moveTo>
              <a:lnTo>
                <a:pt x="45720" y="287537"/>
              </a:lnTo>
            </a:path>
          </a:pathLst>
        </a:custGeom>
      </dgm:spPr>
    </dgm:pt>
    <dgm:pt modelId="{E791E4EE-AC9E-4808-87ED-4E7F363C8333}" type="pres">
      <dgm:prSet presAssocID="{12F03225-7166-449F-8FC3-078FB4C7A065}" presName="Name21" presStyleCnt="0"/>
      <dgm:spPr/>
    </dgm:pt>
    <dgm:pt modelId="{5C12CFBB-DBB1-4A57-AD0C-9642DCC717FD}" type="pres">
      <dgm:prSet presAssocID="{12F03225-7166-449F-8FC3-078FB4C7A065}" presName="level2Shape" presStyleLbl="node3" presStyleIdx="2" presStyleCnt="3"/>
      <dgm:spPr/>
    </dgm:pt>
    <dgm:pt modelId="{DE80F875-C7EE-4B9D-BB94-58BCBFDD9F31}" type="pres">
      <dgm:prSet presAssocID="{12F03225-7166-449F-8FC3-078FB4C7A065}" presName="hierChild3" presStyleCnt="0"/>
      <dgm:spPr/>
    </dgm:pt>
    <dgm:pt modelId="{B9D4EF3B-FEEC-4137-8323-A0E6B9E3613D}" type="pres">
      <dgm:prSet presAssocID="{F314CC95-A336-4E8A-89CA-FEC43B9CA425}" presName="Name19" presStyleLbl="parChTrans1D4" presStyleIdx="2" presStyleCnt="4"/>
      <dgm:spPr>
        <a:xfrm>
          <a:off x="8561380" y="3250260"/>
          <a:ext cx="837467" cy="287537"/>
        </a:xfrm>
        <a:custGeom>
          <a:avLst/>
          <a:gdLst/>
          <a:ahLst/>
          <a:cxnLst/>
          <a:rect l="0" t="0" r="0" b="0"/>
          <a:pathLst>
            <a:path>
              <a:moveTo>
                <a:pt x="837467" y="0"/>
              </a:moveTo>
              <a:lnTo>
                <a:pt x="837467" y="143768"/>
              </a:lnTo>
              <a:lnTo>
                <a:pt x="0" y="143768"/>
              </a:lnTo>
              <a:lnTo>
                <a:pt x="0" y="287537"/>
              </a:lnTo>
            </a:path>
          </a:pathLst>
        </a:custGeom>
      </dgm:spPr>
    </dgm:pt>
    <dgm:pt modelId="{47A14947-716E-4559-B364-0B121463D374}" type="pres">
      <dgm:prSet presAssocID="{FA506A23-A334-463C-B35D-A6EDCA08058C}" presName="Name21" presStyleCnt="0"/>
      <dgm:spPr/>
    </dgm:pt>
    <dgm:pt modelId="{C450F2ED-191A-4C9C-A465-A80053F91AA0}" type="pres">
      <dgm:prSet presAssocID="{FA506A23-A334-463C-B35D-A6EDCA08058C}" presName="level2Shape" presStyleLbl="node4" presStyleIdx="2" presStyleCnt="4" custScaleX="120473"/>
      <dgm:spPr/>
    </dgm:pt>
    <dgm:pt modelId="{22B48482-2E89-4871-8332-C9D72576BD5B}" type="pres">
      <dgm:prSet presAssocID="{FA506A23-A334-463C-B35D-A6EDCA08058C}" presName="hierChild3" presStyleCnt="0"/>
      <dgm:spPr/>
    </dgm:pt>
    <dgm:pt modelId="{626467B8-6C3F-410F-9F43-FF1BA3E1C80D}" type="pres">
      <dgm:prSet presAssocID="{C753055E-4230-4168-AD03-3B492564CAE9}" presName="Name19" presStyleLbl="parChTrans1D4" presStyleIdx="3" presStyleCnt="4"/>
      <dgm:spPr>
        <a:xfrm>
          <a:off x="9398847" y="3250260"/>
          <a:ext cx="811249" cy="287537"/>
        </a:xfrm>
        <a:custGeom>
          <a:avLst/>
          <a:gdLst/>
          <a:ahLst/>
          <a:cxnLst/>
          <a:rect l="0" t="0" r="0" b="0"/>
          <a:pathLst>
            <a:path>
              <a:moveTo>
                <a:pt x="0" y="0"/>
              </a:moveTo>
              <a:lnTo>
                <a:pt x="0" y="143768"/>
              </a:lnTo>
              <a:lnTo>
                <a:pt x="811249" y="143768"/>
              </a:lnTo>
              <a:lnTo>
                <a:pt x="811249" y="287537"/>
              </a:lnTo>
            </a:path>
          </a:pathLst>
        </a:custGeom>
      </dgm:spPr>
    </dgm:pt>
    <dgm:pt modelId="{59F8AFA1-45D9-4F47-995F-4A4AE6DA8773}" type="pres">
      <dgm:prSet presAssocID="{0EB65629-CF8C-49A3-8C2F-040CA82E546C}" presName="Name21" presStyleCnt="0"/>
      <dgm:spPr/>
    </dgm:pt>
    <dgm:pt modelId="{4BBACDD1-418C-4EF4-B544-4B8BC34E4CE9}" type="pres">
      <dgm:prSet presAssocID="{0EB65629-CF8C-49A3-8C2F-040CA82E546C}" presName="level2Shape" presStyleLbl="node4" presStyleIdx="3" presStyleCnt="4" custScaleX="125336"/>
      <dgm:spPr/>
    </dgm:pt>
    <dgm:pt modelId="{12135AE9-F532-4401-971C-72A69C7C1F77}" type="pres">
      <dgm:prSet presAssocID="{0EB65629-CF8C-49A3-8C2F-040CA82E546C}" presName="hierChild3" presStyleCnt="0"/>
      <dgm:spPr/>
    </dgm:pt>
    <dgm:pt modelId="{34E61062-53A2-4CDE-BECE-F5CC1F03A190}" type="pres">
      <dgm:prSet presAssocID="{5D5F9F5E-56C5-478B-9D4D-A3886F544403}" presName="bgShapesFlow" presStyleCnt="0"/>
      <dgm:spPr/>
    </dgm:pt>
    <dgm:pt modelId="{5F50AE54-1433-46B1-9508-CF88300E75FD}" type="pres">
      <dgm:prSet presAssocID="{8D6831C0-57BF-49EA-AC16-E0B899F33650}" presName="rectComp" presStyleCnt="0"/>
      <dgm:spPr/>
    </dgm:pt>
    <dgm:pt modelId="{09D69920-BE96-46DE-92EB-296BF95123E2}" type="pres">
      <dgm:prSet presAssocID="{8D6831C0-57BF-49EA-AC16-E0B899F33650}" presName="bgRect" presStyleLbl="bgShp" presStyleIdx="0" presStyleCnt="6"/>
      <dgm:spPr/>
    </dgm:pt>
    <dgm:pt modelId="{648C1B76-78B5-4CDF-988A-1DBBD012CEED}" type="pres">
      <dgm:prSet presAssocID="{8D6831C0-57BF-49EA-AC16-E0B899F33650}" presName="bgRectTx" presStyleLbl="bgShp" presStyleIdx="0" presStyleCnt="6">
        <dgm:presLayoutVars>
          <dgm:bulletEnabled val="1"/>
        </dgm:presLayoutVars>
      </dgm:prSet>
      <dgm:spPr/>
    </dgm:pt>
    <dgm:pt modelId="{CCC6E50F-F69F-4F47-8D32-C801714EA526}" type="pres">
      <dgm:prSet presAssocID="{8D6831C0-57BF-49EA-AC16-E0B899F33650}" presName="spComp" presStyleCnt="0"/>
      <dgm:spPr/>
    </dgm:pt>
    <dgm:pt modelId="{768B3B22-3856-4080-9923-3756EA5D64C4}" type="pres">
      <dgm:prSet presAssocID="{8D6831C0-57BF-49EA-AC16-E0B899F33650}" presName="vSp" presStyleCnt="0"/>
      <dgm:spPr/>
    </dgm:pt>
    <dgm:pt modelId="{B47B3212-6243-4DE9-B246-3AFC884D4E15}" type="pres">
      <dgm:prSet presAssocID="{FC275603-9422-42B4-9152-E5ACC074192D}" presName="rectComp" presStyleCnt="0"/>
      <dgm:spPr/>
    </dgm:pt>
    <dgm:pt modelId="{60CA2BE1-D194-44BA-AC67-6BFD77242566}" type="pres">
      <dgm:prSet presAssocID="{FC275603-9422-42B4-9152-E5ACC074192D}" presName="bgRect" presStyleLbl="bgShp" presStyleIdx="1" presStyleCnt="6"/>
      <dgm:spPr/>
    </dgm:pt>
    <dgm:pt modelId="{9F3B87BA-E153-4FBE-8A4A-024295041D7C}" type="pres">
      <dgm:prSet presAssocID="{FC275603-9422-42B4-9152-E5ACC074192D}" presName="bgRectTx" presStyleLbl="bgShp" presStyleIdx="1" presStyleCnt="6">
        <dgm:presLayoutVars>
          <dgm:bulletEnabled val="1"/>
        </dgm:presLayoutVars>
      </dgm:prSet>
      <dgm:spPr/>
    </dgm:pt>
    <dgm:pt modelId="{DB046783-6BFC-45D6-8F46-D517D323846D}" type="pres">
      <dgm:prSet presAssocID="{FC275603-9422-42B4-9152-E5ACC074192D}" presName="spComp" presStyleCnt="0"/>
      <dgm:spPr/>
    </dgm:pt>
    <dgm:pt modelId="{A0CE0C51-62E2-4FFE-BFE1-C7E311C2BBD1}" type="pres">
      <dgm:prSet presAssocID="{FC275603-9422-42B4-9152-E5ACC074192D}" presName="vSp" presStyleCnt="0"/>
      <dgm:spPr/>
    </dgm:pt>
    <dgm:pt modelId="{A6AE811B-7390-4BE1-8038-5CD49C6ABADC}" type="pres">
      <dgm:prSet presAssocID="{D40D4697-4A2D-414E-9C9D-5EFE02667AB7}" presName="rectComp" presStyleCnt="0"/>
      <dgm:spPr/>
    </dgm:pt>
    <dgm:pt modelId="{929610CB-4475-485C-8F12-46F8C0FEF9A7}" type="pres">
      <dgm:prSet presAssocID="{D40D4697-4A2D-414E-9C9D-5EFE02667AB7}" presName="bgRect" presStyleLbl="bgShp" presStyleIdx="2" presStyleCnt="6"/>
      <dgm:spPr/>
    </dgm:pt>
    <dgm:pt modelId="{8F2C771B-E740-427C-9062-4D806067E48F}" type="pres">
      <dgm:prSet presAssocID="{D40D4697-4A2D-414E-9C9D-5EFE02667AB7}" presName="bgRectTx" presStyleLbl="bgShp" presStyleIdx="2" presStyleCnt="6">
        <dgm:presLayoutVars>
          <dgm:bulletEnabled val="1"/>
        </dgm:presLayoutVars>
      </dgm:prSet>
      <dgm:spPr/>
    </dgm:pt>
    <dgm:pt modelId="{95A54187-098D-45C5-A617-42E75C818112}" type="pres">
      <dgm:prSet presAssocID="{D40D4697-4A2D-414E-9C9D-5EFE02667AB7}" presName="spComp" presStyleCnt="0"/>
      <dgm:spPr/>
    </dgm:pt>
    <dgm:pt modelId="{258A7496-706B-4137-9159-91E3D86691F7}" type="pres">
      <dgm:prSet presAssocID="{D40D4697-4A2D-414E-9C9D-5EFE02667AB7}" presName="vSp" presStyleCnt="0"/>
      <dgm:spPr/>
    </dgm:pt>
    <dgm:pt modelId="{0C2AC083-A705-419E-951B-ADBFA9BE9C6C}" type="pres">
      <dgm:prSet presAssocID="{E5992C08-D3CD-4C44-8601-C52CFF1A9BA2}" presName="rectComp" presStyleCnt="0"/>
      <dgm:spPr/>
    </dgm:pt>
    <dgm:pt modelId="{91B0876D-B68F-497A-90A4-037A2BF86E89}" type="pres">
      <dgm:prSet presAssocID="{E5992C08-D3CD-4C44-8601-C52CFF1A9BA2}" presName="bgRect" presStyleLbl="bgShp" presStyleIdx="3" presStyleCnt="6"/>
      <dgm:spPr/>
    </dgm:pt>
    <dgm:pt modelId="{9212EF9A-C183-44EF-8132-93CD8C2080AC}" type="pres">
      <dgm:prSet presAssocID="{E5992C08-D3CD-4C44-8601-C52CFF1A9BA2}" presName="bgRectTx" presStyleLbl="bgShp" presStyleIdx="3" presStyleCnt="6">
        <dgm:presLayoutVars>
          <dgm:bulletEnabled val="1"/>
        </dgm:presLayoutVars>
      </dgm:prSet>
      <dgm:spPr/>
    </dgm:pt>
    <dgm:pt modelId="{49135F4C-98CF-444E-82F1-3EBD24310B27}" type="pres">
      <dgm:prSet presAssocID="{E5992C08-D3CD-4C44-8601-C52CFF1A9BA2}" presName="spComp" presStyleCnt="0"/>
      <dgm:spPr/>
    </dgm:pt>
    <dgm:pt modelId="{42DE58FE-45DA-4ACE-BEB6-4180B5F20200}" type="pres">
      <dgm:prSet presAssocID="{E5992C08-D3CD-4C44-8601-C52CFF1A9BA2}" presName="vSp" presStyleCnt="0"/>
      <dgm:spPr/>
    </dgm:pt>
    <dgm:pt modelId="{9382B074-A667-4FBD-8F4F-1F4D72395490}" type="pres">
      <dgm:prSet presAssocID="{52654C48-12A9-4310-B21F-6C7DF4A9AA52}" presName="rectComp" presStyleCnt="0"/>
      <dgm:spPr/>
    </dgm:pt>
    <dgm:pt modelId="{34DB238A-E2CD-4D54-A32D-2948C0F14A23}" type="pres">
      <dgm:prSet presAssocID="{52654C48-12A9-4310-B21F-6C7DF4A9AA52}" presName="bgRect" presStyleLbl="bgShp" presStyleIdx="4" presStyleCnt="6"/>
      <dgm:spPr>
        <a:xfrm>
          <a:off x="1352651" y="3922772"/>
          <a:ext cx="9731170" cy="816280"/>
        </a:xfrm>
        <a:prstGeom prst="roundRect">
          <a:avLst>
            <a:gd name="adj" fmla="val 10000"/>
          </a:avLst>
        </a:prstGeom>
      </dgm:spPr>
    </dgm:pt>
    <dgm:pt modelId="{0C16A23D-19BB-47E6-B7B1-1315F81CB11D}" type="pres">
      <dgm:prSet presAssocID="{52654C48-12A9-4310-B21F-6C7DF4A9AA52}" presName="bgRectTx" presStyleLbl="bgShp" presStyleIdx="4" presStyleCnt="6">
        <dgm:presLayoutVars>
          <dgm:bulletEnabled val="1"/>
        </dgm:presLayoutVars>
      </dgm:prSet>
      <dgm:spPr/>
    </dgm:pt>
    <dgm:pt modelId="{C2317EE6-1509-4740-95AB-A56011C46162}" type="pres">
      <dgm:prSet presAssocID="{52654C48-12A9-4310-B21F-6C7DF4A9AA52}" presName="spComp" presStyleCnt="0"/>
      <dgm:spPr/>
    </dgm:pt>
    <dgm:pt modelId="{B66A26B7-8A07-498E-92B7-4B958CB4F3A5}" type="pres">
      <dgm:prSet presAssocID="{52654C48-12A9-4310-B21F-6C7DF4A9AA52}" presName="vSp" presStyleCnt="0"/>
      <dgm:spPr/>
    </dgm:pt>
    <dgm:pt modelId="{8028F9C0-0F79-43D0-BF2A-61D40CEB06F1}" type="pres">
      <dgm:prSet presAssocID="{75D2443C-7D4C-4967-8818-C3900CFF7977}" presName="rectComp" presStyleCnt="0"/>
      <dgm:spPr/>
    </dgm:pt>
    <dgm:pt modelId="{B08D3069-33E1-495A-82AA-7C4939323A0A}" type="pres">
      <dgm:prSet presAssocID="{75D2443C-7D4C-4967-8818-C3900CFF7977}" presName="bgRect" presStyleLbl="bgShp" presStyleIdx="5" presStyleCnt="6" custLinFactNeighborY="-10073"/>
      <dgm:spPr>
        <a:prstGeom prst="roundRect">
          <a:avLst>
            <a:gd name="adj" fmla="val 10000"/>
          </a:avLst>
        </a:prstGeom>
      </dgm:spPr>
    </dgm:pt>
    <dgm:pt modelId="{A2118882-9B17-4F5E-B521-B09C2A4AEA22}" type="pres">
      <dgm:prSet presAssocID="{75D2443C-7D4C-4967-8818-C3900CFF7977}" presName="bgRectTx" presStyleLbl="bgShp" presStyleIdx="5" presStyleCnt="6">
        <dgm:presLayoutVars>
          <dgm:bulletEnabled val="1"/>
        </dgm:presLayoutVars>
      </dgm:prSet>
      <dgm:spPr/>
    </dgm:pt>
  </dgm:ptLst>
  <dgm:cxnLst>
    <dgm:cxn modelId="{16C26DA7-1989-4EDC-9DD4-5CE55EDD34B0}" type="presOf" srcId="{8D6831C0-57BF-49EA-AC16-E0B899F33650}" destId="{09D69920-BE96-46DE-92EB-296BF95123E2}" srcOrd="0" destOrd="0" presId="urn:microsoft.com/office/officeart/2005/8/layout/hierarchy6"/>
    <dgm:cxn modelId="{DB36501A-1CCB-40C1-8584-EDDA314E651E}" type="presOf" srcId="{E1C62B17-04C0-42CC-A429-16F635ADF723}" destId="{821A6168-3423-44F2-8967-C9E03C920670}" srcOrd="0" destOrd="0" presId="urn:microsoft.com/office/officeart/2005/8/layout/hierarchy6"/>
    <dgm:cxn modelId="{7A31F704-7E1B-4880-B91B-3D11448BB11B}" srcId="{5D5F9F5E-56C5-478B-9D4D-A3886F544403}" destId="{FC275603-9422-42B4-9152-E5ACC074192D}" srcOrd="2" destOrd="0" parTransId="{C92B2389-5B71-4548-BA54-8A04EBC10B4F}" sibTransId="{F2FF6F66-2D88-4146-80BC-68DEE4574239}"/>
    <dgm:cxn modelId="{40D9EA4D-39E7-44E9-BC2A-A7A109A18D7E}" srcId="{12F03225-7166-449F-8FC3-078FB4C7A065}" destId="{0EB65629-CF8C-49A3-8C2F-040CA82E546C}" srcOrd="1" destOrd="0" parTransId="{C753055E-4230-4168-AD03-3B492564CAE9}" sibTransId="{BB0DBD69-D526-41B4-A43C-3D26DC7407BF}"/>
    <dgm:cxn modelId="{03E1DC98-42F3-40A6-B2AC-66F641AFABAB}" srcId="{B1539E86-3EC4-4600-A82E-AA0B70CDB85B}" destId="{12F03225-7166-449F-8FC3-078FB4C7A065}" srcOrd="0" destOrd="0" parTransId="{D2B4805D-49E5-4429-A38A-A79FB24328AE}" sibTransId="{42BC7B82-283F-4860-82CB-04DF9876CE38}"/>
    <dgm:cxn modelId="{088548B6-9BA9-4B88-AEB5-2AE45EED4C23}" type="presOf" srcId="{F684F64B-46CE-497E-8D59-E81DBF59802F}" destId="{2EB82274-7737-4100-8428-56326361F339}" srcOrd="0" destOrd="0" presId="urn:microsoft.com/office/officeart/2005/8/layout/hierarchy6"/>
    <dgm:cxn modelId="{94FADC9E-F477-4F08-BBDA-C5BE4418FB0B}" type="presOf" srcId="{52654C48-12A9-4310-B21F-6C7DF4A9AA52}" destId="{34DB238A-E2CD-4D54-A32D-2948C0F14A23}" srcOrd="0" destOrd="0" presId="urn:microsoft.com/office/officeart/2005/8/layout/hierarchy6"/>
    <dgm:cxn modelId="{DA8A1261-7B96-47FD-98C5-330F08A8C64F}" type="presOf" srcId="{D40D4697-4A2D-414E-9C9D-5EFE02667AB7}" destId="{929610CB-4475-485C-8F12-46F8C0FEF9A7}" srcOrd="0" destOrd="0" presId="urn:microsoft.com/office/officeart/2005/8/layout/hierarchy6"/>
    <dgm:cxn modelId="{CB3B7BEA-4B21-4B90-B7B1-272351989C3F}" type="presOf" srcId="{8D6831C0-57BF-49EA-AC16-E0B899F33650}" destId="{648C1B76-78B5-4CDF-988A-1DBBD012CEED}" srcOrd="1" destOrd="0" presId="urn:microsoft.com/office/officeart/2005/8/layout/hierarchy6"/>
    <dgm:cxn modelId="{03011831-64DB-4EBE-A785-395881B2F9D2}" type="presOf" srcId="{F581D68E-C4D6-43FF-9A4A-CB3FC4A4D5CE}" destId="{E52A61EA-477F-4DE5-B6FF-26334526D6BE}" srcOrd="0" destOrd="0" presId="urn:microsoft.com/office/officeart/2005/8/layout/hierarchy6"/>
    <dgm:cxn modelId="{9105D9F2-6FA8-490B-BEA9-EA7BBD6AE379}" type="presOf" srcId="{F314CC95-A336-4E8A-89CA-FEC43B9CA425}" destId="{B9D4EF3B-FEEC-4137-8323-A0E6B9E3613D}" srcOrd="0" destOrd="0" presId="urn:microsoft.com/office/officeart/2005/8/layout/hierarchy6"/>
    <dgm:cxn modelId="{C73B2DD4-A2BC-4CC0-9388-11290AE59A69}" srcId="{E24C694B-5933-47EB-B52C-B9C54DFCF41B}" destId="{57972AD8-3FDF-403C-9B8D-6528E760E6AB}" srcOrd="0" destOrd="0" parTransId="{F684F64B-46CE-497E-8D59-E81DBF59802F}" sibTransId="{1FEB7982-E025-4D29-96DE-2467530B9080}"/>
    <dgm:cxn modelId="{FC6247A7-D7F0-4FA2-985E-10B46D1C617C}" type="presOf" srcId="{5D5F9F5E-56C5-478B-9D4D-A3886F544403}" destId="{7C880179-AB93-424D-B597-78F55E6BF6E5}" srcOrd="0" destOrd="0" presId="urn:microsoft.com/office/officeart/2005/8/layout/hierarchy6"/>
    <dgm:cxn modelId="{FAC90961-7ED5-454E-99A8-A9699DB7FE34}" type="presOf" srcId="{57972AD8-3FDF-403C-9B8D-6528E760E6AB}" destId="{8CD8D9EE-283E-45E5-A8E1-550AED1D84A9}" srcOrd="0" destOrd="0" presId="urn:microsoft.com/office/officeart/2005/8/layout/hierarchy6"/>
    <dgm:cxn modelId="{FD2EE260-DB53-4363-A56F-5D02B122A610}" type="presOf" srcId="{C753055E-4230-4168-AD03-3B492564CAE9}" destId="{626467B8-6C3F-410F-9F43-FF1BA3E1C80D}" srcOrd="0" destOrd="0" presId="urn:microsoft.com/office/officeart/2005/8/layout/hierarchy6"/>
    <dgm:cxn modelId="{12A1E873-82DA-4FC1-8BC2-464BC4345CD0}" srcId="{5D5F9F5E-56C5-478B-9D4D-A3886F544403}" destId="{52654C48-12A9-4310-B21F-6C7DF4A9AA52}" srcOrd="5" destOrd="0" parTransId="{6627CAB5-F941-410B-B053-84A65DE6B699}" sibTransId="{09A6F605-98BA-4E76-8FAE-9FED2A158C5B}"/>
    <dgm:cxn modelId="{C2119433-6369-4D28-BAB0-BBA2C7EF3336}" type="presOf" srcId="{FA506A23-A334-463C-B35D-A6EDCA08058C}" destId="{C450F2ED-191A-4C9C-A465-A80053F91AA0}" srcOrd="0" destOrd="0" presId="urn:microsoft.com/office/officeart/2005/8/layout/hierarchy6"/>
    <dgm:cxn modelId="{6B73EA31-5CAA-42A2-94D9-CB535B9A4124}" srcId="{57972AD8-3FDF-403C-9B8D-6528E760E6AB}" destId="{D3DEDA13-98E3-4F30-B12D-50220745C5C6}" srcOrd="0" destOrd="0" parTransId="{F9FAE6A2-D124-45C9-B4CD-038A400B1C9F}" sibTransId="{7D2F0C5B-3B34-4A25-B734-660FDA462345}"/>
    <dgm:cxn modelId="{BEA937FD-AB6A-43C5-9EBB-1A4772ADF5BF}" type="presOf" srcId="{52654C48-12A9-4310-B21F-6C7DF4A9AA52}" destId="{0C16A23D-19BB-47E6-B7B1-1315F81CB11D}" srcOrd="1" destOrd="0" presId="urn:microsoft.com/office/officeart/2005/8/layout/hierarchy6"/>
    <dgm:cxn modelId="{B8523AAA-8F1B-405D-BCE8-9388B682A38E}" type="presOf" srcId="{708AF603-6745-440C-8A7C-47E933C83362}" destId="{5B0539D2-40A0-429F-AB6F-2E8970F62860}" srcOrd="0" destOrd="0" presId="urn:microsoft.com/office/officeart/2005/8/layout/hierarchy6"/>
    <dgm:cxn modelId="{ADEB5272-7F38-4357-B97F-87F0A6A6078F}" type="presOf" srcId="{B0367103-A3D8-40AF-A3A3-E2E7FC6D2A9E}" destId="{CE9FDCB8-93E0-453D-9350-907DB85BF666}" srcOrd="0" destOrd="0" presId="urn:microsoft.com/office/officeart/2005/8/layout/hierarchy6"/>
    <dgm:cxn modelId="{2FEF5EF0-808A-4D00-874C-0A346CE35596}" srcId="{5D5F9F5E-56C5-478B-9D4D-A3886F544403}" destId="{75D2443C-7D4C-4967-8818-C3900CFF7977}" srcOrd="6" destOrd="0" parTransId="{94D122EC-4B88-457B-89BE-E8F7DFB8CEBE}" sibTransId="{BA6CE88C-A9DB-4384-9EBA-8288B79C0CF9}"/>
    <dgm:cxn modelId="{200BC6B3-8756-45D0-8C4F-66EDA2A7EC36}" type="presOf" srcId="{E5992C08-D3CD-4C44-8601-C52CFF1A9BA2}" destId="{91B0876D-B68F-497A-90A4-037A2BF86E89}" srcOrd="0" destOrd="0" presId="urn:microsoft.com/office/officeart/2005/8/layout/hierarchy6"/>
    <dgm:cxn modelId="{AFE23241-0C26-44C2-AB4C-7C3159BF16F0}" type="presOf" srcId="{75D2443C-7D4C-4967-8818-C3900CFF7977}" destId="{A2118882-9B17-4F5E-B521-B09C2A4AEA22}" srcOrd="1" destOrd="0" presId="urn:microsoft.com/office/officeart/2005/8/layout/hierarchy6"/>
    <dgm:cxn modelId="{DB83CE9C-33A5-4B7B-B48D-AA6128B76B71}" srcId="{5D5F9F5E-56C5-478B-9D4D-A3886F544403}" destId="{E24C694B-5933-47EB-B52C-B9C54DFCF41B}" srcOrd="0" destOrd="0" parTransId="{7B52B2B0-EBBC-433D-A123-222515BDEB1A}" sibTransId="{86806C43-23AF-413D-8496-18E3D2D4839C}"/>
    <dgm:cxn modelId="{20C4BED2-C209-4F68-8BC0-237E9E2B6C39}" srcId="{5D5F9F5E-56C5-478B-9D4D-A3886F544403}" destId="{8D6831C0-57BF-49EA-AC16-E0B899F33650}" srcOrd="1" destOrd="0" parTransId="{337CE945-82EF-4392-A1C8-6C1509CC55F7}" sibTransId="{86F3F8E5-E1AA-45CA-AF99-68BE183A5C8C}"/>
    <dgm:cxn modelId="{AEE04274-2541-44F9-BA42-4883FBA949C4}" type="presOf" srcId="{75D2443C-7D4C-4967-8818-C3900CFF7977}" destId="{B08D3069-33E1-495A-82AA-7C4939323A0A}" srcOrd="0" destOrd="0" presId="urn:microsoft.com/office/officeart/2005/8/layout/hierarchy6"/>
    <dgm:cxn modelId="{38063B60-6472-4CB8-9DCD-6DF5BAD217EF}" type="presOf" srcId="{D2B4805D-49E5-4429-A38A-A79FB24328AE}" destId="{3BE9BDDE-316A-4A23-BAB9-E321CCF0F669}" srcOrd="0" destOrd="0" presId="urn:microsoft.com/office/officeart/2005/8/layout/hierarchy6"/>
    <dgm:cxn modelId="{481A29F7-F28A-4C35-AA36-D0C92862D99D}" srcId="{E1C62B17-04C0-42CC-A429-16F635ADF723}" destId="{F581D68E-C4D6-43FF-9A4A-CB3FC4A4D5CE}" srcOrd="0" destOrd="0" parTransId="{FF19F6EA-D324-4885-9A80-5170581604F2}" sibTransId="{3A19A8C0-6B9C-4B43-A025-9985655F872B}"/>
    <dgm:cxn modelId="{F6A11287-F0EF-4611-ACCE-13482AA3ED5A}" srcId="{5D5F9F5E-56C5-478B-9D4D-A3886F544403}" destId="{E5992C08-D3CD-4C44-8601-C52CFF1A9BA2}" srcOrd="4" destOrd="0" parTransId="{1D800E7F-6911-4424-8274-B85203DEE233}" sibTransId="{516ADCB7-3C07-4AD9-BB4B-D73D9A8DF956}"/>
    <dgm:cxn modelId="{923DE5F1-BE9C-4585-AC2C-0813B35A4BA5}" srcId="{5D5F9F5E-56C5-478B-9D4D-A3886F544403}" destId="{D40D4697-4A2D-414E-9C9D-5EFE02667AB7}" srcOrd="3" destOrd="0" parTransId="{0B5F2E11-960F-4A62-8092-FF88E0E96AB1}" sibTransId="{9518DF12-44B8-4D41-9D56-28C48D33D8B6}"/>
    <dgm:cxn modelId="{DC759849-F036-4087-88D1-F6678297FFCF}" srcId="{E24C694B-5933-47EB-B52C-B9C54DFCF41B}" destId="{B1539E86-3EC4-4600-A82E-AA0B70CDB85B}" srcOrd="1" destOrd="0" parTransId="{53BA5D44-78F0-4747-A4CC-8CD7FDFEA6F8}" sibTransId="{D6BC5FA5-9725-409D-9AE5-5B04711228A3}"/>
    <dgm:cxn modelId="{55203B9B-7AA9-4549-8A23-9DA3D4571801}" type="presOf" srcId="{D3DEDA13-98E3-4F30-B12D-50220745C5C6}" destId="{6DF77B9C-7694-4713-8629-C37B776ED379}" srcOrd="0" destOrd="0" presId="urn:microsoft.com/office/officeart/2005/8/layout/hierarchy6"/>
    <dgm:cxn modelId="{254D4365-9A6B-408A-AA3F-930D689D2E96}" type="presOf" srcId="{FF19F6EA-D324-4885-9A80-5170581604F2}" destId="{E0E0CD73-B528-46F4-983A-3C86C42272DB}" srcOrd="0" destOrd="0" presId="urn:microsoft.com/office/officeart/2005/8/layout/hierarchy6"/>
    <dgm:cxn modelId="{2CD80B08-F926-423F-BFEB-F07229D1DB7A}" type="presOf" srcId="{0EB65629-CF8C-49A3-8C2F-040CA82E546C}" destId="{4BBACDD1-418C-4EF4-B544-4B8BC34E4CE9}" srcOrd="0" destOrd="0" presId="urn:microsoft.com/office/officeart/2005/8/layout/hierarchy6"/>
    <dgm:cxn modelId="{4D11D9EF-D92C-4520-A2E1-DA0D1084AB7B}" type="presOf" srcId="{FC275603-9422-42B4-9152-E5ACC074192D}" destId="{9F3B87BA-E153-4FBE-8A4A-024295041D7C}" srcOrd="1" destOrd="0" presId="urn:microsoft.com/office/officeart/2005/8/layout/hierarchy6"/>
    <dgm:cxn modelId="{A194BC24-EF0F-4F34-BC3B-7094CF76419E}" type="presOf" srcId="{FC275603-9422-42B4-9152-E5ACC074192D}" destId="{60CA2BE1-D194-44BA-AC67-6BFD77242566}" srcOrd="0" destOrd="0" presId="urn:microsoft.com/office/officeart/2005/8/layout/hierarchy6"/>
    <dgm:cxn modelId="{EFDB2C92-9ECD-4644-B552-F53C3C577F23}" type="presOf" srcId="{E5992C08-D3CD-4C44-8601-C52CFF1A9BA2}" destId="{9212EF9A-C183-44EF-8132-93CD8C2080AC}" srcOrd="1" destOrd="0" presId="urn:microsoft.com/office/officeart/2005/8/layout/hierarchy6"/>
    <dgm:cxn modelId="{239F476B-82E4-47CB-838B-C69EF75017B0}" type="presOf" srcId="{B1539E86-3EC4-4600-A82E-AA0B70CDB85B}" destId="{3B26383E-6C08-47A6-BA9F-1DAF4E6BA1AB}" srcOrd="0" destOrd="0" presId="urn:microsoft.com/office/officeart/2005/8/layout/hierarchy6"/>
    <dgm:cxn modelId="{2ACC82CE-1B8D-4839-AC0F-AB7D3F0D0312}" type="presOf" srcId="{F9FAE6A2-D124-45C9-B4CD-038A400B1C9F}" destId="{2E684E07-1CA9-4FC7-980F-06692CFD5892}" srcOrd="0" destOrd="0" presId="urn:microsoft.com/office/officeart/2005/8/layout/hierarchy6"/>
    <dgm:cxn modelId="{AAEDDCCB-F49E-4D7F-AB95-2DF4EC222240}" type="presOf" srcId="{E24C694B-5933-47EB-B52C-B9C54DFCF41B}" destId="{A614287C-5E03-46ED-BD76-6FAD6491C7F6}" srcOrd="0" destOrd="0" presId="urn:microsoft.com/office/officeart/2005/8/layout/hierarchy6"/>
    <dgm:cxn modelId="{345B832C-496C-49CB-AE59-4698188738D4}" srcId="{12F03225-7166-449F-8FC3-078FB4C7A065}" destId="{FA506A23-A334-463C-B35D-A6EDCA08058C}" srcOrd="0" destOrd="0" parTransId="{F314CC95-A336-4E8A-89CA-FEC43B9CA425}" sibTransId="{4B54806B-A0BE-4A3B-A065-28544D9E2A90}"/>
    <dgm:cxn modelId="{B8DEE57F-D1FB-4230-B8EB-AE96C72994B4}" srcId="{57972AD8-3FDF-403C-9B8D-6528E760E6AB}" destId="{E1C62B17-04C0-42CC-A429-16F635ADF723}" srcOrd="1" destOrd="0" parTransId="{12EE9917-9ADA-4DF6-BEC7-861CC5821650}" sibTransId="{E13D0D64-3984-4C25-93A7-5AF70E65A7E7}"/>
    <dgm:cxn modelId="{AD7BB0C8-BB48-43DA-BA64-28E726F4770C}" srcId="{D3DEDA13-98E3-4F30-B12D-50220745C5C6}" destId="{708AF603-6745-440C-8A7C-47E933C83362}" srcOrd="0" destOrd="0" parTransId="{B0367103-A3D8-40AF-A3A3-E2E7FC6D2A9E}" sibTransId="{05508508-39E6-456C-A89B-8B84E1ADB98F}"/>
    <dgm:cxn modelId="{31B270ED-D325-4E1F-9830-AAD804697AB1}" type="presOf" srcId="{D40D4697-4A2D-414E-9C9D-5EFE02667AB7}" destId="{8F2C771B-E740-427C-9062-4D806067E48F}" srcOrd="1" destOrd="0" presId="urn:microsoft.com/office/officeart/2005/8/layout/hierarchy6"/>
    <dgm:cxn modelId="{EF985124-5BDC-450C-B5CA-EADF5A304E92}" type="presOf" srcId="{53BA5D44-78F0-4747-A4CC-8CD7FDFEA6F8}" destId="{BE3C3BA0-C0F8-4B4C-B4AE-AEA806656DFF}" srcOrd="0" destOrd="0" presId="urn:microsoft.com/office/officeart/2005/8/layout/hierarchy6"/>
    <dgm:cxn modelId="{99C74E2F-EEAF-416E-A520-CFC60F72CB4D}" type="presOf" srcId="{12F03225-7166-449F-8FC3-078FB4C7A065}" destId="{5C12CFBB-DBB1-4A57-AD0C-9642DCC717FD}" srcOrd="0" destOrd="0" presId="urn:microsoft.com/office/officeart/2005/8/layout/hierarchy6"/>
    <dgm:cxn modelId="{F7879053-86FA-4DC2-82D5-B9D5807566AE}" type="presOf" srcId="{12EE9917-9ADA-4DF6-BEC7-861CC5821650}" destId="{5A8837DA-AE2A-4007-A4D9-7504CACCC71F}" srcOrd="0" destOrd="0" presId="urn:microsoft.com/office/officeart/2005/8/layout/hierarchy6"/>
    <dgm:cxn modelId="{B7D75E32-CCE3-4BFF-B9AE-18DB6D9DA004}" type="presParOf" srcId="{7C880179-AB93-424D-B597-78F55E6BF6E5}" destId="{18DD709F-A7F6-4B08-A7BD-35FD348D3FC3}" srcOrd="0" destOrd="0" presId="urn:microsoft.com/office/officeart/2005/8/layout/hierarchy6"/>
    <dgm:cxn modelId="{2B537B42-BBA1-4707-9317-9A3A52386C44}" type="presParOf" srcId="{18DD709F-A7F6-4B08-A7BD-35FD348D3FC3}" destId="{E2938D02-8C66-4EBF-A2FB-2702376068CC}" srcOrd="0" destOrd="0" presId="urn:microsoft.com/office/officeart/2005/8/layout/hierarchy6"/>
    <dgm:cxn modelId="{591B2802-628A-4076-878B-337288BD5A08}" type="presParOf" srcId="{18DD709F-A7F6-4B08-A7BD-35FD348D3FC3}" destId="{3A289DAC-CEEC-4539-A80C-2AFF8C9DF340}" srcOrd="1" destOrd="0" presId="urn:microsoft.com/office/officeart/2005/8/layout/hierarchy6"/>
    <dgm:cxn modelId="{F2DA3F3C-5AA3-4BC8-970D-4DDBC3B19052}" type="presParOf" srcId="{3A289DAC-CEEC-4539-A80C-2AFF8C9DF340}" destId="{190248AA-7AB1-4E63-8AB4-4C3BEE1AF276}" srcOrd="0" destOrd="0" presId="urn:microsoft.com/office/officeart/2005/8/layout/hierarchy6"/>
    <dgm:cxn modelId="{BD8A6617-F652-4137-B839-F7D13EB5A481}" type="presParOf" srcId="{190248AA-7AB1-4E63-8AB4-4C3BEE1AF276}" destId="{A614287C-5E03-46ED-BD76-6FAD6491C7F6}" srcOrd="0" destOrd="0" presId="urn:microsoft.com/office/officeart/2005/8/layout/hierarchy6"/>
    <dgm:cxn modelId="{44FF4C75-8002-412D-9D36-69BB4F13596E}" type="presParOf" srcId="{190248AA-7AB1-4E63-8AB4-4C3BEE1AF276}" destId="{E446A413-FE71-4905-9036-057A5822514A}" srcOrd="1" destOrd="0" presId="urn:microsoft.com/office/officeart/2005/8/layout/hierarchy6"/>
    <dgm:cxn modelId="{8F837FC0-8665-4DC1-82A0-4122CF88F62F}" type="presParOf" srcId="{E446A413-FE71-4905-9036-057A5822514A}" destId="{2EB82274-7737-4100-8428-56326361F339}" srcOrd="0" destOrd="0" presId="urn:microsoft.com/office/officeart/2005/8/layout/hierarchy6"/>
    <dgm:cxn modelId="{7D5412D4-6C19-459F-B8B3-170A1EAF5307}" type="presParOf" srcId="{E446A413-FE71-4905-9036-057A5822514A}" destId="{A6B45E3E-9800-48DD-81F2-74B56BB54AB1}" srcOrd="1" destOrd="0" presId="urn:microsoft.com/office/officeart/2005/8/layout/hierarchy6"/>
    <dgm:cxn modelId="{2D396F4F-7174-40F6-A810-50E0B9DEEABE}" type="presParOf" srcId="{A6B45E3E-9800-48DD-81F2-74B56BB54AB1}" destId="{8CD8D9EE-283E-45E5-A8E1-550AED1D84A9}" srcOrd="0" destOrd="0" presId="urn:microsoft.com/office/officeart/2005/8/layout/hierarchy6"/>
    <dgm:cxn modelId="{B7ACDA8D-BF8A-412B-BAF5-258C396D357D}" type="presParOf" srcId="{A6B45E3E-9800-48DD-81F2-74B56BB54AB1}" destId="{DD56B9A2-585E-490B-A262-58F736EE4877}" srcOrd="1" destOrd="0" presId="urn:microsoft.com/office/officeart/2005/8/layout/hierarchy6"/>
    <dgm:cxn modelId="{7979AAD9-AB0C-4DF2-A8B7-7A039C1666BB}" type="presParOf" srcId="{DD56B9A2-585E-490B-A262-58F736EE4877}" destId="{2E684E07-1CA9-4FC7-980F-06692CFD5892}" srcOrd="0" destOrd="0" presId="urn:microsoft.com/office/officeart/2005/8/layout/hierarchy6"/>
    <dgm:cxn modelId="{23CBB80A-9CB7-457F-8663-0DBE83FE1377}" type="presParOf" srcId="{DD56B9A2-585E-490B-A262-58F736EE4877}" destId="{52CE85D2-28E5-49DF-9392-B265C30BA51C}" srcOrd="1" destOrd="0" presId="urn:microsoft.com/office/officeart/2005/8/layout/hierarchy6"/>
    <dgm:cxn modelId="{AC39C9A0-14E9-4DFF-AD08-DDA977DE33AE}" type="presParOf" srcId="{52CE85D2-28E5-49DF-9392-B265C30BA51C}" destId="{6DF77B9C-7694-4713-8629-C37B776ED379}" srcOrd="0" destOrd="0" presId="urn:microsoft.com/office/officeart/2005/8/layout/hierarchy6"/>
    <dgm:cxn modelId="{C7EDE8E5-A117-4CE9-9463-10655B2F739D}" type="presParOf" srcId="{52CE85D2-28E5-49DF-9392-B265C30BA51C}" destId="{94F33C1F-FC09-4341-8A7F-DD8DFCF9AE10}" srcOrd="1" destOrd="0" presId="urn:microsoft.com/office/officeart/2005/8/layout/hierarchy6"/>
    <dgm:cxn modelId="{6C700E5F-E48B-40EB-B625-56A0ED2BA87E}" type="presParOf" srcId="{94F33C1F-FC09-4341-8A7F-DD8DFCF9AE10}" destId="{CE9FDCB8-93E0-453D-9350-907DB85BF666}" srcOrd="0" destOrd="0" presId="urn:microsoft.com/office/officeart/2005/8/layout/hierarchy6"/>
    <dgm:cxn modelId="{12C89713-94B6-4920-83CC-6687EA11D241}" type="presParOf" srcId="{94F33C1F-FC09-4341-8A7F-DD8DFCF9AE10}" destId="{CB9C7980-18EA-4DB4-8A81-ABC69891F668}" srcOrd="1" destOrd="0" presId="urn:microsoft.com/office/officeart/2005/8/layout/hierarchy6"/>
    <dgm:cxn modelId="{D2D0329B-03E9-4A70-91B8-C0346125CE15}" type="presParOf" srcId="{CB9C7980-18EA-4DB4-8A81-ABC69891F668}" destId="{5B0539D2-40A0-429F-AB6F-2E8970F62860}" srcOrd="0" destOrd="0" presId="urn:microsoft.com/office/officeart/2005/8/layout/hierarchy6"/>
    <dgm:cxn modelId="{30296EBB-0448-479F-96C0-3E81E445F932}" type="presParOf" srcId="{CB9C7980-18EA-4DB4-8A81-ABC69891F668}" destId="{1D374F14-61B1-499C-8A6F-651915CA3CB9}" srcOrd="1" destOrd="0" presId="urn:microsoft.com/office/officeart/2005/8/layout/hierarchy6"/>
    <dgm:cxn modelId="{1AE7E944-6C50-4B78-952D-9D4EF2449A5A}" type="presParOf" srcId="{DD56B9A2-585E-490B-A262-58F736EE4877}" destId="{5A8837DA-AE2A-4007-A4D9-7504CACCC71F}" srcOrd="2" destOrd="0" presId="urn:microsoft.com/office/officeart/2005/8/layout/hierarchy6"/>
    <dgm:cxn modelId="{AE11E00C-E7DD-487A-8516-BC6197C454C7}" type="presParOf" srcId="{DD56B9A2-585E-490B-A262-58F736EE4877}" destId="{0471D9A1-5825-4E17-9928-8ED23944DC53}" srcOrd="3" destOrd="0" presId="urn:microsoft.com/office/officeart/2005/8/layout/hierarchy6"/>
    <dgm:cxn modelId="{BB2DF5B5-6F3A-4B54-9843-798361F7BC80}" type="presParOf" srcId="{0471D9A1-5825-4E17-9928-8ED23944DC53}" destId="{821A6168-3423-44F2-8967-C9E03C920670}" srcOrd="0" destOrd="0" presId="urn:microsoft.com/office/officeart/2005/8/layout/hierarchy6"/>
    <dgm:cxn modelId="{F7AC0A9C-2195-4231-907E-5C89E811BF9F}" type="presParOf" srcId="{0471D9A1-5825-4E17-9928-8ED23944DC53}" destId="{79F1BA9D-0023-48F4-8CFD-9BAF0BD1585E}" srcOrd="1" destOrd="0" presId="urn:microsoft.com/office/officeart/2005/8/layout/hierarchy6"/>
    <dgm:cxn modelId="{7B1A9A4E-C3A2-4B1D-AF17-1AB7CC530001}" type="presParOf" srcId="{79F1BA9D-0023-48F4-8CFD-9BAF0BD1585E}" destId="{E0E0CD73-B528-46F4-983A-3C86C42272DB}" srcOrd="0" destOrd="0" presId="urn:microsoft.com/office/officeart/2005/8/layout/hierarchy6"/>
    <dgm:cxn modelId="{C7E54577-234C-43C8-B31C-D87B7569F067}" type="presParOf" srcId="{79F1BA9D-0023-48F4-8CFD-9BAF0BD1585E}" destId="{57F252A2-254D-4D7F-8216-0DC6F77864C1}" srcOrd="1" destOrd="0" presId="urn:microsoft.com/office/officeart/2005/8/layout/hierarchy6"/>
    <dgm:cxn modelId="{DAF3D937-9E9F-4140-9859-B76F341D5D9D}" type="presParOf" srcId="{57F252A2-254D-4D7F-8216-0DC6F77864C1}" destId="{E52A61EA-477F-4DE5-B6FF-26334526D6BE}" srcOrd="0" destOrd="0" presId="urn:microsoft.com/office/officeart/2005/8/layout/hierarchy6"/>
    <dgm:cxn modelId="{713603A3-DE69-4448-9EF5-1CBECCED5894}" type="presParOf" srcId="{57F252A2-254D-4D7F-8216-0DC6F77864C1}" destId="{A0CEF2C4-9599-4A46-A328-CD0496ABB62E}" srcOrd="1" destOrd="0" presId="urn:microsoft.com/office/officeart/2005/8/layout/hierarchy6"/>
    <dgm:cxn modelId="{CB83A443-C9F9-40E3-A384-4BDF0624B9D5}" type="presParOf" srcId="{E446A413-FE71-4905-9036-057A5822514A}" destId="{BE3C3BA0-C0F8-4B4C-B4AE-AEA806656DFF}" srcOrd="2" destOrd="0" presId="urn:microsoft.com/office/officeart/2005/8/layout/hierarchy6"/>
    <dgm:cxn modelId="{7FD2411C-3E50-4FB9-A759-F5B1A348E87D}" type="presParOf" srcId="{E446A413-FE71-4905-9036-057A5822514A}" destId="{7FF05D20-D1BA-4C05-9DDA-E1BD0207F474}" srcOrd="3" destOrd="0" presId="urn:microsoft.com/office/officeart/2005/8/layout/hierarchy6"/>
    <dgm:cxn modelId="{B75A2988-D78A-4455-ABEE-E66876BA18A0}" type="presParOf" srcId="{7FF05D20-D1BA-4C05-9DDA-E1BD0207F474}" destId="{3B26383E-6C08-47A6-BA9F-1DAF4E6BA1AB}" srcOrd="0" destOrd="0" presId="urn:microsoft.com/office/officeart/2005/8/layout/hierarchy6"/>
    <dgm:cxn modelId="{5D35B6AD-699F-420D-93D7-A69C72ED2B30}" type="presParOf" srcId="{7FF05D20-D1BA-4C05-9DDA-E1BD0207F474}" destId="{2EED60E9-B8FB-4B2D-B3FD-DA3DF1CBD68C}" srcOrd="1" destOrd="0" presId="urn:microsoft.com/office/officeart/2005/8/layout/hierarchy6"/>
    <dgm:cxn modelId="{0E14162E-48B3-4280-9EF4-E36C367697E1}" type="presParOf" srcId="{2EED60E9-B8FB-4B2D-B3FD-DA3DF1CBD68C}" destId="{3BE9BDDE-316A-4A23-BAB9-E321CCF0F669}" srcOrd="0" destOrd="0" presId="urn:microsoft.com/office/officeart/2005/8/layout/hierarchy6"/>
    <dgm:cxn modelId="{4148D750-EB7C-445D-B9E5-6179EA0457C7}" type="presParOf" srcId="{2EED60E9-B8FB-4B2D-B3FD-DA3DF1CBD68C}" destId="{E791E4EE-AC9E-4808-87ED-4E7F363C8333}" srcOrd="1" destOrd="0" presId="urn:microsoft.com/office/officeart/2005/8/layout/hierarchy6"/>
    <dgm:cxn modelId="{8B603758-171B-4C0C-8DEB-D5B529D50058}" type="presParOf" srcId="{E791E4EE-AC9E-4808-87ED-4E7F363C8333}" destId="{5C12CFBB-DBB1-4A57-AD0C-9642DCC717FD}" srcOrd="0" destOrd="0" presId="urn:microsoft.com/office/officeart/2005/8/layout/hierarchy6"/>
    <dgm:cxn modelId="{D0050B06-2FEC-4C05-9A9A-2D9DD023ED87}" type="presParOf" srcId="{E791E4EE-AC9E-4808-87ED-4E7F363C8333}" destId="{DE80F875-C7EE-4B9D-BB94-58BCBFDD9F31}" srcOrd="1" destOrd="0" presId="urn:microsoft.com/office/officeart/2005/8/layout/hierarchy6"/>
    <dgm:cxn modelId="{456717CD-53C9-4D95-9084-67F68632FB2B}" type="presParOf" srcId="{DE80F875-C7EE-4B9D-BB94-58BCBFDD9F31}" destId="{B9D4EF3B-FEEC-4137-8323-A0E6B9E3613D}" srcOrd="0" destOrd="0" presId="urn:microsoft.com/office/officeart/2005/8/layout/hierarchy6"/>
    <dgm:cxn modelId="{52FF2DF4-6881-4235-AC55-69E6EDD9A6C8}" type="presParOf" srcId="{DE80F875-C7EE-4B9D-BB94-58BCBFDD9F31}" destId="{47A14947-716E-4559-B364-0B121463D374}" srcOrd="1" destOrd="0" presId="urn:microsoft.com/office/officeart/2005/8/layout/hierarchy6"/>
    <dgm:cxn modelId="{A0FE3AC6-828F-4D34-B7E7-6FDD286443B4}" type="presParOf" srcId="{47A14947-716E-4559-B364-0B121463D374}" destId="{C450F2ED-191A-4C9C-A465-A80053F91AA0}" srcOrd="0" destOrd="0" presId="urn:microsoft.com/office/officeart/2005/8/layout/hierarchy6"/>
    <dgm:cxn modelId="{FA7EB433-AC68-452A-8F99-D292431D5722}" type="presParOf" srcId="{47A14947-716E-4559-B364-0B121463D374}" destId="{22B48482-2E89-4871-8332-C9D72576BD5B}" srcOrd="1" destOrd="0" presId="urn:microsoft.com/office/officeart/2005/8/layout/hierarchy6"/>
    <dgm:cxn modelId="{D98E281E-4E5A-4421-B2D6-1D2FFA02B87A}" type="presParOf" srcId="{DE80F875-C7EE-4B9D-BB94-58BCBFDD9F31}" destId="{626467B8-6C3F-410F-9F43-FF1BA3E1C80D}" srcOrd="2" destOrd="0" presId="urn:microsoft.com/office/officeart/2005/8/layout/hierarchy6"/>
    <dgm:cxn modelId="{E8AB2F0E-48F6-4EB4-A59F-9467B5D91496}" type="presParOf" srcId="{DE80F875-C7EE-4B9D-BB94-58BCBFDD9F31}" destId="{59F8AFA1-45D9-4F47-995F-4A4AE6DA8773}" srcOrd="3" destOrd="0" presId="urn:microsoft.com/office/officeart/2005/8/layout/hierarchy6"/>
    <dgm:cxn modelId="{02FFD861-08D4-4306-8503-F6265FA5B55D}" type="presParOf" srcId="{59F8AFA1-45D9-4F47-995F-4A4AE6DA8773}" destId="{4BBACDD1-418C-4EF4-B544-4B8BC34E4CE9}" srcOrd="0" destOrd="0" presId="urn:microsoft.com/office/officeart/2005/8/layout/hierarchy6"/>
    <dgm:cxn modelId="{6A1A1936-AB14-46E6-A92D-B833462A7C43}" type="presParOf" srcId="{59F8AFA1-45D9-4F47-995F-4A4AE6DA8773}" destId="{12135AE9-F532-4401-971C-72A69C7C1F77}" srcOrd="1" destOrd="0" presId="urn:microsoft.com/office/officeart/2005/8/layout/hierarchy6"/>
    <dgm:cxn modelId="{2BB076F1-C902-40ED-B77D-4281A7F81E21}" type="presParOf" srcId="{7C880179-AB93-424D-B597-78F55E6BF6E5}" destId="{34E61062-53A2-4CDE-BECE-F5CC1F03A190}" srcOrd="1" destOrd="0" presId="urn:microsoft.com/office/officeart/2005/8/layout/hierarchy6"/>
    <dgm:cxn modelId="{A334BD73-8399-4A6A-B756-52E86C03E20C}" type="presParOf" srcId="{34E61062-53A2-4CDE-BECE-F5CC1F03A190}" destId="{5F50AE54-1433-46B1-9508-CF88300E75FD}" srcOrd="0" destOrd="0" presId="urn:microsoft.com/office/officeart/2005/8/layout/hierarchy6"/>
    <dgm:cxn modelId="{B9000921-A426-42DE-83CA-5517B62FA354}" type="presParOf" srcId="{5F50AE54-1433-46B1-9508-CF88300E75FD}" destId="{09D69920-BE96-46DE-92EB-296BF95123E2}" srcOrd="0" destOrd="0" presId="urn:microsoft.com/office/officeart/2005/8/layout/hierarchy6"/>
    <dgm:cxn modelId="{785C991B-3180-4BAC-8568-B98E1CBEE860}" type="presParOf" srcId="{5F50AE54-1433-46B1-9508-CF88300E75FD}" destId="{648C1B76-78B5-4CDF-988A-1DBBD012CEED}" srcOrd="1" destOrd="0" presId="urn:microsoft.com/office/officeart/2005/8/layout/hierarchy6"/>
    <dgm:cxn modelId="{52FFED06-8A66-4700-B9A5-B1C9D268D177}" type="presParOf" srcId="{34E61062-53A2-4CDE-BECE-F5CC1F03A190}" destId="{CCC6E50F-F69F-4F47-8D32-C801714EA526}" srcOrd="1" destOrd="0" presId="urn:microsoft.com/office/officeart/2005/8/layout/hierarchy6"/>
    <dgm:cxn modelId="{471ECFF9-2EF7-43F9-BB33-979D1733664A}" type="presParOf" srcId="{CCC6E50F-F69F-4F47-8D32-C801714EA526}" destId="{768B3B22-3856-4080-9923-3756EA5D64C4}" srcOrd="0" destOrd="0" presId="urn:microsoft.com/office/officeart/2005/8/layout/hierarchy6"/>
    <dgm:cxn modelId="{DD4FFC5B-335D-445C-B723-DF03DB0653F4}" type="presParOf" srcId="{34E61062-53A2-4CDE-BECE-F5CC1F03A190}" destId="{B47B3212-6243-4DE9-B246-3AFC884D4E15}" srcOrd="2" destOrd="0" presId="urn:microsoft.com/office/officeart/2005/8/layout/hierarchy6"/>
    <dgm:cxn modelId="{B2086B2B-7FDC-4684-B52F-31A7111139BB}" type="presParOf" srcId="{B47B3212-6243-4DE9-B246-3AFC884D4E15}" destId="{60CA2BE1-D194-44BA-AC67-6BFD77242566}" srcOrd="0" destOrd="0" presId="urn:microsoft.com/office/officeart/2005/8/layout/hierarchy6"/>
    <dgm:cxn modelId="{B45C5400-144C-4785-85D0-C341568F8DD9}" type="presParOf" srcId="{B47B3212-6243-4DE9-B246-3AFC884D4E15}" destId="{9F3B87BA-E153-4FBE-8A4A-024295041D7C}" srcOrd="1" destOrd="0" presId="urn:microsoft.com/office/officeart/2005/8/layout/hierarchy6"/>
    <dgm:cxn modelId="{EBFEDADA-6A72-48FA-B8BF-FCA0A0673839}" type="presParOf" srcId="{34E61062-53A2-4CDE-BECE-F5CC1F03A190}" destId="{DB046783-6BFC-45D6-8F46-D517D323846D}" srcOrd="3" destOrd="0" presId="urn:microsoft.com/office/officeart/2005/8/layout/hierarchy6"/>
    <dgm:cxn modelId="{8C838B79-3B45-428D-8DFF-90F1EFD7F1A8}" type="presParOf" srcId="{DB046783-6BFC-45D6-8F46-D517D323846D}" destId="{A0CE0C51-62E2-4FFE-BFE1-C7E311C2BBD1}" srcOrd="0" destOrd="0" presId="urn:microsoft.com/office/officeart/2005/8/layout/hierarchy6"/>
    <dgm:cxn modelId="{8DD43157-2548-4018-8DCB-7980ED08F24B}" type="presParOf" srcId="{34E61062-53A2-4CDE-BECE-F5CC1F03A190}" destId="{A6AE811B-7390-4BE1-8038-5CD49C6ABADC}" srcOrd="4" destOrd="0" presId="urn:microsoft.com/office/officeart/2005/8/layout/hierarchy6"/>
    <dgm:cxn modelId="{43DC6716-A3E7-4724-B550-3599D8451892}" type="presParOf" srcId="{A6AE811B-7390-4BE1-8038-5CD49C6ABADC}" destId="{929610CB-4475-485C-8F12-46F8C0FEF9A7}" srcOrd="0" destOrd="0" presId="urn:microsoft.com/office/officeart/2005/8/layout/hierarchy6"/>
    <dgm:cxn modelId="{EA25B292-BFD4-4EEC-AC68-02894A20E7EE}" type="presParOf" srcId="{A6AE811B-7390-4BE1-8038-5CD49C6ABADC}" destId="{8F2C771B-E740-427C-9062-4D806067E48F}" srcOrd="1" destOrd="0" presId="urn:microsoft.com/office/officeart/2005/8/layout/hierarchy6"/>
    <dgm:cxn modelId="{3F6828D0-FAEF-47A8-B69D-A5333E625F37}" type="presParOf" srcId="{34E61062-53A2-4CDE-BECE-F5CC1F03A190}" destId="{95A54187-098D-45C5-A617-42E75C818112}" srcOrd="5" destOrd="0" presId="urn:microsoft.com/office/officeart/2005/8/layout/hierarchy6"/>
    <dgm:cxn modelId="{DF5971F0-2FBC-4E21-A9E3-AF4157DA2EC6}" type="presParOf" srcId="{95A54187-098D-45C5-A617-42E75C818112}" destId="{258A7496-706B-4137-9159-91E3D86691F7}" srcOrd="0" destOrd="0" presId="urn:microsoft.com/office/officeart/2005/8/layout/hierarchy6"/>
    <dgm:cxn modelId="{E1C8C33B-DEB4-4075-BD9E-075BF23304F4}" type="presParOf" srcId="{34E61062-53A2-4CDE-BECE-F5CC1F03A190}" destId="{0C2AC083-A705-419E-951B-ADBFA9BE9C6C}" srcOrd="6" destOrd="0" presId="urn:microsoft.com/office/officeart/2005/8/layout/hierarchy6"/>
    <dgm:cxn modelId="{EA14A75A-8AF1-453F-9260-800ACD9CDE2B}" type="presParOf" srcId="{0C2AC083-A705-419E-951B-ADBFA9BE9C6C}" destId="{91B0876D-B68F-497A-90A4-037A2BF86E89}" srcOrd="0" destOrd="0" presId="urn:microsoft.com/office/officeart/2005/8/layout/hierarchy6"/>
    <dgm:cxn modelId="{CCFE8331-9320-4600-B143-F8ED83CEA1E2}" type="presParOf" srcId="{0C2AC083-A705-419E-951B-ADBFA9BE9C6C}" destId="{9212EF9A-C183-44EF-8132-93CD8C2080AC}" srcOrd="1" destOrd="0" presId="urn:microsoft.com/office/officeart/2005/8/layout/hierarchy6"/>
    <dgm:cxn modelId="{E904B78C-DCCA-4C4C-B582-F5184B225E31}" type="presParOf" srcId="{34E61062-53A2-4CDE-BECE-F5CC1F03A190}" destId="{49135F4C-98CF-444E-82F1-3EBD24310B27}" srcOrd="7" destOrd="0" presId="urn:microsoft.com/office/officeart/2005/8/layout/hierarchy6"/>
    <dgm:cxn modelId="{F529BFF6-C949-43E0-AAF3-EC78391F331C}" type="presParOf" srcId="{49135F4C-98CF-444E-82F1-3EBD24310B27}" destId="{42DE58FE-45DA-4ACE-BEB6-4180B5F20200}" srcOrd="0" destOrd="0" presId="urn:microsoft.com/office/officeart/2005/8/layout/hierarchy6"/>
    <dgm:cxn modelId="{C7768C97-C5D6-43DB-BB3F-807BCCBCB2BB}" type="presParOf" srcId="{34E61062-53A2-4CDE-BECE-F5CC1F03A190}" destId="{9382B074-A667-4FBD-8F4F-1F4D72395490}" srcOrd="8" destOrd="0" presId="urn:microsoft.com/office/officeart/2005/8/layout/hierarchy6"/>
    <dgm:cxn modelId="{514D8730-810A-4105-94F1-39076739A521}" type="presParOf" srcId="{9382B074-A667-4FBD-8F4F-1F4D72395490}" destId="{34DB238A-E2CD-4D54-A32D-2948C0F14A23}" srcOrd="0" destOrd="0" presId="urn:microsoft.com/office/officeart/2005/8/layout/hierarchy6"/>
    <dgm:cxn modelId="{E0E61520-A29F-4C42-B100-30EAA24A0A06}" type="presParOf" srcId="{9382B074-A667-4FBD-8F4F-1F4D72395490}" destId="{0C16A23D-19BB-47E6-B7B1-1315F81CB11D}" srcOrd="1" destOrd="0" presId="urn:microsoft.com/office/officeart/2005/8/layout/hierarchy6"/>
    <dgm:cxn modelId="{A70DBBC5-BDE0-4656-943B-833EEAD6AA6A}" type="presParOf" srcId="{34E61062-53A2-4CDE-BECE-F5CC1F03A190}" destId="{C2317EE6-1509-4740-95AB-A56011C46162}" srcOrd="9" destOrd="0" presId="urn:microsoft.com/office/officeart/2005/8/layout/hierarchy6"/>
    <dgm:cxn modelId="{E3EA9FD4-8053-4D2B-BFB3-A6543A406912}" type="presParOf" srcId="{C2317EE6-1509-4740-95AB-A56011C46162}" destId="{B66A26B7-8A07-498E-92B7-4B958CB4F3A5}" srcOrd="0" destOrd="0" presId="urn:microsoft.com/office/officeart/2005/8/layout/hierarchy6"/>
    <dgm:cxn modelId="{D5BEDBC4-6365-45CA-81B2-2B4D9A098DAD}" type="presParOf" srcId="{34E61062-53A2-4CDE-BECE-F5CC1F03A190}" destId="{8028F9C0-0F79-43D0-BF2A-61D40CEB06F1}" srcOrd="10" destOrd="0" presId="urn:microsoft.com/office/officeart/2005/8/layout/hierarchy6"/>
    <dgm:cxn modelId="{D98CE87F-2F7B-443A-BAFB-9E568AD07A7D}" type="presParOf" srcId="{8028F9C0-0F79-43D0-BF2A-61D40CEB06F1}" destId="{B08D3069-33E1-495A-82AA-7C4939323A0A}" srcOrd="0" destOrd="0" presId="urn:microsoft.com/office/officeart/2005/8/layout/hierarchy6"/>
    <dgm:cxn modelId="{D064F218-E364-4F52-A0E0-9AC7357EBAEB}" type="presParOf" srcId="{8028F9C0-0F79-43D0-BF2A-61D40CEB06F1}" destId="{A2118882-9B17-4F5E-B521-B09C2A4AEA22}"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D5F9F5E-56C5-478B-9D4D-A3886F544403}" type="doc">
      <dgm:prSet loTypeId="urn:microsoft.com/office/officeart/2005/8/layout/hierarchy6" loCatId="hierarchy" qsTypeId="urn:microsoft.com/office/officeart/2005/8/quickstyle/simple1" qsCatId="simple" csTypeId="urn:microsoft.com/office/officeart/2005/8/colors/accent1_2" csCatId="accent1" phldr="1"/>
      <dgm:spPr/>
      <dgm:t>
        <a:bodyPr/>
        <a:lstStyle/>
        <a:p>
          <a:endParaRPr lang="en-US"/>
        </a:p>
      </dgm:t>
    </dgm:pt>
    <dgm:pt modelId="{E24C694B-5933-47EB-B52C-B9C54DFCF41B}">
      <dgm:prSet phldrT="[Text]" custT="1"/>
      <dgm:spPr>
        <a:xfrm>
          <a:off x="6501149" y="518654"/>
          <a:ext cx="2412856"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Segoe UI"/>
              <a:ea typeface="+mn-ea"/>
              <a:cs typeface="+mn-cs"/>
            </a:rPr>
            <a:t>PC/Tablets/Mobile/etc.</a:t>
          </a:r>
        </a:p>
      </dgm:t>
    </dgm:pt>
    <dgm:pt modelId="{7B52B2B0-EBBC-433D-A123-222515BDEB1A}" type="parTrans" cxnId="{DB83CE9C-33A5-4B7B-B48D-AA6128B76B71}">
      <dgm:prSet/>
      <dgm:spPr/>
      <dgm:t>
        <a:bodyPr/>
        <a:lstStyle/>
        <a:p>
          <a:endParaRPr lang="en-US" sz="1200"/>
        </a:p>
      </dgm:t>
    </dgm:pt>
    <dgm:pt modelId="{86806C43-23AF-413D-8496-18E3D2D4839C}" type="sibTrans" cxnId="{DB83CE9C-33A5-4B7B-B48D-AA6128B76B71}">
      <dgm:prSet/>
      <dgm:spPr/>
      <dgm:t>
        <a:bodyPr/>
        <a:lstStyle/>
        <a:p>
          <a:endParaRPr lang="en-US" sz="1200"/>
        </a:p>
      </dgm:t>
    </dgm:pt>
    <dgm:pt modelId="{57972AD8-3FDF-403C-9B8D-6528E760E6AB}">
      <dgm:prSet phldrT="[Text]" custT="1"/>
      <dgm:spPr>
        <a:xfrm>
          <a:off x="5147780" y="1525035"/>
          <a:ext cx="1722874"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Segoe UI"/>
              <a:ea typeface="+mn-ea"/>
              <a:cs typeface="+mn-cs"/>
            </a:rPr>
            <a:t>Personal</a:t>
          </a:r>
        </a:p>
      </dgm:t>
    </dgm:pt>
    <dgm:pt modelId="{F684F64B-46CE-497E-8D59-E81DBF59802F}" type="parTrans" cxnId="{C73B2DD4-A2BC-4CC0-9388-11290AE59A69}">
      <dgm:prSet/>
      <dgm:spPr>
        <a:noFill/>
        <a:ln w="10795" cap="flat" cmpd="sng" algn="ctr">
          <a:solidFill>
            <a:srgbClr val="D83B01">
              <a:shade val="60000"/>
              <a:hueOff val="0"/>
              <a:satOff val="0"/>
              <a:lumOff val="0"/>
              <a:alphaOff val="0"/>
            </a:srgbClr>
          </a:solidFill>
          <a:prstDash val="solid"/>
        </a:ln>
        <a:effectLst/>
      </dgm:spPr>
      <dgm:t>
        <a:bodyPr/>
        <a:lstStyle/>
        <a:p>
          <a:endParaRPr lang="en-US" sz="1400"/>
        </a:p>
      </dgm:t>
    </dgm:pt>
    <dgm:pt modelId="{1FEB7982-E025-4D29-96DE-2467530B9080}" type="sibTrans" cxnId="{C73B2DD4-A2BC-4CC0-9388-11290AE59A69}">
      <dgm:prSet/>
      <dgm:spPr/>
      <dgm:t>
        <a:bodyPr/>
        <a:lstStyle/>
        <a:p>
          <a:endParaRPr lang="en-US" sz="1200"/>
        </a:p>
      </dgm:t>
    </dgm:pt>
    <dgm:pt modelId="{12F03225-7166-449F-8FC3-078FB4C7A065}">
      <dgm:prSet phldrT="[Text]" custT="1"/>
      <dgm:spPr>
        <a:xfrm>
          <a:off x="8859714" y="2531416"/>
          <a:ext cx="1078265"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Segoe UI"/>
              <a:ea typeface="+mn-ea"/>
              <a:cs typeface="+mn-cs"/>
            </a:rPr>
            <a:t>Work</a:t>
          </a:r>
        </a:p>
      </dgm:t>
    </dgm:pt>
    <dgm:pt modelId="{D2B4805D-49E5-4429-A38A-A79FB24328AE}" type="parTrans" cxnId="{03E1DC98-42F3-40A6-B2AC-66F641AFABAB}">
      <dgm:prSet/>
      <dgm:spPr>
        <a:noFill/>
        <a:ln w="10795" cap="flat" cmpd="sng" algn="ctr">
          <a:solidFill>
            <a:srgbClr val="D83B01">
              <a:shade val="60000"/>
              <a:hueOff val="0"/>
              <a:satOff val="0"/>
              <a:lumOff val="0"/>
              <a:alphaOff val="0"/>
            </a:srgbClr>
          </a:solidFill>
          <a:prstDash val="solid"/>
        </a:ln>
        <a:effectLst/>
      </dgm:spPr>
      <dgm:t>
        <a:bodyPr/>
        <a:lstStyle/>
        <a:p>
          <a:endParaRPr lang="en-US" sz="1200"/>
        </a:p>
      </dgm:t>
    </dgm:pt>
    <dgm:pt modelId="{42BC7B82-283F-4860-82CB-04DF9876CE38}" type="sibTrans" cxnId="{03E1DC98-42F3-40A6-B2AC-66F641AFABAB}">
      <dgm:prSet/>
      <dgm:spPr/>
      <dgm:t>
        <a:bodyPr/>
        <a:lstStyle/>
        <a:p>
          <a:endParaRPr lang="en-US" sz="1200"/>
        </a:p>
      </dgm:t>
    </dgm:pt>
    <dgm:pt modelId="{8D6831C0-57BF-49EA-AC16-E0B899F33650}">
      <dgm:prSet phldrT="[Text]" custT="1"/>
      <dgm:spPr>
        <a:xfrm>
          <a:off x="1352651" y="446769"/>
          <a:ext cx="9731170" cy="862612"/>
        </a:xfrm>
        <a:prstGeom prst="roundRect">
          <a:avLst>
            <a:gd name="adj" fmla="val 10000"/>
          </a:avLst>
        </a:prstGeom>
        <a:solidFill>
          <a:srgbClr val="FFFFFF">
            <a:lumMod val="95000"/>
          </a:srgbClr>
        </a:solidFill>
        <a:ln>
          <a:noFill/>
        </a:ln>
        <a:effectLst/>
      </dgm:spPr>
      <dgm:t>
        <a:bodyPr/>
        <a:lstStyle/>
        <a:p>
          <a:pPr>
            <a:buNone/>
          </a:pPr>
          <a:r>
            <a:rPr lang="en-US" sz="1600" dirty="0">
              <a:solidFill>
                <a:srgbClr val="404040">
                  <a:hueOff val="0"/>
                  <a:satOff val="0"/>
                  <a:lumOff val="0"/>
                  <a:alphaOff val="0"/>
                </a:srgbClr>
              </a:solidFill>
              <a:latin typeface="Segoe UI"/>
              <a:ea typeface="+mn-ea"/>
              <a:cs typeface="+mn-cs"/>
            </a:rPr>
            <a:t>Windows Devices</a:t>
          </a:r>
        </a:p>
      </dgm:t>
    </dgm:pt>
    <dgm:pt modelId="{337CE945-82EF-4392-A1C8-6C1509CC55F7}" type="parTrans" cxnId="{20C4BED2-C209-4F68-8BC0-237E9E2B6C39}">
      <dgm:prSet/>
      <dgm:spPr/>
      <dgm:t>
        <a:bodyPr/>
        <a:lstStyle/>
        <a:p>
          <a:endParaRPr lang="en-US" sz="1200"/>
        </a:p>
      </dgm:t>
    </dgm:pt>
    <dgm:pt modelId="{86F3F8E5-E1AA-45CA-AF99-68BE183A5C8C}" type="sibTrans" cxnId="{20C4BED2-C209-4F68-8BC0-237E9E2B6C39}">
      <dgm:prSet/>
      <dgm:spPr/>
      <dgm:t>
        <a:bodyPr/>
        <a:lstStyle/>
        <a:p>
          <a:endParaRPr lang="en-US" sz="1200"/>
        </a:p>
      </dgm:t>
    </dgm:pt>
    <dgm:pt modelId="{FC275603-9422-42B4-9152-E5ACC074192D}">
      <dgm:prSet phldrT="[Text]" custT="1"/>
      <dgm:spPr>
        <a:xfrm>
          <a:off x="1352651" y="1453151"/>
          <a:ext cx="9731170" cy="862612"/>
        </a:xfrm>
        <a:prstGeom prst="roundRect">
          <a:avLst>
            <a:gd name="adj" fmla="val 10000"/>
          </a:avLst>
        </a:prstGeom>
        <a:solidFill>
          <a:srgbClr val="FFFFFF">
            <a:lumMod val="95000"/>
          </a:srgbClr>
        </a:solidFill>
        <a:ln>
          <a:noFill/>
        </a:ln>
        <a:effectLst/>
      </dgm:spPr>
      <dgm:t>
        <a:bodyPr/>
        <a:lstStyle/>
        <a:p>
          <a:pPr>
            <a:buNone/>
          </a:pPr>
          <a:r>
            <a:rPr lang="en-US" sz="1600" dirty="0">
              <a:solidFill>
                <a:srgbClr val="404040">
                  <a:hueOff val="0"/>
                  <a:satOff val="0"/>
                  <a:lumOff val="0"/>
                  <a:alphaOff val="0"/>
                </a:srgbClr>
              </a:solidFill>
              <a:latin typeface="Segoe UI"/>
              <a:ea typeface="+mn-ea"/>
              <a:cs typeface="+mn-cs"/>
            </a:rPr>
            <a:t>Ownership</a:t>
          </a:r>
        </a:p>
      </dgm:t>
    </dgm:pt>
    <dgm:pt modelId="{C92B2389-5B71-4548-BA54-8A04EBC10B4F}" type="parTrans" cxnId="{7A31F704-7E1B-4880-B91B-3D11448BB11B}">
      <dgm:prSet/>
      <dgm:spPr/>
      <dgm:t>
        <a:bodyPr/>
        <a:lstStyle/>
        <a:p>
          <a:endParaRPr lang="en-US" sz="1200"/>
        </a:p>
      </dgm:t>
    </dgm:pt>
    <dgm:pt modelId="{F2FF6F66-2D88-4146-80BC-68DEE4574239}" type="sibTrans" cxnId="{7A31F704-7E1B-4880-B91B-3D11448BB11B}">
      <dgm:prSet/>
      <dgm:spPr/>
      <dgm:t>
        <a:bodyPr/>
        <a:lstStyle/>
        <a:p>
          <a:endParaRPr lang="en-US" sz="1200"/>
        </a:p>
      </dgm:t>
    </dgm:pt>
    <dgm:pt modelId="{D40D4697-4A2D-414E-9C9D-5EFE02667AB7}">
      <dgm:prSet phldrT="[Text]" custT="1"/>
      <dgm:spPr>
        <a:xfrm>
          <a:off x="1352651" y="2459532"/>
          <a:ext cx="9731170" cy="862612"/>
        </a:xfrm>
        <a:prstGeom prst="roundRect">
          <a:avLst>
            <a:gd name="adj" fmla="val 10000"/>
          </a:avLst>
        </a:prstGeom>
        <a:solidFill>
          <a:srgbClr val="FFFFFF">
            <a:lumMod val="95000"/>
          </a:srgbClr>
        </a:solidFill>
        <a:ln>
          <a:noFill/>
        </a:ln>
        <a:effectLst/>
      </dgm:spPr>
      <dgm:t>
        <a:bodyPr/>
        <a:lstStyle/>
        <a:p>
          <a:pPr>
            <a:buNone/>
          </a:pPr>
          <a:r>
            <a:rPr lang="en-US" sz="1600" dirty="0">
              <a:solidFill>
                <a:srgbClr val="404040">
                  <a:hueOff val="0"/>
                  <a:satOff val="0"/>
                  <a:lumOff val="0"/>
                  <a:alphaOff val="0"/>
                </a:srgbClr>
              </a:solidFill>
              <a:latin typeface="Segoe UI"/>
              <a:ea typeface="+mn-ea"/>
              <a:cs typeface="+mn-cs"/>
            </a:rPr>
            <a:t>Purpose</a:t>
          </a:r>
        </a:p>
      </dgm:t>
    </dgm:pt>
    <dgm:pt modelId="{0B5F2E11-960F-4A62-8092-FF88E0E96AB1}" type="parTrans" cxnId="{923DE5F1-BE9C-4585-AC2C-0813B35A4BA5}">
      <dgm:prSet/>
      <dgm:spPr/>
      <dgm:t>
        <a:bodyPr/>
        <a:lstStyle/>
        <a:p>
          <a:endParaRPr lang="en-US" sz="1200"/>
        </a:p>
      </dgm:t>
    </dgm:pt>
    <dgm:pt modelId="{9518DF12-44B8-4D41-9D56-28C48D33D8B6}" type="sibTrans" cxnId="{923DE5F1-BE9C-4585-AC2C-0813B35A4BA5}">
      <dgm:prSet/>
      <dgm:spPr/>
      <dgm:t>
        <a:bodyPr/>
        <a:lstStyle/>
        <a:p>
          <a:endParaRPr lang="en-US" sz="1200"/>
        </a:p>
      </dgm:t>
    </dgm:pt>
    <dgm:pt modelId="{D3DEDA13-98E3-4F30-B12D-50220745C5C6}">
      <dgm:prSet phldrT="[Text]" custT="1"/>
      <dgm:spPr>
        <a:xfrm>
          <a:off x="4430043" y="2531416"/>
          <a:ext cx="1078265"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Segoe UI"/>
              <a:ea typeface="+mn-ea"/>
              <a:cs typeface="+mn-cs"/>
            </a:rPr>
            <a:t>Fun</a:t>
          </a:r>
        </a:p>
      </dgm:t>
    </dgm:pt>
    <dgm:pt modelId="{F9FAE6A2-D124-45C9-B4CD-038A400B1C9F}" type="parTrans" cxnId="{6B73EA31-5CAA-42A2-94D9-CB535B9A4124}">
      <dgm:prSet/>
      <dgm:spPr>
        <a:noFill/>
        <a:ln w="10795" cap="flat" cmpd="sng" algn="ctr">
          <a:solidFill>
            <a:srgbClr val="D83B01">
              <a:shade val="60000"/>
              <a:hueOff val="0"/>
              <a:satOff val="0"/>
              <a:lumOff val="0"/>
              <a:alphaOff val="0"/>
            </a:srgbClr>
          </a:solidFill>
          <a:prstDash val="solid"/>
        </a:ln>
        <a:effectLst/>
      </dgm:spPr>
      <dgm:t>
        <a:bodyPr/>
        <a:lstStyle/>
        <a:p>
          <a:endParaRPr lang="en-US" sz="1400"/>
        </a:p>
      </dgm:t>
    </dgm:pt>
    <dgm:pt modelId="{7D2F0C5B-3B34-4A25-B734-660FDA462345}" type="sibTrans" cxnId="{6B73EA31-5CAA-42A2-94D9-CB535B9A4124}">
      <dgm:prSet/>
      <dgm:spPr/>
      <dgm:t>
        <a:bodyPr/>
        <a:lstStyle/>
        <a:p>
          <a:endParaRPr lang="en-US" sz="1200"/>
        </a:p>
      </dgm:t>
    </dgm:pt>
    <dgm:pt modelId="{E1C62B17-04C0-42CC-A429-16F635ADF723}">
      <dgm:prSet phldrT="[Text]" custT="1"/>
      <dgm:spPr>
        <a:xfrm>
          <a:off x="5831788" y="2531416"/>
          <a:ext cx="1756602"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Segoe UI"/>
              <a:ea typeface="+mn-ea"/>
              <a:cs typeface="+mn-cs"/>
            </a:rPr>
            <a:t>Fun + </a:t>
          </a:r>
          <a:r>
            <a:rPr lang="en-US" sz="1200" i="1" dirty="0">
              <a:solidFill>
                <a:srgbClr val="FFFFFF"/>
              </a:solidFill>
              <a:latin typeface="Segoe UI"/>
              <a:ea typeface="+mn-ea"/>
              <a:cs typeface="+mn-cs"/>
            </a:rPr>
            <a:t>some </a:t>
          </a:r>
          <a:r>
            <a:rPr lang="en-US" sz="1200" dirty="0">
              <a:solidFill>
                <a:srgbClr val="FFFFFF"/>
              </a:solidFill>
              <a:latin typeface="Segoe UI"/>
              <a:ea typeface="+mn-ea"/>
              <a:cs typeface="+mn-cs"/>
            </a:rPr>
            <a:t>work</a:t>
          </a:r>
        </a:p>
        <a:p>
          <a:pPr>
            <a:buNone/>
          </a:pPr>
          <a:r>
            <a:rPr lang="en-US" sz="1200" dirty="0">
              <a:solidFill>
                <a:srgbClr val="FFFFFF"/>
              </a:solidFill>
              <a:latin typeface="Segoe UI"/>
              <a:ea typeface="+mn-ea"/>
              <a:cs typeface="+mn-cs"/>
            </a:rPr>
            <a:t>(BYOD)</a:t>
          </a:r>
        </a:p>
      </dgm:t>
    </dgm:pt>
    <dgm:pt modelId="{12EE9917-9ADA-4DF6-BEC7-861CC5821650}" type="parTrans" cxnId="{B8DEE57F-D1FB-4230-B8EB-AE96C72994B4}">
      <dgm:prSet/>
      <dgm:spPr>
        <a:noFill/>
        <a:ln w="10795" cap="flat" cmpd="sng" algn="ctr">
          <a:solidFill>
            <a:srgbClr val="D83B01">
              <a:shade val="60000"/>
              <a:hueOff val="0"/>
              <a:satOff val="0"/>
              <a:lumOff val="0"/>
              <a:alphaOff val="0"/>
            </a:srgbClr>
          </a:solidFill>
          <a:prstDash val="solid"/>
        </a:ln>
        <a:effectLst/>
      </dgm:spPr>
      <dgm:t>
        <a:bodyPr/>
        <a:lstStyle/>
        <a:p>
          <a:endParaRPr lang="en-US" sz="1400"/>
        </a:p>
      </dgm:t>
    </dgm:pt>
    <dgm:pt modelId="{E13D0D64-3984-4C25-93A7-5AF70E65A7E7}" type="sibTrans" cxnId="{B8DEE57F-D1FB-4230-B8EB-AE96C72994B4}">
      <dgm:prSet/>
      <dgm:spPr/>
      <dgm:t>
        <a:bodyPr/>
        <a:lstStyle/>
        <a:p>
          <a:endParaRPr lang="en-US" sz="1200"/>
        </a:p>
      </dgm:t>
    </dgm:pt>
    <dgm:pt modelId="{B1539E86-3EC4-4600-A82E-AA0B70CDB85B}">
      <dgm:prSet phldrT="[Text]" custT="1"/>
      <dgm:spPr>
        <a:xfrm>
          <a:off x="8530321" y="1525035"/>
          <a:ext cx="1737053"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Segoe UI"/>
              <a:ea typeface="+mn-ea"/>
              <a:cs typeface="+mn-cs"/>
            </a:rPr>
            <a:t>Organizational</a:t>
          </a:r>
        </a:p>
      </dgm:t>
    </dgm:pt>
    <dgm:pt modelId="{53BA5D44-78F0-4747-A4CC-8CD7FDFEA6F8}" type="parTrans" cxnId="{DC759849-F036-4087-88D1-F6678297FFCF}">
      <dgm:prSet/>
      <dgm:spPr>
        <a:noFill/>
        <a:ln w="10795" cap="flat" cmpd="sng" algn="ctr">
          <a:solidFill>
            <a:srgbClr val="D83B01">
              <a:shade val="60000"/>
              <a:hueOff val="0"/>
              <a:satOff val="0"/>
              <a:lumOff val="0"/>
              <a:alphaOff val="0"/>
            </a:srgbClr>
          </a:solidFill>
          <a:prstDash val="solid"/>
        </a:ln>
        <a:effectLst/>
      </dgm:spPr>
      <dgm:t>
        <a:bodyPr/>
        <a:lstStyle/>
        <a:p>
          <a:endParaRPr lang="en-US" sz="1400"/>
        </a:p>
      </dgm:t>
    </dgm:pt>
    <dgm:pt modelId="{D6BC5FA5-9725-409D-9AE5-5B04711228A3}" type="sibTrans" cxnId="{DC759849-F036-4087-88D1-F6678297FFCF}">
      <dgm:prSet/>
      <dgm:spPr/>
      <dgm:t>
        <a:bodyPr/>
        <a:lstStyle/>
        <a:p>
          <a:endParaRPr lang="en-US" sz="1200"/>
        </a:p>
      </dgm:t>
    </dgm:pt>
    <dgm:pt modelId="{E5992C08-D3CD-4C44-8601-C52CFF1A9BA2}">
      <dgm:prSet phldrT="[Text]" custT="1"/>
      <dgm:spPr>
        <a:xfrm>
          <a:off x="1352651" y="3465913"/>
          <a:ext cx="9731170" cy="862612"/>
        </a:xfrm>
        <a:prstGeom prst="roundRect">
          <a:avLst>
            <a:gd name="adj" fmla="val 10000"/>
          </a:avLst>
        </a:prstGeom>
        <a:solidFill>
          <a:srgbClr val="FFFFFF">
            <a:lumMod val="95000"/>
          </a:srgbClr>
        </a:solidFill>
        <a:ln>
          <a:noFill/>
        </a:ln>
        <a:effectLst/>
      </dgm:spPr>
      <dgm:t>
        <a:bodyPr/>
        <a:lstStyle/>
        <a:p>
          <a:pPr>
            <a:buNone/>
          </a:pPr>
          <a:r>
            <a:rPr lang="en-US" sz="1600" dirty="0">
              <a:solidFill>
                <a:srgbClr val="404040">
                  <a:hueOff val="0"/>
                  <a:satOff val="0"/>
                  <a:lumOff val="0"/>
                  <a:alphaOff val="0"/>
                </a:srgbClr>
              </a:solidFill>
              <a:latin typeface="Segoe UI"/>
              <a:ea typeface="+mn-ea"/>
              <a:cs typeface="+mn-cs"/>
            </a:rPr>
            <a:t>Windows 10 Configuration</a:t>
          </a:r>
        </a:p>
      </dgm:t>
    </dgm:pt>
    <dgm:pt modelId="{1D800E7F-6911-4424-8274-B85203DEE233}" type="parTrans" cxnId="{F6A11287-F0EF-4611-ACCE-13482AA3ED5A}">
      <dgm:prSet/>
      <dgm:spPr/>
      <dgm:t>
        <a:bodyPr/>
        <a:lstStyle/>
        <a:p>
          <a:endParaRPr lang="en-US" sz="1200"/>
        </a:p>
      </dgm:t>
    </dgm:pt>
    <dgm:pt modelId="{516ADCB7-3C07-4AD9-BB4B-D73D9A8DF956}" type="sibTrans" cxnId="{F6A11287-F0EF-4611-ACCE-13482AA3ED5A}">
      <dgm:prSet/>
      <dgm:spPr/>
      <dgm:t>
        <a:bodyPr/>
        <a:lstStyle/>
        <a:p>
          <a:endParaRPr lang="en-US" sz="1200"/>
        </a:p>
      </dgm:t>
    </dgm:pt>
    <dgm:pt modelId="{708AF603-6745-440C-8A7C-47E933C83362}">
      <dgm:prSet phldrT="[Text]" custT="1"/>
      <dgm:spPr>
        <a:xfrm>
          <a:off x="4275377" y="3537797"/>
          <a:ext cx="1387598"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Segoe UI"/>
              <a:ea typeface="+mn-ea"/>
              <a:cs typeface="+mn-cs"/>
            </a:rPr>
            <a:t>MSA Sign-in</a:t>
          </a:r>
        </a:p>
      </dgm:t>
    </dgm:pt>
    <dgm:pt modelId="{B0367103-A3D8-40AF-A3A3-E2E7FC6D2A9E}" type="parTrans" cxnId="{AD7BB0C8-BB48-43DA-BA64-28E726F4770C}">
      <dgm:prSet/>
      <dgm:spPr>
        <a:noFill/>
        <a:ln w="10795" cap="flat" cmpd="sng" algn="ctr">
          <a:solidFill>
            <a:srgbClr val="D83B01">
              <a:shade val="60000"/>
              <a:hueOff val="0"/>
              <a:satOff val="0"/>
              <a:lumOff val="0"/>
              <a:alphaOff val="0"/>
            </a:srgbClr>
          </a:solidFill>
          <a:prstDash val="solid"/>
        </a:ln>
        <a:effectLst/>
      </dgm:spPr>
      <dgm:t>
        <a:bodyPr/>
        <a:lstStyle/>
        <a:p>
          <a:endParaRPr lang="en-US" sz="1200"/>
        </a:p>
      </dgm:t>
    </dgm:pt>
    <dgm:pt modelId="{05508508-39E6-456C-A89B-8B84E1ADB98F}" type="sibTrans" cxnId="{AD7BB0C8-BB48-43DA-BA64-28E726F4770C}">
      <dgm:prSet/>
      <dgm:spPr/>
      <dgm:t>
        <a:bodyPr/>
        <a:lstStyle/>
        <a:p>
          <a:endParaRPr lang="en-US" sz="1200"/>
        </a:p>
      </dgm:t>
    </dgm:pt>
    <dgm:pt modelId="{F581D68E-C4D6-43FF-9A4A-CB3FC4A4D5CE}">
      <dgm:prSet phldrT="[Text]" custT="1"/>
      <dgm:spPr>
        <a:xfrm>
          <a:off x="6035613" y="3537797"/>
          <a:ext cx="1348953"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Segoe UI"/>
              <a:ea typeface="+mn-ea"/>
              <a:cs typeface="+mn-cs"/>
            </a:rPr>
            <a:t>Add a Work Account</a:t>
          </a:r>
        </a:p>
      </dgm:t>
    </dgm:pt>
    <dgm:pt modelId="{FF19F6EA-D324-4885-9A80-5170581604F2}" type="parTrans" cxnId="{481A29F7-F28A-4C35-AA36-D0C92862D99D}">
      <dgm:prSet/>
      <dgm:spPr>
        <a:noFill/>
        <a:ln w="10795" cap="flat" cmpd="sng" algn="ctr">
          <a:solidFill>
            <a:srgbClr val="D83B01">
              <a:shade val="60000"/>
              <a:hueOff val="0"/>
              <a:satOff val="0"/>
              <a:lumOff val="0"/>
              <a:alphaOff val="0"/>
            </a:srgbClr>
          </a:solidFill>
          <a:prstDash val="solid"/>
        </a:ln>
        <a:effectLst/>
      </dgm:spPr>
      <dgm:t>
        <a:bodyPr/>
        <a:lstStyle/>
        <a:p>
          <a:endParaRPr lang="en-US" sz="1200"/>
        </a:p>
      </dgm:t>
    </dgm:pt>
    <dgm:pt modelId="{3A19A8C0-6B9C-4B43-A025-9985655F872B}" type="sibTrans" cxnId="{481A29F7-F28A-4C35-AA36-D0C92862D99D}">
      <dgm:prSet/>
      <dgm:spPr/>
      <dgm:t>
        <a:bodyPr/>
        <a:lstStyle/>
        <a:p>
          <a:endParaRPr lang="en-US" sz="1200"/>
        </a:p>
      </dgm:t>
    </dgm:pt>
    <dgm:pt modelId="{FA506A23-A334-463C-B35D-A6EDCA08058C}">
      <dgm:prSet phldrT="[Text]" custT="1"/>
      <dgm:spPr>
        <a:xfrm>
          <a:off x="7911871" y="3537797"/>
          <a:ext cx="1299018"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Segoe UI"/>
              <a:ea typeface="+mn-ea"/>
              <a:cs typeface="+mn-cs"/>
            </a:rPr>
            <a:t>Domain Join</a:t>
          </a:r>
        </a:p>
      </dgm:t>
    </dgm:pt>
    <dgm:pt modelId="{F314CC95-A336-4E8A-89CA-FEC43B9CA425}" type="parTrans" cxnId="{345B832C-496C-49CB-AE59-4698188738D4}">
      <dgm:prSet/>
      <dgm:spPr>
        <a:noFill/>
        <a:ln w="10795" cap="flat" cmpd="sng" algn="ctr">
          <a:solidFill>
            <a:srgbClr val="D83B01">
              <a:shade val="60000"/>
              <a:hueOff val="0"/>
              <a:satOff val="0"/>
              <a:lumOff val="0"/>
              <a:alphaOff val="0"/>
            </a:srgbClr>
          </a:solidFill>
          <a:prstDash val="solid"/>
        </a:ln>
        <a:effectLst/>
      </dgm:spPr>
      <dgm:t>
        <a:bodyPr/>
        <a:lstStyle/>
        <a:p>
          <a:endParaRPr lang="en-US" sz="1200"/>
        </a:p>
      </dgm:t>
    </dgm:pt>
    <dgm:pt modelId="{4B54806B-A0BE-4A3B-A065-28544D9E2A90}" type="sibTrans" cxnId="{345B832C-496C-49CB-AE59-4698188738D4}">
      <dgm:prSet/>
      <dgm:spPr/>
      <dgm:t>
        <a:bodyPr/>
        <a:lstStyle/>
        <a:p>
          <a:endParaRPr lang="en-US" sz="1200"/>
        </a:p>
      </dgm:t>
    </dgm:pt>
    <dgm:pt modelId="{0EB65629-CF8C-49A3-8C2F-040CA82E546C}">
      <dgm:prSet phldrT="[Text]" custT="1"/>
      <dgm:spPr>
        <a:xfrm>
          <a:off x="9534369" y="3537797"/>
          <a:ext cx="1351454"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Segoe UI"/>
              <a:ea typeface="+mn-ea"/>
              <a:cs typeface="+mn-cs"/>
            </a:rPr>
            <a:t>Azure AD Join</a:t>
          </a:r>
        </a:p>
      </dgm:t>
    </dgm:pt>
    <dgm:pt modelId="{C753055E-4230-4168-AD03-3B492564CAE9}" type="parTrans" cxnId="{40D9EA4D-39E7-44E9-BC2A-A7A109A18D7E}">
      <dgm:prSet/>
      <dgm:spPr>
        <a:noFill/>
        <a:ln w="10795" cap="flat" cmpd="sng" algn="ctr">
          <a:solidFill>
            <a:srgbClr val="D83B01">
              <a:shade val="60000"/>
              <a:hueOff val="0"/>
              <a:satOff val="0"/>
              <a:lumOff val="0"/>
              <a:alphaOff val="0"/>
            </a:srgbClr>
          </a:solidFill>
          <a:prstDash val="solid"/>
        </a:ln>
        <a:effectLst/>
      </dgm:spPr>
      <dgm:t>
        <a:bodyPr/>
        <a:lstStyle/>
        <a:p>
          <a:endParaRPr lang="en-US" sz="1200"/>
        </a:p>
      </dgm:t>
    </dgm:pt>
    <dgm:pt modelId="{BB0DBD69-D526-41B4-A43C-3D26DC7407BF}" type="sibTrans" cxnId="{40D9EA4D-39E7-44E9-BC2A-A7A109A18D7E}">
      <dgm:prSet/>
      <dgm:spPr/>
      <dgm:t>
        <a:bodyPr/>
        <a:lstStyle/>
        <a:p>
          <a:endParaRPr lang="en-US" sz="1200"/>
        </a:p>
      </dgm:t>
    </dgm:pt>
    <dgm:pt modelId="{52654C48-12A9-4310-B21F-6C7DF4A9AA52}">
      <dgm:prSet phldrT="[Text]" custT="1"/>
      <dgm:spPr>
        <a:solidFill>
          <a:srgbClr val="FFFFFF">
            <a:lumMod val="95000"/>
          </a:srgbClr>
        </a:solidFill>
        <a:ln>
          <a:noFill/>
        </a:ln>
        <a:effectLst/>
      </dgm:spPr>
      <dgm:t>
        <a:bodyPr spcFirstLastPara="0" vert="horz" wrap="square" lIns="128016" tIns="128016" rIns="128016" bIns="128016" numCol="1" spcCol="1270" anchor="ctr" anchorCtr="0"/>
        <a:lstStyle/>
        <a:p>
          <a:pPr marL="0" lvl="0" indent="0" algn="ctr" defTabSz="800100">
            <a:lnSpc>
              <a:spcPct val="90000"/>
            </a:lnSpc>
            <a:spcBef>
              <a:spcPct val="0"/>
            </a:spcBef>
            <a:spcAft>
              <a:spcPct val="35000"/>
            </a:spcAft>
            <a:buNone/>
          </a:pPr>
          <a:r>
            <a:rPr lang="en-US" sz="1600" kern="1200" dirty="0">
              <a:solidFill>
                <a:srgbClr val="404040">
                  <a:hueOff val="0"/>
                  <a:satOff val="0"/>
                  <a:lumOff val="0"/>
                  <a:alphaOff val="0"/>
                </a:srgbClr>
              </a:solidFill>
              <a:latin typeface="Segoe UI"/>
              <a:ea typeface="+mn-ea"/>
              <a:cs typeface="+mn-cs"/>
            </a:rPr>
            <a:t>SSO </a:t>
          </a:r>
        </a:p>
      </dgm:t>
    </dgm:pt>
    <dgm:pt modelId="{6627CAB5-F941-410B-B053-84A65DE6B699}" type="parTrans" cxnId="{12A1E873-82DA-4FC1-8BC2-464BC4345CD0}">
      <dgm:prSet/>
      <dgm:spPr/>
      <dgm:t>
        <a:bodyPr/>
        <a:lstStyle/>
        <a:p>
          <a:endParaRPr lang="en-US" sz="1400"/>
        </a:p>
      </dgm:t>
    </dgm:pt>
    <dgm:pt modelId="{09A6F605-98BA-4E76-8FAE-9FED2A158C5B}" type="sibTrans" cxnId="{12A1E873-82DA-4FC1-8BC2-464BC4345CD0}">
      <dgm:prSet/>
      <dgm:spPr/>
      <dgm:t>
        <a:bodyPr/>
        <a:lstStyle/>
        <a:p>
          <a:endParaRPr lang="en-US" sz="1400"/>
        </a:p>
      </dgm:t>
    </dgm:pt>
    <dgm:pt modelId="{75D2443C-7D4C-4967-8818-C3900CFF7977}">
      <dgm:prSet phldrT="[Text]" custT="1"/>
      <dgm:spPr>
        <a:xfrm>
          <a:off x="1352651" y="4472294"/>
          <a:ext cx="9731170" cy="862612"/>
        </a:xfrm>
        <a:solidFill>
          <a:srgbClr val="00188F">
            <a:tint val="40000"/>
            <a:hueOff val="0"/>
            <a:satOff val="0"/>
            <a:lumOff val="0"/>
            <a:alphaOff val="0"/>
          </a:srgbClr>
        </a:solidFill>
        <a:ln>
          <a:noFill/>
        </a:ln>
        <a:effectLst/>
      </dgm:spPr>
      <dgm:t>
        <a:bodyPr/>
        <a:lstStyle/>
        <a:p>
          <a:pPr>
            <a:buNone/>
          </a:pPr>
          <a:r>
            <a:rPr lang="en-US" sz="1600" dirty="0">
              <a:solidFill>
                <a:srgbClr val="404040">
                  <a:hueOff val="0"/>
                  <a:satOff val="0"/>
                  <a:lumOff val="0"/>
                  <a:alphaOff val="0"/>
                </a:srgbClr>
              </a:solidFill>
              <a:latin typeface="Segoe UI"/>
              <a:ea typeface="+mn-ea"/>
              <a:cs typeface="+mn-cs"/>
            </a:rPr>
            <a:t>Identity</a:t>
          </a:r>
        </a:p>
      </dgm:t>
    </dgm:pt>
    <dgm:pt modelId="{94D122EC-4B88-457B-89BE-E8F7DFB8CEBE}" type="parTrans" cxnId="{2FEF5EF0-808A-4D00-874C-0A346CE35596}">
      <dgm:prSet/>
      <dgm:spPr/>
      <dgm:t>
        <a:bodyPr/>
        <a:lstStyle/>
        <a:p>
          <a:endParaRPr lang="en-US" sz="1600"/>
        </a:p>
      </dgm:t>
    </dgm:pt>
    <dgm:pt modelId="{BA6CE88C-A9DB-4384-9EBA-8288B79C0CF9}" type="sibTrans" cxnId="{2FEF5EF0-808A-4D00-874C-0A346CE35596}">
      <dgm:prSet/>
      <dgm:spPr/>
      <dgm:t>
        <a:bodyPr/>
        <a:lstStyle/>
        <a:p>
          <a:endParaRPr lang="en-US" sz="1600"/>
        </a:p>
      </dgm:t>
    </dgm:pt>
    <dgm:pt modelId="{7C880179-AB93-424D-B597-78F55E6BF6E5}" type="pres">
      <dgm:prSet presAssocID="{5D5F9F5E-56C5-478B-9D4D-A3886F544403}" presName="mainComposite" presStyleCnt="0">
        <dgm:presLayoutVars>
          <dgm:chPref val="1"/>
          <dgm:dir/>
          <dgm:animOne val="branch"/>
          <dgm:animLvl val="lvl"/>
          <dgm:resizeHandles val="exact"/>
        </dgm:presLayoutVars>
      </dgm:prSet>
      <dgm:spPr/>
    </dgm:pt>
    <dgm:pt modelId="{18DD709F-A7F6-4B08-A7BD-35FD348D3FC3}" type="pres">
      <dgm:prSet presAssocID="{5D5F9F5E-56C5-478B-9D4D-A3886F544403}" presName="hierFlow" presStyleCnt="0"/>
      <dgm:spPr/>
    </dgm:pt>
    <dgm:pt modelId="{E2938D02-8C66-4EBF-A2FB-2702376068CC}" type="pres">
      <dgm:prSet presAssocID="{5D5F9F5E-56C5-478B-9D4D-A3886F544403}" presName="firstBuf" presStyleCnt="0"/>
      <dgm:spPr/>
    </dgm:pt>
    <dgm:pt modelId="{3A289DAC-CEEC-4539-A80C-2AFF8C9DF340}" type="pres">
      <dgm:prSet presAssocID="{5D5F9F5E-56C5-478B-9D4D-A3886F544403}" presName="hierChild1" presStyleCnt="0">
        <dgm:presLayoutVars>
          <dgm:chPref val="1"/>
          <dgm:animOne val="branch"/>
          <dgm:animLvl val="lvl"/>
        </dgm:presLayoutVars>
      </dgm:prSet>
      <dgm:spPr/>
    </dgm:pt>
    <dgm:pt modelId="{190248AA-7AB1-4E63-8AB4-4C3BEE1AF276}" type="pres">
      <dgm:prSet presAssocID="{E24C694B-5933-47EB-B52C-B9C54DFCF41B}" presName="Name14" presStyleCnt="0"/>
      <dgm:spPr/>
    </dgm:pt>
    <dgm:pt modelId="{A614287C-5E03-46ED-BD76-6FAD6491C7F6}" type="pres">
      <dgm:prSet presAssocID="{E24C694B-5933-47EB-B52C-B9C54DFCF41B}" presName="level1Shape" presStyleLbl="node0" presStyleIdx="0" presStyleCnt="1" custScaleX="223772">
        <dgm:presLayoutVars>
          <dgm:chPref val="3"/>
        </dgm:presLayoutVars>
      </dgm:prSet>
      <dgm:spPr/>
    </dgm:pt>
    <dgm:pt modelId="{E446A413-FE71-4905-9036-057A5822514A}" type="pres">
      <dgm:prSet presAssocID="{E24C694B-5933-47EB-B52C-B9C54DFCF41B}" presName="hierChild2" presStyleCnt="0"/>
      <dgm:spPr/>
    </dgm:pt>
    <dgm:pt modelId="{2EB82274-7737-4100-8428-56326361F339}" type="pres">
      <dgm:prSet presAssocID="{F684F64B-46CE-497E-8D59-E81DBF59802F}" presName="Name19" presStyleLbl="parChTrans1D2" presStyleIdx="0" presStyleCnt="2"/>
      <dgm:spPr>
        <a:xfrm>
          <a:off x="6009217" y="1237497"/>
          <a:ext cx="1698359" cy="287537"/>
        </a:xfrm>
        <a:custGeom>
          <a:avLst/>
          <a:gdLst/>
          <a:ahLst/>
          <a:cxnLst/>
          <a:rect l="0" t="0" r="0" b="0"/>
          <a:pathLst>
            <a:path>
              <a:moveTo>
                <a:pt x="1698359" y="0"/>
              </a:moveTo>
              <a:lnTo>
                <a:pt x="1698359" y="143768"/>
              </a:lnTo>
              <a:lnTo>
                <a:pt x="0" y="143768"/>
              </a:lnTo>
              <a:lnTo>
                <a:pt x="0" y="287537"/>
              </a:lnTo>
            </a:path>
          </a:pathLst>
        </a:custGeom>
      </dgm:spPr>
    </dgm:pt>
    <dgm:pt modelId="{A6B45E3E-9800-48DD-81F2-74B56BB54AB1}" type="pres">
      <dgm:prSet presAssocID="{57972AD8-3FDF-403C-9B8D-6528E760E6AB}" presName="Name21" presStyleCnt="0"/>
      <dgm:spPr/>
    </dgm:pt>
    <dgm:pt modelId="{8CD8D9EE-283E-45E5-A8E1-550AED1D84A9}" type="pres">
      <dgm:prSet presAssocID="{57972AD8-3FDF-403C-9B8D-6528E760E6AB}" presName="level2Shape" presStyleLbl="node2" presStyleIdx="0" presStyleCnt="2" custScaleX="159782"/>
      <dgm:spPr/>
    </dgm:pt>
    <dgm:pt modelId="{DD56B9A2-585E-490B-A262-58F736EE4877}" type="pres">
      <dgm:prSet presAssocID="{57972AD8-3FDF-403C-9B8D-6528E760E6AB}" presName="hierChild3" presStyleCnt="0"/>
      <dgm:spPr/>
    </dgm:pt>
    <dgm:pt modelId="{2E684E07-1CA9-4FC7-980F-06692CFD5892}" type="pres">
      <dgm:prSet presAssocID="{F9FAE6A2-D124-45C9-B4CD-038A400B1C9F}" presName="Name19" presStyleLbl="parChTrans1D3" presStyleIdx="0" presStyleCnt="3"/>
      <dgm:spPr>
        <a:xfrm>
          <a:off x="4969176" y="2243879"/>
          <a:ext cx="1040041" cy="287537"/>
        </a:xfrm>
        <a:custGeom>
          <a:avLst/>
          <a:gdLst/>
          <a:ahLst/>
          <a:cxnLst/>
          <a:rect l="0" t="0" r="0" b="0"/>
          <a:pathLst>
            <a:path>
              <a:moveTo>
                <a:pt x="1040041" y="0"/>
              </a:moveTo>
              <a:lnTo>
                <a:pt x="1040041" y="143768"/>
              </a:lnTo>
              <a:lnTo>
                <a:pt x="0" y="143768"/>
              </a:lnTo>
              <a:lnTo>
                <a:pt x="0" y="287537"/>
              </a:lnTo>
            </a:path>
          </a:pathLst>
        </a:custGeom>
      </dgm:spPr>
    </dgm:pt>
    <dgm:pt modelId="{52CE85D2-28E5-49DF-9392-B265C30BA51C}" type="pres">
      <dgm:prSet presAssocID="{D3DEDA13-98E3-4F30-B12D-50220745C5C6}" presName="Name21" presStyleCnt="0"/>
      <dgm:spPr/>
    </dgm:pt>
    <dgm:pt modelId="{6DF77B9C-7694-4713-8629-C37B776ED379}" type="pres">
      <dgm:prSet presAssocID="{D3DEDA13-98E3-4F30-B12D-50220745C5C6}" presName="level2Shape" presStyleLbl="node3" presStyleIdx="0" presStyleCnt="3"/>
      <dgm:spPr/>
    </dgm:pt>
    <dgm:pt modelId="{94F33C1F-FC09-4341-8A7F-DD8DFCF9AE10}" type="pres">
      <dgm:prSet presAssocID="{D3DEDA13-98E3-4F30-B12D-50220745C5C6}" presName="hierChild3" presStyleCnt="0"/>
      <dgm:spPr/>
    </dgm:pt>
    <dgm:pt modelId="{CE9FDCB8-93E0-453D-9350-907DB85BF666}" type="pres">
      <dgm:prSet presAssocID="{B0367103-A3D8-40AF-A3A3-E2E7FC6D2A9E}" presName="Name19" presStyleLbl="parChTrans1D4" presStyleIdx="0" presStyleCnt="4"/>
      <dgm:spPr>
        <a:xfrm>
          <a:off x="4923456" y="3250260"/>
          <a:ext cx="91440" cy="287537"/>
        </a:xfrm>
        <a:custGeom>
          <a:avLst/>
          <a:gdLst/>
          <a:ahLst/>
          <a:cxnLst/>
          <a:rect l="0" t="0" r="0" b="0"/>
          <a:pathLst>
            <a:path>
              <a:moveTo>
                <a:pt x="45720" y="0"/>
              </a:moveTo>
              <a:lnTo>
                <a:pt x="45720" y="287537"/>
              </a:lnTo>
            </a:path>
          </a:pathLst>
        </a:custGeom>
      </dgm:spPr>
    </dgm:pt>
    <dgm:pt modelId="{CB9C7980-18EA-4DB4-8A81-ABC69891F668}" type="pres">
      <dgm:prSet presAssocID="{708AF603-6745-440C-8A7C-47E933C83362}" presName="Name21" presStyleCnt="0"/>
      <dgm:spPr/>
    </dgm:pt>
    <dgm:pt modelId="{5B0539D2-40A0-429F-AB6F-2E8970F62860}" type="pres">
      <dgm:prSet presAssocID="{708AF603-6745-440C-8A7C-47E933C83362}" presName="level2Shape" presStyleLbl="node4" presStyleIdx="0" presStyleCnt="4" custScaleX="128688"/>
      <dgm:spPr/>
    </dgm:pt>
    <dgm:pt modelId="{1D374F14-61B1-499C-8A6F-651915CA3CB9}" type="pres">
      <dgm:prSet presAssocID="{708AF603-6745-440C-8A7C-47E933C83362}" presName="hierChild3" presStyleCnt="0"/>
      <dgm:spPr/>
    </dgm:pt>
    <dgm:pt modelId="{5A8837DA-AE2A-4007-A4D9-7504CACCC71F}" type="pres">
      <dgm:prSet presAssocID="{12EE9917-9ADA-4DF6-BEC7-861CC5821650}" presName="Name19" presStyleLbl="parChTrans1D3" presStyleIdx="1" presStyleCnt="3"/>
      <dgm:spPr>
        <a:xfrm>
          <a:off x="6009217" y="2243879"/>
          <a:ext cx="700872" cy="287537"/>
        </a:xfrm>
        <a:custGeom>
          <a:avLst/>
          <a:gdLst/>
          <a:ahLst/>
          <a:cxnLst/>
          <a:rect l="0" t="0" r="0" b="0"/>
          <a:pathLst>
            <a:path>
              <a:moveTo>
                <a:pt x="0" y="0"/>
              </a:moveTo>
              <a:lnTo>
                <a:pt x="0" y="143768"/>
              </a:lnTo>
              <a:lnTo>
                <a:pt x="700872" y="143768"/>
              </a:lnTo>
              <a:lnTo>
                <a:pt x="700872" y="287537"/>
              </a:lnTo>
            </a:path>
          </a:pathLst>
        </a:custGeom>
      </dgm:spPr>
    </dgm:pt>
    <dgm:pt modelId="{0471D9A1-5825-4E17-9928-8ED23944DC53}" type="pres">
      <dgm:prSet presAssocID="{E1C62B17-04C0-42CC-A429-16F635ADF723}" presName="Name21" presStyleCnt="0"/>
      <dgm:spPr/>
    </dgm:pt>
    <dgm:pt modelId="{821A6168-3423-44F2-8967-C9E03C920670}" type="pres">
      <dgm:prSet presAssocID="{E1C62B17-04C0-42CC-A429-16F635ADF723}" presName="level2Shape" presStyleLbl="node3" presStyleIdx="1" presStyleCnt="3" custScaleX="162910"/>
      <dgm:spPr/>
    </dgm:pt>
    <dgm:pt modelId="{79F1BA9D-0023-48F4-8CFD-9BAF0BD1585E}" type="pres">
      <dgm:prSet presAssocID="{E1C62B17-04C0-42CC-A429-16F635ADF723}" presName="hierChild3" presStyleCnt="0"/>
      <dgm:spPr/>
    </dgm:pt>
    <dgm:pt modelId="{E0E0CD73-B528-46F4-983A-3C86C42272DB}" type="pres">
      <dgm:prSet presAssocID="{FF19F6EA-D324-4885-9A80-5170581604F2}" presName="Name19" presStyleLbl="parChTrans1D4" presStyleIdx="1" presStyleCnt="4"/>
      <dgm:spPr>
        <a:xfrm>
          <a:off x="6664370" y="3250260"/>
          <a:ext cx="91440" cy="287537"/>
        </a:xfrm>
        <a:custGeom>
          <a:avLst/>
          <a:gdLst/>
          <a:ahLst/>
          <a:cxnLst/>
          <a:rect l="0" t="0" r="0" b="0"/>
          <a:pathLst>
            <a:path>
              <a:moveTo>
                <a:pt x="45720" y="0"/>
              </a:moveTo>
              <a:lnTo>
                <a:pt x="45720" y="287537"/>
              </a:lnTo>
            </a:path>
          </a:pathLst>
        </a:custGeom>
      </dgm:spPr>
    </dgm:pt>
    <dgm:pt modelId="{57F252A2-254D-4D7F-8216-0DC6F77864C1}" type="pres">
      <dgm:prSet presAssocID="{F581D68E-C4D6-43FF-9A4A-CB3FC4A4D5CE}" presName="Name21" presStyleCnt="0"/>
      <dgm:spPr/>
    </dgm:pt>
    <dgm:pt modelId="{E52A61EA-477F-4DE5-B6FF-26334526D6BE}" type="pres">
      <dgm:prSet presAssocID="{F581D68E-C4D6-43FF-9A4A-CB3FC4A4D5CE}" presName="level2Shape" presStyleLbl="node4" presStyleIdx="1" presStyleCnt="4" custScaleX="125104"/>
      <dgm:spPr/>
    </dgm:pt>
    <dgm:pt modelId="{A0CEF2C4-9599-4A46-A328-CD0496ABB62E}" type="pres">
      <dgm:prSet presAssocID="{F581D68E-C4D6-43FF-9A4A-CB3FC4A4D5CE}" presName="hierChild3" presStyleCnt="0"/>
      <dgm:spPr/>
    </dgm:pt>
    <dgm:pt modelId="{BE3C3BA0-C0F8-4B4C-B4AE-AEA806656DFF}" type="pres">
      <dgm:prSet presAssocID="{53BA5D44-78F0-4747-A4CC-8CD7FDFEA6F8}" presName="Name19" presStyleLbl="parChTrans1D2" presStyleIdx="1" presStyleCnt="2"/>
      <dgm:spPr>
        <a:xfrm>
          <a:off x="7707577" y="1237497"/>
          <a:ext cx="1691270" cy="287537"/>
        </a:xfrm>
        <a:custGeom>
          <a:avLst/>
          <a:gdLst/>
          <a:ahLst/>
          <a:cxnLst/>
          <a:rect l="0" t="0" r="0" b="0"/>
          <a:pathLst>
            <a:path>
              <a:moveTo>
                <a:pt x="0" y="0"/>
              </a:moveTo>
              <a:lnTo>
                <a:pt x="0" y="143768"/>
              </a:lnTo>
              <a:lnTo>
                <a:pt x="1691270" y="143768"/>
              </a:lnTo>
              <a:lnTo>
                <a:pt x="1691270" y="287537"/>
              </a:lnTo>
            </a:path>
          </a:pathLst>
        </a:custGeom>
      </dgm:spPr>
    </dgm:pt>
    <dgm:pt modelId="{7FF05D20-D1BA-4C05-9DDA-E1BD0207F474}" type="pres">
      <dgm:prSet presAssocID="{B1539E86-3EC4-4600-A82E-AA0B70CDB85B}" presName="Name21" presStyleCnt="0"/>
      <dgm:spPr/>
    </dgm:pt>
    <dgm:pt modelId="{3B26383E-6C08-47A6-BA9F-1DAF4E6BA1AB}" type="pres">
      <dgm:prSet presAssocID="{B1539E86-3EC4-4600-A82E-AA0B70CDB85B}" presName="level2Shape" presStyleLbl="node2" presStyleIdx="1" presStyleCnt="2" custScaleX="161097"/>
      <dgm:spPr/>
    </dgm:pt>
    <dgm:pt modelId="{2EED60E9-B8FB-4B2D-B3FD-DA3DF1CBD68C}" type="pres">
      <dgm:prSet presAssocID="{B1539E86-3EC4-4600-A82E-AA0B70CDB85B}" presName="hierChild3" presStyleCnt="0"/>
      <dgm:spPr/>
    </dgm:pt>
    <dgm:pt modelId="{3BE9BDDE-316A-4A23-BAB9-E321CCF0F669}" type="pres">
      <dgm:prSet presAssocID="{D2B4805D-49E5-4429-A38A-A79FB24328AE}" presName="Name19" presStyleLbl="parChTrans1D3" presStyleIdx="2" presStyleCnt="3"/>
      <dgm:spPr>
        <a:xfrm>
          <a:off x="9353127" y="2243879"/>
          <a:ext cx="91440" cy="287537"/>
        </a:xfrm>
        <a:custGeom>
          <a:avLst/>
          <a:gdLst/>
          <a:ahLst/>
          <a:cxnLst/>
          <a:rect l="0" t="0" r="0" b="0"/>
          <a:pathLst>
            <a:path>
              <a:moveTo>
                <a:pt x="45720" y="0"/>
              </a:moveTo>
              <a:lnTo>
                <a:pt x="45720" y="287537"/>
              </a:lnTo>
            </a:path>
          </a:pathLst>
        </a:custGeom>
      </dgm:spPr>
    </dgm:pt>
    <dgm:pt modelId="{E791E4EE-AC9E-4808-87ED-4E7F363C8333}" type="pres">
      <dgm:prSet presAssocID="{12F03225-7166-449F-8FC3-078FB4C7A065}" presName="Name21" presStyleCnt="0"/>
      <dgm:spPr/>
    </dgm:pt>
    <dgm:pt modelId="{5C12CFBB-DBB1-4A57-AD0C-9642DCC717FD}" type="pres">
      <dgm:prSet presAssocID="{12F03225-7166-449F-8FC3-078FB4C7A065}" presName="level2Shape" presStyleLbl="node3" presStyleIdx="2" presStyleCnt="3"/>
      <dgm:spPr/>
    </dgm:pt>
    <dgm:pt modelId="{DE80F875-C7EE-4B9D-BB94-58BCBFDD9F31}" type="pres">
      <dgm:prSet presAssocID="{12F03225-7166-449F-8FC3-078FB4C7A065}" presName="hierChild3" presStyleCnt="0"/>
      <dgm:spPr/>
    </dgm:pt>
    <dgm:pt modelId="{B9D4EF3B-FEEC-4137-8323-A0E6B9E3613D}" type="pres">
      <dgm:prSet presAssocID="{F314CC95-A336-4E8A-89CA-FEC43B9CA425}" presName="Name19" presStyleLbl="parChTrans1D4" presStyleIdx="2" presStyleCnt="4"/>
      <dgm:spPr>
        <a:xfrm>
          <a:off x="8561380" y="3250260"/>
          <a:ext cx="837467" cy="287537"/>
        </a:xfrm>
        <a:custGeom>
          <a:avLst/>
          <a:gdLst/>
          <a:ahLst/>
          <a:cxnLst/>
          <a:rect l="0" t="0" r="0" b="0"/>
          <a:pathLst>
            <a:path>
              <a:moveTo>
                <a:pt x="837467" y="0"/>
              </a:moveTo>
              <a:lnTo>
                <a:pt x="837467" y="143768"/>
              </a:lnTo>
              <a:lnTo>
                <a:pt x="0" y="143768"/>
              </a:lnTo>
              <a:lnTo>
                <a:pt x="0" y="287537"/>
              </a:lnTo>
            </a:path>
          </a:pathLst>
        </a:custGeom>
      </dgm:spPr>
    </dgm:pt>
    <dgm:pt modelId="{47A14947-716E-4559-B364-0B121463D374}" type="pres">
      <dgm:prSet presAssocID="{FA506A23-A334-463C-B35D-A6EDCA08058C}" presName="Name21" presStyleCnt="0"/>
      <dgm:spPr/>
    </dgm:pt>
    <dgm:pt modelId="{C450F2ED-191A-4C9C-A465-A80053F91AA0}" type="pres">
      <dgm:prSet presAssocID="{FA506A23-A334-463C-B35D-A6EDCA08058C}" presName="level2Shape" presStyleLbl="node4" presStyleIdx="2" presStyleCnt="4" custScaleX="120473"/>
      <dgm:spPr/>
    </dgm:pt>
    <dgm:pt modelId="{22B48482-2E89-4871-8332-C9D72576BD5B}" type="pres">
      <dgm:prSet presAssocID="{FA506A23-A334-463C-B35D-A6EDCA08058C}" presName="hierChild3" presStyleCnt="0"/>
      <dgm:spPr/>
    </dgm:pt>
    <dgm:pt modelId="{626467B8-6C3F-410F-9F43-FF1BA3E1C80D}" type="pres">
      <dgm:prSet presAssocID="{C753055E-4230-4168-AD03-3B492564CAE9}" presName="Name19" presStyleLbl="parChTrans1D4" presStyleIdx="3" presStyleCnt="4"/>
      <dgm:spPr>
        <a:xfrm>
          <a:off x="9398847" y="3250260"/>
          <a:ext cx="811249" cy="287537"/>
        </a:xfrm>
        <a:custGeom>
          <a:avLst/>
          <a:gdLst/>
          <a:ahLst/>
          <a:cxnLst/>
          <a:rect l="0" t="0" r="0" b="0"/>
          <a:pathLst>
            <a:path>
              <a:moveTo>
                <a:pt x="0" y="0"/>
              </a:moveTo>
              <a:lnTo>
                <a:pt x="0" y="143768"/>
              </a:lnTo>
              <a:lnTo>
                <a:pt x="811249" y="143768"/>
              </a:lnTo>
              <a:lnTo>
                <a:pt x="811249" y="287537"/>
              </a:lnTo>
            </a:path>
          </a:pathLst>
        </a:custGeom>
      </dgm:spPr>
    </dgm:pt>
    <dgm:pt modelId="{59F8AFA1-45D9-4F47-995F-4A4AE6DA8773}" type="pres">
      <dgm:prSet presAssocID="{0EB65629-CF8C-49A3-8C2F-040CA82E546C}" presName="Name21" presStyleCnt="0"/>
      <dgm:spPr/>
    </dgm:pt>
    <dgm:pt modelId="{4BBACDD1-418C-4EF4-B544-4B8BC34E4CE9}" type="pres">
      <dgm:prSet presAssocID="{0EB65629-CF8C-49A3-8C2F-040CA82E546C}" presName="level2Shape" presStyleLbl="node4" presStyleIdx="3" presStyleCnt="4" custScaleX="125336"/>
      <dgm:spPr/>
    </dgm:pt>
    <dgm:pt modelId="{12135AE9-F532-4401-971C-72A69C7C1F77}" type="pres">
      <dgm:prSet presAssocID="{0EB65629-CF8C-49A3-8C2F-040CA82E546C}" presName="hierChild3" presStyleCnt="0"/>
      <dgm:spPr/>
    </dgm:pt>
    <dgm:pt modelId="{34E61062-53A2-4CDE-BECE-F5CC1F03A190}" type="pres">
      <dgm:prSet presAssocID="{5D5F9F5E-56C5-478B-9D4D-A3886F544403}" presName="bgShapesFlow" presStyleCnt="0"/>
      <dgm:spPr/>
    </dgm:pt>
    <dgm:pt modelId="{5F50AE54-1433-46B1-9508-CF88300E75FD}" type="pres">
      <dgm:prSet presAssocID="{8D6831C0-57BF-49EA-AC16-E0B899F33650}" presName="rectComp" presStyleCnt="0"/>
      <dgm:spPr/>
    </dgm:pt>
    <dgm:pt modelId="{09D69920-BE96-46DE-92EB-296BF95123E2}" type="pres">
      <dgm:prSet presAssocID="{8D6831C0-57BF-49EA-AC16-E0B899F33650}" presName="bgRect" presStyleLbl="bgShp" presStyleIdx="0" presStyleCnt="6"/>
      <dgm:spPr/>
    </dgm:pt>
    <dgm:pt modelId="{648C1B76-78B5-4CDF-988A-1DBBD012CEED}" type="pres">
      <dgm:prSet presAssocID="{8D6831C0-57BF-49EA-AC16-E0B899F33650}" presName="bgRectTx" presStyleLbl="bgShp" presStyleIdx="0" presStyleCnt="6">
        <dgm:presLayoutVars>
          <dgm:bulletEnabled val="1"/>
        </dgm:presLayoutVars>
      </dgm:prSet>
      <dgm:spPr/>
    </dgm:pt>
    <dgm:pt modelId="{CCC6E50F-F69F-4F47-8D32-C801714EA526}" type="pres">
      <dgm:prSet presAssocID="{8D6831C0-57BF-49EA-AC16-E0B899F33650}" presName="spComp" presStyleCnt="0"/>
      <dgm:spPr/>
    </dgm:pt>
    <dgm:pt modelId="{768B3B22-3856-4080-9923-3756EA5D64C4}" type="pres">
      <dgm:prSet presAssocID="{8D6831C0-57BF-49EA-AC16-E0B899F33650}" presName="vSp" presStyleCnt="0"/>
      <dgm:spPr/>
    </dgm:pt>
    <dgm:pt modelId="{B47B3212-6243-4DE9-B246-3AFC884D4E15}" type="pres">
      <dgm:prSet presAssocID="{FC275603-9422-42B4-9152-E5ACC074192D}" presName="rectComp" presStyleCnt="0"/>
      <dgm:spPr/>
    </dgm:pt>
    <dgm:pt modelId="{60CA2BE1-D194-44BA-AC67-6BFD77242566}" type="pres">
      <dgm:prSet presAssocID="{FC275603-9422-42B4-9152-E5ACC074192D}" presName="bgRect" presStyleLbl="bgShp" presStyleIdx="1" presStyleCnt="6"/>
      <dgm:spPr/>
    </dgm:pt>
    <dgm:pt modelId="{9F3B87BA-E153-4FBE-8A4A-024295041D7C}" type="pres">
      <dgm:prSet presAssocID="{FC275603-9422-42B4-9152-E5ACC074192D}" presName="bgRectTx" presStyleLbl="bgShp" presStyleIdx="1" presStyleCnt="6">
        <dgm:presLayoutVars>
          <dgm:bulletEnabled val="1"/>
        </dgm:presLayoutVars>
      </dgm:prSet>
      <dgm:spPr/>
    </dgm:pt>
    <dgm:pt modelId="{DB046783-6BFC-45D6-8F46-D517D323846D}" type="pres">
      <dgm:prSet presAssocID="{FC275603-9422-42B4-9152-E5ACC074192D}" presName="spComp" presStyleCnt="0"/>
      <dgm:spPr/>
    </dgm:pt>
    <dgm:pt modelId="{A0CE0C51-62E2-4FFE-BFE1-C7E311C2BBD1}" type="pres">
      <dgm:prSet presAssocID="{FC275603-9422-42B4-9152-E5ACC074192D}" presName="vSp" presStyleCnt="0"/>
      <dgm:spPr/>
    </dgm:pt>
    <dgm:pt modelId="{A6AE811B-7390-4BE1-8038-5CD49C6ABADC}" type="pres">
      <dgm:prSet presAssocID="{D40D4697-4A2D-414E-9C9D-5EFE02667AB7}" presName="rectComp" presStyleCnt="0"/>
      <dgm:spPr/>
    </dgm:pt>
    <dgm:pt modelId="{929610CB-4475-485C-8F12-46F8C0FEF9A7}" type="pres">
      <dgm:prSet presAssocID="{D40D4697-4A2D-414E-9C9D-5EFE02667AB7}" presName="bgRect" presStyleLbl="bgShp" presStyleIdx="2" presStyleCnt="6"/>
      <dgm:spPr/>
    </dgm:pt>
    <dgm:pt modelId="{8F2C771B-E740-427C-9062-4D806067E48F}" type="pres">
      <dgm:prSet presAssocID="{D40D4697-4A2D-414E-9C9D-5EFE02667AB7}" presName="bgRectTx" presStyleLbl="bgShp" presStyleIdx="2" presStyleCnt="6">
        <dgm:presLayoutVars>
          <dgm:bulletEnabled val="1"/>
        </dgm:presLayoutVars>
      </dgm:prSet>
      <dgm:spPr/>
    </dgm:pt>
    <dgm:pt modelId="{95A54187-098D-45C5-A617-42E75C818112}" type="pres">
      <dgm:prSet presAssocID="{D40D4697-4A2D-414E-9C9D-5EFE02667AB7}" presName="spComp" presStyleCnt="0"/>
      <dgm:spPr/>
    </dgm:pt>
    <dgm:pt modelId="{258A7496-706B-4137-9159-91E3D86691F7}" type="pres">
      <dgm:prSet presAssocID="{D40D4697-4A2D-414E-9C9D-5EFE02667AB7}" presName="vSp" presStyleCnt="0"/>
      <dgm:spPr/>
    </dgm:pt>
    <dgm:pt modelId="{0C2AC083-A705-419E-951B-ADBFA9BE9C6C}" type="pres">
      <dgm:prSet presAssocID="{E5992C08-D3CD-4C44-8601-C52CFF1A9BA2}" presName="rectComp" presStyleCnt="0"/>
      <dgm:spPr/>
    </dgm:pt>
    <dgm:pt modelId="{91B0876D-B68F-497A-90A4-037A2BF86E89}" type="pres">
      <dgm:prSet presAssocID="{E5992C08-D3CD-4C44-8601-C52CFF1A9BA2}" presName="bgRect" presStyleLbl="bgShp" presStyleIdx="3" presStyleCnt="6"/>
      <dgm:spPr/>
    </dgm:pt>
    <dgm:pt modelId="{9212EF9A-C183-44EF-8132-93CD8C2080AC}" type="pres">
      <dgm:prSet presAssocID="{E5992C08-D3CD-4C44-8601-C52CFF1A9BA2}" presName="bgRectTx" presStyleLbl="bgShp" presStyleIdx="3" presStyleCnt="6">
        <dgm:presLayoutVars>
          <dgm:bulletEnabled val="1"/>
        </dgm:presLayoutVars>
      </dgm:prSet>
      <dgm:spPr/>
    </dgm:pt>
    <dgm:pt modelId="{49135F4C-98CF-444E-82F1-3EBD24310B27}" type="pres">
      <dgm:prSet presAssocID="{E5992C08-D3CD-4C44-8601-C52CFF1A9BA2}" presName="spComp" presStyleCnt="0"/>
      <dgm:spPr/>
    </dgm:pt>
    <dgm:pt modelId="{42DE58FE-45DA-4ACE-BEB6-4180B5F20200}" type="pres">
      <dgm:prSet presAssocID="{E5992C08-D3CD-4C44-8601-C52CFF1A9BA2}" presName="vSp" presStyleCnt="0"/>
      <dgm:spPr/>
    </dgm:pt>
    <dgm:pt modelId="{9382B074-A667-4FBD-8F4F-1F4D72395490}" type="pres">
      <dgm:prSet presAssocID="{52654C48-12A9-4310-B21F-6C7DF4A9AA52}" presName="rectComp" presStyleCnt="0"/>
      <dgm:spPr/>
    </dgm:pt>
    <dgm:pt modelId="{34DB238A-E2CD-4D54-A32D-2948C0F14A23}" type="pres">
      <dgm:prSet presAssocID="{52654C48-12A9-4310-B21F-6C7DF4A9AA52}" presName="bgRect" presStyleLbl="bgShp" presStyleIdx="4" presStyleCnt="6"/>
      <dgm:spPr>
        <a:xfrm>
          <a:off x="1352651" y="3922772"/>
          <a:ext cx="9731170" cy="816280"/>
        </a:xfrm>
        <a:prstGeom prst="roundRect">
          <a:avLst>
            <a:gd name="adj" fmla="val 10000"/>
          </a:avLst>
        </a:prstGeom>
      </dgm:spPr>
    </dgm:pt>
    <dgm:pt modelId="{0C16A23D-19BB-47E6-B7B1-1315F81CB11D}" type="pres">
      <dgm:prSet presAssocID="{52654C48-12A9-4310-B21F-6C7DF4A9AA52}" presName="bgRectTx" presStyleLbl="bgShp" presStyleIdx="4" presStyleCnt="6">
        <dgm:presLayoutVars>
          <dgm:bulletEnabled val="1"/>
        </dgm:presLayoutVars>
      </dgm:prSet>
      <dgm:spPr/>
    </dgm:pt>
    <dgm:pt modelId="{C2317EE6-1509-4740-95AB-A56011C46162}" type="pres">
      <dgm:prSet presAssocID="{52654C48-12A9-4310-B21F-6C7DF4A9AA52}" presName="spComp" presStyleCnt="0"/>
      <dgm:spPr/>
    </dgm:pt>
    <dgm:pt modelId="{B66A26B7-8A07-498E-92B7-4B958CB4F3A5}" type="pres">
      <dgm:prSet presAssocID="{52654C48-12A9-4310-B21F-6C7DF4A9AA52}" presName="vSp" presStyleCnt="0"/>
      <dgm:spPr/>
    </dgm:pt>
    <dgm:pt modelId="{8028F9C0-0F79-43D0-BF2A-61D40CEB06F1}" type="pres">
      <dgm:prSet presAssocID="{75D2443C-7D4C-4967-8818-C3900CFF7977}" presName="rectComp" presStyleCnt="0"/>
      <dgm:spPr/>
    </dgm:pt>
    <dgm:pt modelId="{B08D3069-33E1-495A-82AA-7C4939323A0A}" type="pres">
      <dgm:prSet presAssocID="{75D2443C-7D4C-4967-8818-C3900CFF7977}" presName="bgRect" presStyleLbl="bgShp" presStyleIdx="5" presStyleCnt="6"/>
      <dgm:spPr>
        <a:prstGeom prst="roundRect">
          <a:avLst>
            <a:gd name="adj" fmla="val 10000"/>
          </a:avLst>
        </a:prstGeom>
      </dgm:spPr>
    </dgm:pt>
    <dgm:pt modelId="{A2118882-9B17-4F5E-B521-B09C2A4AEA22}" type="pres">
      <dgm:prSet presAssocID="{75D2443C-7D4C-4967-8818-C3900CFF7977}" presName="bgRectTx" presStyleLbl="bgShp" presStyleIdx="5" presStyleCnt="6">
        <dgm:presLayoutVars>
          <dgm:bulletEnabled val="1"/>
        </dgm:presLayoutVars>
      </dgm:prSet>
      <dgm:spPr/>
    </dgm:pt>
  </dgm:ptLst>
  <dgm:cxnLst>
    <dgm:cxn modelId="{16C26DA7-1989-4EDC-9DD4-5CE55EDD34B0}" type="presOf" srcId="{8D6831C0-57BF-49EA-AC16-E0B899F33650}" destId="{09D69920-BE96-46DE-92EB-296BF95123E2}" srcOrd="0" destOrd="0" presId="urn:microsoft.com/office/officeart/2005/8/layout/hierarchy6"/>
    <dgm:cxn modelId="{DB36501A-1CCB-40C1-8584-EDDA314E651E}" type="presOf" srcId="{E1C62B17-04C0-42CC-A429-16F635ADF723}" destId="{821A6168-3423-44F2-8967-C9E03C920670}" srcOrd="0" destOrd="0" presId="urn:microsoft.com/office/officeart/2005/8/layout/hierarchy6"/>
    <dgm:cxn modelId="{7A31F704-7E1B-4880-B91B-3D11448BB11B}" srcId="{5D5F9F5E-56C5-478B-9D4D-A3886F544403}" destId="{FC275603-9422-42B4-9152-E5ACC074192D}" srcOrd="2" destOrd="0" parTransId="{C92B2389-5B71-4548-BA54-8A04EBC10B4F}" sibTransId="{F2FF6F66-2D88-4146-80BC-68DEE4574239}"/>
    <dgm:cxn modelId="{40D9EA4D-39E7-44E9-BC2A-A7A109A18D7E}" srcId="{12F03225-7166-449F-8FC3-078FB4C7A065}" destId="{0EB65629-CF8C-49A3-8C2F-040CA82E546C}" srcOrd="1" destOrd="0" parTransId="{C753055E-4230-4168-AD03-3B492564CAE9}" sibTransId="{BB0DBD69-D526-41B4-A43C-3D26DC7407BF}"/>
    <dgm:cxn modelId="{03E1DC98-42F3-40A6-B2AC-66F641AFABAB}" srcId="{B1539E86-3EC4-4600-A82E-AA0B70CDB85B}" destId="{12F03225-7166-449F-8FC3-078FB4C7A065}" srcOrd="0" destOrd="0" parTransId="{D2B4805D-49E5-4429-A38A-A79FB24328AE}" sibTransId="{42BC7B82-283F-4860-82CB-04DF9876CE38}"/>
    <dgm:cxn modelId="{088548B6-9BA9-4B88-AEB5-2AE45EED4C23}" type="presOf" srcId="{F684F64B-46CE-497E-8D59-E81DBF59802F}" destId="{2EB82274-7737-4100-8428-56326361F339}" srcOrd="0" destOrd="0" presId="urn:microsoft.com/office/officeart/2005/8/layout/hierarchy6"/>
    <dgm:cxn modelId="{94FADC9E-F477-4F08-BBDA-C5BE4418FB0B}" type="presOf" srcId="{52654C48-12A9-4310-B21F-6C7DF4A9AA52}" destId="{34DB238A-E2CD-4D54-A32D-2948C0F14A23}" srcOrd="0" destOrd="0" presId="urn:microsoft.com/office/officeart/2005/8/layout/hierarchy6"/>
    <dgm:cxn modelId="{DA8A1261-7B96-47FD-98C5-330F08A8C64F}" type="presOf" srcId="{D40D4697-4A2D-414E-9C9D-5EFE02667AB7}" destId="{929610CB-4475-485C-8F12-46F8C0FEF9A7}" srcOrd="0" destOrd="0" presId="urn:microsoft.com/office/officeart/2005/8/layout/hierarchy6"/>
    <dgm:cxn modelId="{CB3B7BEA-4B21-4B90-B7B1-272351989C3F}" type="presOf" srcId="{8D6831C0-57BF-49EA-AC16-E0B899F33650}" destId="{648C1B76-78B5-4CDF-988A-1DBBD012CEED}" srcOrd="1" destOrd="0" presId="urn:microsoft.com/office/officeart/2005/8/layout/hierarchy6"/>
    <dgm:cxn modelId="{03011831-64DB-4EBE-A785-395881B2F9D2}" type="presOf" srcId="{F581D68E-C4D6-43FF-9A4A-CB3FC4A4D5CE}" destId="{E52A61EA-477F-4DE5-B6FF-26334526D6BE}" srcOrd="0" destOrd="0" presId="urn:microsoft.com/office/officeart/2005/8/layout/hierarchy6"/>
    <dgm:cxn modelId="{9105D9F2-6FA8-490B-BEA9-EA7BBD6AE379}" type="presOf" srcId="{F314CC95-A336-4E8A-89CA-FEC43B9CA425}" destId="{B9D4EF3B-FEEC-4137-8323-A0E6B9E3613D}" srcOrd="0" destOrd="0" presId="urn:microsoft.com/office/officeart/2005/8/layout/hierarchy6"/>
    <dgm:cxn modelId="{C73B2DD4-A2BC-4CC0-9388-11290AE59A69}" srcId="{E24C694B-5933-47EB-B52C-B9C54DFCF41B}" destId="{57972AD8-3FDF-403C-9B8D-6528E760E6AB}" srcOrd="0" destOrd="0" parTransId="{F684F64B-46CE-497E-8D59-E81DBF59802F}" sibTransId="{1FEB7982-E025-4D29-96DE-2467530B9080}"/>
    <dgm:cxn modelId="{FC6247A7-D7F0-4FA2-985E-10B46D1C617C}" type="presOf" srcId="{5D5F9F5E-56C5-478B-9D4D-A3886F544403}" destId="{7C880179-AB93-424D-B597-78F55E6BF6E5}" srcOrd="0" destOrd="0" presId="urn:microsoft.com/office/officeart/2005/8/layout/hierarchy6"/>
    <dgm:cxn modelId="{FAC90961-7ED5-454E-99A8-A9699DB7FE34}" type="presOf" srcId="{57972AD8-3FDF-403C-9B8D-6528E760E6AB}" destId="{8CD8D9EE-283E-45E5-A8E1-550AED1D84A9}" srcOrd="0" destOrd="0" presId="urn:microsoft.com/office/officeart/2005/8/layout/hierarchy6"/>
    <dgm:cxn modelId="{FD2EE260-DB53-4363-A56F-5D02B122A610}" type="presOf" srcId="{C753055E-4230-4168-AD03-3B492564CAE9}" destId="{626467B8-6C3F-410F-9F43-FF1BA3E1C80D}" srcOrd="0" destOrd="0" presId="urn:microsoft.com/office/officeart/2005/8/layout/hierarchy6"/>
    <dgm:cxn modelId="{12A1E873-82DA-4FC1-8BC2-464BC4345CD0}" srcId="{5D5F9F5E-56C5-478B-9D4D-A3886F544403}" destId="{52654C48-12A9-4310-B21F-6C7DF4A9AA52}" srcOrd="5" destOrd="0" parTransId="{6627CAB5-F941-410B-B053-84A65DE6B699}" sibTransId="{09A6F605-98BA-4E76-8FAE-9FED2A158C5B}"/>
    <dgm:cxn modelId="{C2119433-6369-4D28-BAB0-BBA2C7EF3336}" type="presOf" srcId="{FA506A23-A334-463C-B35D-A6EDCA08058C}" destId="{C450F2ED-191A-4C9C-A465-A80053F91AA0}" srcOrd="0" destOrd="0" presId="urn:microsoft.com/office/officeart/2005/8/layout/hierarchy6"/>
    <dgm:cxn modelId="{6B73EA31-5CAA-42A2-94D9-CB535B9A4124}" srcId="{57972AD8-3FDF-403C-9B8D-6528E760E6AB}" destId="{D3DEDA13-98E3-4F30-B12D-50220745C5C6}" srcOrd="0" destOrd="0" parTransId="{F9FAE6A2-D124-45C9-B4CD-038A400B1C9F}" sibTransId="{7D2F0C5B-3B34-4A25-B734-660FDA462345}"/>
    <dgm:cxn modelId="{BEA937FD-AB6A-43C5-9EBB-1A4772ADF5BF}" type="presOf" srcId="{52654C48-12A9-4310-B21F-6C7DF4A9AA52}" destId="{0C16A23D-19BB-47E6-B7B1-1315F81CB11D}" srcOrd="1" destOrd="0" presId="urn:microsoft.com/office/officeart/2005/8/layout/hierarchy6"/>
    <dgm:cxn modelId="{B8523AAA-8F1B-405D-BCE8-9388B682A38E}" type="presOf" srcId="{708AF603-6745-440C-8A7C-47E933C83362}" destId="{5B0539D2-40A0-429F-AB6F-2E8970F62860}" srcOrd="0" destOrd="0" presId="urn:microsoft.com/office/officeart/2005/8/layout/hierarchy6"/>
    <dgm:cxn modelId="{ADEB5272-7F38-4357-B97F-87F0A6A6078F}" type="presOf" srcId="{B0367103-A3D8-40AF-A3A3-E2E7FC6D2A9E}" destId="{CE9FDCB8-93E0-453D-9350-907DB85BF666}" srcOrd="0" destOrd="0" presId="urn:microsoft.com/office/officeart/2005/8/layout/hierarchy6"/>
    <dgm:cxn modelId="{2FEF5EF0-808A-4D00-874C-0A346CE35596}" srcId="{5D5F9F5E-56C5-478B-9D4D-A3886F544403}" destId="{75D2443C-7D4C-4967-8818-C3900CFF7977}" srcOrd="6" destOrd="0" parTransId="{94D122EC-4B88-457B-89BE-E8F7DFB8CEBE}" sibTransId="{BA6CE88C-A9DB-4384-9EBA-8288B79C0CF9}"/>
    <dgm:cxn modelId="{200BC6B3-8756-45D0-8C4F-66EDA2A7EC36}" type="presOf" srcId="{E5992C08-D3CD-4C44-8601-C52CFF1A9BA2}" destId="{91B0876D-B68F-497A-90A4-037A2BF86E89}" srcOrd="0" destOrd="0" presId="urn:microsoft.com/office/officeart/2005/8/layout/hierarchy6"/>
    <dgm:cxn modelId="{AFE23241-0C26-44C2-AB4C-7C3159BF16F0}" type="presOf" srcId="{75D2443C-7D4C-4967-8818-C3900CFF7977}" destId="{A2118882-9B17-4F5E-B521-B09C2A4AEA22}" srcOrd="1" destOrd="0" presId="urn:microsoft.com/office/officeart/2005/8/layout/hierarchy6"/>
    <dgm:cxn modelId="{DB83CE9C-33A5-4B7B-B48D-AA6128B76B71}" srcId="{5D5F9F5E-56C5-478B-9D4D-A3886F544403}" destId="{E24C694B-5933-47EB-B52C-B9C54DFCF41B}" srcOrd="0" destOrd="0" parTransId="{7B52B2B0-EBBC-433D-A123-222515BDEB1A}" sibTransId="{86806C43-23AF-413D-8496-18E3D2D4839C}"/>
    <dgm:cxn modelId="{20C4BED2-C209-4F68-8BC0-237E9E2B6C39}" srcId="{5D5F9F5E-56C5-478B-9D4D-A3886F544403}" destId="{8D6831C0-57BF-49EA-AC16-E0B899F33650}" srcOrd="1" destOrd="0" parTransId="{337CE945-82EF-4392-A1C8-6C1509CC55F7}" sibTransId="{86F3F8E5-E1AA-45CA-AF99-68BE183A5C8C}"/>
    <dgm:cxn modelId="{AEE04274-2541-44F9-BA42-4883FBA949C4}" type="presOf" srcId="{75D2443C-7D4C-4967-8818-C3900CFF7977}" destId="{B08D3069-33E1-495A-82AA-7C4939323A0A}" srcOrd="0" destOrd="0" presId="urn:microsoft.com/office/officeart/2005/8/layout/hierarchy6"/>
    <dgm:cxn modelId="{38063B60-6472-4CB8-9DCD-6DF5BAD217EF}" type="presOf" srcId="{D2B4805D-49E5-4429-A38A-A79FB24328AE}" destId="{3BE9BDDE-316A-4A23-BAB9-E321CCF0F669}" srcOrd="0" destOrd="0" presId="urn:microsoft.com/office/officeart/2005/8/layout/hierarchy6"/>
    <dgm:cxn modelId="{481A29F7-F28A-4C35-AA36-D0C92862D99D}" srcId="{E1C62B17-04C0-42CC-A429-16F635ADF723}" destId="{F581D68E-C4D6-43FF-9A4A-CB3FC4A4D5CE}" srcOrd="0" destOrd="0" parTransId="{FF19F6EA-D324-4885-9A80-5170581604F2}" sibTransId="{3A19A8C0-6B9C-4B43-A025-9985655F872B}"/>
    <dgm:cxn modelId="{F6A11287-F0EF-4611-ACCE-13482AA3ED5A}" srcId="{5D5F9F5E-56C5-478B-9D4D-A3886F544403}" destId="{E5992C08-D3CD-4C44-8601-C52CFF1A9BA2}" srcOrd="4" destOrd="0" parTransId="{1D800E7F-6911-4424-8274-B85203DEE233}" sibTransId="{516ADCB7-3C07-4AD9-BB4B-D73D9A8DF956}"/>
    <dgm:cxn modelId="{923DE5F1-BE9C-4585-AC2C-0813B35A4BA5}" srcId="{5D5F9F5E-56C5-478B-9D4D-A3886F544403}" destId="{D40D4697-4A2D-414E-9C9D-5EFE02667AB7}" srcOrd="3" destOrd="0" parTransId="{0B5F2E11-960F-4A62-8092-FF88E0E96AB1}" sibTransId="{9518DF12-44B8-4D41-9D56-28C48D33D8B6}"/>
    <dgm:cxn modelId="{DC759849-F036-4087-88D1-F6678297FFCF}" srcId="{E24C694B-5933-47EB-B52C-B9C54DFCF41B}" destId="{B1539E86-3EC4-4600-A82E-AA0B70CDB85B}" srcOrd="1" destOrd="0" parTransId="{53BA5D44-78F0-4747-A4CC-8CD7FDFEA6F8}" sibTransId="{D6BC5FA5-9725-409D-9AE5-5B04711228A3}"/>
    <dgm:cxn modelId="{55203B9B-7AA9-4549-8A23-9DA3D4571801}" type="presOf" srcId="{D3DEDA13-98E3-4F30-B12D-50220745C5C6}" destId="{6DF77B9C-7694-4713-8629-C37B776ED379}" srcOrd="0" destOrd="0" presId="urn:microsoft.com/office/officeart/2005/8/layout/hierarchy6"/>
    <dgm:cxn modelId="{254D4365-9A6B-408A-AA3F-930D689D2E96}" type="presOf" srcId="{FF19F6EA-D324-4885-9A80-5170581604F2}" destId="{E0E0CD73-B528-46F4-983A-3C86C42272DB}" srcOrd="0" destOrd="0" presId="urn:microsoft.com/office/officeart/2005/8/layout/hierarchy6"/>
    <dgm:cxn modelId="{2CD80B08-F926-423F-BFEB-F07229D1DB7A}" type="presOf" srcId="{0EB65629-CF8C-49A3-8C2F-040CA82E546C}" destId="{4BBACDD1-418C-4EF4-B544-4B8BC34E4CE9}" srcOrd="0" destOrd="0" presId="urn:microsoft.com/office/officeart/2005/8/layout/hierarchy6"/>
    <dgm:cxn modelId="{4D11D9EF-D92C-4520-A2E1-DA0D1084AB7B}" type="presOf" srcId="{FC275603-9422-42B4-9152-E5ACC074192D}" destId="{9F3B87BA-E153-4FBE-8A4A-024295041D7C}" srcOrd="1" destOrd="0" presId="urn:microsoft.com/office/officeart/2005/8/layout/hierarchy6"/>
    <dgm:cxn modelId="{A194BC24-EF0F-4F34-BC3B-7094CF76419E}" type="presOf" srcId="{FC275603-9422-42B4-9152-E5ACC074192D}" destId="{60CA2BE1-D194-44BA-AC67-6BFD77242566}" srcOrd="0" destOrd="0" presId="urn:microsoft.com/office/officeart/2005/8/layout/hierarchy6"/>
    <dgm:cxn modelId="{EFDB2C92-9ECD-4644-B552-F53C3C577F23}" type="presOf" srcId="{E5992C08-D3CD-4C44-8601-C52CFF1A9BA2}" destId="{9212EF9A-C183-44EF-8132-93CD8C2080AC}" srcOrd="1" destOrd="0" presId="urn:microsoft.com/office/officeart/2005/8/layout/hierarchy6"/>
    <dgm:cxn modelId="{239F476B-82E4-47CB-838B-C69EF75017B0}" type="presOf" srcId="{B1539E86-3EC4-4600-A82E-AA0B70CDB85B}" destId="{3B26383E-6C08-47A6-BA9F-1DAF4E6BA1AB}" srcOrd="0" destOrd="0" presId="urn:microsoft.com/office/officeart/2005/8/layout/hierarchy6"/>
    <dgm:cxn modelId="{2ACC82CE-1B8D-4839-AC0F-AB7D3F0D0312}" type="presOf" srcId="{F9FAE6A2-D124-45C9-B4CD-038A400B1C9F}" destId="{2E684E07-1CA9-4FC7-980F-06692CFD5892}" srcOrd="0" destOrd="0" presId="urn:microsoft.com/office/officeart/2005/8/layout/hierarchy6"/>
    <dgm:cxn modelId="{AAEDDCCB-F49E-4D7F-AB95-2DF4EC222240}" type="presOf" srcId="{E24C694B-5933-47EB-B52C-B9C54DFCF41B}" destId="{A614287C-5E03-46ED-BD76-6FAD6491C7F6}" srcOrd="0" destOrd="0" presId="urn:microsoft.com/office/officeart/2005/8/layout/hierarchy6"/>
    <dgm:cxn modelId="{345B832C-496C-49CB-AE59-4698188738D4}" srcId="{12F03225-7166-449F-8FC3-078FB4C7A065}" destId="{FA506A23-A334-463C-B35D-A6EDCA08058C}" srcOrd="0" destOrd="0" parTransId="{F314CC95-A336-4E8A-89CA-FEC43B9CA425}" sibTransId="{4B54806B-A0BE-4A3B-A065-28544D9E2A90}"/>
    <dgm:cxn modelId="{B8DEE57F-D1FB-4230-B8EB-AE96C72994B4}" srcId="{57972AD8-3FDF-403C-9B8D-6528E760E6AB}" destId="{E1C62B17-04C0-42CC-A429-16F635ADF723}" srcOrd="1" destOrd="0" parTransId="{12EE9917-9ADA-4DF6-BEC7-861CC5821650}" sibTransId="{E13D0D64-3984-4C25-93A7-5AF70E65A7E7}"/>
    <dgm:cxn modelId="{AD7BB0C8-BB48-43DA-BA64-28E726F4770C}" srcId="{D3DEDA13-98E3-4F30-B12D-50220745C5C6}" destId="{708AF603-6745-440C-8A7C-47E933C83362}" srcOrd="0" destOrd="0" parTransId="{B0367103-A3D8-40AF-A3A3-E2E7FC6D2A9E}" sibTransId="{05508508-39E6-456C-A89B-8B84E1ADB98F}"/>
    <dgm:cxn modelId="{31B270ED-D325-4E1F-9830-AAD804697AB1}" type="presOf" srcId="{D40D4697-4A2D-414E-9C9D-5EFE02667AB7}" destId="{8F2C771B-E740-427C-9062-4D806067E48F}" srcOrd="1" destOrd="0" presId="urn:microsoft.com/office/officeart/2005/8/layout/hierarchy6"/>
    <dgm:cxn modelId="{EF985124-5BDC-450C-B5CA-EADF5A304E92}" type="presOf" srcId="{53BA5D44-78F0-4747-A4CC-8CD7FDFEA6F8}" destId="{BE3C3BA0-C0F8-4B4C-B4AE-AEA806656DFF}" srcOrd="0" destOrd="0" presId="urn:microsoft.com/office/officeart/2005/8/layout/hierarchy6"/>
    <dgm:cxn modelId="{99C74E2F-EEAF-416E-A520-CFC60F72CB4D}" type="presOf" srcId="{12F03225-7166-449F-8FC3-078FB4C7A065}" destId="{5C12CFBB-DBB1-4A57-AD0C-9642DCC717FD}" srcOrd="0" destOrd="0" presId="urn:microsoft.com/office/officeart/2005/8/layout/hierarchy6"/>
    <dgm:cxn modelId="{F7879053-86FA-4DC2-82D5-B9D5807566AE}" type="presOf" srcId="{12EE9917-9ADA-4DF6-BEC7-861CC5821650}" destId="{5A8837DA-AE2A-4007-A4D9-7504CACCC71F}" srcOrd="0" destOrd="0" presId="urn:microsoft.com/office/officeart/2005/8/layout/hierarchy6"/>
    <dgm:cxn modelId="{B7D75E32-CCE3-4BFF-B9AE-18DB6D9DA004}" type="presParOf" srcId="{7C880179-AB93-424D-B597-78F55E6BF6E5}" destId="{18DD709F-A7F6-4B08-A7BD-35FD348D3FC3}" srcOrd="0" destOrd="0" presId="urn:microsoft.com/office/officeart/2005/8/layout/hierarchy6"/>
    <dgm:cxn modelId="{2B537B42-BBA1-4707-9317-9A3A52386C44}" type="presParOf" srcId="{18DD709F-A7F6-4B08-A7BD-35FD348D3FC3}" destId="{E2938D02-8C66-4EBF-A2FB-2702376068CC}" srcOrd="0" destOrd="0" presId="urn:microsoft.com/office/officeart/2005/8/layout/hierarchy6"/>
    <dgm:cxn modelId="{591B2802-628A-4076-878B-337288BD5A08}" type="presParOf" srcId="{18DD709F-A7F6-4B08-A7BD-35FD348D3FC3}" destId="{3A289DAC-CEEC-4539-A80C-2AFF8C9DF340}" srcOrd="1" destOrd="0" presId="urn:microsoft.com/office/officeart/2005/8/layout/hierarchy6"/>
    <dgm:cxn modelId="{F2DA3F3C-5AA3-4BC8-970D-4DDBC3B19052}" type="presParOf" srcId="{3A289DAC-CEEC-4539-A80C-2AFF8C9DF340}" destId="{190248AA-7AB1-4E63-8AB4-4C3BEE1AF276}" srcOrd="0" destOrd="0" presId="urn:microsoft.com/office/officeart/2005/8/layout/hierarchy6"/>
    <dgm:cxn modelId="{BD8A6617-F652-4137-B839-F7D13EB5A481}" type="presParOf" srcId="{190248AA-7AB1-4E63-8AB4-4C3BEE1AF276}" destId="{A614287C-5E03-46ED-BD76-6FAD6491C7F6}" srcOrd="0" destOrd="0" presId="urn:microsoft.com/office/officeart/2005/8/layout/hierarchy6"/>
    <dgm:cxn modelId="{44FF4C75-8002-412D-9D36-69BB4F13596E}" type="presParOf" srcId="{190248AA-7AB1-4E63-8AB4-4C3BEE1AF276}" destId="{E446A413-FE71-4905-9036-057A5822514A}" srcOrd="1" destOrd="0" presId="urn:microsoft.com/office/officeart/2005/8/layout/hierarchy6"/>
    <dgm:cxn modelId="{8F837FC0-8665-4DC1-82A0-4122CF88F62F}" type="presParOf" srcId="{E446A413-FE71-4905-9036-057A5822514A}" destId="{2EB82274-7737-4100-8428-56326361F339}" srcOrd="0" destOrd="0" presId="urn:microsoft.com/office/officeart/2005/8/layout/hierarchy6"/>
    <dgm:cxn modelId="{7D5412D4-6C19-459F-B8B3-170A1EAF5307}" type="presParOf" srcId="{E446A413-FE71-4905-9036-057A5822514A}" destId="{A6B45E3E-9800-48DD-81F2-74B56BB54AB1}" srcOrd="1" destOrd="0" presId="urn:microsoft.com/office/officeart/2005/8/layout/hierarchy6"/>
    <dgm:cxn modelId="{2D396F4F-7174-40F6-A810-50E0B9DEEABE}" type="presParOf" srcId="{A6B45E3E-9800-48DD-81F2-74B56BB54AB1}" destId="{8CD8D9EE-283E-45E5-A8E1-550AED1D84A9}" srcOrd="0" destOrd="0" presId="urn:microsoft.com/office/officeart/2005/8/layout/hierarchy6"/>
    <dgm:cxn modelId="{B7ACDA8D-BF8A-412B-BAF5-258C396D357D}" type="presParOf" srcId="{A6B45E3E-9800-48DD-81F2-74B56BB54AB1}" destId="{DD56B9A2-585E-490B-A262-58F736EE4877}" srcOrd="1" destOrd="0" presId="urn:microsoft.com/office/officeart/2005/8/layout/hierarchy6"/>
    <dgm:cxn modelId="{7979AAD9-AB0C-4DF2-A8B7-7A039C1666BB}" type="presParOf" srcId="{DD56B9A2-585E-490B-A262-58F736EE4877}" destId="{2E684E07-1CA9-4FC7-980F-06692CFD5892}" srcOrd="0" destOrd="0" presId="urn:microsoft.com/office/officeart/2005/8/layout/hierarchy6"/>
    <dgm:cxn modelId="{23CBB80A-9CB7-457F-8663-0DBE83FE1377}" type="presParOf" srcId="{DD56B9A2-585E-490B-A262-58F736EE4877}" destId="{52CE85D2-28E5-49DF-9392-B265C30BA51C}" srcOrd="1" destOrd="0" presId="urn:microsoft.com/office/officeart/2005/8/layout/hierarchy6"/>
    <dgm:cxn modelId="{AC39C9A0-14E9-4DFF-AD08-DDA977DE33AE}" type="presParOf" srcId="{52CE85D2-28E5-49DF-9392-B265C30BA51C}" destId="{6DF77B9C-7694-4713-8629-C37B776ED379}" srcOrd="0" destOrd="0" presId="urn:microsoft.com/office/officeart/2005/8/layout/hierarchy6"/>
    <dgm:cxn modelId="{C7EDE8E5-A117-4CE9-9463-10655B2F739D}" type="presParOf" srcId="{52CE85D2-28E5-49DF-9392-B265C30BA51C}" destId="{94F33C1F-FC09-4341-8A7F-DD8DFCF9AE10}" srcOrd="1" destOrd="0" presId="urn:microsoft.com/office/officeart/2005/8/layout/hierarchy6"/>
    <dgm:cxn modelId="{6C700E5F-E48B-40EB-B625-56A0ED2BA87E}" type="presParOf" srcId="{94F33C1F-FC09-4341-8A7F-DD8DFCF9AE10}" destId="{CE9FDCB8-93E0-453D-9350-907DB85BF666}" srcOrd="0" destOrd="0" presId="urn:microsoft.com/office/officeart/2005/8/layout/hierarchy6"/>
    <dgm:cxn modelId="{12C89713-94B6-4920-83CC-6687EA11D241}" type="presParOf" srcId="{94F33C1F-FC09-4341-8A7F-DD8DFCF9AE10}" destId="{CB9C7980-18EA-4DB4-8A81-ABC69891F668}" srcOrd="1" destOrd="0" presId="urn:microsoft.com/office/officeart/2005/8/layout/hierarchy6"/>
    <dgm:cxn modelId="{D2D0329B-03E9-4A70-91B8-C0346125CE15}" type="presParOf" srcId="{CB9C7980-18EA-4DB4-8A81-ABC69891F668}" destId="{5B0539D2-40A0-429F-AB6F-2E8970F62860}" srcOrd="0" destOrd="0" presId="urn:microsoft.com/office/officeart/2005/8/layout/hierarchy6"/>
    <dgm:cxn modelId="{30296EBB-0448-479F-96C0-3E81E445F932}" type="presParOf" srcId="{CB9C7980-18EA-4DB4-8A81-ABC69891F668}" destId="{1D374F14-61B1-499C-8A6F-651915CA3CB9}" srcOrd="1" destOrd="0" presId="urn:microsoft.com/office/officeart/2005/8/layout/hierarchy6"/>
    <dgm:cxn modelId="{1AE7E944-6C50-4B78-952D-9D4EF2449A5A}" type="presParOf" srcId="{DD56B9A2-585E-490B-A262-58F736EE4877}" destId="{5A8837DA-AE2A-4007-A4D9-7504CACCC71F}" srcOrd="2" destOrd="0" presId="urn:microsoft.com/office/officeart/2005/8/layout/hierarchy6"/>
    <dgm:cxn modelId="{AE11E00C-E7DD-487A-8516-BC6197C454C7}" type="presParOf" srcId="{DD56B9A2-585E-490B-A262-58F736EE4877}" destId="{0471D9A1-5825-4E17-9928-8ED23944DC53}" srcOrd="3" destOrd="0" presId="urn:microsoft.com/office/officeart/2005/8/layout/hierarchy6"/>
    <dgm:cxn modelId="{BB2DF5B5-6F3A-4B54-9843-798361F7BC80}" type="presParOf" srcId="{0471D9A1-5825-4E17-9928-8ED23944DC53}" destId="{821A6168-3423-44F2-8967-C9E03C920670}" srcOrd="0" destOrd="0" presId="urn:microsoft.com/office/officeart/2005/8/layout/hierarchy6"/>
    <dgm:cxn modelId="{F7AC0A9C-2195-4231-907E-5C89E811BF9F}" type="presParOf" srcId="{0471D9A1-5825-4E17-9928-8ED23944DC53}" destId="{79F1BA9D-0023-48F4-8CFD-9BAF0BD1585E}" srcOrd="1" destOrd="0" presId="urn:microsoft.com/office/officeart/2005/8/layout/hierarchy6"/>
    <dgm:cxn modelId="{7B1A9A4E-C3A2-4B1D-AF17-1AB7CC530001}" type="presParOf" srcId="{79F1BA9D-0023-48F4-8CFD-9BAF0BD1585E}" destId="{E0E0CD73-B528-46F4-983A-3C86C42272DB}" srcOrd="0" destOrd="0" presId="urn:microsoft.com/office/officeart/2005/8/layout/hierarchy6"/>
    <dgm:cxn modelId="{C7E54577-234C-43C8-B31C-D87B7569F067}" type="presParOf" srcId="{79F1BA9D-0023-48F4-8CFD-9BAF0BD1585E}" destId="{57F252A2-254D-4D7F-8216-0DC6F77864C1}" srcOrd="1" destOrd="0" presId="urn:microsoft.com/office/officeart/2005/8/layout/hierarchy6"/>
    <dgm:cxn modelId="{DAF3D937-9E9F-4140-9859-B76F341D5D9D}" type="presParOf" srcId="{57F252A2-254D-4D7F-8216-0DC6F77864C1}" destId="{E52A61EA-477F-4DE5-B6FF-26334526D6BE}" srcOrd="0" destOrd="0" presId="urn:microsoft.com/office/officeart/2005/8/layout/hierarchy6"/>
    <dgm:cxn modelId="{713603A3-DE69-4448-9EF5-1CBECCED5894}" type="presParOf" srcId="{57F252A2-254D-4D7F-8216-0DC6F77864C1}" destId="{A0CEF2C4-9599-4A46-A328-CD0496ABB62E}" srcOrd="1" destOrd="0" presId="urn:microsoft.com/office/officeart/2005/8/layout/hierarchy6"/>
    <dgm:cxn modelId="{CB83A443-C9F9-40E3-A384-4BDF0624B9D5}" type="presParOf" srcId="{E446A413-FE71-4905-9036-057A5822514A}" destId="{BE3C3BA0-C0F8-4B4C-B4AE-AEA806656DFF}" srcOrd="2" destOrd="0" presId="urn:microsoft.com/office/officeart/2005/8/layout/hierarchy6"/>
    <dgm:cxn modelId="{7FD2411C-3E50-4FB9-A759-F5B1A348E87D}" type="presParOf" srcId="{E446A413-FE71-4905-9036-057A5822514A}" destId="{7FF05D20-D1BA-4C05-9DDA-E1BD0207F474}" srcOrd="3" destOrd="0" presId="urn:microsoft.com/office/officeart/2005/8/layout/hierarchy6"/>
    <dgm:cxn modelId="{B75A2988-D78A-4455-ABEE-E66876BA18A0}" type="presParOf" srcId="{7FF05D20-D1BA-4C05-9DDA-E1BD0207F474}" destId="{3B26383E-6C08-47A6-BA9F-1DAF4E6BA1AB}" srcOrd="0" destOrd="0" presId="urn:microsoft.com/office/officeart/2005/8/layout/hierarchy6"/>
    <dgm:cxn modelId="{5D35B6AD-699F-420D-93D7-A69C72ED2B30}" type="presParOf" srcId="{7FF05D20-D1BA-4C05-9DDA-E1BD0207F474}" destId="{2EED60E9-B8FB-4B2D-B3FD-DA3DF1CBD68C}" srcOrd="1" destOrd="0" presId="urn:microsoft.com/office/officeart/2005/8/layout/hierarchy6"/>
    <dgm:cxn modelId="{0E14162E-48B3-4280-9EF4-E36C367697E1}" type="presParOf" srcId="{2EED60E9-B8FB-4B2D-B3FD-DA3DF1CBD68C}" destId="{3BE9BDDE-316A-4A23-BAB9-E321CCF0F669}" srcOrd="0" destOrd="0" presId="urn:microsoft.com/office/officeart/2005/8/layout/hierarchy6"/>
    <dgm:cxn modelId="{4148D750-EB7C-445D-B9E5-6179EA0457C7}" type="presParOf" srcId="{2EED60E9-B8FB-4B2D-B3FD-DA3DF1CBD68C}" destId="{E791E4EE-AC9E-4808-87ED-4E7F363C8333}" srcOrd="1" destOrd="0" presId="urn:microsoft.com/office/officeart/2005/8/layout/hierarchy6"/>
    <dgm:cxn modelId="{8B603758-171B-4C0C-8DEB-D5B529D50058}" type="presParOf" srcId="{E791E4EE-AC9E-4808-87ED-4E7F363C8333}" destId="{5C12CFBB-DBB1-4A57-AD0C-9642DCC717FD}" srcOrd="0" destOrd="0" presId="urn:microsoft.com/office/officeart/2005/8/layout/hierarchy6"/>
    <dgm:cxn modelId="{D0050B06-2FEC-4C05-9A9A-2D9DD023ED87}" type="presParOf" srcId="{E791E4EE-AC9E-4808-87ED-4E7F363C8333}" destId="{DE80F875-C7EE-4B9D-BB94-58BCBFDD9F31}" srcOrd="1" destOrd="0" presId="urn:microsoft.com/office/officeart/2005/8/layout/hierarchy6"/>
    <dgm:cxn modelId="{456717CD-53C9-4D95-9084-67F68632FB2B}" type="presParOf" srcId="{DE80F875-C7EE-4B9D-BB94-58BCBFDD9F31}" destId="{B9D4EF3B-FEEC-4137-8323-A0E6B9E3613D}" srcOrd="0" destOrd="0" presId="urn:microsoft.com/office/officeart/2005/8/layout/hierarchy6"/>
    <dgm:cxn modelId="{52FF2DF4-6881-4235-AC55-69E6EDD9A6C8}" type="presParOf" srcId="{DE80F875-C7EE-4B9D-BB94-58BCBFDD9F31}" destId="{47A14947-716E-4559-B364-0B121463D374}" srcOrd="1" destOrd="0" presId="urn:microsoft.com/office/officeart/2005/8/layout/hierarchy6"/>
    <dgm:cxn modelId="{A0FE3AC6-828F-4D34-B7E7-6FDD286443B4}" type="presParOf" srcId="{47A14947-716E-4559-B364-0B121463D374}" destId="{C450F2ED-191A-4C9C-A465-A80053F91AA0}" srcOrd="0" destOrd="0" presId="urn:microsoft.com/office/officeart/2005/8/layout/hierarchy6"/>
    <dgm:cxn modelId="{FA7EB433-AC68-452A-8F99-D292431D5722}" type="presParOf" srcId="{47A14947-716E-4559-B364-0B121463D374}" destId="{22B48482-2E89-4871-8332-C9D72576BD5B}" srcOrd="1" destOrd="0" presId="urn:microsoft.com/office/officeart/2005/8/layout/hierarchy6"/>
    <dgm:cxn modelId="{D98E281E-4E5A-4421-B2D6-1D2FFA02B87A}" type="presParOf" srcId="{DE80F875-C7EE-4B9D-BB94-58BCBFDD9F31}" destId="{626467B8-6C3F-410F-9F43-FF1BA3E1C80D}" srcOrd="2" destOrd="0" presId="urn:microsoft.com/office/officeart/2005/8/layout/hierarchy6"/>
    <dgm:cxn modelId="{E8AB2F0E-48F6-4EB4-A59F-9467B5D91496}" type="presParOf" srcId="{DE80F875-C7EE-4B9D-BB94-58BCBFDD9F31}" destId="{59F8AFA1-45D9-4F47-995F-4A4AE6DA8773}" srcOrd="3" destOrd="0" presId="urn:microsoft.com/office/officeart/2005/8/layout/hierarchy6"/>
    <dgm:cxn modelId="{02FFD861-08D4-4306-8503-F6265FA5B55D}" type="presParOf" srcId="{59F8AFA1-45D9-4F47-995F-4A4AE6DA8773}" destId="{4BBACDD1-418C-4EF4-B544-4B8BC34E4CE9}" srcOrd="0" destOrd="0" presId="urn:microsoft.com/office/officeart/2005/8/layout/hierarchy6"/>
    <dgm:cxn modelId="{6A1A1936-AB14-46E6-A92D-B833462A7C43}" type="presParOf" srcId="{59F8AFA1-45D9-4F47-995F-4A4AE6DA8773}" destId="{12135AE9-F532-4401-971C-72A69C7C1F77}" srcOrd="1" destOrd="0" presId="urn:microsoft.com/office/officeart/2005/8/layout/hierarchy6"/>
    <dgm:cxn modelId="{2BB076F1-C902-40ED-B77D-4281A7F81E21}" type="presParOf" srcId="{7C880179-AB93-424D-B597-78F55E6BF6E5}" destId="{34E61062-53A2-4CDE-BECE-F5CC1F03A190}" srcOrd="1" destOrd="0" presId="urn:microsoft.com/office/officeart/2005/8/layout/hierarchy6"/>
    <dgm:cxn modelId="{A334BD73-8399-4A6A-B756-52E86C03E20C}" type="presParOf" srcId="{34E61062-53A2-4CDE-BECE-F5CC1F03A190}" destId="{5F50AE54-1433-46B1-9508-CF88300E75FD}" srcOrd="0" destOrd="0" presId="urn:microsoft.com/office/officeart/2005/8/layout/hierarchy6"/>
    <dgm:cxn modelId="{B9000921-A426-42DE-83CA-5517B62FA354}" type="presParOf" srcId="{5F50AE54-1433-46B1-9508-CF88300E75FD}" destId="{09D69920-BE96-46DE-92EB-296BF95123E2}" srcOrd="0" destOrd="0" presId="urn:microsoft.com/office/officeart/2005/8/layout/hierarchy6"/>
    <dgm:cxn modelId="{785C991B-3180-4BAC-8568-B98E1CBEE860}" type="presParOf" srcId="{5F50AE54-1433-46B1-9508-CF88300E75FD}" destId="{648C1B76-78B5-4CDF-988A-1DBBD012CEED}" srcOrd="1" destOrd="0" presId="urn:microsoft.com/office/officeart/2005/8/layout/hierarchy6"/>
    <dgm:cxn modelId="{52FFED06-8A66-4700-B9A5-B1C9D268D177}" type="presParOf" srcId="{34E61062-53A2-4CDE-BECE-F5CC1F03A190}" destId="{CCC6E50F-F69F-4F47-8D32-C801714EA526}" srcOrd="1" destOrd="0" presId="urn:microsoft.com/office/officeart/2005/8/layout/hierarchy6"/>
    <dgm:cxn modelId="{471ECFF9-2EF7-43F9-BB33-979D1733664A}" type="presParOf" srcId="{CCC6E50F-F69F-4F47-8D32-C801714EA526}" destId="{768B3B22-3856-4080-9923-3756EA5D64C4}" srcOrd="0" destOrd="0" presId="urn:microsoft.com/office/officeart/2005/8/layout/hierarchy6"/>
    <dgm:cxn modelId="{DD4FFC5B-335D-445C-B723-DF03DB0653F4}" type="presParOf" srcId="{34E61062-53A2-4CDE-BECE-F5CC1F03A190}" destId="{B47B3212-6243-4DE9-B246-3AFC884D4E15}" srcOrd="2" destOrd="0" presId="urn:microsoft.com/office/officeart/2005/8/layout/hierarchy6"/>
    <dgm:cxn modelId="{B2086B2B-7FDC-4684-B52F-31A7111139BB}" type="presParOf" srcId="{B47B3212-6243-4DE9-B246-3AFC884D4E15}" destId="{60CA2BE1-D194-44BA-AC67-6BFD77242566}" srcOrd="0" destOrd="0" presId="urn:microsoft.com/office/officeart/2005/8/layout/hierarchy6"/>
    <dgm:cxn modelId="{B45C5400-144C-4785-85D0-C341568F8DD9}" type="presParOf" srcId="{B47B3212-6243-4DE9-B246-3AFC884D4E15}" destId="{9F3B87BA-E153-4FBE-8A4A-024295041D7C}" srcOrd="1" destOrd="0" presId="urn:microsoft.com/office/officeart/2005/8/layout/hierarchy6"/>
    <dgm:cxn modelId="{EBFEDADA-6A72-48FA-B8BF-FCA0A0673839}" type="presParOf" srcId="{34E61062-53A2-4CDE-BECE-F5CC1F03A190}" destId="{DB046783-6BFC-45D6-8F46-D517D323846D}" srcOrd="3" destOrd="0" presId="urn:microsoft.com/office/officeart/2005/8/layout/hierarchy6"/>
    <dgm:cxn modelId="{8C838B79-3B45-428D-8DFF-90F1EFD7F1A8}" type="presParOf" srcId="{DB046783-6BFC-45D6-8F46-D517D323846D}" destId="{A0CE0C51-62E2-4FFE-BFE1-C7E311C2BBD1}" srcOrd="0" destOrd="0" presId="urn:microsoft.com/office/officeart/2005/8/layout/hierarchy6"/>
    <dgm:cxn modelId="{8DD43157-2548-4018-8DCB-7980ED08F24B}" type="presParOf" srcId="{34E61062-53A2-4CDE-BECE-F5CC1F03A190}" destId="{A6AE811B-7390-4BE1-8038-5CD49C6ABADC}" srcOrd="4" destOrd="0" presId="urn:microsoft.com/office/officeart/2005/8/layout/hierarchy6"/>
    <dgm:cxn modelId="{43DC6716-A3E7-4724-B550-3599D8451892}" type="presParOf" srcId="{A6AE811B-7390-4BE1-8038-5CD49C6ABADC}" destId="{929610CB-4475-485C-8F12-46F8C0FEF9A7}" srcOrd="0" destOrd="0" presId="urn:microsoft.com/office/officeart/2005/8/layout/hierarchy6"/>
    <dgm:cxn modelId="{EA25B292-BFD4-4EEC-AC68-02894A20E7EE}" type="presParOf" srcId="{A6AE811B-7390-4BE1-8038-5CD49C6ABADC}" destId="{8F2C771B-E740-427C-9062-4D806067E48F}" srcOrd="1" destOrd="0" presId="urn:microsoft.com/office/officeart/2005/8/layout/hierarchy6"/>
    <dgm:cxn modelId="{3F6828D0-FAEF-47A8-B69D-A5333E625F37}" type="presParOf" srcId="{34E61062-53A2-4CDE-BECE-F5CC1F03A190}" destId="{95A54187-098D-45C5-A617-42E75C818112}" srcOrd="5" destOrd="0" presId="urn:microsoft.com/office/officeart/2005/8/layout/hierarchy6"/>
    <dgm:cxn modelId="{DF5971F0-2FBC-4E21-A9E3-AF4157DA2EC6}" type="presParOf" srcId="{95A54187-098D-45C5-A617-42E75C818112}" destId="{258A7496-706B-4137-9159-91E3D86691F7}" srcOrd="0" destOrd="0" presId="urn:microsoft.com/office/officeart/2005/8/layout/hierarchy6"/>
    <dgm:cxn modelId="{E1C8C33B-DEB4-4075-BD9E-075BF23304F4}" type="presParOf" srcId="{34E61062-53A2-4CDE-BECE-F5CC1F03A190}" destId="{0C2AC083-A705-419E-951B-ADBFA9BE9C6C}" srcOrd="6" destOrd="0" presId="urn:microsoft.com/office/officeart/2005/8/layout/hierarchy6"/>
    <dgm:cxn modelId="{EA14A75A-8AF1-453F-9260-800ACD9CDE2B}" type="presParOf" srcId="{0C2AC083-A705-419E-951B-ADBFA9BE9C6C}" destId="{91B0876D-B68F-497A-90A4-037A2BF86E89}" srcOrd="0" destOrd="0" presId="urn:microsoft.com/office/officeart/2005/8/layout/hierarchy6"/>
    <dgm:cxn modelId="{CCFE8331-9320-4600-B143-F8ED83CEA1E2}" type="presParOf" srcId="{0C2AC083-A705-419E-951B-ADBFA9BE9C6C}" destId="{9212EF9A-C183-44EF-8132-93CD8C2080AC}" srcOrd="1" destOrd="0" presId="urn:microsoft.com/office/officeart/2005/8/layout/hierarchy6"/>
    <dgm:cxn modelId="{E904B78C-DCCA-4C4C-B582-F5184B225E31}" type="presParOf" srcId="{34E61062-53A2-4CDE-BECE-F5CC1F03A190}" destId="{49135F4C-98CF-444E-82F1-3EBD24310B27}" srcOrd="7" destOrd="0" presId="urn:microsoft.com/office/officeart/2005/8/layout/hierarchy6"/>
    <dgm:cxn modelId="{F529BFF6-C949-43E0-AAF3-EC78391F331C}" type="presParOf" srcId="{49135F4C-98CF-444E-82F1-3EBD24310B27}" destId="{42DE58FE-45DA-4ACE-BEB6-4180B5F20200}" srcOrd="0" destOrd="0" presId="urn:microsoft.com/office/officeart/2005/8/layout/hierarchy6"/>
    <dgm:cxn modelId="{C7768C97-C5D6-43DB-BB3F-807BCCBCB2BB}" type="presParOf" srcId="{34E61062-53A2-4CDE-BECE-F5CC1F03A190}" destId="{9382B074-A667-4FBD-8F4F-1F4D72395490}" srcOrd="8" destOrd="0" presId="urn:microsoft.com/office/officeart/2005/8/layout/hierarchy6"/>
    <dgm:cxn modelId="{514D8730-810A-4105-94F1-39076739A521}" type="presParOf" srcId="{9382B074-A667-4FBD-8F4F-1F4D72395490}" destId="{34DB238A-E2CD-4D54-A32D-2948C0F14A23}" srcOrd="0" destOrd="0" presId="urn:microsoft.com/office/officeart/2005/8/layout/hierarchy6"/>
    <dgm:cxn modelId="{E0E61520-A29F-4C42-B100-30EAA24A0A06}" type="presParOf" srcId="{9382B074-A667-4FBD-8F4F-1F4D72395490}" destId="{0C16A23D-19BB-47E6-B7B1-1315F81CB11D}" srcOrd="1" destOrd="0" presId="urn:microsoft.com/office/officeart/2005/8/layout/hierarchy6"/>
    <dgm:cxn modelId="{A70DBBC5-BDE0-4656-943B-833EEAD6AA6A}" type="presParOf" srcId="{34E61062-53A2-4CDE-BECE-F5CC1F03A190}" destId="{C2317EE6-1509-4740-95AB-A56011C46162}" srcOrd="9" destOrd="0" presId="urn:microsoft.com/office/officeart/2005/8/layout/hierarchy6"/>
    <dgm:cxn modelId="{E3EA9FD4-8053-4D2B-BFB3-A6543A406912}" type="presParOf" srcId="{C2317EE6-1509-4740-95AB-A56011C46162}" destId="{B66A26B7-8A07-498E-92B7-4B958CB4F3A5}" srcOrd="0" destOrd="0" presId="urn:microsoft.com/office/officeart/2005/8/layout/hierarchy6"/>
    <dgm:cxn modelId="{D5BEDBC4-6365-45CA-81B2-2B4D9A098DAD}" type="presParOf" srcId="{34E61062-53A2-4CDE-BECE-F5CC1F03A190}" destId="{8028F9C0-0F79-43D0-BF2A-61D40CEB06F1}" srcOrd="10" destOrd="0" presId="urn:microsoft.com/office/officeart/2005/8/layout/hierarchy6"/>
    <dgm:cxn modelId="{D98CE87F-2F7B-443A-BAFB-9E568AD07A7D}" type="presParOf" srcId="{8028F9C0-0F79-43D0-BF2A-61D40CEB06F1}" destId="{B08D3069-33E1-495A-82AA-7C4939323A0A}" srcOrd="0" destOrd="0" presId="urn:microsoft.com/office/officeart/2005/8/layout/hierarchy6"/>
    <dgm:cxn modelId="{D064F218-E364-4F52-A0E0-9AC7357EBAEB}" type="presParOf" srcId="{8028F9C0-0F79-43D0-BF2A-61D40CEB06F1}" destId="{A2118882-9B17-4F5E-B521-B09C2A4AEA22}"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D5F9F5E-56C5-478B-9D4D-A3886F544403}" type="doc">
      <dgm:prSet loTypeId="urn:microsoft.com/office/officeart/2005/8/layout/hierarchy6" loCatId="hierarchy" qsTypeId="urn:microsoft.com/office/officeart/2005/8/quickstyle/simple1" qsCatId="simple" csTypeId="urn:microsoft.com/office/officeart/2005/8/colors/accent1_2" csCatId="accent1" phldr="1"/>
      <dgm:spPr/>
      <dgm:t>
        <a:bodyPr/>
        <a:lstStyle/>
        <a:p>
          <a:endParaRPr lang="en-US"/>
        </a:p>
      </dgm:t>
    </dgm:pt>
    <dgm:pt modelId="{E24C694B-5933-47EB-B52C-B9C54DFCF41B}">
      <dgm:prSet phldrT="[Text]" custT="1"/>
      <dgm:spPr>
        <a:xfrm>
          <a:off x="6501149" y="518654"/>
          <a:ext cx="2412856"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Segoe UI"/>
              <a:ea typeface="+mn-ea"/>
              <a:cs typeface="+mn-cs"/>
            </a:rPr>
            <a:t>PC/Tablets/Mobile/etc.</a:t>
          </a:r>
        </a:p>
      </dgm:t>
    </dgm:pt>
    <dgm:pt modelId="{7B52B2B0-EBBC-433D-A123-222515BDEB1A}" type="parTrans" cxnId="{DB83CE9C-33A5-4B7B-B48D-AA6128B76B71}">
      <dgm:prSet/>
      <dgm:spPr/>
      <dgm:t>
        <a:bodyPr/>
        <a:lstStyle/>
        <a:p>
          <a:endParaRPr lang="en-US" sz="1200"/>
        </a:p>
      </dgm:t>
    </dgm:pt>
    <dgm:pt modelId="{86806C43-23AF-413D-8496-18E3D2D4839C}" type="sibTrans" cxnId="{DB83CE9C-33A5-4B7B-B48D-AA6128B76B71}">
      <dgm:prSet/>
      <dgm:spPr/>
      <dgm:t>
        <a:bodyPr/>
        <a:lstStyle/>
        <a:p>
          <a:endParaRPr lang="en-US" sz="1200"/>
        </a:p>
      </dgm:t>
    </dgm:pt>
    <dgm:pt modelId="{57972AD8-3FDF-403C-9B8D-6528E760E6AB}">
      <dgm:prSet phldrT="[Text]" custT="1"/>
      <dgm:spPr>
        <a:xfrm>
          <a:off x="5147780" y="1525035"/>
          <a:ext cx="1722874"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Segoe UI"/>
              <a:ea typeface="+mn-ea"/>
              <a:cs typeface="+mn-cs"/>
            </a:rPr>
            <a:t>Personal</a:t>
          </a:r>
        </a:p>
      </dgm:t>
    </dgm:pt>
    <dgm:pt modelId="{F684F64B-46CE-497E-8D59-E81DBF59802F}" type="parTrans" cxnId="{C73B2DD4-A2BC-4CC0-9388-11290AE59A69}">
      <dgm:prSet/>
      <dgm:spPr>
        <a:noFill/>
        <a:ln w="10795" cap="flat" cmpd="sng" algn="ctr">
          <a:solidFill>
            <a:srgbClr val="D83B01">
              <a:shade val="60000"/>
              <a:hueOff val="0"/>
              <a:satOff val="0"/>
              <a:lumOff val="0"/>
              <a:alphaOff val="0"/>
            </a:srgbClr>
          </a:solidFill>
          <a:prstDash val="solid"/>
        </a:ln>
        <a:effectLst/>
      </dgm:spPr>
      <dgm:t>
        <a:bodyPr/>
        <a:lstStyle/>
        <a:p>
          <a:endParaRPr lang="en-US" sz="1400"/>
        </a:p>
      </dgm:t>
    </dgm:pt>
    <dgm:pt modelId="{1FEB7982-E025-4D29-96DE-2467530B9080}" type="sibTrans" cxnId="{C73B2DD4-A2BC-4CC0-9388-11290AE59A69}">
      <dgm:prSet/>
      <dgm:spPr/>
      <dgm:t>
        <a:bodyPr/>
        <a:lstStyle/>
        <a:p>
          <a:endParaRPr lang="en-US" sz="1200"/>
        </a:p>
      </dgm:t>
    </dgm:pt>
    <dgm:pt modelId="{12F03225-7166-449F-8FC3-078FB4C7A065}">
      <dgm:prSet phldrT="[Text]" custT="1"/>
      <dgm:spPr>
        <a:xfrm>
          <a:off x="8859714" y="2531416"/>
          <a:ext cx="1078265"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Segoe UI"/>
              <a:ea typeface="+mn-ea"/>
              <a:cs typeface="+mn-cs"/>
            </a:rPr>
            <a:t>Work</a:t>
          </a:r>
        </a:p>
      </dgm:t>
    </dgm:pt>
    <dgm:pt modelId="{D2B4805D-49E5-4429-A38A-A79FB24328AE}" type="parTrans" cxnId="{03E1DC98-42F3-40A6-B2AC-66F641AFABAB}">
      <dgm:prSet/>
      <dgm:spPr>
        <a:noFill/>
        <a:ln w="10795" cap="flat" cmpd="sng" algn="ctr">
          <a:solidFill>
            <a:srgbClr val="D83B01">
              <a:shade val="60000"/>
              <a:hueOff val="0"/>
              <a:satOff val="0"/>
              <a:lumOff val="0"/>
              <a:alphaOff val="0"/>
            </a:srgbClr>
          </a:solidFill>
          <a:prstDash val="solid"/>
        </a:ln>
        <a:effectLst/>
      </dgm:spPr>
      <dgm:t>
        <a:bodyPr/>
        <a:lstStyle/>
        <a:p>
          <a:endParaRPr lang="en-US" sz="1200"/>
        </a:p>
      </dgm:t>
    </dgm:pt>
    <dgm:pt modelId="{42BC7B82-283F-4860-82CB-04DF9876CE38}" type="sibTrans" cxnId="{03E1DC98-42F3-40A6-B2AC-66F641AFABAB}">
      <dgm:prSet/>
      <dgm:spPr/>
      <dgm:t>
        <a:bodyPr/>
        <a:lstStyle/>
        <a:p>
          <a:endParaRPr lang="en-US" sz="1200"/>
        </a:p>
      </dgm:t>
    </dgm:pt>
    <dgm:pt modelId="{8D6831C0-57BF-49EA-AC16-E0B899F33650}">
      <dgm:prSet phldrT="[Text]" custT="1"/>
      <dgm:spPr>
        <a:xfrm>
          <a:off x="1352651" y="446769"/>
          <a:ext cx="9731170" cy="862612"/>
        </a:xfrm>
        <a:prstGeom prst="roundRect">
          <a:avLst>
            <a:gd name="adj" fmla="val 10000"/>
          </a:avLst>
        </a:prstGeom>
        <a:solidFill>
          <a:srgbClr val="FFFFFF">
            <a:lumMod val="95000"/>
          </a:srgbClr>
        </a:solidFill>
        <a:ln>
          <a:noFill/>
        </a:ln>
        <a:effectLst/>
      </dgm:spPr>
      <dgm:t>
        <a:bodyPr/>
        <a:lstStyle/>
        <a:p>
          <a:pPr>
            <a:buNone/>
          </a:pPr>
          <a:r>
            <a:rPr lang="en-US" sz="1600" dirty="0">
              <a:solidFill>
                <a:srgbClr val="404040">
                  <a:hueOff val="0"/>
                  <a:satOff val="0"/>
                  <a:lumOff val="0"/>
                  <a:alphaOff val="0"/>
                </a:srgbClr>
              </a:solidFill>
              <a:latin typeface="Segoe UI"/>
              <a:ea typeface="+mn-ea"/>
              <a:cs typeface="+mn-cs"/>
            </a:rPr>
            <a:t>Windows Devices</a:t>
          </a:r>
        </a:p>
      </dgm:t>
    </dgm:pt>
    <dgm:pt modelId="{337CE945-82EF-4392-A1C8-6C1509CC55F7}" type="parTrans" cxnId="{20C4BED2-C209-4F68-8BC0-237E9E2B6C39}">
      <dgm:prSet/>
      <dgm:spPr/>
      <dgm:t>
        <a:bodyPr/>
        <a:lstStyle/>
        <a:p>
          <a:endParaRPr lang="en-US" sz="1200"/>
        </a:p>
      </dgm:t>
    </dgm:pt>
    <dgm:pt modelId="{86F3F8E5-E1AA-45CA-AF99-68BE183A5C8C}" type="sibTrans" cxnId="{20C4BED2-C209-4F68-8BC0-237E9E2B6C39}">
      <dgm:prSet/>
      <dgm:spPr/>
      <dgm:t>
        <a:bodyPr/>
        <a:lstStyle/>
        <a:p>
          <a:endParaRPr lang="en-US" sz="1200"/>
        </a:p>
      </dgm:t>
    </dgm:pt>
    <dgm:pt modelId="{FC275603-9422-42B4-9152-E5ACC074192D}">
      <dgm:prSet phldrT="[Text]" custT="1"/>
      <dgm:spPr>
        <a:xfrm>
          <a:off x="1352651" y="1453151"/>
          <a:ext cx="9731170" cy="862612"/>
        </a:xfrm>
        <a:prstGeom prst="roundRect">
          <a:avLst>
            <a:gd name="adj" fmla="val 10000"/>
          </a:avLst>
        </a:prstGeom>
        <a:solidFill>
          <a:srgbClr val="FFFFFF">
            <a:lumMod val="95000"/>
          </a:srgbClr>
        </a:solidFill>
        <a:ln>
          <a:noFill/>
        </a:ln>
        <a:effectLst/>
      </dgm:spPr>
      <dgm:t>
        <a:bodyPr/>
        <a:lstStyle/>
        <a:p>
          <a:pPr>
            <a:buNone/>
          </a:pPr>
          <a:r>
            <a:rPr lang="en-US" sz="1600" dirty="0">
              <a:solidFill>
                <a:srgbClr val="404040">
                  <a:hueOff val="0"/>
                  <a:satOff val="0"/>
                  <a:lumOff val="0"/>
                  <a:alphaOff val="0"/>
                </a:srgbClr>
              </a:solidFill>
              <a:latin typeface="Segoe UI"/>
              <a:ea typeface="+mn-ea"/>
              <a:cs typeface="+mn-cs"/>
            </a:rPr>
            <a:t>Ownership</a:t>
          </a:r>
        </a:p>
      </dgm:t>
    </dgm:pt>
    <dgm:pt modelId="{C92B2389-5B71-4548-BA54-8A04EBC10B4F}" type="parTrans" cxnId="{7A31F704-7E1B-4880-B91B-3D11448BB11B}">
      <dgm:prSet/>
      <dgm:spPr/>
      <dgm:t>
        <a:bodyPr/>
        <a:lstStyle/>
        <a:p>
          <a:endParaRPr lang="en-US" sz="1200"/>
        </a:p>
      </dgm:t>
    </dgm:pt>
    <dgm:pt modelId="{F2FF6F66-2D88-4146-80BC-68DEE4574239}" type="sibTrans" cxnId="{7A31F704-7E1B-4880-B91B-3D11448BB11B}">
      <dgm:prSet/>
      <dgm:spPr/>
      <dgm:t>
        <a:bodyPr/>
        <a:lstStyle/>
        <a:p>
          <a:endParaRPr lang="en-US" sz="1200"/>
        </a:p>
      </dgm:t>
    </dgm:pt>
    <dgm:pt modelId="{D40D4697-4A2D-414E-9C9D-5EFE02667AB7}">
      <dgm:prSet phldrT="[Text]" custT="1"/>
      <dgm:spPr>
        <a:xfrm>
          <a:off x="1352651" y="2459532"/>
          <a:ext cx="9731170" cy="862612"/>
        </a:xfrm>
        <a:prstGeom prst="roundRect">
          <a:avLst>
            <a:gd name="adj" fmla="val 10000"/>
          </a:avLst>
        </a:prstGeom>
        <a:solidFill>
          <a:srgbClr val="FFFFFF">
            <a:lumMod val="95000"/>
          </a:srgbClr>
        </a:solidFill>
        <a:ln>
          <a:noFill/>
        </a:ln>
        <a:effectLst/>
      </dgm:spPr>
      <dgm:t>
        <a:bodyPr/>
        <a:lstStyle/>
        <a:p>
          <a:pPr>
            <a:buNone/>
          </a:pPr>
          <a:r>
            <a:rPr lang="en-US" sz="1600" dirty="0">
              <a:solidFill>
                <a:srgbClr val="404040">
                  <a:hueOff val="0"/>
                  <a:satOff val="0"/>
                  <a:lumOff val="0"/>
                  <a:alphaOff val="0"/>
                </a:srgbClr>
              </a:solidFill>
              <a:latin typeface="Segoe UI"/>
              <a:ea typeface="+mn-ea"/>
              <a:cs typeface="+mn-cs"/>
            </a:rPr>
            <a:t>Purpose</a:t>
          </a:r>
        </a:p>
      </dgm:t>
    </dgm:pt>
    <dgm:pt modelId="{0B5F2E11-960F-4A62-8092-FF88E0E96AB1}" type="parTrans" cxnId="{923DE5F1-BE9C-4585-AC2C-0813B35A4BA5}">
      <dgm:prSet/>
      <dgm:spPr/>
      <dgm:t>
        <a:bodyPr/>
        <a:lstStyle/>
        <a:p>
          <a:endParaRPr lang="en-US" sz="1200"/>
        </a:p>
      </dgm:t>
    </dgm:pt>
    <dgm:pt modelId="{9518DF12-44B8-4D41-9D56-28C48D33D8B6}" type="sibTrans" cxnId="{923DE5F1-BE9C-4585-AC2C-0813B35A4BA5}">
      <dgm:prSet/>
      <dgm:spPr/>
      <dgm:t>
        <a:bodyPr/>
        <a:lstStyle/>
        <a:p>
          <a:endParaRPr lang="en-US" sz="1200"/>
        </a:p>
      </dgm:t>
    </dgm:pt>
    <dgm:pt modelId="{D3DEDA13-98E3-4F30-B12D-50220745C5C6}">
      <dgm:prSet phldrT="[Text]" custT="1"/>
      <dgm:spPr>
        <a:xfrm>
          <a:off x="4430043" y="2531416"/>
          <a:ext cx="1078265"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Segoe UI"/>
              <a:ea typeface="+mn-ea"/>
              <a:cs typeface="+mn-cs"/>
            </a:rPr>
            <a:t>Fun</a:t>
          </a:r>
        </a:p>
      </dgm:t>
    </dgm:pt>
    <dgm:pt modelId="{F9FAE6A2-D124-45C9-B4CD-038A400B1C9F}" type="parTrans" cxnId="{6B73EA31-5CAA-42A2-94D9-CB535B9A4124}">
      <dgm:prSet/>
      <dgm:spPr>
        <a:noFill/>
        <a:ln w="10795" cap="flat" cmpd="sng" algn="ctr">
          <a:solidFill>
            <a:srgbClr val="D83B01">
              <a:shade val="60000"/>
              <a:hueOff val="0"/>
              <a:satOff val="0"/>
              <a:lumOff val="0"/>
              <a:alphaOff val="0"/>
            </a:srgbClr>
          </a:solidFill>
          <a:prstDash val="solid"/>
        </a:ln>
        <a:effectLst/>
      </dgm:spPr>
      <dgm:t>
        <a:bodyPr/>
        <a:lstStyle/>
        <a:p>
          <a:endParaRPr lang="en-US" sz="1400"/>
        </a:p>
      </dgm:t>
    </dgm:pt>
    <dgm:pt modelId="{7D2F0C5B-3B34-4A25-B734-660FDA462345}" type="sibTrans" cxnId="{6B73EA31-5CAA-42A2-94D9-CB535B9A4124}">
      <dgm:prSet/>
      <dgm:spPr/>
      <dgm:t>
        <a:bodyPr/>
        <a:lstStyle/>
        <a:p>
          <a:endParaRPr lang="en-US" sz="1200"/>
        </a:p>
      </dgm:t>
    </dgm:pt>
    <dgm:pt modelId="{E1C62B17-04C0-42CC-A429-16F635ADF723}">
      <dgm:prSet phldrT="[Text]" custT="1"/>
      <dgm:spPr>
        <a:xfrm>
          <a:off x="5831788" y="2531416"/>
          <a:ext cx="1756602"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Segoe UI"/>
              <a:ea typeface="+mn-ea"/>
              <a:cs typeface="+mn-cs"/>
            </a:rPr>
            <a:t>Fun + </a:t>
          </a:r>
          <a:r>
            <a:rPr lang="en-US" sz="1200" i="1" dirty="0">
              <a:solidFill>
                <a:srgbClr val="FFFFFF"/>
              </a:solidFill>
              <a:latin typeface="Segoe UI"/>
              <a:ea typeface="+mn-ea"/>
              <a:cs typeface="+mn-cs"/>
            </a:rPr>
            <a:t>some </a:t>
          </a:r>
          <a:r>
            <a:rPr lang="en-US" sz="1200" dirty="0">
              <a:solidFill>
                <a:srgbClr val="FFFFFF"/>
              </a:solidFill>
              <a:latin typeface="Segoe UI"/>
              <a:ea typeface="+mn-ea"/>
              <a:cs typeface="+mn-cs"/>
            </a:rPr>
            <a:t>work</a:t>
          </a:r>
        </a:p>
        <a:p>
          <a:pPr>
            <a:buNone/>
          </a:pPr>
          <a:r>
            <a:rPr lang="en-US" sz="1200" dirty="0">
              <a:solidFill>
                <a:srgbClr val="FFFFFF"/>
              </a:solidFill>
              <a:latin typeface="Segoe UI"/>
              <a:ea typeface="+mn-ea"/>
              <a:cs typeface="+mn-cs"/>
            </a:rPr>
            <a:t>(BYOD)</a:t>
          </a:r>
        </a:p>
      </dgm:t>
    </dgm:pt>
    <dgm:pt modelId="{12EE9917-9ADA-4DF6-BEC7-861CC5821650}" type="parTrans" cxnId="{B8DEE57F-D1FB-4230-B8EB-AE96C72994B4}">
      <dgm:prSet/>
      <dgm:spPr>
        <a:noFill/>
        <a:ln w="10795" cap="flat" cmpd="sng" algn="ctr">
          <a:solidFill>
            <a:srgbClr val="D83B01">
              <a:shade val="60000"/>
              <a:hueOff val="0"/>
              <a:satOff val="0"/>
              <a:lumOff val="0"/>
              <a:alphaOff val="0"/>
            </a:srgbClr>
          </a:solidFill>
          <a:prstDash val="solid"/>
        </a:ln>
        <a:effectLst/>
      </dgm:spPr>
      <dgm:t>
        <a:bodyPr/>
        <a:lstStyle/>
        <a:p>
          <a:endParaRPr lang="en-US" sz="1400"/>
        </a:p>
      </dgm:t>
    </dgm:pt>
    <dgm:pt modelId="{E13D0D64-3984-4C25-93A7-5AF70E65A7E7}" type="sibTrans" cxnId="{B8DEE57F-D1FB-4230-B8EB-AE96C72994B4}">
      <dgm:prSet/>
      <dgm:spPr/>
      <dgm:t>
        <a:bodyPr/>
        <a:lstStyle/>
        <a:p>
          <a:endParaRPr lang="en-US" sz="1200"/>
        </a:p>
      </dgm:t>
    </dgm:pt>
    <dgm:pt modelId="{B1539E86-3EC4-4600-A82E-AA0B70CDB85B}">
      <dgm:prSet phldrT="[Text]" custT="1"/>
      <dgm:spPr>
        <a:xfrm>
          <a:off x="8530321" y="1525035"/>
          <a:ext cx="1737053"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Segoe UI"/>
              <a:ea typeface="+mn-ea"/>
              <a:cs typeface="+mn-cs"/>
            </a:rPr>
            <a:t>Organizational</a:t>
          </a:r>
        </a:p>
      </dgm:t>
    </dgm:pt>
    <dgm:pt modelId="{53BA5D44-78F0-4747-A4CC-8CD7FDFEA6F8}" type="parTrans" cxnId="{DC759849-F036-4087-88D1-F6678297FFCF}">
      <dgm:prSet/>
      <dgm:spPr>
        <a:noFill/>
        <a:ln w="10795" cap="flat" cmpd="sng" algn="ctr">
          <a:solidFill>
            <a:srgbClr val="D83B01">
              <a:shade val="60000"/>
              <a:hueOff val="0"/>
              <a:satOff val="0"/>
              <a:lumOff val="0"/>
              <a:alphaOff val="0"/>
            </a:srgbClr>
          </a:solidFill>
          <a:prstDash val="solid"/>
        </a:ln>
        <a:effectLst/>
      </dgm:spPr>
      <dgm:t>
        <a:bodyPr/>
        <a:lstStyle/>
        <a:p>
          <a:endParaRPr lang="en-US" sz="1400"/>
        </a:p>
      </dgm:t>
    </dgm:pt>
    <dgm:pt modelId="{D6BC5FA5-9725-409D-9AE5-5B04711228A3}" type="sibTrans" cxnId="{DC759849-F036-4087-88D1-F6678297FFCF}">
      <dgm:prSet/>
      <dgm:spPr/>
      <dgm:t>
        <a:bodyPr/>
        <a:lstStyle/>
        <a:p>
          <a:endParaRPr lang="en-US" sz="1200"/>
        </a:p>
      </dgm:t>
    </dgm:pt>
    <dgm:pt modelId="{E5992C08-D3CD-4C44-8601-C52CFF1A9BA2}">
      <dgm:prSet phldrT="[Text]" custT="1"/>
      <dgm:spPr>
        <a:xfrm>
          <a:off x="1352651" y="3465913"/>
          <a:ext cx="9731170" cy="862612"/>
        </a:xfrm>
        <a:prstGeom prst="roundRect">
          <a:avLst>
            <a:gd name="adj" fmla="val 10000"/>
          </a:avLst>
        </a:prstGeom>
        <a:solidFill>
          <a:srgbClr val="FFFFFF">
            <a:lumMod val="95000"/>
          </a:srgbClr>
        </a:solidFill>
        <a:ln>
          <a:noFill/>
        </a:ln>
        <a:effectLst/>
      </dgm:spPr>
      <dgm:t>
        <a:bodyPr/>
        <a:lstStyle/>
        <a:p>
          <a:pPr>
            <a:buNone/>
          </a:pPr>
          <a:r>
            <a:rPr lang="en-US" sz="1600" dirty="0">
              <a:solidFill>
                <a:srgbClr val="404040">
                  <a:hueOff val="0"/>
                  <a:satOff val="0"/>
                  <a:lumOff val="0"/>
                  <a:alphaOff val="0"/>
                </a:srgbClr>
              </a:solidFill>
              <a:latin typeface="Segoe UI"/>
              <a:ea typeface="+mn-ea"/>
              <a:cs typeface="+mn-cs"/>
            </a:rPr>
            <a:t>Windows 10 Configuration</a:t>
          </a:r>
        </a:p>
      </dgm:t>
    </dgm:pt>
    <dgm:pt modelId="{1D800E7F-6911-4424-8274-B85203DEE233}" type="parTrans" cxnId="{F6A11287-F0EF-4611-ACCE-13482AA3ED5A}">
      <dgm:prSet/>
      <dgm:spPr/>
      <dgm:t>
        <a:bodyPr/>
        <a:lstStyle/>
        <a:p>
          <a:endParaRPr lang="en-US" sz="1200"/>
        </a:p>
      </dgm:t>
    </dgm:pt>
    <dgm:pt modelId="{516ADCB7-3C07-4AD9-BB4B-D73D9A8DF956}" type="sibTrans" cxnId="{F6A11287-F0EF-4611-ACCE-13482AA3ED5A}">
      <dgm:prSet/>
      <dgm:spPr/>
      <dgm:t>
        <a:bodyPr/>
        <a:lstStyle/>
        <a:p>
          <a:endParaRPr lang="en-US" sz="1200"/>
        </a:p>
      </dgm:t>
    </dgm:pt>
    <dgm:pt modelId="{708AF603-6745-440C-8A7C-47E933C83362}">
      <dgm:prSet phldrT="[Text]" custT="1"/>
      <dgm:spPr>
        <a:xfrm>
          <a:off x="4275377" y="3537797"/>
          <a:ext cx="1387598"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Segoe UI"/>
              <a:ea typeface="+mn-ea"/>
              <a:cs typeface="+mn-cs"/>
            </a:rPr>
            <a:t>MSA Sign-in</a:t>
          </a:r>
        </a:p>
      </dgm:t>
    </dgm:pt>
    <dgm:pt modelId="{B0367103-A3D8-40AF-A3A3-E2E7FC6D2A9E}" type="parTrans" cxnId="{AD7BB0C8-BB48-43DA-BA64-28E726F4770C}">
      <dgm:prSet/>
      <dgm:spPr>
        <a:noFill/>
        <a:ln w="10795" cap="flat" cmpd="sng" algn="ctr">
          <a:solidFill>
            <a:srgbClr val="D83B01">
              <a:shade val="60000"/>
              <a:hueOff val="0"/>
              <a:satOff val="0"/>
              <a:lumOff val="0"/>
              <a:alphaOff val="0"/>
            </a:srgbClr>
          </a:solidFill>
          <a:prstDash val="solid"/>
        </a:ln>
        <a:effectLst/>
      </dgm:spPr>
      <dgm:t>
        <a:bodyPr/>
        <a:lstStyle/>
        <a:p>
          <a:endParaRPr lang="en-US" sz="1200"/>
        </a:p>
      </dgm:t>
    </dgm:pt>
    <dgm:pt modelId="{05508508-39E6-456C-A89B-8B84E1ADB98F}" type="sibTrans" cxnId="{AD7BB0C8-BB48-43DA-BA64-28E726F4770C}">
      <dgm:prSet/>
      <dgm:spPr/>
      <dgm:t>
        <a:bodyPr/>
        <a:lstStyle/>
        <a:p>
          <a:endParaRPr lang="en-US" sz="1200"/>
        </a:p>
      </dgm:t>
    </dgm:pt>
    <dgm:pt modelId="{F581D68E-C4D6-43FF-9A4A-CB3FC4A4D5CE}">
      <dgm:prSet phldrT="[Text]" custT="1"/>
      <dgm:spPr>
        <a:xfrm>
          <a:off x="6035613" y="3537797"/>
          <a:ext cx="1348953"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Segoe UI"/>
              <a:ea typeface="+mn-ea"/>
              <a:cs typeface="+mn-cs"/>
            </a:rPr>
            <a:t>Add a Work Account</a:t>
          </a:r>
        </a:p>
      </dgm:t>
    </dgm:pt>
    <dgm:pt modelId="{FF19F6EA-D324-4885-9A80-5170581604F2}" type="parTrans" cxnId="{481A29F7-F28A-4C35-AA36-D0C92862D99D}">
      <dgm:prSet/>
      <dgm:spPr>
        <a:noFill/>
        <a:ln w="10795" cap="flat" cmpd="sng" algn="ctr">
          <a:solidFill>
            <a:srgbClr val="D83B01">
              <a:shade val="60000"/>
              <a:hueOff val="0"/>
              <a:satOff val="0"/>
              <a:lumOff val="0"/>
              <a:alphaOff val="0"/>
            </a:srgbClr>
          </a:solidFill>
          <a:prstDash val="solid"/>
        </a:ln>
        <a:effectLst/>
      </dgm:spPr>
      <dgm:t>
        <a:bodyPr/>
        <a:lstStyle/>
        <a:p>
          <a:endParaRPr lang="en-US" sz="1200"/>
        </a:p>
      </dgm:t>
    </dgm:pt>
    <dgm:pt modelId="{3A19A8C0-6B9C-4B43-A025-9985655F872B}" type="sibTrans" cxnId="{481A29F7-F28A-4C35-AA36-D0C92862D99D}">
      <dgm:prSet/>
      <dgm:spPr/>
      <dgm:t>
        <a:bodyPr/>
        <a:lstStyle/>
        <a:p>
          <a:endParaRPr lang="en-US" sz="1200"/>
        </a:p>
      </dgm:t>
    </dgm:pt>
    <dgm:pt modelId="{FA506A23-A334-463C-B35D-A6EDCA08058C}">
      <dgm:prSet phldrT="[Text]" custT="1"/>
      <dgm:spPr>
        <a:xfrm>
          <a:off x="7911871" y="3537797"/>
          <a:ext cx="1299018"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Segoe UI"/>
              <a:ea typeface="+mn-ea"/>
              <a:cs typeface="+mn-cs"/>
            </a:rPr>
            <a:t>Domain Join</a:t>
          </a:r>
        </a:p>
      </dgm:t>
    </dgm:pt>
    <dgm:pt modelId="{F314CC95-A336-4E8A-89CA-FEC43B9CA425}" type="parTrans" cxnId="{345B832C-496C-49CB-AE59-4698188738D4}">
      <dgm:prSet/>
      <dgm:spPr>
        <a:noFill/>
        <a:ln w="10795" cap="flat" cmpd="sng" algn="ctr">
          <a:solidFill>
            <a:srgbClr val="D83B01">
              <a:shade val="60000"/>
              <a:hueOff val="0"/>
              <a:satOff val="0"/>
              <a:lumOff val="0"/>
              <a:alphaOff val="0"/>
            </a:srgbClr>
          </a:solidFill>
          <a:prstDash val="solid"/>
        </a:ln>
        <a:effectLst/>
      </dgm:spPr>
      <dgm:t>
        <a:bodyPr/>
        <a:lstStyle/>
        <a:p>
          <a:endParaRPr lang="en-US" sz="1200"/>
        </a:p>
      </dgm:t>
    </dgm:pt>
    <dgm:pt modelId="{4B54806B-A0BE-4A3B-A065-28544D9E2A90}" type="sibTrans" cxnId="{345B832C-496C-49CB-AE59-4698188738D4}">
      <dgm:prSet/>
      <dgm:spPr/>
      <dgm:t>
        <a:bodyPr/>
        <a:lstStyle/>
        <a:p>
          <a:endParaRPr lang="en-US" sz="1200"/>
        </a:p>
      </dgm:t>
    </dgm:pt>
    <dgm:pt modelId="{0EB65629-CF8C-49A3-8C2F-040CA82E546C}">
      <dgm:prSet phldrT="[Text]" custT="1"/>
      <dgm:spPr>
        <a:xfrm>
          <a:off x="9534369" y="3537797"/>
          <a:ext cx="1351454"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gm:spPr>
      <dgm:t>
        <a:bodyPr/>
        <a:lstStyle/>
        <a:p>
          <a:pPr>
            <a:buNone/>
          </a:pPr>
          <a:r>
            <a:rPr lang="en-US" sz="1200" dirty="0">
              <a:solidFill>
                <a:srgbClr val="FFFFFF"/>
              </a:solidFill>
              <a:latin typeface="Segoe UI"/>
              <a:ea typeface="+mn-ea"/>
              <a:cs typeface="+mn-cs"/>
            </a:rPr>
            <a:t>Azure AD Join</a:t>
          </a:r>
        </a:p>
      </dgm:t>
    </dgm:pt>
    <dgm:pt modelId="{C753055E-4230-4168-AD03-3B492564CAE9}" type="parTrans" cxnId="{40D9EA4D-39E7-44E9-BC2A-A7A109A18D7E}">
      <dgm:prSet/>
      <dgm:spPr>
        <a:noFill/>
        <a:ln w="10795" cap="flat" cmpd="sng" algn="ctr">
          <a:solidFill>
            <a:srgbClr val="D83B01">
              <a:shade val="60000"/>
              <a:hueOff val="0"/>
              <a:satOff val="0"/>
              <a:lumOff val="0"/>
              <a:alphaOff val="0"/>
            </a:srgbClr>
          </a:solidFill>
          <a:prstDash val="solid"/>
        </a:ln>
        <a:effectLst/>
      </dgm:spPr>
      <dgm:t>
        <a:bodyPr/>
        <a:lstStyle/>
        <a:p>
          <a:endParaRPr lang="en-US" sz="1200"/>
        </a:p>
      </dgm:t>
    </dgm:pt>
    <dgm:pt modelId="{BB0DBD69-D526-41B4-A43C-3D26DC7407BF}" type="sibTrans" cxnId="{40D9EA4D-39E7-44E9-BC2A-A7A109A18D7E}">
      <dgm:prSet/>
      <dgm:spPr/>
      <dgm:t>
        <a:bodyPr/>
        <a:lstStyle/>
        <a:p>
          <a:endParaRPr lang="en-US" sz="1200"/>
        </a:p>
      </dgm:t>
    </dgm:pt>
    <dgm:pt modelId="{52654C48-12A9-4310-B21F-6C7DF4A9AA52}">
      <dgm:prSet phldrT="[Text]" custT="1"/>
      <dgm:spPr>
        <a:solidFill>
          <a:srgbClr val="FFFFFF">
            <a:lumMod val="95000"/>
          </a:srgbClr>
        </a:solidFill>
        <a:ln>
          <a:noFill/>
        </a:ln>
        <a:effectLst/>
      </dgm:spPr>
      <dgm:t>
        <a:bodyPr spcFirstLastPara="0" vert="horz" wrap="square" lIns="128016" tIns="128016" rIns="128016" bIns="128016" numCol="1" spcCol="1270" anchor="ctr" anchorCtr="0"/>
        <a:lstStyle/>
        <a:p>
          <a:pPr marL="0" lvl="0" indent="0" algn="ctr" defTabSz="800100">
            <a:lnSpc>
              <a:spcPct val="90000"/>
            </a:lnSpc>
            <a:spcBef>
              <a:spcPct val="0"/>
            </a:spcBef>
            <a:spcAft>
              <a:spcPct val="35000"/>
            </a:spcAft>
            <a:buNone/>
          </a:pPr>
          <a:r>
            <a:rPr lang="en-US" sz="1600" kern="1200" dirty="0">
              <a:solidFill>
                <a:srgbClr val="404040">
                  <a:hueOff val="0"/>
                  <a:satOff val="0"/>
                  <a:lumOff val="0"/>
                  <a:alphaOff val="0"/>
                </a:srgbClr>
              </a:solidFill>
              <a:latin typeface="Segoe UI"/>
              <a:ea typeface="+mn-ea"/>
              <a:cs typeface="+mn-cs"/>
            </a:rPr>
            <a:t>SSO </a:t>
          </a:r>
        </a:p>
      </dgm:t>
    </dgm:pt>
    <dgm:pt modelId="{6627CAB5-F941-410B-B053-84A65DE6B699}" type="parTrans" cxnId="{12A1E873-82DA-4FC1-8BC2-464BC4345CD0}">
      <dgm:prSet/>
      <dgm:spPr/>
      <dgm:t>
        <a:bodyPr/>
        <a:lstStyle/>
        <a:p>
          <a:endParaRPr lang="en-US" sz="1400"/>
        </a:p>
      </dgm:t>
    </dgm:pt>
    <dgm:pt modelId="{09A6F605-98BA-4E76-8FAE-9FED2A158C5B}" type="sibTrans" cxnId="{12A1E873-82DA-4FC1-8BC2-464BC4345CD0}">
      <dgm:prSet/>
      <dgm:spPr/>
      <dgm:t>
        <a:bodyPr/>
        <a:lstStyle/>
        <a:p>
          <a:endParaRPr lang="en-US" sz="1400"/>
        </a:p>
      </dgm:t>
    </dgm:pt>
    <dgm:pt modelId="{75D2443C-7D4C-4967-8818-C3900CFF7977}">
      <dgm:prSet phldrT="[Text]" custT="1"/>
      <dgm:spPr>
        <a:solidFill>
          <a:srgbClr val="FFFFFF">
            <a:lumMod val="95000"/>
          </a:srgbClr>
        </a:solidFill>
        <a:ln>
          <a:noFill/>
        </a:ln>
        <a:effectLst/>
      </dgm:spPr>
      <dgm:t>
        <a:bodyPr spcFirstLastPara="0" vert="horz" wrap="square" lIns="128016" tIns="128016" rIns="128016" bIns="128016" numCol="1" spcCol="1270" anchor="ctr" anchorCtr="0"/>
        <a:lstStyle/>
        <a:p>
          <a:pPr marL="0" lvl="0" indent="0" algn="ctr" defTabSz="800100">
            <a:lnSpc>
              <a:spcPct val="90000"/>
            </a:lnSpc>
            <a:spcBef>
              <a:spcPct val="0"/>
            </a:spcBef>
            <a:spcAft>
              <a:spcPct val="35000"/>
            </a:spcAft>
            <a:buNone/>
          </a:pPr>
          <a:r>
            <a:rPr lang="en-US" sz="1600" kern="1200" dirty="0">
              <a:solidFill>
                <a:srgbClr val="404040">
                  <a:hueOff val="0"/>
                  <a:satOff val="0"/>
                  <a:lumOff val="0"/>
                  <a:alphaOff val="0"/>
                </a:srgbClr>
              </a:solidFill>
              <a:latin typeface="Segoe UI"/>
              <a:ea typeface="+mn-ea"/>
              <a:cs typeface="+mn-cs"/>
            </a:rPr>
            <a:t>Identity</a:t>
          </a:r>
        </a:p>
      </dgm:t>
    </dgm:pt>
    <dgm:pt modelId="{94D122EC-4B88-457B-89BE-E8F7DFB8CEBE}" type="parTrans" cxnId="{2FEF5EF0-808A-4D00-874C-0A346CE35596}">
      <dgm:prSet/>
      <dgm:spPr/>
      <dgm:t>
        <a:bodyPr/>
        <a:lstStyle/>
        <a:p>
          <a:endParaRPr lang="en-US" sz="1600"/>
        </a:p>
      </dgm:t>
    </dgm:pt>
    <dgm:pt modelId="{BA6CE88C-A9DB-4384-9EBA-8288B79C0CF9}" type="sibTrans" cxnId="{2FEF5EF0-808A-4D00-874C-0A346CE35596}">
      <dgm:prSet/>
      <dgm:spPr/>
      <dgm:t>
        <a:bodyPr/>
        <a:lstStyle/>
        <a:p>
          <a:endParaRPr lang="en-US" sz="1600"/>
        </a:p>
      </dgm:t>
    </dgm:pt>
    <dgm:pt modelId="{7C880179-AB93-424D-B597-78F55E6BF6E5}" type="pres">
      <dgm:prSet presAssocID="{5D5F9F5E-56C5-478B-9D4D-A3886F544403}" presName="mainComposite" presStyleCnt="0">
        <dgm:presLayoutVars>
          <dgm:chPref val="1"/>
          <dgm:dir/>
          <dgm:animOne val="branch"/>
          <dgm:animLvl val="lvl"/>
          <dgm:resizeHandles val="exact"/>
        </dgm:presLayoutVars>
      </dgm:prSet>
      <dgm:spPr/>
    </dgm:pt>
    <dgm:pt modelId="{18DD709F-A7F6-4B08-A7BD-35FD348D3FC3}" type="pres">
      <dgm:prSet presAssocID="{5D5F9F5E-56C5-478B-9D4D-A3886F544403}" presName="hierFlow" presStyleCnt="0"/>
      <dgm:spPr/>
    </dgm:pt>
    <dgm:pt modelId="{E2938D02-8C66-4EBF-A2FB-2702376068CC}" type="pres">
      <dgm:prSet presAssocID="{5D5F9F5E-56C5-478B-9D4D-A3886F544403}" presName="firstBuf" presStyleCnt="0"/>
      <dgm:spPr/>
    </dgm:pt>
    <dgm:pt modelId="{3A289DAC-CEEC-4539-A80C-2AFF8C9DF340}" type="pres">
      <dgm:prSet presAssocID="{5D5F9F5E-56C5-478B-9D4D-A3886F544403}" presName="hierChild1" presStyleCnt="0">
        <dgm:presLayoutVars>
          <dgm:chPref val="1"/>
          <dgm:animOne val="branch"/>
          <dgm:animLvl val="lvl"/>
        </dgm:presLayoutVars>
      </dgm:prSet>
      <dgm:spPr/>
    </dgm:pt>
    <dgm:pt modelId="{190248AA-7AB1-4E63-8AB4-4C3BEE1AF276}" type="pres">
      <dgm:prSet presAssocID="{E24C694B-5933-47EB-B52C-B9C54DFCF41B}" presName="Name14" presStyleCnt="0"/>
      <dgm:spPr/>
    </dgm:pt>
    <dgm:pt modelId="{A614287C-5E03-46ED-BD76-6FAD6491C7F6}" type="pres">
      <dgm:prSet presAssocID="{E24C694B-5933-47EB-B52C-B9C54DFCF41B}" presName="level1Shape" presStyleLbl="node0" presStyleIdx="0" presStyleCnt="1" custScaleX="223772" custScaleY="77664" custLinFactNeighborX="-429" custLinFactNeighborY="16019">
        <dgm:presLayoutVars>
          <dgm:chPref val="3"/>
        </dgm:presLayoutVars>
      </dgm:prSet>
      <dgm:spPr/>
    </dgm:pt>
    <dgm:pt modelId="{E446A413-FE71-4905-9036-057A5822514A}" type="pres">
      <dgm:prSet presAssocID="{E24C694B-5933-47EB-B52C-B9C54DFCF41B}" presName="hierChild2" presStyleCnt="0"/>
      <dgm:spPr/>
    </dgm:pt>
    <dgm:pt modelId="{2EB82274-7737-4100-8428-56326361F339}" type="pres">
      <dgm:prSet presAssocID="{F684F64B-46CE-497E-8D59-E81DBF59802F}" presName="Name19" presStyleLbl="parChTrans1D2" presStyleIdx="0" presStyleCnt="2"/>
      <dgm:spPr>
        <a:xfrm>
          <a:off x="6009217" y="1237497"/>
          <a:ext cx="1698359" cy="287537"/>
        </a:xfrm>
        <a:custGeom>
          <a:avLst/>
          <a:gdLst/>
          <a:ahLst/>
          <a:cxnLst/>
          <a:rect l="0" t="0" r="0" b="0"/>
          <a:pathLst>
            <a:path>
              <a:moveTo>
                <a:pt x="1698359" y="0"/>
              </a:moveTo>
              <a:lnTo>
                <a:pt x="1698359" y="143768"/>
              </a:lnTo>
              <a:lnTo>
                <a:pt x="0" y="143768"/>
              </a:lnTo>
              <a:lnTo>
                <a:pt x="0" y="287537"/>
              </a:lnTo>
            </a:path>
          </a:pathLst>
        </a:custGeom>
      </dgm:spPr>
    </dgm:pt>
    <dgm:pt modelId="{A6B45E3E-9800-48DD-81F2-74B56BB54AB1}" type="pres">
      <dgm:prSet presAssocID="{57972AD8-3FDF-403C-9B8D-6528E760E6AB}" presName="Name21" presStyleCnt="0"/>
      <dgm:spPr/>
    </dgm:pt>
    <dgm:pt modelId="{8CD8D9EE-283E-45E5-A8E1-550AED1D84A9}" type="pres">
      <dgm:prSet presAssocID="{57972AD8-3FDF-403C-9B8D-6528E760E6AB}" presName="level2Shape" presStyleLbl="node2" presStyleIdx="0" presStyleCnt="2" custScaleX="159782" custScaleY="62232" custLinFactNeighborY="19680"/>
      <dgm:spPr/>
    </dgm:pt>
    <dgm:pt modelId="{DD56B9A2-585E-490B-A262-58F736EE4877}" type="pres">
      <dgm:prSet presAssocID="{57972AD8-3FDF-403C-9B8D-6528E760E6AB}" presName="hierChild3" presStyleCnt="0"/>
      <dgm:spPr/>
    </dgm:pt>
    <dgm:pt modelId="{2E684E07-1CA9-4FC7-980F-06692CFD5892}" type="pres">
      <dgm:prSet presAssocID="{F9FAE6A2-D124-45C9-B4CD-038A400B1C9F}" presName="Name19" presStyleLbl="parChTrans1D3" presStyleIdx="0" presStyleCnt="3"/>
      <dgm:spPr>
        <a:xfrm>
          <a:off x="4969176" y="2243879"/>
          <a:ext cx="1040041" cy="287537"/>
        </a:xfrm>
        <a:custGeom>
          <a:avLst/>
          <a:gdLst/>
          <a:ahLst/>
          <a:cxnLst/>
          <a:rect l="0" t="0" r="0" b="0"/>
          <a:pathLst>
            <a:path>
              <a:moveTo>
                <a:pt x="1040041" y="0"/>
              </a:moveTo>
              <a:lnTo>
                <a:pt x="1040041" y="143768"/>
              </a:lnTo>
              <a:lnTo>
                <a:pt x="0" y="143768"/>
              </a:lnTo>
              <a:lnTo>
                <a:pt x="0" y="287537"/>
              </a:lnTo>
            </a:path>
          </a:pathLst>
        </a:custGeom>
      </dgm:spPr>
    </dgm:pt>
    <dgm:pt modelId="{52CE85D2-28E5-49DF-9392-B265C30BA51C}" type="pres">
      <dgm:prSet presAssocID="{D3DEDA13-98E3-4F30-B12D-50220745C5C6}" presName="Name21" presStyleCnt="0"/>
      <dgm:spPr/>
    </dgm:pt>
    <dgm:pt modelId="{6DF77B9C-7694-4713-8629-C37B776ED379}" type="pres">
      <dgm:prSet presAssocID="{D3DEDA13-98E3-4F30-B12D-50220745C5C6}" presName="level2Shape" presStyleLbl="node3" presStyleIdx="0" presStyleCnt="3" custLinFactNeighborY="17485"/>
      <dgm:spPr/>
    </dgm:pt>
    <dgm:pt modelId="{94F33C1F-FC09-4341-8A7F-DD8DFCF9AE10}" type="pres">
      <dgm:prSet presAssocID="{D3DEDA13-98E3-4F30-B12D-50220745C5C6}" presName="hierChild3" presStyleCnt="0"/>
      <dgm:spPr/>
    </dgm:pt>
    <dgm:pt modelId="{CE9FDCB8-93E0-453D-9350-907DB85BF666}" type="pres">
      <dgm:prSet presAssocID="{B0367103-A3D8-40AF-A3A3-E2E7FC6D2A9E}" presName="Name19" presStyleLbl="parChTrans1D4" presStyleIdx="0" presStyleCnt="4"/>
      <dgm:spPr>
        <a:xfrm>
          <a:off x="4923456" y="3250260"/>
          <a:ext cx="91440" cy="287537"/>
        </a:xfrm>
        <a:custGeom>
          <a:avLst/>
          <a:gdLst/>
          <a:ahLst/>
          <a:cxnLst/>
          <a:rect l="0" t="0" r="0" b="0"/>
          <a:pathLst>
            <a:path>
              <a:moveTo>
                <a:pt x="45720" y="0"/>
              </a:moveTo>
              <a:lnTo>
                <a:pt x="45720" y="287537"/>
              </a:lnTo>
            </a:path>
          </a:pathLst>
        </a:custGeom>
      </dgm:spPr>
    </dgm:pt>
    <dgm:pt modelId="{CB9C7980-18EA-4DB4-8A81-ABC69891F668}" type="pres">
      <dgm:prSet presAssocID="{708AF603-6745-440C-8A7C-47E933C83362}" presName="Name21" presStyleCnt="0"/>
      <dgm:spPr/>
    </dgm:pt>
    <dgm:pt modelId="{5B0539D2-40A0-429F-AB6F-2E8970F62860}" type="pres">
      <dgm:prSet presAssocID="{708AF603-6745-440C-8A7C-47E933C83362}" presName="level2Shape" presStyleLbl="node4" presStyleIdx="0" presStyleCnt="4" custScaleX="128688" custLinFactNeighborY="15289"/>
      <dgm:spPr/>
    </dgm:pt>
    <dgm:pt modelId="{1D374F14-61B1-499C-8A6F-651915CA3CB9}" type="pres">
      <dgm:prSet presAssocID="{708AF603-6745-440C-8A7C-47E933C83362}" presName="hierChild3" presStyleCnt="0"/>
      <dgm:spPr/>
    </dgm:pt>
    <dgm:pt modelId="{5A8837DA-AE2A-4007-A4D9-7504CACCC71F}" type="pres">
      <dgm:prSet presAssocID="{12EE9917-9ADA-4DF6-BEC7-861CC5821650}" presName="Name19" presStyleLbl="parChTrans1D3" presStyleIdx="1" presStyleCnt="3"/>
      <dgm:spPr>
        <a:xfrm>
          <a:off x="6009217" y="2243879"/>
          <a:ext cx="700872" cy="287537"/>
        </a:xfrm>
        <a:custGeom>
          <a:avLst/>
          <a:gdLst/>
          <a:ahLst/>
          <a:cxnLst/>
          <a:rect l="0" t="0" r="0" b="0"/>
          <a:pathLst>
            <a:path>
              <a:moveTo>
                <a:pt x="0" y="0"/>
              </a:moveTo>
              <a:lnTo>
                <a:pt x="0" y="143768"/>
              </a:lnTo>
              <a:lnTo>
                <a:pt x="700872" y="143768"/>
              </a:lnTo>
              <a:lnTo>
                <a:pt x="700872" y="287537"/>
              </a:lnTo>
            </a:path>
          </a:pathLst>
        </a:custGeom>
      </dgm:spPr>
    </dgm:pt>
    <dgm:pt modelId="{0471D9A1-5825-4E17-9928-8ED23944DC53}" type="pres">
      <dgm:prSet presAssocID="{E1C62B17-04C0-42CC-A429-16F635ADF723}" presName="Name21" presStyleCnt="0"/>
      <dgm:spPr/>
    </dgm:pt>
    <dgm:pt modelId="{821A6168-3423-44F2-8967-C9E03C920670}" type="pres">
      <dgm:prSet presAssocID="{E1C62B17-04C0-42CC-A429-16F635ADF723}" presName="level2Shape" presStyleLbl="node3" presStyleIdx="1" presStyleCnt="3" custScaleX="162910" custLinFactNeighborY="17485"/>
      <dgm:spPr/>
    </dgm:pt>
    <dgm:pt modelId="{79F1BA9D-0023-48F4-8CFD-9BAF0BD1585E}" type="pres">
      <dgm:prSet presAssocID="{E1C62B17-04C0-42CC-A429-16F635ADF723}" presName="hierChild3" presStyleCnt="0"/>
      <dgm:spPr/>
    </dgm:pt>
    <dgm:pt modelId="{E0E0CD73-B528-46F4-983A-3C86C42272DB}" type="pres">
      <dgm:prSet presAssocID="{FF19F6EA-D324-4885-9A80-5170581604F2}" presName="Name19" presStyleLbl="parChTrans1D4" presStyleIdx="1" presStyleCnt="4"/>
      <dgm:spPr>
        <a:xfrm>
          <a:off x="6664370" y="3250260"/>
          <a:ext cx="91440" cy="287537"/>
        </a:xfrm>
        <a:custGeom>
          <a:avLst/>
          <a:gdLst/>
          <a:ahLst/>
          <a:cxnLst/>
          <a:rect l="0" t="0" r="0" b="0"/>
          <a:pathLst>
            <a:path>
              <a:moveTo>
                <a:pt x="45720" y="0"/>
              </a:moveTo>
              <a:lnTo>
                <a:pt x="45720" y="287537"/>
              </a:lnTo>
            </a:path>
          </a:pathLst>
        </a:custGeom>
      </dgm:spPr>
    </dgm:pt>
    <dgm:pt modelId="{57F252A2-254D-4D7F-8216-0DC6F77864C1}" type="pres">
      <dgm:prSet presAssocID="{F581D68E-C4D6-43FF-9A4A-CB3FC4A4D5CE}" presName="Name21" presStyleCnt="0"/>
      <dgm:spPr/>
    </dgm:pt>
    <dgm:pt modelId="{E52A61EA-477F-4DE5-B6FF-26334526D6BE}" type="pres">
      <dgm:prSet presAssocID="{F581D68E-C4D6-43FF-9A4A-CB3FC4A4D5CE}" presName="level2Shape" presStyleLbl="node4" presStyleIdx="1" presStyleCnt="4" custScaleX="125104" custLinFactNeighborY="15289"/>
      <dgm:spPr/>
    </dgm:pt>
    <dgm:pt modelId="{A0CEF2C4-9599-4A46-A328-CD0496ABB62E}" type="pres">
      <dgm:prSet presAssocID="{F581D68E-C4D6-43FF-9A4A-CB3FC4A4D5CE}" presName="hierChild3" presStyleCnt="0"/>
      <dgm:spPr/>
    </dgm:pt>
    <dgm:pt modelId="{BE3C3BA0-C0F8-4B4C-B4AE-AEA806656DFF}" type="pres">
      <dgm:prSet presAssocID="{53BA5D44-78F0-4747-A4CC-8CD7FDFEA6F8}" presName="Name19" presStyleLbl="parChTrans1D2" presStyleIdx="1" presStyleCnt="2"/>
      <dgm:spPr>
        <a:xfrm>
          <a:off x="7707577" y="1237497"/>
          <a:ext cx="1691270" cy="287537"/>
        </a:xfrm>
        <a:custGeom>
          <a:avLst/>
          <a:gdLst/>
          <a:ahLst/>
          <a:cxnLst/>
          <a:rect l="0" t="0" r="0" b="0"/>
          <a:pathLst>
            <a:path>
              <a:moveTo>
                <a:pt x="0" y="0"/>
              </a:moveTo>
              <a:lnTo>
                <a:pt x="0" y="143768"/>
              </a:lnTo>
              <a:lnTo>
                <a:pt x="1691270" y="143768"/>
              </a:lnTo>
              <a:lnTo>
                <a:pt x="1691270" y="287537"/>
              </a:lnTo>
            </a:path>
          </a:pathLst>
        </a:custGeom>
      </dgm:spPr>
    </dgm:pt>
    <dgm:pt modelId="{7FF05D20-D1BA-4C05-9DDA-E1BD0207F474}" type="pres">
      <dgm:prSet presAssocID="{B1539E86-3EC4-4600-A82E-AA0B70CDB85B}" presName="Name21" presStyleCnt="0"/>
      <dgm:spPr/>
    </dgm:pt>
    <dgm:pt modelId="{3B26383E-6C08-47A6-BA9F-1DAF4E6BA1AB}" type="pres">
      <dgm:prSet presAssocID="{B1539E86-3EC4-4600-A82E-AA0B70CDB85B}" presName="level2Shape" presStyleLbl="node2" presStyleIdx="1" presStyleCnt="2" custScaleX="161097" custScaleY="62232" custLinFactNeighborY="19680"/>
      <dgm:spPr/>
    </dgm:pt>
    <dgm:pt modelId="{2EED60E9-B8FB-4B2D-B3FD-DA3DF1CBD68C}" type="pres">
      <dgm:prSet presAssocID="{B1539E86-3EC4-4600-A82E-AA0B70CDB85B}" presName="hierChild3" presStyleCnt="0"/>
      <dgm:spPr/>
    </dgm:pt>
    <dgm:pt modelId="{3BE9BDDE-316A-4A23-BAB9-E321CCF0F669}" type="pres">
      <dgm:prSet presAssocID="{D2B4805D-49E5-4429-A38A-A79FB24328AE}" presName="Name19" presStyleLbl="parChTrans1D3" presStyleIdx="2" presStyleCnt="3"/>
      <dgm:spPr>
        <a:xfrm>
          <a:off x="9353127" y="2243879"/>
          <a:ext cx="91440" cy="287537"/>
        </a:xfrm>
        <a:custGeom>
          <a:avLst/>
          <a:gdLst/>
          <a:ahLst/>
          <a:cxnLst/>
          <a:rect l="0" t="0" r="0" b="0"/>
          <a:pathLst>
            <a:path>
              <a:moveTo>
                <a:pt x="45720" y="0"/>
              </a:moveTo>
              <a:lnTo>
                <a:pt x="45720" y="287537"/>
              </a:lnTo>
            </a:path>
          </a:pathLst>
        </a:custGeom>
      </dgm:spPr>
    </dgm:pt>
    <dgm:pt modelId="{E791E4EE-AC9E-4808-87ED-4E7F363C8333}" type="pres">
      <dgm:prSet presAssocID="{12F03225-7166-449F-8FC3-078FB4C7A065}" presName="Name21" presStyleCnt="0"/>
      <dgm:spPr/>
    </dgm:pt>
    <dgm:pt modelId="{5C12CFBB-DBB1-4A57-AD0C-9642DCC717FD}" type="pres">
      <dgm:prSet presAssocID="{12F03225-7166-449F-8FC3-078FB4C7A065}" presName="level2Shape" presStyleLbl="node3" presStyleIdx="2" presStyleCnt="3" custLinFactNeighborY="17485"/>
      <dgm:spPr/>
    </dgm:pt>
    <dgm:pt modelId="{DE80F875-C7EE-4B9D-BB94-58BCBFDD9F31}" type="pres">
      <dgm:prSet presAssocID="{12F03225-7166-449F-8FC3-078FB4C7A065}" presName="hierChild3" presStyleCnt="0"/>
      <dgm:spPr/>
    </dgm:pt>
    <dgm:pt modelId="{B9D4EF3B-FEEC-4137-8323-A0E6B9E3613D}" type="pres">
      <dgm:prSet presAssocID="{F314CC95-A336-4E8A-89CA-FEC43B9CA425}" presName="Name19" presStyleLbl="parChTrans1D4" presStyleIdx="2" presStyleCnt="4"/>
      <dgm:spPr>
        <a:xfrm>
          <a:off x="8561380" y="3250260"/>
          <a:ext cx="837467" cy="287537"/>
        </a:xfrm>
        <a:custGeom>
          <a:avLst/>
          <a:gdLst/>
          <a:ahLst/>
          <a:cxnLst/>
          <a:rect l="0" t="0" r="0" b="0"/>
          <a:pathLst>
            <a:path>
              <a:moveTo>
                <a:pt x="837467" y="0"/>
              </a:moveTo>
              <a:lnTo>
                <a:pt x="837467" y="143768"/>
              </a:lnTo>
              <a:lnTo>
                <a:pt x="0" y="143768"/>
              </a:lnTo>
              <a:lnTo>
                <a:pt x="0" y="287537"/>
              </a:lnTo>
            </a:path>
          </a:pathLst>
        </a:custGeom>
      </dgm:spPr>
    </dgm:pt>
    <dgm:pt modelId="{47A14947-716E-4559-B364-0B121463D374}" type="pres">
      <dgm:prSet presAssocID="{FA506A23-A334-463C-B35D-A6EDCA08058C}" presName="Name21" presStyleCnt="0"/>
      <dgm:spPr/>
    </dgm:pt>
    <dgm:pt modelId="{C450F2ED-191A-4C9C-A465-A80053F91AA0}" type="pres">
      <dgm:prSet presAssocID="{FA506A23-A334-463C-B35D-A6EDCA08058C}" presName="level2Shape" presStyleLbl="node4" presStyleIdx="2" presStyleCnt="4" custScaleX="120473" custLinFactNeighborY="15289"/>
      <dgm:spPr/>
    </dgm:pt>
    <dgm:pt modelId="{22B48482-2E89-4871-8332-C9D72576BD5B}" type="pres">
      <dgm:prSet presAssocID="{FA506A23-A334-463C-B35D-A6EDCA08058C}" presName="hierChild3" presStyleCnt="0"/>
      <dgm:spPr/>
    </dgm:pt>
    <dgm:pt modelId="{626467B8-6C3F-410F-9F43-FF1BA3E1C80D}" type="pres">
      <dgm:prSet presAssocID="{C753055E-4230-4168-AD03-3B492564CAE9}" presName="Name19" presStyleLbl="parChTrans1D4" presStyleIdx="3" presStyleCnt="4"/>
      <dgm:spPr>
        <a:xfrm>
          <a:off x="9398847" y="3250260"/>
          <a:ext cx="811249" cy="287537"/>
        </a:xfrm>
        <a:custGeom>
          <a:avLst/>
          <a:gdLst/>
          <a:ahLst/>
          <a:cxnLst/>
          <a:rect l="0" t="0" r="0" b="0"/>
          <a:pathLst>
            <a:path>
              <a:moveTo>
                <a:pt x="0" y="0"/>
              </a:moveTo>
              <a:lnTo>
                <a:pt x="0" y="143768"/>
              </a:lnTo>
              <a:lnTo>
                <a:pt x="811249" y="143768"/>
              </a:lnTo>
              <a:lnTo>
                <a:pt x="811249" y="287537"/>
              </a:lnTo>
            </a:path>
          </a:pathLst>
        </a:custGeom>
      </dgm:spPr>
    </dgm:pt>
    <dgm:pt modelId="{59F8AFA1-45D9-4F47-995F-4A4AE6DA8773}" type="pres">
      <dgm:prSet presAssocID="{0EB65629-CF8C-49A3-8C2F-040CA82E546C}" presName="Name21" presStyleCnt="0"/>
      <dgm:spPr/>
    </dgm:pt>
    <dgm:pt modelId="{4BBACDD1-418C-4EF4-B544-4B8BC34E4CE9}" type="pres">
      <dgm:prSet presAssocID="{0EB65629-CF8C-49A3-8C2F-040CA82E546C}" presName="level2Shape" presStyleLbl="node4" presStyleIdx="3" presStyleCnt="4" custScaleX="125336" custLinFactNeighborY="15289"/>
      <dgm:spPr/>
    </dgm:pt>
    <dgm:pt modelId="{12135AE9-F532-4401-971C-72A69C7C1F77}" type="pres">
      <dgm:prSet presAssocID="{0EB65629-CF8C-49A3-8C2F-040CA82E546C}" presName="hierChild3" presStyleCnt="0"/>
      <dgm:spPr/>
    </dgm:pt>
    <dgm:pt modelId="{34E61062-53A2-4CDE-BECE-F5CC1F03A190}" type="pres">
      <dgm:prSet presAssocID="{5D5F9F5E-56C5-478B-9D4D-A3886F544403}" presName="bgShapesFlow" presStyleCnt="0"/>
      <dgm:spPr/>
    </dgm:pt>
    <dgm:pt modelId="{5F50AE54-1433-46B1-9508-CF88300E75FD}" type="pres">
      <dgm:prSet presAssocID="{8D6831C0-57BF-49EA-AC16-E0B899F33650}" presName="rectComp" presStyleCnt="0"/>
      <dgm:spPr/>
    </dgm:pt>
    <dgm:pt modelId="{09D69920-BE96-46DE-92EB-296BF95123E2}" type="pres">
      <dgm:prSet presAssocID="{8D6831C0-57BF-49EA-AC16-E0B899F33650}" presName="bgRect" presStyleLbl="bgShp" presStyleIdx="0" presStyleCnt="6"/>
      <dgm:spPr/>
    </dgm:pt>
    <dgm:pt modelId="{648C1B76-78B5-4CDF-988A-1DBBD012CEED}" type="pres">
      <dgm:prSet presAssocID="{8D6831C0-57BF-49EA-AC16-E0B899F33650}" presName="bgRectTx" presStyleLbl="bgShp" presStyleIdx="0" presStyleCnt="6">
        <dgm:presLayoutVars>
          <dgm:bulletEnabled val="1"/>
        </dgm:presLayoutVars>
      </dgm:prSet>
      <dgm:spPr/>
    </dgm:pt>
    <dgm:pt modelId="{CCC6E50F-F69F-4F47-8D32-C801714EA526}" type="pres">
      <dgm:prSet presAssocID="{8D6831C0-57BF-49EA-AC16-E0B899F33650}" presName="spComp" presStyleCnt="0"/>
      <dgm:spPr/>
    </dgm:pt>
    <dgm:pt modelId="{768B3B22-3856-4080-9923-3756EA5D64C4}" type="pres">
      <dgm:prSet presAssocID="{8D6831C0-57BF-49EA-AC16-E0B899F33650}" presName="vSp" presStyleCnt="0"/>
      <dgm:spPr/>
    </dgm:pt>
    <dgm:pt modelId="{B47B3212-6243-4DE9-B246-3AFC884D4E15}" type="pres">
      <dgm:prSet presAssocID="{FC275603-9422-42B4-9152-E5ACC074192D}" presName="rectComp" presStyleCnt="0"/>
      <dgm:spPr/>
    </dgm:pt>
    <dgm:pt modelId="{60CA2BE1-D194-44BA-AC67-6BFD77242566}" type="pres">
      <dgm:prSet presAssocID="{FC275603-9422-42B4-9152-E5ACC074192D}" presName="bgRect" presStyleLbl="bgShp" presStyleIdx="1" presStyleCnt="6" custLinFactNeighborY="-10683"/>
      <dgm:spPr/>
    </dgm:pt>
    <dgm:pt modelId="{9F3B87BA-E153-4FBE-8A4A-024295041D7C}" type="pres">
      <dgm:prSet presAssocID="{FC275603-9422-42B4-9152-E5ACC074192D}" presName="bgRectTx" presStyleLbl="bgShp" presStyleIdx="1" presStyleCnt="6">
        <dgm:presLayoutVars>
          <dgm:bulletEnabled val="1"/>
        </dgm:presLayoutVars>
      </dgm:prSet>
      <dgm:spPr/>
    </dgm:pt>
    <dgm:pt modelId="{DB046783-6BFC-45D6-8F46-D517D323846D}" type="pres">
      <dgm:prSet presAssocID="{FC275603-9422-42B4-9152-E5ACC074192D}" presName="spComp" presStyleCnt="0"/>
      <dgm:spPr/>
    </dgm:pt>
    <dgm:pt modelId="{A0CE0C51-62E2-4FFE-BFE1-C7E311C2BBD1}" type="pres">
      <dgm:prSet presAssocID="{FC275603-9422-42B4-9152-E5ACC074192D}" presName="vSp" presStyleCnt="0"/>
      <dgm:spPr/>
    </dgm:pt>
    <dgm:pt modelId="{A6AE811B-7390-4BE1-8038-5CD49C6ABADC}" type="pres">
      <dgm:prSet presAssocID="{D40D4697-4A2D-414E-9C9D-5EFE02667AB7}" presName="rectComp" presStyleCnt="0"/>
      <dgm:spPr/>
    </dgm:pt>
    <dgm:pt modelId="{929610CB-4475-485C-8F12-46F8C0FEF9A7}" type="pres">
      <dgm:prSet presAssocID="{D40D4697-4A2D-414E-9C9D-5EFE02667AB7}" presName="bgRect" presStyleLbl="bgShp" presStyleIdx="2" presStyleCnt="6" custLinFactNeighborY="-19891"/>
      <dgm:spPr/>
    </dgm:pt>
    <dgm:pt modelId="{8F2C771B-E740-427C-9062-4D806067E48F}" type="pres">
      <dgm:prSet presAssocID="{D40D4697-4A2D-414E-9C9D-5EFE02667AB7}" presName="bgRectTx" presStyleLbl="bgShp" presStyleIdx="2" presStyleCnt="6">
        <dgm:presLayoutVars>
          <dgm:bulletEnabled val="1"/>
        </dgm:presLayoutVars>
      </dgm:prSet>
      <dgm:spPr/>
    </dgm:pt>
    <dgm:pt modelId="{95A54187-098D-45C5-A617-42E75C818112}" type="pres">
      <dgm:prSet presAssocID="{D40D4697-4A2D-414E-9C9D-5EFE02667AB7}" presName="spComp" presStyleCnt="0"/>
      <dgm:spPr/>
    </dgm:pt>
    <dgm:pt modelId="{258A7496-706B-4137-9159-91E3D86691F7}" type="pres">
      <dgm:prSet presAssocID="{D40D4697-4A2D-414E-9C9D-5EFE02667AB7}" presName="vSp" presStyleCnt="0"/>
      <dgm:spPr/>
    </dgm:pt>
    <dgm:pt modelId="{0C2AC083-A705-419E-951B-ADBFA9BE9C6C}" type="pres">
      <dgm:prSet presAssocID="{E5992C08-D3CD-4C44-8601-C52CFF1A9BA2}" presName="rectComp" presStyleCnt="0"/>
      <dgm:spPr/>
    </dgm:pt>
    <dgm:pt modelId="{91B0876D-B68F-497A-90A4-037A2BF86E89}" type="pres">
      <dgm:prSet presAssocID="{E5992C08-D3CD-4C44-8601-C52CFF1A9BA2}" presName="bgRect" presStyleLbl="bgShp" presStyleIdx="3" presStyleCnt="6" custLinFactNeighborY="-28501"/>
      <dgm:spPr/>
    </dgm:pt>
    <dgm:pt modelId="{9212EF9A-C183-44EF-8132-93CD8C2080AC}" type="pres">
      <dgm:prSet presAssocID="{E5992C08-D3CD-4C44-8601-C52CFF1A9BA2}" presName="bgRectTx" presStyleLbl="bgShp" presStyleIdx="3" presStyleCnt="6">
        <dgm:presLayoutVars>
          <dgm:bulletEnabled val="1"/>
        </dgm:presLayoutVars>
      </dgm:prSet>
      <dgm:spPr/>
    </dgm:pt>
    <dgm:pt modelId="{49135F4C-98CF-444E-82F1-3EBD24310B27}" type="pres">
      <dgm:prSet presAssocID="{E5992C08-D3CD-4C44-8601-C52CFF1A9BA2}" presName="spComp" presStyleCnt="0"/>
      <dgm:spPr/>
    </dgm:pt>
    <dgm:pt modelId="{42DE58FE-45DA-4ACE-BEB6-4180B5F20200}" type="pres">
      <dgm:prSet presAssocID="{E5992C08-D3CD-4C44-8601-C52CFF1A9BA2}" presName="vSp" presStyleCnt="0"/>
      <dgm:spPr/>
    </dgm:pt>
    <dgm:pt modelId="{9382B074-A667-4FBD-8F4F-1F4D72395490}" type="pres">
      <dgm:prSet presAssocID="{52654C48-12A9-4310-B21F-6C7DF4A9AA52}" presName="rectComp" presStyleCnt="0"/>
      <dgm:spPr/>
    </dgm:pt>
    <dgm:pt modelId="{34DB238A-E2CD-4D54-A32D-2948C0F14A23}" type="pres">
      <dgm:prSet presAssocID="{52654C48-12A9-4310-B21F-6C7DF4A9AA52}" presName="bgRect" presStyleLbl="bgShp" presStyleIdx="4" presStyleCnt="6" custScaleY="88423" custLinFactNeighborY="-41295"/>
      <dgm:spPr>
        <a:xfrm>
          <a:off x="1352651" y="3922772"/>
          <a:ext cx="9731170" cy="816280"/>
        </a:xfrm>
        <a:prstGeom prst="roundRect">
          <a:avLst>
            <a:gd name="adj" fmla="val 10000"/>
          </a:avLst>
        </a:prstGeom>
      </dgm:spPr>
    </dgm:pt>
    <dgm:pt modelId="{0C16A23D-19BB-47E6-B7B1-1315F81CB11D}" type="pres">
      <dgm:prSet presAssocID="{52654C48-12A9-4310-B21F-6C7DF4A9AA52}" presName="bgRectTx" presStyleLbl="bgShp" presStyleIdx="4" presStyleCnt="6">
        <dgm:presLayoutVars>
          <dgm:bulletEnabled val="1"/>
        </dgm:presLayoutVars>
      </dgm:prSet>
      <dgm:spPr/>
    </dgm:pt>
    <dgm:pt modelId="{C2317EE6-1509-4740-95AB-A56011C46162}" type="pres">
      <dgm:prSet presAssocID="{52654C48-12A9-4310-B21F-6C7DF4A9AA52}" presName="spComp" presStyleCnt="0"/>
      <dgm:spPr/>
    </dgm:pt>
    <dgm:pt modelId="{B66A26B7-8A07-498E-92B7-4B958CB4F3A5}" type="pres">
      <dgm:prSet presAssocID="{52654C48-12A9-4310-B21F-6C7DF4A9AA52}" presName="vSp" presStyleCnt="0"/>
      <dgm:spPr/>
    </dgm:pt>
    <dgm:pt modelId="{8028F9C0-0F79-43D0-BF2A-61D40CEB06F1}" type="pres">
      <dgm:prSet presAssocID="{75D2443C-7D4C-4967-8818-C3900CFF7977}" presName="rectComp" presStyleCnt="0"/>
      <dgm:spPr/>
    </dgm:pt>
    <dgm:pt modelId="{B08D3069-33E1-495A-82AA-7C4939323A0A}" type="pres">
      <dgm:prSet presAssocID="{75D2443C-7D4C-4967-8818-C3900CFF7977}" presName="bgRect" presStyleLbl="bgShp" presStyleIdx="5" presStyleCnt="6" custLinFactNeighborY="-41981"/>
      <dgm:spPr>
        <a:xfrm>
          <a:off x="1352651" y="4882821"/>
          <a:ext cx="9731170" cy="816280"/>
        </a:xfrm>
        <a:prstGeom prst="roundRect">
          <a:avLst>
            <a:gd name="adj" fmla="val 10000"/>
          </a:avLst>
        </a:prstGeom>
      </dgm:spPr>
    </dgm:pt>
    <dgm:pt modelId="{A2118882-9B17-4F5E-B521-B09C2A4AEA22}" type="pres">
      <dgm:prSet presAssocID="{75D2443C-7D4C-4967-8818-C3900CFF7977}" presName="bgRectTx" presStyleLbl="bgShp" presStyleIdx="5" presStyleCnt="6">
        <dgm:presLayoutVars>
          <dgm:bulletEnabled val="1"/>
        </dgm:presLayoutVars>
      </dgm:prSet>
      <dgm:spPr/>
    </dgm:pt>
  </dgm:ptLst>
  <dgm:cxnLst>
    <dgm:cxn modelId="{16C26DA7-1989-4EDC-9DD4-5CE55EDD34B0}" type="presOf" srcId="{8D6831C0-57BF-49EA-AC16-E0B899F33650}" destId="{09D69920-BE96-46DE-92EB-296BF95123E2}" srcOrd="0" destOrd="0" presId="urn:microsoft.com/office/officeart/2005/8/layout/hierarchy6"/>
    <dgm:cxn modelId="{DB36501A-1CCB-40C1-8584-EDDA314E651E}" type="presOf" srcId="{E1C62B17-04C0-42CC-A429-16F635ADF723}" destId="{821A6168-3423-44F2-8967-C9E03C920670}" srcOrd="0" destOrd="0" presId="urn:microsoft.com/office/officeart/2005/8/layout/hierarchy6"/>
    <dgm:cxn modelId="{7A31F704-7E1B-4880-B91B-3D11448BB11B}" srcId="{5D5F9F5E-56C5-478B-9D4D-A3886F544403}" destId="{FC275603-9422-42B4-9152-E5ACC074192D}" srcOrd="2" destOrd="0" parTransId="{C92B2389-5B71-4548-BA54-8A04EBC10B4F}" sibTransId="{F2FF6F66-2D88-4146-80BC-68DEE4574239}"/>
    <dgm:cxn modelId="{40D9EA4D-39E7-44E9-BC2A-A7A109A18D7E}" srcId="{12F03225-7166-449F-8FC3-078FB4C7A065}" destId="{0EB65629-CF8C-49A3-8C2F-040CA82E546C}" srcOrd="1" destOrd="0" parTransId="{C753055E-4230-4168-AD03-3B492564CAE9}" sibTransId="{BB0DBD69-D526-41B4-A43C-3D26DC7407BF}"/>
    <dgm:cxn modelId="{03E1DC98-42F3-40A6-B2AC-66F641AFABAB}" srcId="{B1539E86-3EC4-4600-A82E-AA0B70CDB85B}" destId="{12F03225-7166-449F-8FC3-078FB4C7A065}" srcOrd="0" destOrd="0" parTransId="{D2B4805D-49E5-4429-A38A-A79FB24328AE}" sibTransId="{42BC7B82-283F-4860-82CB-04DF9876CE38}"/>
    <dgm:cxn modelId="{088548B6-9BA9-4B88-AEB5-2AE45EED4C23}" type="presOf" srcId="{F684F64B-46CE-497E-8D59-E81DBF59802F}" destId="{2EB82274-7737-4100-8428-56326361F339}" srcOrd="0" destOrd="0" presId="urn:microsoft.com/office/officeart/2005/8/layout/hierarchy6"/>
    <dgm:cxn modelId="{94FADC9E-F477-4F08-BBDA-C5BE4418FB0B}" type="presOf" srcId="{52654C48-12A9-4310-B21F-6C7DF4A9AA52}" destId="{34DB238A-E2CD-4D54-A32D-2948C0F14A23}" srcOrd="0" destOrd="0" presId="urn:microsoft.com/office/officeart/2005/8/layout/hierarchy6"/>
    <dgm:cxn modelId="{DA8A1261-7B96-47FD-98C5-330F08A8C64F}" type="presOf" srcId="{D40D4697-4A2D-414E-9C9D-5EFE02667AB7}" destId="{929610CB-4475-485C-8F12-46F8C0FEF9A7}" srcOrd="0" destOrd="0" presId="urn:microsoft.com/office/officeart/2005/8/layout/hierarchy6"/>
    <dgm:cxn modelId="{CB3B7BEA-4B21-4B90-B7B1-272351989C3F}" type="presOf" srcId="{8D6831C0-57BF-49EA-AC16-E0B899F33650}" destId="{648C1B76-78B5-4CDF-988A-1DBBD012CEED}" srcOrd="1" destOrd="0" presId="urn:microsoft.com/office/officeart/2005/8/layout/hierarchy6"/>
    <dgm:cxn modelId="{03011831-64DB-4EBE-A785-395881B2F9D2}" type="presOf" srcId="{F581D68E-C4D6-43FF-9A4A-CB3FC4A4D5CE}" destId="{E52A61EA-477F-4DE5-B6FF-26334526D6BE}" srcOrd="0" destOrd="0" presId="urn:microsoft.com/office/officeart/2005/8/layout/hierarchy6"/>
    <dgm:cxn modelId="{9105D9F2-6FA8-490B-BEA9-EA7BBD6AE379}" type="presOf" srcId="{F314CC95-A336-4E8A-89CA-FEC43B9CA425}" destId="{B9D4EF3B-FEEC-4137-8323-A0E6B9E3613D}" srcOrd="0" destOrd="0" presId="urn:microsoft.com/office/officeart/2005/8/layout/hierarchy6"/>
    <dgm:cxn modelId="{C73B2DD4-A2BC-4CC0-9388-11290AE59A69}" srcId="{E24C694B-5933-47EB-B52C-B9C54DFCF41B}" destId="{57972AD8-3FDF-403C-9B8D-6528E760E6AB}" srcOrd="0" destOrd="0" parTransId="{F684F64B-46CE-497E-8D59-E81DBF59802F}" sibTransId="{1FEB7982-E025-4D29-96DE-2467530B9080}"/>
    <dgm:cxn modelId="{FC6247A7-D7F0-4FA2-985E-10B46D1C617C}" type="presOf" srcId="{5D5F9F5E-56C5-478B-9D4D-A3886F544403}" destId="{7C880179-AB93-424D-B597-78F55E6BF6E5}" srcOrd="0" destOrd="0" presId="urn:microsoft.com/office/officeart/2005/8/layout/hierarchy6"/>
    <dgm:cxn modelId="{FAC90961-7ED5-454E-99A8-A9699DB7FE34}" type="presOf" srcId="{57972AD8-3FDF-403C-9B8D-6528E760E6AB}" destId="{8CD8D9EE-283E-45E5-A8E1-550AED1D84A9}" srcOrd="0" destOrd="0" presId="urn:microsoft.com/office/officeart/2005/8/layout/hierarchy6"/>
    <dgm:cxn modelId="{FD2EE260-DB53-4363-A56F-5D02B122A610}" type="presOf" srcId="{C753055E-4230-4168-AD03-3B492564CAE9}" destId="{626467B8-6C3F-410F-9F43-FF1BA3E1C80D}" srcOrd="0" destOrd="0" presId="urn:microsoft.com/office/officeart/2005/8/layout/hierarchy6"/>
    <dgm:cxn modelId="{12A1E873-82DA-4FC1-8BC2-464BC4345CD0}" srcId="{5D5F9F5E-56C5-478B-9D4D-A3886F544403}" destId="{52654C48-12A9-4310-B21F-6C7DF4A9AA52}" srcOrd="5" destOrd="0" parTransId="{6627CAB5-F941-410B-B053-84A65DE6B699}" sibTransId="{09A6F605-98BA-4E76-8FAE-9FED2A158C5B}"/>
    <dgm:cxn modelId="{C2119433-6369-4D28-BAB0-BBA2C7EF3336}" type="presOf" srcId="{FA506A23-A334-463C-B35D-A6EDCA08058C}" destId="{C450F2ED-191A-4C9C-A465-A80053F91AA0}" srcOrd="0" destOrd="0" presId="urn:microsoft.com/office/officeart/2005/8/layout/hierarchy6"/>
    <dgm:cxn modelId="{6B73EA31-5CAA-42A2-94D9-CB535B9A4124}" srcId="{57972AD8-3FDF-403C-9B8D-6528E760E6AB}" destId="{D3DEDA13-98E3-4F30-B12D-50220745C5C6}" srcOrd="0" destOrd="0" parTransId="{F9FAE6A2-D124-45C9-B4CD-038A400B1C9F}" sibTransId="{7D2F0C5B-3B34-4A25-B734-660FDA462345}"/>
    <dgm:cxn modelId="{BEA937FD-AB6A-43C5-9EBB-1A4772ADF5BF}" type="presOf" srcId="{52654C48-12A9-4310-B21F-6C7DF4A9AA52}" destId="{0C16A23D-19BB-47E6-B7B1-1315F81CB11D}" srcOrd="1" destOrd="0" presId="urn:microsoft.com/office/officeart/2005/8/layout/hierarchy6"/>
    <dgm:cxn modelId="{B8523AAA-8F1B-405D-BCE8-9388B682A38E}" type="presOf" srcId="{708AF603-6745-440C-8A7C-47E933C83362}" destId="{5B0539D2-40A0-429F-AB6F-2E8970F62860}" srcOrd="0" destOrd="0" presId="urn:microsoft.com/office/officeart/2005/8/layout/hierarchy6"/>
    <dgm:cxn modelId="{ADEB5272-7F38-4357-B97F-87F0A6A6078F}" type="presOf" srcId="{B0367103-A3D8-40AF-A3A3-E2E7FC6D2A9E}" destId="{CE9FDCB8-93E0-453D-9350-907DB85BF666}" srcOrd="0" destOrd="0" presId="urn:microsoft.com/office/officeart/2005/8/layout/hierarchy6"/>
    <dgm:cxn modelId="{2FEF5EF0-808A-4D00-874C-0A346CE35596}" srcId="{5D5F9F5E-56C5-478B-9D4D-A3886F544403}" destId="{75D2443C-7D4C-4967-8818-C3900CFF7977}" srcOrd="6" destOrd="0" parTransId="{94D122EC-4B88-457B-89BE-E8F7DFB8CEBE}" sibTransId="{BA6CE88C-A9DB-4384-9EBA-8288B79C0CF9}"/>
    <dgm:cxn modelId="{200BC6B3-8756-45D0-8C4F-66EDA2A7EC36}" type="presOf" srcId="{E5992C08-D3CD-4C44-8601-C52CFF1A9BA2}" destId="{91B0876D-B68F-497A-90A4-037A2BF86E89}" srcOrd="0" destOrd="0" presId="urn:microsoft.com/office/officeart/2005/8/layout/hierarchy6"/>
    <dgm:cxn modelId="{AFE23241-0C26-44C2-AB4C-7C3159BF16F0}" type="presOf" srcId="{75D2443C-7D4C-4967-8818-C3900CFF7977}" destId="{A2118882-9B17-4F5E-B521-B09C2A4AEA22}" srcOrd="1" destOrd="0" presId="urn:microsoft.com/office/officeart/2005/8/layout/hierarchy6"/>
    <dgm:cxn modelId="{DB83CE9C-33A5-4B7B-B48D-AA6128B76B71}" srcId="{5D5F9F5E-56C5-478B-9D4D-A3886F544403}" destId="{E24C694B-5933-47EB-B52C-B9C54DFCF41B}" srcOrd="0" destOrd="0" parTransId="{7B52B2B0-EBBC-433D-A123-222515BDEB1A}" sibTransId="{86806C43-23AF-413D-8496-18E3D2D4839C}"/>
    <dgm:cxn modelId="{20C4BED2-C209-4F68-8BC0-237E9E2B6C39}" srcId="{5D5F9F5E-56C5-478B-9D4D-A3886F544403}" destId="{8D6831C0-57BF-49EA-AC16-E0B899F33650}" srcOrd="1" destOrd="0" parTransId="{337CE945-82EF-4392-A1C8-6C1509CC55F7}" sibTransId="{86F3F8E5-E1AA-45CA-AF99-68BE183A5C8C}"/>
    <dgm:cxn modelId="{AEE04274-2541-44F9-BA42-4883FBA949C4}" type="presOf" srcId="{75D2443C-7D4C-4967-8818-C3900CFF7977}" destId="{B08D3069-33E1-495A-82AA-7C4939323A0A}" srcOrd="0" destOrd="0" presId="urn:microsoft.com/office/officeart/2005/8/layout/hierarchy6"/>
    <dgm:cxn modelId="{38063B60-6472-4CB8-9DCD-6DF5BAD217EF}" type="presOf" srcId="{D2B4805D-49E5-4429-A38A-A79FB24328AE}" destId="{3BE9BDDE-316A-4A23-BAB9-E321CCF0F669}" srcOrd="0" destOrd="0" presId="urn:microsoft.com/office/officeart/2005/8/layout/hierarchy6"/>
    <dgm:cxn modelId="{481A29F7-F28A-4C35-AA36-D0C92862D99D}" srcId="{E1C62B17-04C0-42CC-A429-16F635ADF723}" destId="{F581D68E-C4D6-43FF-9A4A-CB3FC4A4D5CE}" srcOrd="0" destOrd="0" parTransId="{FF19F6EA-D324-4885-9A80-5170581604F2}" sibTransId="{3A19A8C0-6B9C-4B43-A025-9985655F872B}"/>
    <dgm:cxn modelId="{F6A11287-F0EF-4611-ACCE-13482AA3ED5A}" srcId="{5D5F9F5E-56C5-478B-9D4D-A3886F544403}" destId="{E5992C08-D3CD-4C44-8601-C52CFF1A9BA2}" srcOrd="4" destOrd="0" parTransId="{1D800E7F-6911-4424-8274-B85203DEE233}" sibTransId="{516ADCB7-3C07-4AD9-BB4B-D73D9A8DF956}"/>
    <dgm:cxn modelId="{923DE5F1-BE9C-4585-AC2C-0813B35A4BA5}" srcId="{5D5F9F5E-56C5-478B-9D4D-A3886F544403}" destId="{D40D4697-4A2D-414E-9C9D-5EFE02667AB7}" srcOrd="3" destOrd="0" parTransId="{0B5F2E11-960F-4A62-8092-FF88E0E96AB1}" sibTransId="{9518DF12-44B8-4D41-9D56-28C48D33D8B6}"/>
    <dgm:cxn modelId="{DC759849-F036-4087-88D1-F6678297FFCF}" srcId="{E24C694B-5933-47EB-B52C-B9C54DFCF41B}" destId="{B1539E86-3EC4-4600-A82E-AA0B70CDB85B}" srcOrd="1" destOrd="0" parTransId="{53BA5D44-78F0-4747-A4CC-8CD7FDFEA6F8}" sibTransId="{D6BC5FA5-9725-409D-9AE5-5B04711228A3}"/>
    <dgm:cxn modelId="{55203B9B-7AA9-4549-8A23-9DA3D4571801}" type="presOf" srcId="{D3DEDA13-98E3-4F30-B12D-50220745C5C6}" destId="{6DF77B9C-7694-4713-8629-C37B776ED379}" srcOrd="0" destOrd="0" presId="urn:microsoft.com/office/officeart/2005/8/layout/hierarchy6"/>
    <dgm:cxn modelId="{254D4365-9A6B-408A-AA3F-930D689D2E96}" type="presOf" srcId="{FF19F6EA-D324-4885-9A80-5170581604F2}" destId="{E0E0CD73-B528-46F4-983A-3C86C42272DB}" srcOrd="0" destOrd="0" presId="urn:microsoft.com/office/officeart/2005/8/layout/hierarchy6"/>
    <dgm:cxn modelId="{2CD80B08-F926-423F-BFEB-F07229D1DB7A}" type="presOf" srcId="{0EB65629-CF8C-49A3-8C2F-040CA82E546C}" destId="{4BBACDD1-418C-4EF4-B544-4B8BC34E4CE9}" srcOrd="0" destOrd="0" presId="urn:microsoft.com/office/officeart/2005/8/layout/hierarchy6"/>
    <dgm:cxn modelId="{4D11D9EF-D92C-4520-A2E1-DA0D1084AB7B}" type="presOf" srcId="{FC275603-9422-42B4-9152-E5ACC074192D}" destId="{9F3B87BA-E153-4FBE-8A4A-024295041D7C}" srcOrd="1" destOrd="0" presId="urn:microsoft.com/office/officeart/2005/8/layout/hierarchy6"/>
    <dgm:cxn modelId="{A194BC24-EF0F-4F34-BC3B-7094CF76419E}" type="presOf" srcId="{FC275603-9422-42B4-9152-E5ACC074192D}" destId="{60CA2BE1-D194-44BA-AC67-6BFD77242566}" srcOrd="0" destOrd="0" presId="urn:microsoft.com/office/officeart/2005/8/layout/hierarchy6"/>
    <dgm:cxn modelId="{EFDB2C92-9ECD-4644-B552-F53C3C577F23}" type="presOf" srcId="{E5992C08-D3CD-4C44-8601-C52CFF1A9BA2}" destId="{9212EF9A-C183-44EF-8132-93CD8C2080AC}" srcOrd="1" destOrd="0" presId="urn:microsoft.com/office/officeart/2005/8/layout/hierarchy6"/>
    <dgm:cxn modelId="{239F476B-82E4-47CB-838B-C69EF75017B0}" type="presOf" srcId="{B1539E86-3EC4-4600-A82E-AA0B70CDB85B}" destId="{3B26383E-6C08-47A6-BA9F-1DAF4E6BA1AB}" srcOrd="0" destOrd="0" presId="urn:microsoft.com/office/officeart/2005/8/layout/hierarchy6"/>
    <dgm:cxn modelId="{2ACC82CE-1B8D-4839-AC0F-AB7D3F0D0312}" type="presOf" srcId="{F9FAE6A2-D124-45C9-B4CD-038A400B1C9F}" destId="{2E684E07-1CA9-4FC7-980F-06692CFD5892}" srcOrd="0" destOrd="0" presId="urn:microsoft.com/office/officeart/2005/8/layout/hierarchy6"/>
    <dgm:cxn modelId="{AAEDDCCB-F49E-4D7F-AB95-2DF4EC222240}" type="presOf" srcId="{E24C694B-5933-47EB-B52C-B9C54DFCF41B}" destId="{A614287C-5E03-46ED-BD76-6FAD6491C7F6}" srcOrd="0" destOrd="0" presId="urn:microsoft.com/office/officeart/2005/8/layout/hierarchy6"/>
    <dgm:cxn modelId="{345B832C-496C-49CB-AE59-4698188738D4}" srcId="{12F03225-7166-449F-8FC3-078FB4C7A065}" destId="{FA506A23-A334-463C-B35D-A6EDCA08058C}" srcOrd="0" destOrd="0" parTransId="{F314CC95-A336-4E8A-89CA-FEC43B9CA425}" sibTransId="{4B54806B-A0BE-4A3B-A065-28544D9E2A90}"/>
    <dgm:cxn modelId="{B8DEE57F-D1FB-4230-B8EB-AE96C72994B4}" srcId="{57972AD8-3FDF-403C-9B8D-6528E760E6AB}" destId="{E1C62B17-04C0-42CC-A429-16F635ADF723}" srcOrd="1" destOrd="0" parTransId="{12EE9917-9ADA-4DF6-BEC7-861CC5821650}" sibTransId="{E13D0D64-3984-4C25-93A7-5AF70E65A7E7}"/>
    <dgm:cxn modelId="{AD7BB0C8-BB48-43DA-BA64-28E726F4770C}" srcId="{D3DEDA13-98E3-4F30-B12D-50220745C5C6}" destId="{708AF603-6745-440C-8A7C-47E933C83362}" srcOrd="0" destOrd="0" parTransId="{B0367103-A3D8-40AF-A3A3-E2E7FC6D2A9E}" sibTransId="{05508508-39E6-456C-A89B-8B84E1ADB98F}"/>
    <dgm:cxn modelId="{31B270ED-D325-4E1F-9830-AAD804697AB1}" type="presOf" srcId="{D40D4697-4A2D-414E-9C9D-5EFE02667AB7}" destId="{8F2C771B-E740-427C-9062-4D806067E48F}" srcOrd="1" destOrd="0" presId="urn:microsoft.com/office/officeart/2005/8/layout/hierarchy6"/>
    <dgm:cxn modelId="{EF985124-5BDC-450C-B5CA-EADF5A304E92}" type="presOf" srcId="{53BA5D44-78F0-4747-A4CC-8CD7FDFEA6F8}" destId="{BE3C3BA0-C0F8-4B4C-B4AE-AEA806656DFF}" srcOrd="0" destOrd="0" presId="urn:microsoft.com/office/officeart/2005/8/layout/hierarchy6"/>
    <dgm:cxn modelId="{99C74E2F-EEAF-416E-A520-CFC60F72CB4D}" type="presOf" srcId="{12F03225-7166-449F-8FC3-078FB4C7A065}" destId="{5C12CFBB-DBB1-4A57-AD0C-9642DCC717FD}" srcOrd="0" destOrd="0" presId="urn:microsoft.com/office/officeart/2005/8/layout/hierarchy6"/>
    <dgm:cxn modelId="{F7879053-86FA-4DC2-82D5-B9D5807566AE}" type="presOf" srcId="{12EE9917-9ADA-4DF6-BEC7-861CC5821650}" destId="{5A8837DA-AE2A-4007-A4D9-7504CACCC71F}" srcOrd="0" destOrd="0" presId="urn:microsoft.com/office/officeart/2005/8/layout/hierarchy6"/>
    <dgm:cxn modelId="{B7D75E32-CCE3-4BFF-B9AE-18DB6D9DA004}" type="presParOf" srcId="{7C880179-AB93-424D-B597-78F55E6BF6E5}" destId="{18DD709F-A7F6-4B08-A7BD-35FD348D3FC3}" srcOrd="0" destOrd="0" presId="urn:microsoft.com/office/officeart/2005/8/layout/hierarchy6"/>
    <dgm:cxn modelId="{2B537B42-BBA1-4707-9317-9A3A52386C44}" type="presParOf" srcId="{18DD709F-A7F6-4B08-A7BD-35FD348D3FC3}" destId="{E2938D02-8C66-4EBF-A2FB-2702376068CC}" srcOrd="0" destOrd="0" presId="urn:microsoft.com/office/officeart/2005/8/layout/hierarchy6"/>
    <dgm:cxn modelId="{591B2802-628A-4076-878B-337288BD5A08}" type="presParOf" srcId="{18DD709F-A7F6-4B08-A7BD-35FD348D3FC3}" destId="{3A289DAC-CEEC-4539-A80C-2AFF8C9DF340}" srcOrd="1" destOrd="0" presId="urn:microsoft.com/office/officeart/2005/8/layout/hierarchy6"/>
    <dgm:cxn modelId="{F2DA3F3C-5AA3-4BC8-970D-4DDBC3B19052}" type="presParOf" srcId="{3A289DAC-CEEC-4539-A80C-2AFF8C9DF340}" destId="{190248AA-7AB1-4E63-8AB4-4C3BEE1AF276}" srcOrd="0" destOrd="0" presId="urn:microsoft.com/office/officeart/2005/8/layout/hierarchy6"/>
    <dgm:cxn modelId="{BD8A6617-F652-4137-B839-F7D13EB5A481}" type="presParOf" srcId="{190248AA-7AB1-4E63-8AB4-4C3BEE1AF276}" destId="{A614287C-5E03-46ED-BD76-6FAD6491C7F6}" srcOrd="0" destOrd="0" presId="urn:microsoft.com/office/officeart/2005/8/layout/hierarchy6"/>
    <dgm:cxn modelId="{44FF4C75-8002-412D-9D36-69BB4F13596E}" type="presParOf" srcId="{190248AA-7AB1-4E63-8AB4-4C3BEE1AF276}" destId="{E446A413-FE71-4905-9036-057A5822514A}" srcOrd="1" destOrd="0" presId="urn:microsoft.com/office/officeart/2005/8/layout/hierarchy6"/>
    <dgm:cxn modelId="{8F837FC0-8665-4DC1-82A0-4122CF88F62F}" type="presParOf" srcId="{E446A413-FE71-4905-9036-057A5822514A}" destId="{2EB82274-7737-4100-8428-56326361F339}" srcOrd="0" destOrd="0" presId="urn:microsoft.com/office/officeart/2005/8/layout/hierarchy6"/>
    <dgm:cxn modelId="{7D5412D4-6C19-459F-B8B3-170A1EAF5307}" type="presParOf" srcId="{E446A413-FE71-4905-9036-057A5822514A}" destId="{A6B45E3E-9800-48DD-81F2-74B56BB54AB1}" srcOrd="1" destOrd="0" presId="urn:microsoft.com/office/officeart/2005/8/layout/hierarchy6"/>
    <dgm:cxn modelId="{2D396F4F-7174-40F6-A810-50E0B9DEEABE}" type="presParOf" srcId="{A6B45E3E-9800-48DD-81F2-74B56BB54AB1}" destId="{8CD8D9EE-283E-45E5-A8E1-550AED1D84A9}" srcOrd="0" destOrd="0" presId="urn:microsoft.com/office/officeart/2005/8/layout/hierarchy6"/>
    <dgm:cxn modelId="{B7ACDA8D-BF8A-412B-BAF5-258C396D357D}" type="presParOf" srcId="{A6B45E3E-9800-48DD-81F2-74B56BB54AB1}" destId="{DD56B9A2-585E-490B-A262-58F736EE4877}" srcOrd="1" destOrd="0" presId="urn:microsoft.com/office/officeart/2005/8/layout/hierarchy6"/>
    <dgm:cxn modelId="{7979AAD9-AB0C-4DF2-A8B7-7A039C1666BB}" type="presParOf" srcId="{DD56B9A2-585E-490B-A262-58F736EE4877}" destId="{2E684E07-1CA9-4FC7-980F-06692CFD5892}" srcOrd="0" destOrd="0" presId="urn:microsoft.com/office/officeart/2005/8/layout/hierarchy6"/>
    <dgm:cxn modelId="{23CBB80A-9CB7-457F-8663-0DBE83FE1377}" type="presParOf" srcId="{DD56B9A2-585E-490B-A262-58F736EE4877}" destId="{52CE85D2-28E5-49DF-9392-B265C30BA51C}" srcOrd="1" destOrd="0" presId="urn:microsoft.com/office/officeart/2005/8/layout/hierarchy6"/>
    <dgm:cxn modelId="{AC39C9A0-14E9-4DFF-AD08-DDA977DE33AE}" type="presParOf" srcId="{52CE85D2-28E5-49DF-9392-B265C30BA51C}" destId="{6DF77B9C-7694-4713-8629-C37B776ED379}" srcOrd="0" destOrd="0" presId="urn:microsoft.com/office/officeart/2005/8/layout/hierarchy6"/>
    <dgm:cxn modelId="{C7EDE8E5-A117-4CE9-9463-10655B2F739D}" type="presParOf" srcId="{52CE85D2-28E5-49DF-9392-B265C30BA51C}" destId="{94F33C1F-FC09-4341-8A7F-DD8DFCF9AE10}" srcOrd="1" destOrd="0" presId="urn:microsoft.com/office/officeart/2005/8/layout/hierarchy6"/>
    <dgm:cxn modelId="{6C700E5F-E48B-40EB-B625-56A0ED2BA87E}" type="presParOf" srcId="{94F33C1F-FC09-4341-8A7F-DD8DFCF9AE10}" destId="{CE9FDCB8-93E0-453D-9350-907DB85BF666}" srcOrd="0" destOrd="0" presId="urn:microsoft.com/office/officeart/2005/8/layout/hierarchy6"/>
    <dgm:cxn modelId="{12C89713-94B6-4920-83CC-6687EA11D241}" type="presParOf" srcId="{94F33C1F-FC09-4341-8A7F-DD8DFCF9AE10}" destId="{CB9C7980-18EA-4DB4-8A81-ABC69891F668}" srcOrd="1" destOrd="0" presId="urn:microsoft.com/office/officeart/2005/8/layout/hierarchy6"/>
    <dgm:cxn modelId="{D2D0329B-03E9-4A70-91B8-C0346125CE15}" type="presParOf" srcId="{CB9C7980-18EA-4DB4-8A81-ABC69891F668}" destId="{5B0539D2-40A0-429F-AB6F-2E8970F62860}" srcOrd="0" destOrd="0" presId="urn:microsoft.com/office/officeart/2005/8/layout/hierarchy6"/>
    <dgm:cxn modelId="{30296EBB-0448-479F-96C0-3E81E445F932}" type="presParOf" srcId="{CB9C7980-18EA-4DB4-8A81-ABC69891F668}" destId="{1D374F14-61B1-499C-8A6F-651915CA3CB9}" srcOrd="1" destOrd="0" presId="urn:microsoft.com/office/officeart/2005/8/layout/hierarchy6"/>
    <dgm:cxn modelId="{1AE7E944-6C50-4B78-952D-9D4EF2449A5A}" type="presParOf" srcId="{DD56B9A2-585E-490B-A262-58F736EE4877}" destId="{5A8837DA-AE2A-4007-A4D9-7504CACCC71F}" srcOrd="2" destOrd="0" presId="urn:microsoft.com/office/officeart/2005/8/layout/hierarchy6"/>
    <dgm:cxn modelId="{AE11E00C-E7DD-487A-8516-BC6197C454C7}" type="presParOf" srcId="{DD56B9A2-585E-490B-A262-58F736EE4877}" destId="{0471D9A1-5825-4E17-9928-8ED23944DC53}" srcOrd="3" destOrd="0" presId="urn:microsoft.com/office/officeart/2005/8/layout/hierarchy6"/>
    <dgm:cxn modelId="{BB2DF5B5-6F3A-4B54-9843-798361F7BC80}" type="presParOf" srcId="{0471D9A1-5825-4E17-9928-8ED23944DC53}" destId="{821A6168-3423-44F2-8967-C9E03C920670}" srcOrd="0" destOrd="0" presId="urn:microsoft.com/office/officeart/2005/8/layout/hierarchy6"/>
    <dgm:cxn modelId="{F7AC0A9C-2195-4231-907E-5C89E811BF9F}" type="presParOf" srcId="{0471D9A1-5825-4E17-9928-8ED23944DC53}" destId="{79F1BA9D-0023-48F4-8CFD-9BAF0BD1585E}" srcOrd="1" destOrd="0" presId="urn:microsoft.com/office/officeart/2005/8/layout/hierarchy6"/>
    <dgm:cxn modelId="{7B1A9A4E-C3A2-4B1D-AF17-1AB7CC530001}" type="presParOf" srcId="{79F1BA9D-0023-48F4-8CFD-9BAF0BD1585E}" destId="{E0E0CD73-B528-46F4-983A-3C86C42272DB}" srcOrd="0" destOrd="0" presId="urn:microsoft.com/office/officeart/2005/8/layout/hierarchy6"/>
    <dgm:cxn modelId="{C7E54577-234C-43C8-B31C-D87B7569F067}" type="presParOf" srcId="{79F1BA9D-0023-48F4-8CFD-9BAF0BD1585E}" destId="{57F252A2-254D-4D7F-8216-0DC6F77864C1}" srcOrd="1" destOrd="0" presId="urn:microsoft.com/office/officeart/2005/8/layout/hierarchy6"/>
    <dgm:cxn modelId="{DAF3D937-9E9F-4140-9859-B76F341D5D9D}" type="presParOf" srcId="{57F252A2-254D-4D7F-8216-0DC6F77864C1}" destId="{E52A61EA-477F-4DE5-B6FF-26334526D6BE}" srcOrd="0" destOrd="0" presId="urn:microsoft.com/office/officeart/2005/8/layout/hierarchy6"/>
    <dgm:cxn modelId="{713603A3-DE69-4448-9EF5-1CBECCED5894}" type="presParOf" srcId="{57F252A2-254D-4D7F-8216-0DC6F77864C1}" destId="{A0CEF2C4-9599-4A46-A328-CD0496ABB62E}" srcOrd="1" destOrd="0" presId="urn:microsoft.com/office/officeart/2005/8/layout/hierarchy6"/>
    <dgm:cxn modelId="{CB83A443-C9F9-40E3-A384-4BDF0624B9D5}" type="presParOf" srcId="{E446A413-FE71-4905-9036-057A5822514A}" destId="{BE3C3BA0-C0F8-4B4C-B4AE-AEA806656DFF}" srcOrd="2" destOrd="0" presId="urn:microsoft.com/office/officeart/2005/8/layout/hierarchy6"/>
    <dgm:cxn modelId="{7FD2411C-3E50-4FB9-A759-F5B1A348E87D}" type="presParOf" srcId="{E446A413-FE71-4905-9036-057A5822514A}" destId="{7FF05D20-D1BA-4C05-9DDA-E1BD0207F474}" srcOrd="3" destOrd="0" presId="urn:microsoft.com/office/officeart/2005/8/layout/hierarchy6"/>
    <dgm:cxn modelId="{B75A2988-D78A-4455-ABEE-E66876BA18A0}" type="presParOf" srcId="{7FF05D20-D1BA-4C05-9DDA-E1BD0207F474}" destId="{3B26383E-6C08-47A6-BA9F-1DAF4E6BA1AB}" srcOrd="0" destOrd="0" presId="urn:microsoft.com/office/officeart/2005/8/layout/hierarchy6"/>
    <dgm:cxn modelId="{5D35B6AD-699F-420D-93D7-A69C72ED2B30}" type="presParOf" srcId="{7FF05D20-D1BA-4C05-9DDA-E1BD0207F474}" destId="{2EED60E9-B8FB-4B2D-B3FD-DA3DF1CBD68C}" srcOrd="1" destOrd="0" presId="urn:microsoft.com/office/officeart/2005/8/layout/hierarchy6"/>
    <dgm:cxn modelId="{0E14162E-48B3-4280-9EF4-E36C367697E1}" type="presParOf" srcId="{2EED60E9-B8FB-4B2D-B3FD-DA3DF1CBD68C}" destId="{3BE9BDDE-316A-4A23-BAB9-E321CCF0F669}" srcOrd="0" destOrd="0" presId="urn:microsoft.com/office/officeart/2005/8/layout/hierarchy6"/>
    <dgm:cxn modelId="{4148D750-EB7C-445D-B9E5-6179EA0457C7}" type="presParOf" srcId="{2EED60E9-B8FB-4B2D-B3FD-DA3DF1CBD68C}" destId="{E791E4EE-AC9E-4808-87ED-4E7F363C8333}" srcOrd="1" destOrd="0" presId="urn:microsoft.com/office/officeart/2005/8/layout/hierarchy6"/>
    <dgm:cxn modelId="{8B603758-171B-4C0C-8DEB-D5B529D50058}" type="presParOf" srcId="{E791E4EE-AC9E-4808-87ED-4E7F363C8333}" destId="{5C12CFBB-DBB1-4A57-AD0C-9642DCC717FD}" srcOrd="0" destOrd="0" presId="urn:microsoft.com/office/officeart/2005/8/layout/hierarchy6"/>
    <dgm:cxn modelId="{D0050B06-2FEC-4C05-9A9A-2D9DD023ED87}" type="presParOf" srcId="{E791E4EE-AC9E-4808-87ED-4E7F363C8333}" destId="{DE80F875-C7EE-4B9D-BB94-58BCBFDD9F31}" srcOrd="1" destOrd="0" presId="urn:microsoft.com/office/officeart/2005/8/layout/hierarchy6"/>
    <dgm:cxn modelId="{456717CD-53C9-4D95-9084-67F68632FB2B}" type="presParOf" srcId="{DE80F875-C7EE-4B9D-BB94-58BCBFDD9F31}" destId="{B9D4EF3B-FEEC-4137-8323-A0E6B9E3613D}" srcOrd="0" destOrd="0" presId="urn:microsoft.com/office/officeart/2005/8/layout/hierarchy6"/>
    <dgm:cxn modelId="{52FF2DF4-6881-4235-AC55-69E6EDD9A6C8}" type="presParOf" srcId="{DE80F875-C7EE-4B9D-BB94-58BCBFDD9F31}" destId="{47A14947-716E-4559-B364-0B121463D374}" srcOrd="1" destOrd="0" presId="urn:microsoft.com/office/officeart/2005/8/layout/hierarchy6"/>
    <dgm:cxn modelId="{A0FE3AC6-828F-4D34-B7E7-6FDD286443B4}" type="presParOf" srcId="{47A14947-716E-4559-B364-0B121463D374}" destId="{C450F2ED-191A-4C9C-A465-A80053F91AA0}" srcOrd="0" destOrd="0" presId="urn:microsoft.com/office/officeart/2005/8/layout/hierarchy6"/>
    <dgm:cxn modelId="{FA7EB433-AC68-452A-8F99-D292431D5722}" type="presParOf" srcId="{47A14947-716E-4559-B364-0B121463D374}" destId="{22B48482-2E89-4871-8332-C9D72576BD5B}" srcOrd="1" destOrd="0" presId="urn:microsoft.com/office/officeart/2005/8/layout/hierarchy6"/>
    <dgm:cxn modelId="{D98E281E-4E5A-4421-B2D6-1D2FFA02B87A}" type="presParOf" srcId="{DE80F875-C7EE-4B9D-BB94-58BCBFDD9F31}" destId="{626467B8-6C3F-410F-9F43-FF1BA3E1C80D}" srcOrd="2" destOrd="0" presId="urn:microsoft.com/office/officeart/2005/8/layout/hierarchy6"/>
    <dgm:cxn modelId="{E8AB2F0E-48F6-4EB4-A59F-9467B5D91496}" type="presParOf" srcId="{DE80F875-C7EE-4B9D-BB94-58BCBFDD9F31}" destId="{59F8AFA1-45D9-4F47-995F-4A4AE6DA8773}" srcOrd="3" destOrd="0" presId="urn:microsoft.com/office/officeart/2005/8/layout/hierarchy6"/>
    <dgm:cxn modelId="{02FFD861-08D4-4306-8503-F6265FA5B55D}" type="presParOf" srcId="{59F8AFA1-45D9-4F47-995F-4A4AE6DA8773}" destId="{4BBACDD1-418C-4EF4-B544-4B8BC34E4CE9}" srcOrd="0" destOrd="0" presId="urn:microsoft.com/office/officeart/2005/8/layout/hierarchy6"/>
    <dgm:cxn modelId="{6A1A1936-AB14-46E6-A92D-B833462A7C43}" type="presParOf" srcId="{59F8AFA1-45D9-4F47-995F-4A4AE6DA8773}" destId="{12135AE9-F532-4401-971C-72A69C7C1F77}" srcOrd="1" destOrd="0" presId="urn:microsoft.com/office/officeart/2005/8/layout/hierarchy6"/>
    <dgm:cxn modelId="{2BB076F1-C902-40ED-B77D-4281A7F81E21}" type="presParOf" srcId="{7C880179-AB93-424D-B597-78F55E6BF6E5}" destId="{34E61062-53A2-4CDE-BECE-F5CC1F03A190}" srcOrd="1" destOrd="0" presId="urn:microsoft.com/office/officeart/2005/8/layout/hierarchy6"/>
    <dgm:cxn modelId="{A334BD73-8399-4A6A-B756-52E86C03E20C}" type="presParOf" srcId="{34E61062-53A2-4CDE-BECE-F5CC1F03A190}" destId="{5F50AE54-1433-46B1-9508-CF88300E75FD}" srcOrd="0" destOrd="0" presId="urn:microsoft.com/office/officeart/2005/8/layout/hierarchy6"/>
    <dgm:cxn modelId="{B9000921-A426-42DE-83CA-5517B62FA354}" type="presParOf" srcId="{5F50AE54-1433-46B1-9508-CF88300E75FD}" destId="{09D69920-BE96-46DE-92EB-296BF95123E2}" srcOrd="0" destOrd="0" presId="urn:microsoft.com/office/officeart/2005/8/layout/hierarchy6"/>
    <dgm:cxn modelId="{785C991B-3180-4BAC-8568-B98E1CBEE860}" type="presParOf" srcId="{5F50AE54-1433-46B1-9508-CF88300E75FD}" destId="{648C1B76-78B5-4CDF-988A-1DBBD012CEED}" srcOrd="1" destOrd="0" presId="urn:microsoft.com/office/officeart/2005/8/layout/hierarchy6"/>
    <dgm:cxn modelId="{52FFED06-8A66-4700-B9A5-B1C9D268D177}" type="presParOf" srcId="{34E61062-53A2-4CDE-BECE-F5CC1F03A190}" destId="{CCC6E50F-F69F-4F47-8D32-C801714EA526}" srcOrd="1" destOrd="0" presId="urn:microsoft.com/office/officeart/2005/8/layout/hierarchy6"/>
    <dgm:cxn modelId="{471ECFF9-2EF7-43F9-BB33-979D1733664A}" type="presParOf" srcId="{CCC6E50F-F69F-4F47-8D32-C801714EA526}" destId="{768B3B22-3856-4080-9923-3756EA5D64C4}" srcOrd="0" destOrd="0" presId="urn:microsoft.com/office/officeart/2005/8/layout/hierarchy6"/>
    <dgm:cxn modelId="{DD4FFC5B-335D-445C-B723-DF03DB0653F4}" type="presParOf" srcId="{34E61062-53A2-4CDE-BECE-F5CC1F03A190}" destId="{B47B3212-6243-4DE9-B246-3AFC884D4E15}" srcOrd="2" destOrd="0" presId="urn:microsoft.com/office/officeart/2005/8/layout/hierarchy6"/>
    <dgm:cxn modelId="{B2086B2B-7FDC-4684-B52F-31A7111139BB}" type="presParOf" srcId="{B47B3212-6243-4DE9-B246-3AFC884D4E15}" destId="{60CA2BE1-D194-44BA-AC67-6BFD77242566}" srcOrd="0" destOrd="0" presId="urn:microsoft.com/office/officeart/2005/8/layout/hierarchy6"/>
    <dgm:cxn modelId="{B45C5400-144C-4785-85D0-C341568F8DD9}" type="presParOf" srcId="{B47B3212-6243-4DE9-B246-3AFC884D4E15}" destId="{9F3B87BA-E153-4FBE-8A4A-024295041D7C}" srcOrd="1" destOrd="0" presId="urn:microsoft.com/office/officeart/2005/8/layout/hierarchy6"/>
    <dgm:cxn modelId="{EBFEDADA-6A72-48FA-B8BF-FCA0A0673839}" type="presParOf" srcId="{34E61062-53A2-4CDE-BECE-F5CC1F03A190}" destId="{DB046783-6BFC-45D6-8F46-D517D323846D}" srcOrd="3" destOrd="0" presId="urn:microsoft.com/office/officeart/2005/8/layout/hierarchy6"/>
    <dgm:cxn modelId="{8C838B79-3B45-428D-8DFF-90F1EFD7F1A8}" type="presParOf" srcId="{DB046783-6BFC-45D6-8F46-D517D323846D}" destId="{A0CE0C51-62E2-4FFE-BFE1-C7E311C2BBD1}" srcOrd="0" destOrd="0" presId="urn:microsoft.com/office/officeart/2005/8/layout/hierarchy6"/>
    <dgm:cxn modelId="{8DD43157-2548-4018-8DCB-7980ED08F24B}" type="presParOf" srcId="{34E61062-53A2-4CDE-BECE-F5CC1F03A190}" destId="{A6AE811B-7390-4BE1-8038-5CD49C6ABADC}" srcOrd="4" destOrd="0" presId="urn:microsoft.com/office/officeart/2005/8/layout/hierarchy6"/>
    <dgm:cxn modelId="{43DC6716-A3E7-4724-B550-3599D8451892}" type="presParOf" srcId="{A6AE811B-7390-4BE1-8038-5CD49C6ABADC}" destId="{929610CB-4475-485C-8F12-46F8C0FEF9A7}" srcOrd="0" destOrd="0" presId="urn:microsoft.com/office/officeart/2005/8/layout/hierarchy6"/>
    <dgm:cxn modelId="{EA25B292-BFD4-4EEC-AC68-02894A20E7EE}" type="presParOf" srcId="{A6AE811B-7390-4BE1-8038-5CD49C6ABADC}" destId="{8F2C771B-E740-427C-9062-4D806067E48F}" srcOrd="1" destOrd="0" presId="urn:microsoft.com/office/officeart/2005/8/layout/hierarchy6"/>
    <dgm:cxn modelId="{3F6828D0-FAEF-47A8-B69D-A5333E625F37}" type="presParOf" srcId="{34E61062-53A2-4CDE-BECE-F5CC1F03A190}" destId="{95A54187-098D-45C5-A617-42E75C818112}" srcOrd="5" destOrd="0" presId="urn:microsoft.com/office/officeart/2005/8/layout/hierarchy6"/>
    <dgm:cxn modelId="{DF5971F0-2FBC-4E21-A9E3-AF4157DA2EC6}" type="presParOf" srcId="{95A54187-098D-45C5-A617-42E75C818112}" destId="{258A7496-706B-4137-9159-91E3D86691F7}" srcOrd="0" destOrd="0" presId="urn:microsoft.com/office/officeart/2005/8/layout/hierarchy6"/>
    <dgm:cxn modelId="{E1C8C33B-DEB4-4075-BD9E-075BF23304F4}" type="presParOf" srcId="{34E61062-53A2-4CDE-BECE-F5CC1F03A190}" destId="{0C2AC083-A705-419E-951B-ADBFA9BE9C6C}" srcOrd="6" destOrd="0" presId="urn:microsoft.com/office/officeart/2005/8/layout/hierarchy6"/>
    <dgm:cxn modelId="{EA14A75A-8AF1-453F-9260-800ACD9CDE2B}" type="presParOf" srcId="{0C2AC083-A705-419E-951B-ADBFA9BE9C6C}" destId="{91B0876D-B68F-497A-90A4-037A2BF86E89}" srcOrd="0" destOrd="0" presId="urn:microsoft.com/office/officeart/2005/8/layout/hierarchy6"/>
    <dgm:cxn modelId="{CCFE8331-9320-4600-B143-F8ED83CEA1E2}" type="presParOf" srcId="{0C2AC083-A705-419E-951B-ADBFA9BE9C6C}" destId="{9212EF9A-C183-44EF-8132-93CD8C2080AC}" srcOrd="1" destOrd="0" presId="urn:microsoft.com/office/officeart/2005/8/layout/hierarchy6"/>
    <dgm:cxn modelId="{E904B78C-DCCA-4C4C-B582-F5184B225E31}" type="presParOf" srcId="{34E61062-53A2-4CDE-BECE-F5CC1F03A190}" destId="{49135F4C-98CF-444E-82F1-3EBD24310B27}" srcOrd="7" destOrd="0" presId="urn:microsoft.com/office/officeart/2005/8/layout/hierarchy6"/>
    <dgm:cxn modelId="{F529BFF6-C949-43E0-AAF3-EC78391F331C}" type="presParOf" srcId="{49135F4C-98CF-444E-82F1-3EBD24310B27}" destId="{42DE58FE-45DA-4ACE-BEB6-4180B5F20200}" srcOrd="0" destOrd="0" presId="urn:microsoft.com/office/officeart/2005/8/layout/hierarchy6"/>
    <dgm:cxn modelId="{C7768C97-C5D6-43DB-BB3F-807BCCBCB2BB}" type="presParOf" srcId="{34E61062-53A2-4CDE-BECE-F5CC1F03A190}" destId="{9382B074-A667-4FBD-8F4F-1F4D72395490}" srcOrd="8" destOrd="0" presId="urn:microsoft.com/office/officeart/2005/8/layout/hierarchy6"/>
    <dgm:cxn modelId="{514D8730-810A-4105-94F1-39076739A521}" type="presParOf" srcId="{9382B074-A667-4FBD-8F4F-1F4D72395490}" destId="{34DB238A-E2CD-4D54-A32D-2948C0F14A23}" srcOrd="0" destOrd="0" presId="urn:microsoft.com/office/officeart/2005/8/layout/hierarchy6"/>
    <dgm:cxn modelId="{E0E61520-A29F-4C42-B100-30EAA24A0A06}" type="presParOf" srcId="{9382B074-A667-4FBD-8F4F-1F4D72395490}" destId="{0C16A23D-19BB-47E6-B7B1-1315F81CB11D}" srcOrd="1" destOrd="0" presId="urn:microsoft.com/office/officeart/2005/8/layout/hierarchy6"/>
    <dgm:cxn modelId="{A70DBBC5-BDE0-4656-943B-833EEAD6AA6A}" type="presParOf" srcId="{34E61062-53A2-4CDE-BECE-F5CC1F03A190}" destId="{C2317EE6-1509-4740-95AB-A56011C46162}" srcOrd="9" destOrd="0" presId="urn:microsoft.com/office/officeart/2005/8/layout/hierarchy6"/>
    <dgm:cxn modelId="{E3EA9FD4-8053-4D2B-BFB3-A6543A406912}" type="presParOf" srcId="{C2317EE6-1509-4740-95AB-A56011C46162}" destId="{B66A26B7-8A07-498E-92B7-4B958CB4F3A5}" srcOrd="0" destOrd="0" presId="urn:microsoft.com/office/officeart/2005/8/layout/hierarchy6"/>
    <dgm:cxn modelId="{D5BEDBC4-6365-45CA-81B2-2B4D9A098DAD}" type="presParOf" srcId="{34E61062-53A2-4CDE-BECE-F5CC1F03A190}" destId="{8028F9C0-0F79-43D0-BF2A-61D40CEB06F1}" srcOrd="10" destOrd="0" presId="urn:microsoft.com/office/officeart/2005/8/layout/hierarchy6"/>
    <dgm:cxn modelId="{D98CE87F-2F7B-443A-BAFB-9E568AD07A7D}" type="presParOf" srcId="{8028F9C0-0F79-43D0-BF2A-61D40CEB06F1}" destId="{B08D3069-33E1-495A-82AA-7C4939323A0A}" srcOrd="0" destOrd="0" presId="urn:microsoft.com/office/officeart/2005/8/layout/hierarchy6"/>
    <dgm:cxn modelId="{D064F218-E364-4F52-A0E0-9AC7357EBAEB}" type="presParOf" srcId="{8028F9C0-0F79-43D0-BF2A-61D40CEB06F1}" destId="{A2118882-9B17-4F5E-B521-B09C2A4AEA22}"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9610CB-4475-485C-8F12-46F8C0FEF9A7}">
      <dsp:nvSpPr>
        <dsp:cNvPr id="0" name=""/>
        <dsp:cNvSpPr/>
      </dsp:nvSpPr>
      <dsp:spPr>
        <a:xfrm>
          <a:off x="0" y="2923302"/>
          <a:ext cx="8916584" cy="1241703"/>
        </a:xfrm>
        <a:prstGeom prst="roundRect">
          <a:avLst>
            <a:gd name="adj" fmla="val 10000"/>
          </a:avLst>
        </a:prstGeom>
        <a:solidFill>
          <a:srgbClr val="00188F">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2400" kern="1200" dirty="0">
              <a:solidFill>
                <a:srgbClr val="404040">
                  <a:hueOff val="0"/>
                  <a:satOff val="0"/>
                  <a:lumOff val="0"/>
                  <a:alphaOff val="0"/>
                </a:srgbClr>
              </a:solidFill>
              <a:latin typeface="Segoe UI"/>
              <a:ea typeface="+mn-ea"/>
              <a:cs typeface="+mn-cs"/>
            </a:rPr>
            <a:t>Purpose</a:t>
          </a:r>
        </a:p>
      </dsp:txBody>
      <dsp:txXfrm>
        <a:off x="0" y="2923302"/>
        <a:ext cx="2674975" cy="1241703"/>
      </dsp:txXfrm>
    </dsp:sp>
    <dsp:sp modelId="{60CA2BE1-D194-44BA-AC67-6BFD77242566}">
      <dsp:nvSpPr>
        <dsp:cNvPr id="0" name=""/>
        <dsp:cNvSpPr/>
      </dsp:nvSpPr>
      <dsp:spPr>
        <a:xfrm>
          <a:off x="0" y="1474648"/>
          <a:ext cx="8916584" cy="1241703"/>
        </a:xfrm>
        <a:prstGeom prst="roundRect">
          <a:avLst>
            <a:gd name="adj" fmla="val 10000"/>
          </a:avLst>
        </a:prstGeom>
        <a:solidFill>
          <a:srgbClr val="00188F">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2400" kern="1200" dirty="0">
              <a:solidFill>
                <a:srgbClr val="404040">
                  <a:hueOff val="0"/>
                  <a:satOff val="0"/>
                  <a:lumOff val="0"/>
                  <a:alphaOff val="0"/>
                </a:srgbClr>
              </a:solidFill>
              <a:latin typeface="Segoe UI"/>
              <a:ea typeface="+mn-ea"/>
              <a:cs typeface="+mn-cs"/>
            </a:rPr>
            <a:t>Ownership</a:t>
          </a:r>
        </a:p>
      </dsp:txBody>
      <dsp:txXfrm>
        <a:off x="0" y="1474648"/>
        <a:ext cx="2674975" cy="1241703"/>
      </dsp:txXfrm>
    </dsp:sp>
    <dsp:sp modelId="{09D69920-BE96-46DE-92EB-296BF95123E2}">
      <dsp:nvSpPr>
        <dsp:cNvPr id="0" name=""/>
        <dsp:cNvSpPr/>
      </dsp:nvSpPr>
      <dsp:spPr>
        <a:xfrm>
          <a:off x="0" y="25993"/>
          <a:ext cx="8916584" cy="1241703"/>
        </a:xfrm>
        <a:prstGeom prst="roundRect">
          <a:avLst>
            <a:gd name="adj" fmla="val 10000"/>
          </a:avLst>
        </a:prstGeom>
        <a:solidFill>
          <a:srgbClr val="00188F">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2400" kern="1200" dirty="0">
              <a:solidFill>
                <a:srgbClr val="404040">
                  <a:hueOff val="0"/>
                  <a:satOff val="0"/>
                  <a:lumOff val="0"/>
                  <a:alphaOff val="0"/>
                </a:srgbClr>
              </a:solidFill>
              <a:latin typeface="Segoe UI"/>
              <a:ea typeface="+mn-ea"/>
              <a:cs typeface="+mn-cs"/>
            </a:rPr>
            <a:t>Windows  Devices</a:t>
          </a:r>
        </a:p>
      </dsp:txBody>
      <dsp:txXfrm>
        <a:off x="0" y="25993"/>
        <a:ext cx="2674975" cy="1241703"/>
      </dsp:txXfrm>
    </dsp:sp>
    <dsp:sp modelId="{A614287C-5E03-46ED-BD76-6FAD6491C7F6}">
      <dsp:nvSpPr>
        <dsp:cNvPr id="0" name=""/>
        <dsp:cNvSpPr/>
      </dsp:nvSpPr>
      <dsp:spPr>
        <a:xfrm>
          <a:off x="4460874" y="129468"/>
          <a:ext cx="3036416" cy="1034753"/>
        </a:xfrm>
        <a:prstGeom prst="roundRect">
          <a:avLst>
            <a:gd name="adj" fmla="val 10000"/>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PCs/Tablets/Mobile/etc.</a:t>
          </a:r>
        </a:p>
      </dsp:txBody>
      <dsp:txXfrm>
        <a:off x="4491181" y="159775"/>
        <a:ext cx="2975802" cy="974139"/>
      </dsp:txXfrm>
    </dsp:sp>
    <dsp:sp modelId="{2EB82274-7737-4100-8428-56326361F339}">
      <dsp:nvSpPr>
        <dsp:cNvPr id="0" name=""/>
        <dsp:cNvSpPr/>
      </dsp:nvSpPr>
      <dsp:spPr>
        <a:xfrm>
          <a:off x="4460653" y="1164222"/>
          <a:ext cx="1518429" cy="413901"/>
        </a:xfrm>
        <a:custGeom>
          <a:avLst/>
          <a:gdLst/>
          <a:ahLst/>
          <a:cxnLst/>
          <a:rect l="0" t="0" r="0" b="0"/>
          <a:pathLst>
            <a:path>
              <a:moveTo>
                <a:pt x="1518429" y="0"/>
              </a:moveTo>
              <a:lnTo>
                <a:pt x="1518429" y="206950"/>
              </a:lnTo>
              <a:lnTo>
                <a:pt x="0" y="206950"/>
              </a:lnTo>
              <a:lnTo>
                <a:pt x="0" y="413901"/>
              </a:lnTo>
            </a:path>
          </a:pathLst>
        </a:custGeom>
        <a:noFill/>
        <a:ln w="1079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CD8D9EE-283E-45E5-A8E1-550AED1D84A9}">
      <dsp:nvSpPr>
        <dsp:cNvPr id="0" name=""/>
        <dsp:cNvSpPr/>
      </dsp:nvSpPr>
      <dsp:spPr>
        <a:xfrm>
          <a:off x="3220640" y="1578123"/>
          <a:ext cx="2480024" cy="1034753"/>
        </a:xfrm>
        <a:prstGeom prst="roundRect">
          <a:avLst>
            <a:gd name="adj" fmla="val 10000"/>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Personal</a:t>
          </a:r>
        </a:p>
      </dsp:txBody>
      <dsp:txXfrm>
        <a:off x="3250947" y="1608430"/>
        <a:ext cx="2419410" cy="974139"/>
      </dsp:txXfrm>
    </dsp:sp>
    <dsp:sp modelId="{2E684E07-1CA9-4FC7-980F-06692CFD5892}">
      <dsp:nvSpPr>
        <dsp:cNvPr id="0" name=""/>
        <dsp:cNvSpPr/>
      </dsp:nvSpPr>
      <dsp:spPr>
        <a:xfrm>
          <a:off x="3451768" y="2612876"/>
          <a:ext cx="1008884" cy="413901"/>
        </a:xfrm>
        <a:custGeom>
          <a:avLst/>
          <a:gdLst/>
          <a:ahLst/>
          <a:cxnLst/>
          <a:rect l="0" t="0" r="0" b="0"/>
          <a:pathLst>
            <a:path>
              <a:moveTo>
                <a:pt x="1008884" y="0"/>
              </a:moveTo>
              <a:lnTo>
                <a:pt x="1008884" y="206950"/>
              </a:lnTo>
              <a:lnTo>
                <a:pt x="0" y="206950"/>
              </a:lnTo>
              <a:lnTo>
                <a:pt x="0" y="413901"/>
              </a:lnTo>
            </a:path>
          </a:pathLst>
        </a:custGeom>
        <a:noFill/>
        <a:ln w="1079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DF77B9C-7694-4713-8629-C37B776ED379}">
      <dsp:nvSpPr>
        <dsp:cNvPr id="0" name=""/>
        <dsp:cNvSpPr/>
      </dsp:nvSpPr>
      <dsp:spPr>
        <a:xfrm>
          <a:off x="2675703" y="3026777"/>
          <a:ext cx="1552129" cy="1034753"/>
        </a:xfrm>
        <a:prstGeom prst="roundRect">
          <a:avLst>
            <a:gd name="adj" fmla="val 10000"/>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Fun</a:t>
          </a:r>
        </a:p>
      </dsp:txBody>
      <dsp:txXfrm>
        <a:off x="2706010" y="3057084"/>
        <a:ext cx="1491515" cy="974139"/>
      </dsp:txXfrm>
    </dsp:sp>
    <dsp:sp modelId="{5A8837DA-AE2A-4007-A4D9-7504CACCC71F}">
      <dsp:nvSpPr>
        <dsp:cNvPr id="0" name=""/>
        <dsp:cNvSpPr/>
      </dsp:nvSpPr>
      <dsp:spPr>
        <a:xfrm>
          <a:off x="4460653" y="2612876"/>
          <a:ext cx="1008884" cy="413901"/>
        </a:xfrm>
        <a:custGeom>
          <a:avLst/>
          <a:gdLst/>
          <a:ahLst/>
          <a:cxnLst/>
          <a:rect l="0" t="0" r="0" b="0"/>
          <a:pathLst>
            <a:path>
              <a:moveTo>
                <a:pt x="0" y="0"/>
              </a:moveTo>
              <a:lnTo>
                <a:pt x="0" y="206950"/>
              </a:lnTo>
              <a:lnTo>
                <a:pt x="1008884" y="206950"/>
              </a:lnTo>
              <a:lnTo>
                <a:pt x="1008884" y="413901"/>
              </a:lnTo>
            </a:path>
          </a:pathLst>
        </a:custGeom>
        <a:noFill/>
        <a:ln w="1079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21A6168-3423-44F2-8967-C9E03C920670}">
      <dsp:nvSpPr>
        <dsp:cNvPr id="0" name=""/>
        <dsp:cNvSpPr/>
      </dsp:nvSpPr>
      <dsp:spPr>
        <a:xfrm>
          <a:off x="4693472" y="3026777"/>
          <a:ext cx="1552129" cy="1034753"/>
        </a:xfrm>
        <a:prstGeom prst="roundRect">
          <a:avLst>
            <a:gd name="adj" fmla="val 10000"/>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Fun + </a:t>
          </a:r>
          <a:r>
            <a:rPr lang="en-US" sz="1400" i="1" kern="1200" dirty="0"/>
            <a:t>some </a:t>
          </a:r>
          <a:r>
            <a:rPr lang="en-US" sz="1400" kern="1200" dirty="0"/>
            <a:t>Work</a:t>
          </a:r>
        </a:p>
        <a:p>
          <a:pPr marL="0" lvl="0" indent="0" algn="ctr" defTabSz="622300">
            <a:lnSpc>
              <a:spcPct val="90000"/>
            </a:lnSpc>
            <a:spcBef>
              <a:spcPct val="0"/>
            </a:spcBef>
            <a:spcAft>
              <a:spcPct val="35000"/>
            </a:spcAft>
            <a:buNone/>
          </a:pPr>
          <a:r>
            <a:rPr lang="en-US" sz="1600" kern="1200" dirty="0"/>
            <a:t>(BYOD)</a:t>
          </a:r>
        </a:p>
      </dsp:txBody>
      <dsp:txXfrm>
        <a:off x="4723779" y="3057084"/>
        <a:ext cx="1491515" cy="974139"/>
      </dsp:txXfrm>
    </dsp:sp>
    <dsp:sp modelId="{BE3C3BA0-C0F8-4B4C-B4AE-AEA806656DFF}">
      <dsp:nvSpPr>
        <dsp:cNvPr id="0" name=""/>
        <dsp:cNvSpPr/>
      </dsp:nvSpPr>
      <dsp:spPr>
        <a:xfrm>
          <a:off x="5979082" y="1164222"/>
          <a:ext cx="1508224" cy="413901"/>
        </a:xfrm>
        <a:custGeom>
          <a:avLst/>
          <a:gdLst/>
          <a:ahLst/>
          <a:cxnLst/>
          <a:rect l="0" t="0" r="0" b="0"/>
          <a:pathLst>
            <a:path>
              <a:moveTo>
                <a:pt x="0" y="0"/>
              </a:moveTo>
              <a:lnTo>
                <a:pt x="0" y="206950"/>
              </a:lnTo>
              <a:lnTo>
                <a:pt x="1508224" y="206950"/>
              </a:lnTo>
              <a:lnTo>
                <a:pt x="1508224" y="413901"/>
              </a:lnTo>
            </a:path>
          </a:pathLst>
        </a:custGeom>
        <a:noFill/>
        <a:ln w="1079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B26383E-6C08-47A6-BA9F-1DAF4E6BA1AB}">
      <dsp:nvSpPr>
        <dsp:cNvPr id="0" name=""/>
        <dsp:cNvSpPr/>
      </dsp:nvSpPr>
      <dsp:spPr>
        <a:xfrm>
          <a:off x="6237089" y="1578123"/>
          <a:ext cx="2500434" cy="1034753"/>
        </a:xfrm>
        <a:prstGeom prst="roundRect">
          <a:avLst>
            <a:gd name="adj" fmla="val 10000"/>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Organizational</a:t>
          </a:r>
        </a:p>
      </dsp:txBody>
      <dsp:txXfrm>
        <a:off x="6267396" y="1608430"/>
        <a:ext cx="2439820" cy="974139"/>
      </dsp:txXfrm>
    </dsp:sp>
    <dsp:sp modelId="{3BE9BDDE-316A-4A23-BAB9-E321CCF0F669}">
      <dsp:nvSpPr>
        <dsp:cNvPr id="0" name=""/>
        <dsp:cNvSpPr/>
      </dsp:nvSpPr>
      <dsp:spPr>
        <a:xfrm>
          <a:off x="7441586" y="2612876"/>
          <a:ext cx="91440" cy="413901"/>
        </a:xfrm>
        <a:custGeom>
          <a:avLst/>
          <a:gdLst/>
          <a:ahLst/>
          <a:cxnLst/>
          <a:rect l="0" t="0" r="0" b="0"/>
          <a:pathLst>
            <a:path>
              <a:moveTo>
                <a:pt x="45720" y="0"/>
              </a:moveTo>
              <a:lnTo>
                <a:pt x="45720" y="413901"/>
              </a:lnTo>
            </a:path>
          </a:pathLst>
        </a:custGeom>
        <a:noFill/>
        <a:ln w="1079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C12CFBB-DBB1-4A57-AD0C-9642DCC717FD}">
      <dsp:nvSpPr>
        <dsp:cNvPr id="0" name=""/>
        <dsp:cNvSpPr/>
      </dsp:nvSpPr>
      <dsp:spPr>
        <a:xfrm>
          <a:off x="6711241" y="3026777"/>
          <a:ext cx="1552129" cy="1034753"/>
        </a:xfrm>
        <a:prstGeom prst="roundRect">
          <a:avLst>
            <a:gd name="adj" fmla="val 10000"/>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Work</a:t>
          </a:r>
        </a:p>
      </dsp:txBody>
      <dsp:txXfrm>
        <a:off x="6741548" y="3057084"/>
        <a:ext cx="1491515" cy="97413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9610CB-4475-485C-8F12-46F8C0FEF9A7}">
      <dsp:nvSpPr>
        <dsp:cNvPr id="0" name=""/>
        <dsp:cNvSpPr/>
      </dsp:nvSpPr>
      <dsp:spPr>
        <a:xfrm>
          <a:off x="0" y="2923302"/>
          <a:ext cx="8916584" cy="1241703"/>
        </a:xfrm>
        <a:prstGeom prst="roundRect">
          <a:avLst>
            <a:gd name="adj" fmla="val 10000"/>
          </a:avLst>
        </a:prstGeom>
        <a:solidFill>
          <a:schemeClr val="bg1">
            <a:lumMod val="95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t>Purpose</a:t>
          </a:r>
        </a:p>
      </dsp:txBody>
      <dsp:txXfrm>
        <a:off x="0" y="2923302"/>
        <a:ext cx="2674975" cy="1241703"/>
      </dsp:txXfrm>
    </dsp:sp>
    <dsp:sp modelId="{60CA2BE1-D194-44BA-AC67-6BFD77242566}">
      <dsp:nvSpPr>
        <dsp:cNvPr id="0" name=""/>
        <dsp:cNvSpPr/>
      </dsp:nvSpPr>
      <dsp:spPr>
        <a:xfrm>
          <a:off x="0" y="1474648"/>
          <a:ext cx="8916584" cy="1241703"/>
        </a:xfrm>
        <a:prstGeom prst="roundRect">
          <a:avLst>
            <a:gd name="adj" fmla="val 10000"/>
          </a:avLst>
        </a:prstGeom>
        <a:solidFill>
          <a:schemeClr val="bg1">
            <a:lumMod val="95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t>Ownership</a:t>
          </a:r>
        </a:p>
      </dsp:txBody>
      <dsp:txXfrm>
        <a:off x="0" y="1474648"/>
        <a:ext cx="2674975" cy="1241703"/>
      </dsp:txXfrm>
    </dsp:sp>
    <dsp:sp modelId="{09D69920-BE96-46DE-92EB-296BF95123E2}">
      <dsp:nvSpPr>
        <dsp:cNvPr id="0" name=""/>
        <dsp:cNvSpPr/>
      </dsp:nvSpPr>
      <dsp:spPr>
        <a:xfrm>
          <a:off x="0" y="25993"/>
          <a:ext cx="8916584" cy="1241703"/>
        </a:xfrm>
        <a:prstGeom prst="roundRect">
          <a:avLst>
            <a:gd name="adj" fmla="val 10000"/>
          </a:avLst>
        </a:prstGeom>
        <a:solidFill>
          <a:schemeClr val="bg1">
            <a:lumMod val="95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t>Windows Devices</a:t>
          </a:r>
        </a:p>
      </dsp:txBody>
      <dsp:txXfrm>
        <a:off x="0" y="25993"/>
        <a:ext cx="2674975" cy="1241703"/>
      </dsp:txXfrm>
    </dsp:sp>
    <dsp:sp modelId="{A614287C-5E03-46ED-BD76-6FAD6491C7F6}">
      <dsp:nvSpPr>
        <dsp:cNvPr id="0" name=""/>
        <dsp:cNvSpPr/>
      </dsp:nvSpPr>
      <dsp:spPr>
        <a:xfrm>
          <a:off x="4460874" y="129468"/>
          <a:ext cx="3036416" cy="1034753"/>
        </a:xfrm>
        <a:prstGeom prst="roundRect">
          <a:avLst>
            <a:gd name="adj" fmla="val 10000"/>
          </a:avLst>
        </a:prstGeom>
        <a:solidFill>
          <a:schemeClr val="tx1">
            <a:lumMod val="60000"/>
            <a:lumOff val="4000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PCs/Tablets/Mobile/etc.</a:t>
          </a:r>
        </a:p>
      </dsp:txBody>
      <dsp:txXfrm>
        <a:off x="4491181" y="159775"/>
        <a:ext cx="2975802" cy="974139"/>
      </dsp:txXfrm>
    </dsp:sp>
    <dsp:sp modelId="{2EB82274-7737-4100-8428-56326361F339}">
      <dsp:nvSpPr>
        <dsp:cNvPr id="0" name=""/>
        <dsp:cNvSpPr/>
      </dsp:nvSpPr>
      <dsp:spPr>
        <a:xfrm>
          <a:off x="4460653" y="1164222"/>
          <a:ext cx="1518429" cy="413901"/>
        </a:xfrm>
        <a:custGeom>
          <a:avLst/>
          <a:gdLst/>
          <a:ahLst/>
          <a:cxnLst/>
          <a:rect l="0" t="0" r="0" b="0"/>
          <a:pathLst>
            <a:path>
              <a:moveTo>
                <a:pt x="1518429" y="0"/>
              </a:moveTo>
              <a:lnTo>
                <a:pt x="1518429" y="206950"/>
              </a:lnTo>
              <a:lnTo>
                <a:pt x="0" y="206950"/>
              </a:lnTo>
              <a:lnTo>
                <a:pt x="0" y="413901"/>
              </a:lnTo>
            </a:path>
          </a:pathLst>
        </a:custGeom>
        <a:noFill/>
        <a:ln w="1079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CD8D9EE-283E-45E5-A8E1-550AED1D84A9}">
      <dsp:nvSpPr>
        <dsp:cNvPr id="0" name=""/>
        <dsp:cNvSpPr/>
      </dsp:nvSpPr>
      <dsp:spPr>
        <a:xfrm>
          <a:off x="3220640" y="1578123"/>
          <a:ext cx="2480024" cy="1034753"/>
        </a:xfrm>
        <a:prstGeom prst="roundRect">
          <a:avLst>
            <a:gd name="adj" fmla="val 10000"/>
          </a:avLst>
        </a:prstGeom>
        <a:solidFill>
          <a:schemeClr val="tx1">
            <a:lumMod val="60000"/>
            <a:lumOff val="4000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Personal</a:t>
          </a:r>
        </a:p>
      </dsp:txBody>
      <dsp:txXfrm>
        <a:off x="3250947" y="1608430"/>
        <a:ext cx="2419410" cy="974139"/>
      </dsp:txXfrm>
    </dsp:sp>
    <dsp:sp modelId="{2E684E07-1CA9-4FC7-980F-06692CFD5892}">
      <dsp:nvSpPr>
        <dsp:cNvPr id="0" name=""/>
        <dsp:cNvSpPr/>
      </dsp:nvSpPr>
      <dsp:spPr>
        <a:xfrm>
          <a:off x="3451768" y="2612876"/>
          <a:ext cx="1008884" cy="413901"/>
        </a:xfrm>
        <a:custGeom>
          <a:avLst/>
          <a:gdLst/>
          <a:ahLst/>
          <a:cxnLst/>
          <a:rect l="0" t="0" r="0" b="0"/>
          <a:pathLst>
            <a:path>
              <a:moveTo>
                <a:pt x="1008884" y="0"/>
              </a:moveTo>
              <a:lnTo>
                <a:pt x="1008884" y="206950"/>
              </a:lnTo>
              <a:lnTo>
                <a:pt x="0" y="206950"/>
              </a:lnTo>
              <a:lnTo>
                <a:pt x="0" y="413901"/>
              </a:lnTo>
            </a:path>
          </a:pathLst>
        </a:custGeom>
        <a:noFill/>
        <a:ln w="1079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DF77B9C-7694-4713-8629-C37B776ED379}">
      <dsp:nvSpPr>
        <dsp:cNvPr id="0" name=""/>
        <dsp:cNvSpPr/>
      </dsp:nvSpPr>
      <dsp:spPr>
        <a:xfrm>
          <a:off x="2675703" y="3026777"/>
          <a:ext cx="1552129" cy="1034753"/>
        </a:xfrm>
        <a:prstGeom prst="roundRect">
          <a:avLst>
            <a:gd name="adj" fmla="val 10000"/>
          </a:avLst>
        </a:prstGeom>
        <a:solidFill>
          <a:schemeClr val="tx1">
            <a:lumMod val="60000"/>
            <a:lumOff val="4000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Fun</a:t>
          </a:r>
        </a:p>
      </dsp:txBody>
      <dsp:txXfrm>
        <a:off x="2706010" y="3057084"/>
        <a:ext cx="1491515" cy="974139"/>
      </dsp:txXfrm>
    </dsp:sp>
    <dsp:sp modelId="{5A8837DA-AE2A-4007-A4D9-7504CACCC71F}">
      <dsp:nvSpPr>
        <dsp:cNvPr id="0" name=""/>
        <dsp:cNvSpPr/>
      </dsp:nvSpPr>
      <dsp:spPr>
        <a:xfrm>
          <a:off x="4460653" y="2612876"/>
          <a:ext cx="1008884" cy="413901"/>
        </a:xfrm>
        <a:custGeom>
          <a:avLst/>
          <a:gdLst/>
          <a:ahLst/>
          <a:cxnLst/>
          <a:rect l="0" t="0" r="0" b="0"/>
          <a:pathLst>
            <a:path>
              <a:moveTo>
                <a:pt x="0" y="0"/>
              </a:moveTo>
              <a:lnTo>
                <a:pt x="0" y="206950"/>
              </a:lnTo>
              <a:lnTo>
                <a:pt x="1008884" y="206950"/>
              </a:lnTo>
              <a:lnTo>
                <a:pt x="1008884" y="413901"/>
              </a:lnTo>
            </a:path>
          </a:pathLst>
        </a:custGeom>
        <a:noFill/>
        <a:ln w="1079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21A6168-3423-44F2-8967-C9E03C920670}">
      <dsp:nvSpPr>
        <dsp:cNvPr id="0" name=""/>
        <dsp:cNvSpPr/>
      </dsp:nvSpPr>
      <dsp:spPr>
        <a:xfrm>
          <a:off x="4693472" y="3026777"/>
          <a:ext cx="1552129" cy="1034753"/>
        </a:xfrm>
        <a:prstGeom prst="roundRect">
          <a:avLst>
            <a:gd name="adj" fmla="val 10000"/>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Fun + </a:t>
          </a:r>
          <a:r>
            <a:rPr lang="en-US" sz="1400" i="1" kern="1200" dirty="0"/>
            <a:t>some </a:t>
          </a:r>
          <a:r>
            <a:rPr lang="en-US" sz="1400" kern="1200" dirty="0"/>
            <a:t>Work</a:t>
          </a:r>
        </a:p>
        <a:p>
          <a:pPr marL="0" lvl="0" indent="0" algn="ctr" defTabSz="622300">
            <a:lnSpc>
              <a:spcPct val="90000"/>
            </a:lnSpc>
            <a:spcBef>
              <a:spcPct val="0"/>
            </a:spcBef>
            <a:spcAft>
              <a:spcPct val="35000"/>
            </a:spcAft>
            <a:buNone/>
          </a:pPr>
          <a:r>
            <a:rPr lang="en-US" sz="1600" kern="1200" dirty="0"/>
            <a:t>(BYOD)</a:t>
          </a:r>
        </a:p>
      </dsp:txBody>
      <dsp:txXfrm>
        <a:off x="4723779" y="3057084"/>
        <a:ext cx="1491515" cy="974139"/>
      </dsp:txXfrm>
    </dsp:sp>
    <dsp:sp modelId="{BE3C3BA0-C0F8-4B4C-B4AE-AEA806656DFF}">
      <dsp:nvSpPr>
        <dsp:cNvPr id="0" name=""/>
        <dsp:cNvSpPr/>
      </dsp:nvSpPr>
      <dsp:spPr>
        <a:xfrm>
          <a:off x="5979082" y="1164222"/>
          <a:ext cx="1508224" cy="413901"/>
        </a:xfrm>
        <a:custGeom>
          <a:avLst/>
          <a:gdLst/>
          <a:ahLst/>
          <a:cxnLst/>
          <a:rect l="0" t="0" r="0" b="0"/>
          <a:pathLst>
            <a:path>
              <a:moveTo>
                <a:pt x="0" y="0"/>
              </a:moveTo>
              <a:lnTo>
                <a:pt x="0" y="206950"/>
              </a:lnTo>
              <a:lnTo>
                <a:pt x="1508224" y="206950"/>
              </a:lnTo>
              <a:lnTo>
                <a:pt x="1508224" y="413901"/>
              </a:lnTo>
            </a:path>
          </a:pathLst>
        </a:custGeom>
        <a:noFill/>
        <a:ln w="1079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B26383E-6C08-47A6-BA9F-1DAF4E6BA1AB}">
      <dsp:nvSpPr>
        <dsp:cNvPr id="0" name=""/>
        <dsp:cNvSpPr/>
      </dsp:nvSpPr>
      <dsp:spPr>
        <a:xfrm>
          <a:off x="6237089" y="1578123"/>
          <a:ext cx="2500434" cy="1034753"/>
        </a:xfrm>
        <a:prstGeom prst="roundRect">
          <a:avLst>
            <a:gd name="adj" fmla="val 10000"/>
          </a:avLst>
        </a:prstGeom>
        <a:solidFill>
          <a:schemeClr val="tx1">
            <a:lumMod val="60000"/>
            <a:lumOff val="4000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Organizational</a:t>
          </a:r>
        </a:p>
      </dsp:txBody>
      <dsp:txXfrm>
        <a:off x="6267396" y="1608430"/>
        <a:ext cx="2439820" cy="974139"/>
      </dsp:txXfrm>
    </dsp:sp>
    <dsp:sp modelId="{3BE9BDDE-316A-4A23-BAB9-E321CCF0F669}">
      <dsp:nvSpPr>
        <dsp:cNvPr id="0" name=""/>
        <dsp:cNvSpPr/>
      </dsp:nvSpPr>
      <dsp:spPr>
        <a:xfrm>
          <a:off x="7441586" y="2612876"/>
          <a:ext cx="91440" cy="413901"/>
        </a:xfrm>
        <a:custGeom>
          <a:avLst/>
          <a:gdLst/>
          <a:ahLst/>
          <a:cxnLst/>
          <a:rect l="0" t="0" r="0" b="0"/>
          <a:pathLst>
            <a:path>
              <a:moveTo>
                <a:pt x="45720" y="0"/>
              </a:moveTo>
              <a:lnTo>
                <a:pt x="45720" y="413901"/>
              </a:lnTo>
            </a:path>
          </a:pathLst>
        </a:custGeom>
        <a:noFill/>
        <a:ln w="1079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C12CFBB-DBB1-4A57-AD0C-9642DCC717FD}">
      <dsp:nvSpPr>
        <dsp:cNvPr id="0" name=""/>
        <dsp:cNvSpPr/>
      </dsp:nvSpPr>
      <dsp:spPr>
        <a:xfrm>
          <a:off x="6711241" y="3026777"/>
          <a:ext cx="1552129" cy="1034753"/>
        </a:xfrm>
        <a:prstGeom prst="roundRect">
          <a:avLst>
            <a:gd name="adj" fmla="val 10000"/>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Work</a:t>
          </a:r>
        </a:p>
      </dsp:txBody>
      <dsp:txXfrm>
        <a:off x="6741548" y="3057084"/>
        <a:ext cx="1491515" cy="9741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9610CB-4475-485C-8F12-46F8C0FEF9A7}">
      <dsp:nvSpPr>
        <dsp:cNvPr id="0" name=""/>
        <dsp:cNvSpPr/>
      </dsp:nvSpPr>
      <dsp:spPr>
        <a:xfrm>
          <a:off x="0" y="2923302"/>
          <a:ext cx="8916584" cy="1241703"/>
        </a:xfrm>
        <a:prstGeom prst="roundRect">
          <a:avLst>
            <a:gd name="adj" fmla="val 10000"/>
          </a:avLst>
        </a:prstGeom>
        <a:solidFill>
          <a:schemeClr val="bg1">
            <a:lumMod val="95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t>Purpose</a:t>
          </a:r>
        </a:p>
      </dsp:txBody>
      <dsp:txXfrm>
        <a:off x="0" y="2923302"/>
        <a:ext cx="2674975" cy="1241703"/>
      </dsp:txXfrm>
    </dsp:sp>
    <dsp:sp modelId="{60CA2BE1-D194-44BA-AC67-6BFD77242566}">
      <dsp:nvSpPr>
        <dsp:cNvPr id="0" name=""/>
        <dsp:cNvSpPr/>
      </dsp:nvSpPr>
      <dsp:spPr>
        <a:xfrm>
          <a:off x="0" y="1474648"/>
          <a:ext cx="8916584" cy="1241703"/>
        </a:xfrm>
        <a:prstGeom prst="roundRect">
          <a:avLst>
            <a:gd name="adj" fmla="val 10000"/>
          </a:avLst>
        </a:prstGeom>
        <a:solidFill>
          <a:schemeClr val="bg1">
            <a:lumMod val="95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t>Ownership</a:t>
          </a:r>
        </a:p>
      </dsp:txBody>
      <dsp:txXfrm>
        <a:off x="0" y="1474648"/>
        <a:ext cx="2674975" cy="1241703"/>
      </dsp:txXfrm>
    </dsp:sp>
    <dsp:sp modelId="{09D69920-BE96-46DE-92EB-296BF95123E2}">
      <dsp:nvSpPr>
        <dsp:cNvPr id="0" name=""/>
        <dsp:cNvSpPr/>
      </dsp:nvSpPr>
      <dsp:spPr>
        <a:xfrm>
          <a:off x="0" y="25993"/>
          <a:ext cx="8916584" cy="1241703"/>
        </a:xfrm>
        <a:prstGeom prst="roundRect">
          <a:avLst>
            <a:gd name="adj" fmla="val 10000"/>
          </a:avLst>
        </a:prstGeom>
        <a:solidFill>
          <a:schemeClr val="bg1">
            <a:lumMod val="95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dirty="0"/>
            <a:t>Windows Devices</a:t>
          </a:r>
        </a:p>
      </dsp:txBody>
      <dsp:txXfrm>
        <a:off x="0" y="25993"/>
        <a:ext cx="2674975" cy="1241703"/>
      </dsp:txXfrm>
    </dsp:sp>
    <dsp:sp modelId="{A614287C-5E03-46ED-BD76-6FAD6491C7F6}">
      <dsp:nvSpPr>
        <dsp:cNvPr id="0" name=""/>
        <dsp:cNvSpPr/>
      </dsp:nvSpPr>
      <dsp:spPr>
        <a:xfrm>
          <a:off x="4460874" y="129468"/>
          <a:ext cx="3036416" cy="1034753"/>
        </a:xfrm>
        <a:prstGeom prst="roundRect">
          <a:avLst>
            <a:gd name="adj" fmla="val 10000"/>
          </a:avLst>
        </a:prstGeom>
        <a:solidFill>
          <a:schemeClr val="tx1">
            <a:lumMod val="60000"/>
            <a:lumOff val="4000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PCs/Tablets/Mobile/etc.</a:t>
          </a:r>
        </a:p>
      </dsp:txBody>
      <dsp:txXfrm>
        <a:off x="4491181" y="159775"/>
        <a:ext cx="2975802" cy="974139"/>
      </dsp:txXfrm>
    </dsp:sp>
    <dsp:sp modelId="{2EB82274-7737-4100-8428-56326361F339}">
      <dsp:nvSpPr>
        <dsp:cNvPr id="0" name=""/>
        <dsp:cNvSpPr/>
      </dsp:nvSpPr>
      <dsp:spPr>
        <a:xfrm>
          <a:off x="4460653" y="1164222"/>
          <a:ext cx="1518429" cy="413901"/>
        </a:xfrm>
        <a:custGeom>
          <a:avLst/>
          <a:gdLst/>
          <a:ahLst/>
          <a:cxnLst/>
          <a:rect l="0" t="0" r="0" b="0"/>
          <a:pathLst>
            <a:path>
              <a:moveTo>
                <a:pt x="1518429" y="0"/>
              </a:moveTo>
              <a:lnTo>
                <a:pt x="1518429" y="206950"/>
              </a:lnTo>
              <a:lnTo>
                <a:pt x="0" y="206950"/>
              </a:lnTo>
              <a:lnTo>
                <a:pt x="0" y="413901"/>
              </a:lnTo>
            </a:path>
          </a:pathLst>
        </a:custGeom>
        <a:noFill/>
        <a:ln w="1079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CD8D9EE-283E-45E5-A8E1-550AED1D84A9}">
      <dsp:nvSpPr>
        <dsp:cNvPr id="0" name=""/>
        <dsp:cNvSpPr/>
      </dsp:nvSpPr>
      <dsp:spPr>
        <a:xfrm>
          <a:off x="3220640" y="1578123"/>
          <a:ext cx="2480024" cy="1034753"/>
        </a:xfrm>
        <a:prstGeom prst="roundRect">
          <a:avLst>
            <a:gd name="adj" fmla="val 10000"/>
          </a:avLst>
        </a:prstGeom>
        <a:solidFill>
          <a:schemeClr val="tx1">
            <a:lumMod val="60000"/>
            <a:lumOff val="4000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Personal</a:t>
          </a:r>
        </a:p>
      </dsp:txBody>
      <dsp:txXfrm>
        <a:off x="3250947" y="1608430"/>
        <a:ext cx="2419410" cy="974139"/>
      </dsp:txXfrm>
    </dsp:sp>
    <dsp:sp modelId="{2E684E07-1CA9-4FC7-980F-06692CFD5892}">
      <dsp:nvSpPr>
        <dsp:cNvPr id="0" name=""/>
        <dsp:cNvSpPr/>
      </dsp:nvSpPr>
      <dsp:spPr>
        <a:xfrm>
          <a:off x="3451768" y="2612876"/>
          <a:ext cx="1008884" cy="413901"/>
        </a:xfrm>
        <a:custGeom>
          <a:avLst/>
          <a:gdLst/>
          <a:ahLst/>
          <a:cxnLst/>
          <a:rect l="0" t="0" r="0" b="0"/>
          <a:pathLst>
            <a:path>
              <a:moveTo>
                <a:pt x="1008884" y="0"/>
              </a:moveTo>
              <a:lnTo>
                <a:pt x="1008884" y="206950"/>
              </a:lnTo>
              <a:lnTo>
                <a:pt x="0" y="206950"/>
              </a:lnTo>
              <a:lnTo>
                <a:pt x="0" y="413901"/>
              </a:lnTo>
            </a:path>
          </a:pathLst>
        </a:custGeom>
        <a:noFill/>
        <a:ln w="1079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DF77B9C-7694-4713-8629-C37B776ED379}">
      <dsp:nvSpPr>
        <dsp:cNvPr id="0" name=""/>
        <dsp:cNvSpPr/>
      </dsp:nvSpPr>
      <dsp:spPr>
        <a:xfrm>
          <a:off x="2675703" y="3026777"/>
          <a:ext cx="1552129" cy="1034753"/>
        </a:xfrm>
        <a:prstGeom prst="roundRect">
          <a:avLst>
            <a:gd name="adj" fmla="val 10000"/>
          </a:avLst>
        </a:prstGeom>
        <a:solidFill>
          <a:schemeClr val="tx1">
            <a:lumMod val="60000"/>
            <a:lumOff val="4000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Fun</a:t>
          </a:r>
        </a:p>
      </dsp:txBody>
      <dsp:txXfrm>
        <a:off x="2706010" y="3057084"/>
        <a:ext cx="1491515" cy="974139"/>
      </dsp:txXfrm>
    </dsp:sp>
    <dsp:sp modelId="{5A8837DA-AE2A-4007-A4D9-7504CACCC71F}">
      <dsp:nvSpPr>
        <dsp:cNvPr id="0" name=""/>
        <dsp:cNvSpPr/>
      </dsp:nvSpPr>
      <dsp:spPr>
        <a:xfrm>
          <a:off x="4460653" y="2612876"/>
          <a:ext cx="1008884" cy="413901"/>
        </a:xfrm>
        <a:custGeom>
          <a:avLst/>
          <a:gdLst/>
          <a:ahLst/>
          <a:cxnLst/>
          <a:rect l="0" t="0" r="0" b="0"/>
          <a:pathLst>
            <a:path>
              <a:moveTo>
                <a:pt x="0" y="0"/>
              </a:moveTo>
              <a:lnTo>
                <a:pt x="0" y="206950"/>
              </a:lnTo>
              <a:lnTo>
                <a:pt x="1008884" y="206950"/>
              </a:lnTo>
              <a:lnTo>
                <a:pt x="1008884" y="413901"/>
              </a:lnTo>
            </a:path>
          </a:pathLst>
        </a:custGeom>
        <a:noFill/>
        <a:ln w="1079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21A6168-3423-44F2-8967-C9E03C920670}">
      <dsp:nvSpPr>
        <dsp:cNvPr id="0" name=""/>
        <dsp:cNvSpPr/>
      </dsp:nvSpPr>
      <dsp:spPr>
        <a:xfrm>
          <a:off x="4693472" y="3026777"/>
          <a:ext cx="1552129" cy="1034753"/>
        </a:xfrm>
        <a:prstGeom prst="roundRect">
          <a:avLst>
            <a:gd name="adj" fmla="val 10000"/>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Fun + </a:t>
          </a:r>
          <a:r>
            <a:rPr lang="en-US" sz="1400" i="1" u="none" kern="1200" dirty="0"/>
            <a:t>some </a:t>
          </a:r>
          <a:r>
            <a:rPr lang="en-US" sz="1400" kern="1200" dirty="0"/>
            <a:t>Work</a:t>
          </a:r>
        </a:p>
        <a:p>
          <a:pPr marL="0" lvl="0" indent="0" algn="ctr" defTabSz="622300">
            <a:lnSpc>
              <a:spcPct val="90000"/>
            </a:lnSpc>
            <a:spcBef>
              <a:spcPct val="0"/>
            </a:spcBef>
            <a:spcAft>
              <a:spcPct val="35000"/>
            </a:spcAft>
            <a:buNone/>
          </a:pPr>
          <a:r>
            <a:rPr lang="en-US" sz="1600" kern="1200" dirty="0"/>
            <a:t>(BYOD)</a:t>
          </a:r>
        </a:p>
      </dsp:txBody>
      <dsp:txXfrm>
        <a:off x="4723779" y="3057084"/>
        <a:ext cx="1491515" cy="974139"/>
      </dsp:txXfrm>
    </dsp:sp>
    <dsp:sp modelId="{BE3C3BA0-C0F8-4B4C-B4AE-AEA806656DFF}">
      <dsp:nvSpPr>
        <dsp:cNvPr id="0" name=""/>
        <dsp:cNvSpPr/>
      </dsp:nvSpPr>
      <dsp:spPr>
        <a:xfrm>
          <a:off x="5979082" y="1164222"/>
          <a:ext cx="1508224" cy="413901"/>
        </a:xfrm>
        <a:custGeom>
          <a:avLst/>
          <a:gdLst/>
          <a:ahLst/>
          <a:cxnLst/>
          <a:rect l="0" t="0" r="0" b="0"/>
          <a:pathLst>
            <a:path>
              <a:moveTo>
                <a:pt x="0" y="0"/>
              </a:moveTo>
              <a:lnTo>
                <a:pt x="0" y="206950"/>
              </a:lnTo>
              <a:lnTo>
                <a:pt x="1508224" y="206950"/>
              </a:lnTo>
              <a:lnTo>
                <a:pt x="1508224" y="413901"/>
              </a:lnTo>
            </a:path>
          </a:pathLst>
        </a:custGeom>
        <a:noFill/>
        <a:ln w="1079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B26383E-6C08-47A6-BA9F-1DAF4E6BA1AB}">
      <dsp:nvSpPr>
        <dsp:cNvPr id="0" name=""/>
        <dsp:cNvSpPr/>
      </dsp:nvSpPr>
      <dsp:spPr>
        <a:xfrm>
          <a:off x="6237089" y="1578123"/>
          <a:ext cx="2500434" cy="1034753"/>
        </a:xfrm>
        <a:prstGeom prst="roundRect">
          <a:avLst>
            <a:gd name="adj" fmla="val 10000"/>
          </a:avLst>
        </a:prstGeom>
        <a:solidFill>
          <a:schemeClr val="tx1">
            <a:lumMod val="60000"/>
            <a:lumOff val="4000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Organizational</a:t>
          </a:r>
        </a:p>
      </dsp:txBody>
      <dsp:txXfrm>
        <a:off x="6267396" y="1608430"/>
        <a:ext cx="2439820" cy="974139"/>
      </dsp:txXfrm>
    </dsp:sp>
    <dsp:sp modelId="{3BE9BDDE-316A-4A23-BAB9-E321CCF0F669}">
      <dsp:nvSpPr>
        <dsp:cNvPr id="0" name=""/>
        <dsp:cNvSpPr/>
      </dsp:nvSpPr>
      <dsp:spPr>
        <a:xfrm>
          <a:off x="7441586" y="2612876"/>
          <a:ext cx="91440" cy="413901"/>
        </a:xfrm>
        <a:custGeom>
          <a:avLst/>
          <a:gdLst/>
          <a:ahLst/>
          <a:cxnLst/>
          <a:rect l="0" t="0" r="0" b="0"/>
          <a:pathLst>
            <a:path>
              <a:moveTo>
                <a:pt x="45720" y="0"/>
              </a:moveTo>
              <a:lnTo>
                <a:pt x="45720" y="413901"/>
              </a:lnTo>
            </a:path>
          </a:pathLst>
        </a:custGeom>
        <a:noFill/>
        <a:ln w="1079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C12CFBB-DBB1-4A57-AD0C-9642DCC717FD}">
      <dsp:nvSpPr>
        <dsp:cNvPr id="0" name=""/>
        <dsp:cNvSpPr/>
      </dsp:nvSpPr>
      <dsp:spPr>
        <a:xfrm>
          <a:off x="6711241" y="3026777"/>
          <a:ext cx="1552129" cy="1034753"/>
        </a:xfrm>
        <a:prstGeom prst="roundRect">
          <a:avLst>
            <a:gd name="adj" fmla="val 10000"/>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Work</a:t>
          </a:r>
        </a:p>
      </dsp:txBody>
      <dsp:txXfrm>
        <a:off x="6741548" y="3057084"/>
        <a:ext cx="1491515" cy="97413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B0876D-B68F-497A-90A4-037A2BF86E89}">
      <dsp:nvSpPr>
        <dsp:cNvPr id="0" name=""/>
        <dsp:cNvSpPr/>
      </dsp:nvSpPr>
      <dsp:spPr>
        <a:xfrm>
          <a:off x="0" y="3811339"/>
          <a:ext cx="10668000" cy="945951"/>
        </a:xfrm>
        <a:prstGeom prst="roundRect">
          <a:avLst>
            <a:gd name="adj" fmla="val 10000"/>
          </a:avLst>
        </a:prstGeom>
        <a:solidFill>
          <a:srgbClr val="00188F">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a:solidFill>
                <a:srgbClr val="404040">
                  <a:hueOff val="0"/>
                  <a:satOff val="0"/>
                  <a:lumOff val="0"/>
                  <a:alphaOff val="0"/>
                </a:srgbClr>
              </a:solidFill>
              <a:latin typeface="Segoe UI"/>
              <a:ea typeface="+mn-ea"/>
              <a:cs typeface="+mn-cs"/>
            </a:rPr>
            <a:t>Windows 10 Configuration</a:t>
          </a:r>
          <a:endParaRPr lang="en-US" sz="1800" kern="1200" dirty="0">
            <a:solidFill>
              <a:srgbClr val="404040">
                <a:hueOff val="0"/>
                <a:satOff val="0"/>
                <a:lumOff val="0"/>
                <a:alphaOff val="0"/>
              </a:srgbClr>
            </a:solidFill>
            <a:latin typeface="Segoe UI"/>
            <a:ea typeface="+mn-ea"/>
            <a:cs typeface="+mn-cs"/>
          </a:endParaRPr>
        </a:p>
      </dsp:txBody>
      <dsp:txXfrm>
        <a:off x="0" y="3811339"/>
        <a:ext cx="3200400" cy="945951"/>
      </dsp:txXfrm>
    </dsp:sp>
    <dsp:sp modelId="{929610CB-4475-485C-8F12-46F8C0FEF9A7}">
      <dsp:nvSpPr>
        <dsp:cNvPr id="0" name=""/>
        <dsp:cNvSpPr/>
      </dsp:nvSpPr>
      <dsp:spPr>
        <a:xfrm>
          <a:off x="0" y="2707729"/>
          <a:ext cx="10668000" cy="945951"/>
        </a:xfrm>
        <a:prstGeom prst="roundRect">
          <a:avLst>
            <a:gd name="adj" fmla="val 10000"/>
          </a:avLst>
        </a:prstGeom>
        <a:solidFill>
          <a:schemeClr val="bg1">
            <a:lumMod val="95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a:latin typeface="Segoe UI"/>
              <a:ea typeface="+mn-ea"/>
              <a:cs typeface="+mn-cs"/>
            </a:rPr>
            <a:t>Purpose</a:t>
          </a:r>
          <a:endParaRPr lang="en-US" sz="2000" kern="1200" dirty="0">
            <a:latin typeface="Segoe UI"/>
            <a:ea typeface="+mn-ea"/>
            <a:cs typeface="+mn-cs"/>
          </a:endParaRPr>
        </a:p>
      </dsp:txBody>
      <dsp:txXfrm>
        <a:off x="27706" y="2735435"/>
        <a:ext cx="3144988" cy="890539"/>
      </dsp:txXfrm>
    </dsp:sp>
    <dsp:sp modelId="{60CA2BE1-D194-44BA-AC67-6BFD77242566}">
      <dsp:nvSpPr>
        <dsp:cNvPr id="0" name=""/>
        <dsp:cNvSpPr/>
      </dsp:nvSpPr>
      <dsp:spPr>
        <a:xfrm>
          <a:off x="0" y="1604119"/>
          <a:ext cx="10668000" cy="945951"/>
        </a:xfrm>
        <a:prstGeom prst="roundRect">
          <a:avLst>
            <a:gd name="adj" fmla="val 10000"/>
          </a:avLst>
        </a:prstGeom>
        <a:solidFill>
          <a:schemeClr val="bg1">
            <a:lumMod val="95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a:latin typeface="Segoe UI"/>
              <a:ea typeface="+mn-ea"/>
              <a:cs typeface="+mn-cs"/>
            </a:rPr>
            <a:t>Ownership</a:t>
          </a:r>
          <a:endParaRPr lang="en-US" sz="2000" kern="1200" dirty="0">
            <a:latin typeface="Segoe UI"/>
            <a:ea typeface="+mn-ea"/>
            <a:cs typeface="+mn-cs"/>
          </a:endParaRPr>
        </a:p>
      </dsp:txBody>
      <dsp:txXfrm>
        <a:off x="27706" y="1631825"/>
        <a:ext cx="3144988" cy="890539"/>
      </dsp:txXfrm>
    </dsp:sp>
    <dsp:sp modelId="{09D69920-BE96-46DE-92EB-296BF95123E2}">
      <dsp:nvSpPr>
        <dsp:cNvPr id="0" name=""/>
        <dsp:cNvSpPr/>
      </dsp:nvSpPr>
      <dsp:spPr>
        <a:xfrm>
          <a:off x="0" y="500508"/>
          <a:ext cx="10668000" cy="945951"/>
        </a:xfrm>
        <a:prstGeom prst="roundRect">
          <a:avLst>
            <a:gd name="adj" fmla="val 10000"/>
          </a:avLst>
        </a:prstGeom>
        <a:solidFill>
          <a:schemeClr val="bg1">
            <a:lumMod val="95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kern="1200">
              <a:latin typeface="Segoe UI"/>
              <a:ea typeface="+mn-ea"/>
              <a:cs typeface="+mn-cs"/>
            </a:rPr>
            <a:t>Windows Devices</a:t>
          </a:r>
          <a:endParaRPr lang="en-US" sz="2000" kern="1200" dirty="0">
            <a:latin typeface="Segoe UI"/>
            <a:ea typeface="+mn-ea"/>
            <a:cs typeface="+mn-cs"/>
          </a:endParaRPr>
        </a:p>
      </dsp:txBody>
      <dsp:txXfrm>
        <a:off x="27706" y="528214"/>
        <a:ext cx="3144988" cy="890539"/>
      </dsp:txXfrm>
    </dsp:sp>
    <dsp:sp modelId="{A614287C-5E03-46ED-BD76-6FAD6491C7F6}">
      <dsp:nvSpPr>
        <dsp:cNvPr id="0" name=""/>
        <dsp:cNvSpPr/>
      </dsp:nvSpPr>
      <dsp:spPr>
        <a:xfrm>
          <a:off x="5643779" y="579338"/>
          <a:ext cx="2645968" cy="788292"/>
        </a:xfrm>
        <a:prstGeom prst="roundRect">
          <a:avLst>
            <a:gd name="adj" fmla="val 10000"/>
          </a:avLst>
        </a:prstGeom>
        <a:solidFill>
          <a:schemeClr val="tx1">
            <a:lumMod val="60000"/>
            <a:lumOff val="4000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latin typeface="Segoe UI"/>
              <a:ea typeface="+mn-ea"/>
              <a:cs typeface="+mn-cs"/>
            </a:rPr>
            <a:t>PC/Tablets/Mobile/etc.</a:t>
          </a:r>
          <a:endParaRPr lang="en-US" sz="1400" kern="1200" dirty="0">
            <a:latin typeface="Segoe UI"/>
            <a:ea typeface="+mn-ea"/>
            <a:cs typeface="+mn-cs"/>
          </a:endParaRPr>
        </a:p>
      </dsp:txBody>
      <dsp:txXfrm>
        <a:off x="5666867" y="602426"/>
        <a:ext cx="2599792" cy="742116"/>
      </dsp:txXfrm>
    </dsp:sp>
    <dsp:sp modelId="{2EB82274-7737-4100-8428-56326361F339}">
      <dsp:nvSpPr>
        <dsp:cNvPr id="0" name=""/>
        <dsp:cNvSpPr/>
      </dsp:nvSpPr>
      <dsp:spPr>
        <a:xfrm>
          <a:off x="5104321" y="1367631"/>
          <a:ext cx="1862442" cy="315317"/>
        </a:xfrm>
        <a:custGeom>
          <a:avLst/>
          <a:gdLst/>
          <a:ahLst/>
          <a:cxnLst/>
          <a:rect l="0" t="0" r="0" b="0"/>
          <a:pathLst>
            <a:path>
              <a:moveTo>
                <a:pt x="1862442" y="0"/>
              </a:moveTo>
              <a:lnTo>
                <a:pt x="1862442" y="157658"/>
              </a:lnTo>
              <a:lnTo>
                <a:pt x="0" y="157658"/>
              </a:lnTo>
              <a:lnTo>
                <a:pt x="0" y="315317"/>
              </a:lnTo>
            </a:path>
          </a:pathLst>
        </a:custGeom>
        <a:noFill/>
        <a:ln w="1079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CD8D9EE-283E-45E5-A8E1-550AED1D84A9}">
      <dsp:nvSpPr>
        <dsp:cNvPr id="0" name=""/>
        <dsp:cNvSpPr/>
      </dsp:nvSpPr>
      <dsp:spPr>
        <a:xfrm>
          <a:off x="4159658" y="1682948"/>
          <a:ext cx="1889325" cy="788292"/>
        </a:xfrm>
        <a:prstGeom prst="roundRect">
          <a:avLst>
            <a:gd name="adj" fmla="val 10000"/>
          </a:avLst>
        </a:prstGeom>
        <a:solidFill>
          <a:schemeClr val="tx1">
            <a:lumMod val="60000"/>
            <a:lumOff val="4000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latin typeface="Segoe UI"/>
              <a:ea typeface="+mn-ea"/>
              <a:cs typeface="+mn-cs"/>
            </a:rPr>
            <a:t>Personal</a:t>
          </a:r>
          <a:endParaRPr lang="en-US" sz="1400" kern="1200" dirty="0">
            <a:latin typeface="Segoe UI"/>
            <a:ea typeface="+mn-ea"/>
            <a:cs typeface="+mn-cs"/>
          </a:endParaRPr>
        </a:p>
      </dsp:txBody>
      <dsp:txXfrm>
        <a:off x="4182746" y="1706036"/>
        <a:ext cx="1843149" cy="742116"/>
      </dsp:txXfrm>
    </dsp:sp>
    <dsp:sp modelId="{2E684E07-1CA9-4FC7-980F-06692CFD5892}">
      <dsp:nvSpPr>
        <dsp:cNvPr id="0" name=""/>
        <dsp:cNvSpPr/>
      </dsp:nvSpPr>
      <dsp:spPr>
        <a:xfrm>
          <a:off x="3963799" y="2471241"/>
          <a:ext cx="1140521" cy="315317"/>
        </a:xfrm>
        <a:custGeom>
          <a:avLst/>
          <a:gdLst/>
          <a:ahLst/>
          <a:cxnLst/>
          <a:rect l="0" t="0" r="0" b="0"/>
          <a:pathLst>
            <a:path>
              <a:moveTo>
                <a:pt x="1140521" y="0"/>
              </a:moveTo>
              <a:lnTo>
                <a:pt x="1140521" y="157658"/>
              </a:lnTo>
              <a:lnTo>
                <a:pt x="0" y="157658"/>
              </a:lnTo>
              <a:lnTo>
                <a:pt x="0" y="315317"/>
              </a:lnTo>
            </a:path>
          </a:pathLst>
        </a:custGeom>
        <a:noFill/>
        <a:ln w="1079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DF77B9C-7694-4713-8629-C37B776ED379}">
      <dsp:nvSpPr>
        <dsp:cNvPr id="0" name=""/>
        <dsp:cNvSpPr/>
      </dsp:nvSpPr>
      <dsp:spPr>
        <a:xfrm>
          <a:off x="3372579" y="2786558"/>
          <a:ext cx="1182439" cy="788292"/>
        </a:xfrm>
        <a:prstGeom prst="roundRect">
          <a:avLst>
            <a:gd name="adj" fmla="val 10000"/>
          </a:avLst>
        </a:prstGeom>
        <a:solidFill>
          <a:schemeClr val="tx1">
            <a:lumMod val="60000"/>
            <a:lumOff val="4000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latin typeface="Segoe UI"/>
              <a:ea typeface="+mn-ea"/>
              <a:cs typeface="+mn-cs"/>
            </a:rPr>
            <a:t>Fun</a:t>
          </a:r>
          <a:endParaRPr lang="en-US" sz="1400" kern="1200" dirty="0">
            <a:latin typeface="Segoe UI"/>
            <a:ea typeface="+mn-ea"/>
            <a:cs typeface="+mn-cs"/>
          </a:endParaRPr>
        </a:p>
      </dsp:txBody>
      <dsp:txXfrm>
        <a:off x="3395667" y="2809646"/>
        <a:ext cx="1136263" cy="742116"/>
      </dsp:txXfrm>
    </dsp:sp>
    <dsp:sp modelId="{CE9FDCB8-93E0-453D-9350-907DB85BF666}">
      <dsp:nvSpPr>
        <dsp:cNvPr id="0" name=""/>
        <dsp:cNvSpPr/>
      </dsp:nvSpPr>
      <dsp:spPr>
        <a:xfrm>
          <a:off x="3918079" y="3574851"/>
          <a:ext cx="91440" cy="315317"/>
        </a:xfrm>
        <a:custGeom>
          <a:avLst/>
          <a:gdLst/>
          <a:ahLst/>
          <a:cxnLst/>
          <a:rect l="0" t="0" r="0" b="0"/>
          <a:pathLst>
            <a:path>
              <a:moveTo>
                <a:pt x="45720" y="0"/>
              </a:moveTo>
              <a:lnTo>
                <a:pt x="45720" y="315317"/>
              </a:lnTo>
            </a:path>
          </a:pathLst>
        </a:custGeom>
        <a:noFill/>
        <a:ln w="1079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0539D2-40A0-429F-AB6F-2E8970F62860}">
      <dsp:nvSpPr>
        <dsp:cNvPr id="0" name=""/>
        <dsp:cNvSpPr/>
      </dsp:nvSpPr>
      <dsp:spPr>
        <a:xfrm>
          <a:off x="3202970" y="3890168"/>
          <a:ext cx="1521657" cy="788292"/>
        </a:xfrm>
        <a:prstGeom prst="roundRect">
          <a:avLst>
            <a:gd name="adj" fmla="val 10000"/>
          </a:avLst>
        </a:prstGeom>
        <a:solidFill>
          <a:schemeClr val="tx1">
            <a:lumMod val="60000"/>
            <a:lumOff val="4000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egoe UI"/>
              <a:ea typeface="+mn-ea"/>
              <a:cs typeface="+mn-cs"/>
            </a:rPr>
            <a:t>MSA Sign-in</a:t>
          </a:r>
        </a:p>
      </dsp:txBody>
      <dsp:txXfrm>
        <a:off x="3226058" y="3913256"/>
        <a:ext cx="1475481" cy="742116"/>
      </dsp:txXfrm>
    </dsp:sp>
    <dsp:sp modelId="{5A8837DA-AE2A-4007-A4D9-7504CACCC71F}">
      <dsp:nvSpPr>
        <dsp:cNvPr id="0" name=""/>
        <dsp:cNvSpPr/>
      </dsp:nvSpPr>
      <dsp:spPr>
        <a:xfrm>
          <a:off x="5104321" y="2471241"/>
          <a:ext cx="768585" cy="315317"/>
        </a:xfrm>
        <a:custGeom>
          <a:avLst/>
          <a:gdLst/>
          <a:ahLst/>
          <a:cxnLst/>
          <a:rect l="0" t="0" r="0" b="0"/>
          <a:pathLst>
            <a:path>
              <a:moveTo>
                <a:pt x="0" y="0"/>
              </a:moveTo>
              <a:lnTo>
                <a:pt x="0" y="157658"/>
              </a:lnTo>
              <a:lnTo>
                <a:pt x="768585" y="157658"/>
              </a:lnTo>
              <a:lnTo>
                <a:pt x="768585" y="315317"/>
              </a:lnTo>
            </a:path>
          </a:pathLst>
        </a:custGeom>
        <a:noFill/>
        <a:ln w="1079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21A6168-3423-44F2-8967-C9E03C920670}">
      <dsp:nvSpPr>
        <dsp:cNvPr id="0" name=""/>
        <dsp:cNvSpPr/>
      </dsp:nvSpPr>
      <dsp:spPr>
        <a:xfrm>
          <a:off x="4909751" y="2786558"/>
          <a:ext cx="1926312" cy="788292"/>
        </a:xfrm>
        <a:prstGeom prst="roundRect">
          <a:avLst>
            <a:gd name="adj" fmla="val 10000"/>
          </a:avLst>
        </a:prstGeom>
        <a:solidFill>
          <a:schemeClr val="tx2"/>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Segoe UI"/>
              <a:ea typeface="+mn-ea"/>
              <a:cs typeface="+mn-cs"/>
            </a:rPr>
            <a:t>Fun + </a:t>
          </a:r>
          <a:r>
            <a:rPr lang="en-US" sz="1400" i="1" kern="1200" dirty="0">
              <a:latin typeface="Segoe UI"/>
              <a:ea typeface="+mn-ea"/>
              <a:cs typeface="+mn-cs"/>
            </a:rPr>
            <a:t>some </a:t>
          </a:r>
          <a:r>
            <a:rPr lang="en-US" sz="1400" i="0" kern="1200" dirty="0">
              <a:latin typeface="Segoe UI"/>
              <a:ea typeface="+mn-ea"/>
              <a:cs typeface="+mn-cs"/>
            </a:rPr>
            <a:t>Work</a:t>
          </a:r>
        </a:p>
        <a:p>
          <a:pPr marL="0" lvl="0" indent="0" algn="ctr" defTabSz="622300">
            <a:lnSpc>
              <a:spcPct val="90000"/>
            </a:lnSpc>
            <a:spcBef>
              <a:spcPct val="0"/>
            </a:spcBef>
            <a:spcAft>
              <a:spcPct val="35000"/>
            </a:spcAft>
            <a:buNone/>
          </a:pPr>
          <a:r>
            <a:rPr lang="en-US" sz="1400" kern="1200" dirty="0">
              <a:latin typeface="Segoe UI"/>
              <a:ea typeface="+mn-ea"/>
              <a:cs typeface="+mn-cs"/>
            </a:rPr>
            <a:t>(BYOD)</a:t>
          </a:r>
        </a:p>
      </dsp:txBody>
      <dsp:txXfrm>
        <a:off x="4932839" y="2809646"/>
        <a:ext cx="1880136" cy="742116"/>
      </dsp:txXfrm>
    </dsp:sp>
    <dsp:sp modelId="{E0E0CD73-B528-46F4-983A-3C86C42272DB}">
      <dsp:nvSpPr>
        <dsp:cNvPr id="0" name=""/>
        <dsp:cNvSpPr/>
      </dsp:nvSpPr>
      <dsp:spPr>
        <a:xfrm>
          <a:off x="5827187" y="3574851"/>
          <a:ext cx="91440" cy="315317"/>
        </a:xfrm>
        <a:custGeom>
          <a:avLst/>
          <a:gdLst/>
          <a:ahLst/>
          <a:cxnLst/>
          <a:rect l="0" t="0" r="0" b="0"/>
          <a:pathLst>
            <a:path>
              <a:moveTo>
                <a:pt x="45720" y="0"/>
              </a:moveTo>
              <a:lnTo>
                <a:pt x="45720" y="315317"/>
              </a:lnTo>
            </a:path>
          </a:pathLst>
        </a:custGeom>
        <a:noFill/>
        <a:ln w="1079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52A61EA-477F-4DE5-B6FF-26334526D6BE}">
      <dsp:nvSpPr>
        <dsp:cNvPr id="0" name=""/>
        <dsp:cNvSpPr/>
      </dsp:nvSpPr>
      <dsp:spPr>
        <a:xfrm>
          <a:off x="5133267" y="3890168"/>
          <a:ext cx="1479279" cy="788292"/>
        </a:xfrm>
        <a:prstGeom prst="roundRect">
          <a:avLst>
            <a:gd name="adj" fmla="val 10000"/>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Segoe UI"/>
              <a:ea typeface="+mn-ea"/>
              <a:cs typeface="+mn-cs"/>
            </a:rPr>
            <a:t>Add a Work Account</a:t>
          </a:r>
          <a:endParaRPr lang="en-US" sz="1600" kern="1200" dirty="0">
            <a:latin typeface="Segoe UI"/>
            <a:ea typeface="+mn-ea"/>
            <a:cs typeface="+mn-cs"/>
          </a:endParaRPr>
        </a:p>
      </dsp:txBody>
      <dsp:txXfrm>
        <a:off x="5156355" y="3913256"/>
        <a:ext cx="1433103" cy="742116"/>
      </dsp:txXfrm>
    </dsp:sp>
    <dsp:sp modelId="{BE3C3BA0-C0F8-4B4C-B4AE-AEA806656DFF}">
      <dsp:nvSpPr>
        <dsp:cNvPr id="0" name=""/>
        <dsp:cNvSpPr/>
      </dsp:nvSpPr>
      <dsp:spPr>
        <a:xfrm>
          <a:off x="6966764" y="1367631"/>
          <a:ext cx="1854668" cy="315317"/>
        </a:xfrm>
        <a:custGeom>
          <a:avLst/>
          <a:gdLst/>
          <a:ahLst/>
          <a:cxnLst/>
          <a:rect l="0" t="0" r="0" b="0"/>
          <a:pathLst>
            <a:path>
              <a:moveTo>
                <a:pt x="0" y="0"/>
              </a:moveTo>
              <a:lnTo>
                <a:pt x="0" y="157658"/>
              </a:lnTo>
              <a:lnTo>
                <a:pt x="1854668" y="157658"/>
              </a:lnTo>
              <a:lnTo>
                <a:pt x="1854668" y="315317"/>
              </a:lnTo>
            </a:path>
          </a:pathLst>
        </a:custGeom>
        <a:noFill/>
        <a:ln w="10795"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B26383E-6C08-47A6-BA9F-1DAF4E6BA1AB}">
      <dsp:nvSpPr>
        <dsp:cNvPr id="0" name=""/>
        <dsp:cNvSpPr/>
      </dsp:nvSpPr>
      <dsp:spPr>
        <a:xfrm>
          <a:off x="7868994" y="1682948"/>
          <a:ext cx="1904874" cy="788292"/>
        </a:xfrm>
        <a:prstGeom prst="roundRect">
          <a:avLst>
            <a:gd name="adj" fmla="val 10000"/>
          </a:avLst>
        </a:prstGeom>
        <a:solidFill>
          <a:schemeClr val="tx1">
            <a:lumMod val="60000"/>
            <a:lumOff val="4000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latin typeface="Segoe UI"/>
              <a:ea typeface="+mn-ea"/>
              <a:cs typeface="+mn-cs"/>
            </a:rPr>
            <a:t>Organizational</a:t>
          </a:r>
          <a:endParaRPr lang="en-US" sz="1400" kern="1200" dirty="0">
            <a:latin typeface="Segoe UI"/>
            <a:ea typeface="+mn-ea"/>
            <a:cs typeface="+mn-cs"/>
          </a:endParaRPr>
        </a:p>
      </dsp:txBody>
      <dsp:txXfrm>
        <a:off x="7892082" y="1706036"/>
        <a:ext cx="1858698" cy="742116"/>
      </dsp:txXfrm>
    </dsp:sp>
    <dsp:sp modelId="{3BE9BDDE-316A-4A23-BAB9-E321CCF0F669}">
      <dsp:nvSpPr>
        <dsp:cNvPr id="0" name=""/>
        <dsp:cNvSpPr/>
      </dsp:nvSpPr>
      <dsp:spPr>
        <a:xfrm>
          <a:off x="8775712" y="2471241"/>
          <a:ext cx="91440" cy="315317"/>
        </a:xfrm>
        <a:custGeom>
          <a:avLst/>
          <a:gdLst/>
          <a:ahLst/>
          <a:cxnLst/>
          <a:rect l="0" t="0" r="0" b="0"/>
          <a:pathLst>
            <a:path>
              <a:moveTo>
                <a:pt x="45720" y="0"/>
              </a:moveTo>
              <a:lnTo>
                <a:pt x="45720" y="315317"/>
              </a:lnTo>
            </a:path>
          </a:pathLst>
        </a:custGeom>
        <a:noFill/>
        <a:ln w="1079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C12CFBB-DBB1-4A57-AD0C-9642DCC717FD}">
      <dsp:nvSpPr>
        <dsp:cNvPr id="0" name=""/>
        <dsp:cNvSpPr/>
      </dsp:nvSpPr>
      <dsp:spPr>
        <a:xfrm>
          <a:off x="8230212" y="2786558"/>
          <a:ext cx="1182439" cy="788292"/>
        </a:xfrm>
        <a:prstGeom prst="roundRect">
          <a:avLst>
            <a:gd name="adj" fmla="val 10000"/>
          </a:avLst>
        </a:prstGeom>
        <a:solidFill>
          <a:schemeClr val="tx2"/>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latin typeface="Segoe UI"/>
              <a:ea typeface="+mn-ea"/>
              <a:cs typeface="+mn-cs"/>
            </a:rPr>
            <a:t>Work</a:t>
          </a:r>
          <a:endParaRPr lang="en-US" sz="1400" kern="1200" dirty="0">
            <a:latin typeface="Segoe UI"/>
            <a:ea typeface="+mn-ea"/>
            <a:cs typeface="+mn-cs"/>
          </a:endParaRPr>
        </a:p>
      </dsp:txBody>
      <dsp:txXfrm>
        <a:off x="8253300" y="2809646"/>
        <a:ext cx="1136263" cy="742116"/>
      </dsp:txXfrm>
    </dsp:sp>
    <dsp:sp modelId="{B9D4EF3B-FEEC-4137-8323-A0E6B9E3613D}">
      <dsp:nvSpPr>
        <dsp:cNvPr id="0" name=""/>
        <dsp:cNvSpPr/>
      </dsp:nvSpPr>
      <dsp:spPr>
        <a:xfrm>
          <a:off x="7903055" y="3574851"/>
          <a:ext cx="918377" cy="315317"/>
        </a:xfrm>
        <a:custGeom>
          <a:avLst/>
          <a:gdLst/>
          <a:ahLst/>
          <a:cxnLst/>
          <a:rect l="0" t="0" r="0" b="0"/>
          <a:pathLst>
            <a:path>
              <a:moveTo>
                <a:pt x="918377" y="0"/>
              </a:moveTo>
              <a:lnTo>
                <a:pt x="918377" y="157658"/>
              </a:lnTo>
              <a:lnTo>
                <a:pt x="0" y="157658"/>
              </a:lnTo>
              <a:lnTo>
                <a:pt x="0" y="315317"/>
              </a:lnTo>
            </a:path>
          </a:pathLst>
        </a:custGeom>
        <a:noFill/>
        <a:ln w="1079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450F2ED-191A-4C9C-A465-A80053F91AA0}">
      <dsp:nvSpPr>
        <dsp:cNvPr id="0" name=""/>
        <dsp:cNvSpPr/>
      </dsp:nvSpPr>
      <dsp:spPr>
        <a:xfrm>
          <a:off x="7190794" y="3890168"/>
          <a:ext cx="1424520" cy="788292"/>
        </a:xfrm>
        <a:prstGeom prst="roundRect">
          <a:avLst>
            <a:gd name="adj" fmla="val 10000"/>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Segoe UI"/>
              <a:ea typeface="+mn-ea"/>
              <a:cs typeface="+mn-cs"/>
            </a:rPr>
            <a:t>Domain Join</a:t>
          </a:r>
          <a:endParaRPr lang="en-US" sz="1600" kern="1200" dirty="0">
            <a:latin typeface="Segoe UI"/>
            <a:ea typeface="+mn-ea"/>
            <a:cs typeface="+mn-cs"/>
          </a:endParaRPr>
        </a:p>
      </dsp:txBody>
      <dsp:txXfrm>
        <a:off x="7213882" y="3913256"/>
        <a:ext cx="1378344" cy="742116"/>
      </dsp:txXfrm>
    </dsp:sp>
    <dsp:sp modelId="{626467B8-6C3F-410F-9F43-FF1BA3E1C80D}">
      <dsp:nvSpPr>
        <dsp:cNvPr id="0" name=""/>
        <dsp:cNvSpPr/>
      </dsp:nvSpPr>
      <dsp:spPr>
        <a:xfrm>
          <a:off x="8821432" y="3574851"/>
          <a:ext cx="889626" cy="315317"/>
        </a:xfrm>
        <a:custGeom>
          <a:avLst/>
          <a:gdLst/>
          <a:ahLst/>
          <a:cxnLst/>
          <a:rect l="0" t="0" r="0" b="0"/>
          <a:pathLst>
            <a:path>
              <a:moveTo>
                <a:pt x="0" y="0"/>
              </a:moveTo>
              <a:lnTo>
                <a:pt x="0" y="157658"/>
              </a:lnTo>
              <a:lnTo>
                <a:pt x="889626" y="157658"/>
              </a:lnTo>
              <a:lnTo>
                <a:pt x="889626" y="315317"/>
              </a:lnTo>
            </a:path>
          </a:pathLst>
        </a:custGeom>
        <a:noFill/>
        <a:ln w="10795" cap="flat" cmpd="sng" algn="ctr">
          <a:solidFill>
            <a:schemeClr val="dk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BBACDD1-418C-4EF4-B544-4B8BC34E4CE9}">
      <dsp:nvSpPr>
        <dsp:cNvPr id="0" name=""/>
        <dsp:cNvSpPr/>
      </dsp:nvSpPr>
      <dsp:spPr>
        <a:xfrm>
          <a:off x="8970047" y="3890168"/>
          <a:ext cx="1482022" cy="788292"/>
        </a:xfrm>
        <a:prstGeom prst="roundRect">
          <a:avLst>
            <a:gd name="adj" fmla="val 10000"/>
          </a:avLst>
        </a:prstGeom>
        <a:solidFill>
          <a:schemeClr val="dk2">
            <a:hueOff val="0"/>
            <a:satOff val="0"/>
            <a:lumOff val="0"/>
            <a:alphaOff val="0"/>
          </a:schemeClr>
        </a:solidFill>
        <a:ln w="10795"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Segoe UI"/>
              <a:ea typeface="+mn-ea"/>
              <a:cs typeface="+mn-cs"/>
            </a:rPr>
            <a:t>Azure AD Join</a:t>
          </a:r>
          <a:endParaRPr lang="en-US" sz="1600" kern="1200" dirty="0">
            <a:latin typeface="Segoe UI"/>
            <a:ea typeface="+mn-ea"/>
            <a:cs typeface="+mn-cs"/>
          </a:endParaRPr>
        </a:p>
      </dsp:txBody>
      <dsp:txXfrm>
        <a:off x="8993135" y="3913256"/>
        <a:ext cx="1435846" cy="74211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DB238A-E2CD-4D54-A32D-2948C0F14A23}">
      <dsp:nvSpPr>
        <dsp:cNvPr id="0" name=""/>
        <dsp:cNvSpPr/>
      </dsp:nvSpPr>
      <dsp:spPr>
        <a:xfrm>
          <a:off x="1352651" y="4472294"/>
          <a:ext cx="9731170" cy="862612"/>
        </a:xfrm>
        <a:prstGeom prst="roundRect">
          <a:avLst>
            <a:gd name="adj" fmla="val 10000"/>
          </a:avLst>
        </a:prstGeom>
        <a:solidFill>
          <a:srgbClr val="00188F">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solidFill>
                <a:srgbClr val="404040">
                  <a:hueOff val="0"/>
                  <a:satOff val="0"/>
                  <a:lumOff val="0"/>
                  <a:alphaOff val="0"/>
                </a:srgbClr>
              </a:solidFill>
              <a:latin typeface="Segoe UI"/>
              <a:ea typeface="+mn-ea"/>
              <a:cs typeface="+mn-cs"/>
            </a:rPr>
            <a:t>SSO </a:t>
          </a:r>
        </a:p>
      </dsp:txBody>
      <dsp:txXfrm>
        <a:off x="1377916" y="4497559"/>
        <a:ext cx="2868821" cy="812082"/>
      </dsp:txXfrm>
    </dsp:sp>
    <dsp:sp modelId="{91B0876D-B68F-497A-90A4-037A2BF86E89}">
      <dsp:nvSpPr>
        <dsp:cNvPr id="0" name=""/>
        <dsp:cNvSpPr/>
      </dsp:nvSpPr>
      <dsp:spPr>
        <a:xfrm>
          <a:off x="1352651" y="3465913"/>
          <a:ext cx="9731170" cy="862612"/>
        </a:xfrm>
        <a:prstGeom prst="roundRect">
          <a:avLst>
            <a:gd name="adj" fmla="val 10000"/>
          </a:avLst>
        </a:prstGeom>
        <a:solidFill>
          <a:srgbClr val="FFFFFF">
            <a:lumMod val="9500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solidFill>
                <a:srgbClr val="404040">
                  <a:hueOff val="0"/>
                  <a:satOff val="0"/>
                  <a:lumOff val="0"/>
                  <a:alphaOff val="0"/>
                </a:srgbClr>
              </a:solidFill>
              <a:latin typeface="Segoe UI"/>
              <a:ea typeface="+mn-ea"/>
              <a:cs typeface="+mn-cs"/>
            </a:rPr>
            <a:t>Windows 10 Configuration</a:t>
          </a:r>
        </a:p>
      </dsp:txBody>
      <dsp:txXfrm>
        <a:off x="1377916" y="3491178"/>
        <a:ext cx="2868821" cy="812082"/>
      </dsp:txXfrm>
    </dsp:sp>
    <dsp:sp modelId="{929610CB-4475-485C-8F12-46F8C0FEF9A7}">
      <dsp:nvSpPr>
        <dsp:cNvPr id="0" name=""/>
        <dsp:cNvSpPr/>
      </dsp:nvSpPr>
      <dsp:spPr>
        <a:xfrm>
          <a:off x="1352651" y="2459532"/>
          <a:ext cx="9731170" cy="862612"/>
        </a:xfrm>
        <a:prstGeom prst="roundRect">
          <a:avLst>
            <a:gd name="adj" fmla="val 10000"/>
          </a:avLst>
        </a:prstGeom>
        <a:solidFill>
          <a:srgbClr val="FFFFFF">
            <a:lumMod val="9500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solidFill>
                <a:srgbClr val="404040">
                  <a:hueOff val="0"/>
                  <a:satOff val="0"/>
                  <a:lumOff val="0"/>
                  <a:alphaOff val="0"/>
                </a:srgbClr>
              </a:solidFill>
              <a:latin typeface="Segoe UI"/>
              <a:ea typeface="+mn-ea"/>
              <a:cs typeface="+mn-cs"/>
            </a:rPr>
            <a:t>Purpose</a:t>
          </a:r>
        </a:p>
      </dsp:txBody>
      <dsp:txXfrm>
        <a:off x="1377916" y="2484797"/>
        <a:ext cx="2868821" cy="812082"/>
      </dsp:txXfrm>
    </dsp:sp>
    <dsp:sp modelId="{60CA2BE1-D194-44BA-AC67-6BFD77242566}">
      <dsp:nvSpPr>
        <dsp:cNvPr id="0" name=""/>
        <dsp:cNvSpPr/>
      </dsp:nvSpPr>
      <dsp:spPr>
        <a:xfrm>
          <a:off x="1352651" y="1453151"/>
          <a:ext cx="9731170" cy="862612"/>
        </a:xfrm>
        <a:prstGeom prst="roundRect">
          <a:avLst>
            <a:gd name="adj" fmla="val 10000"/>
          </a:avLst>
        </a:prstGeom>
        <a:solidFill>
          <a:srgbClr val="FFFFFF">
            <a:lumMod val="9500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solidFill>
                <a:srgbClr val="404040">
                  <a:hueOff val="0"/>
                  <a:satOff val="0"/>
                  <a:lumOff val="0"/>
                  <a:alphaOff val="0"/>
                </a:srgbClr>
              </a:solidFill>
              <a:latin typeface="Segoe UI"/>
              <a:ea typeface="+mn-ea"/>
              <a:cs typeface="+mn-cs"/>
            </a:rPr>
            <a:t>Ownership</a:t>
          </a:r>
        </a:p>
      </dsp:txBody>
      <dsp:txXfrm>
        <a:off x="1377916" y="1478416"/>
        <a:ext cx="2868821" cy="812082"/>
      </dsp:txXfrm>
    </dsp:sp>
    <dsp:sp modelId="{09D69920-BE96-46DE-92EB-296BF95123E2}">
      <dsp:nvSpPr>
        <dsp:cNvPr id="0" name=""/>
        <dsp:cNvSpPr/>
      </dsp:nvSpPr>
      <dsp:spPr>
        <a:xfrm>
          <a:off x="1352651" y="446769"/>
          <a:ext cx="9731170" cy="862612"/>
        </a:xfrm>
        <a:prstGeom prst="roundRect">
          <a:avLst>
            <a:gd name="adj" fmla="val 10000"/>
          </a:avLst>
        </a:prstGeom>
        <a:solidFill>
          <a:srgbClr val="FFFFFF">
            <a:lumMod val="9500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solidFill>
                <a:srgbClr val="404040">
                  <a:hueOff val="0"/>
                  <a:satOff val="0"/>
                  <a:lumOff val="0"/>
                  <a:alphaOff val="0"/>
                </a:srgbClr>
              </a:solidFill>
              <a:latin typeface="Segoe UI"/>
              <a:ea typeface="+mn-ea"/>
              <a:cs typeface="+mn-cs"/>
            </a:rPr>
            <a:t>Windows Devices</a:t>
          </a:r>
        </a:p>
      </dsp:txBody>
      <dsp:txXfrm>
        <a:off x="1377916" y="472034"/>
        <a:ext cx="2868821" cy="812082"/>
      </dsp:txXfrm>
    </dsp:sp>
    <dsp:sp modelId="{A614287C-5E03-46ED-BD76-6FAD6491C7F6}">
      <dsp:nvSpPr>
        <dsp:cNvPr id="0" name=""/>
        <dsp:cNvSpPr/>
      </dsp:nvSpPr>
      <dsp:spPr>
        <a:xfrm>
          <a:off x="6501149" y="518654"/>
          <a:ext cx="2412856"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FFFFFF"/>
              </a:solidFill>
              <a:latin typeface="Segoe UI"/>
              <a:ea typeface="+mn-ea"/>
              <a:cs typeface="+mn-cs"/>
            </a:rPr>
            <a:t>PC/Tablets/Mobile/etc.</a:t>
          </a:r>
        </a:p>
      </dsp:txBody>
      <dsp:txXfrm>
        <a:off x="6522203" y="539708"/>
        <a:ext cx="2370748" cy="676735"/>
      </dsp:txXfrm>
    </dsp:sp>
    <dsp:sp modelId="{2EB82274-7737-4100-8428-56326361F339}">
      <dsp:nvSpPr>
        <dsp:cNvPr id="0" name=""/>
        <dsp:cNvSpPr/>
      </dsp:nvSpPr>
      <dsp:spPr>
        <a:xfrm>
          <a:off x="6009217" y="1237497"/>
          <a:ext cx="1698359" cy="287537"/>
        </a:xfrm>
        <a:custGeom>
          <a:avLst/>
          <a:gdLst/>
          <a:ahLst/>
          <a:cxnLst/>
          <a:rect l="0" t="0" r="0" b="0"/>
          <a:pathLst>
            <a:path>
              <a:moveTo>
                <a:pt x="1698359" y="0"/>
              </a:moveTo>
              <a:lnTo>
                <a:pt x="1698359" y="143768"/>
              </a:lnTo>
              <a:lnTo>
                <a:pt x="0" y="143768"/>
              </a:lnTo>
              <a:lnTo>
                <a:pt x="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8CD8D9EE-283E-45E5-A8E1-550AED1D84A9}">
      <dsp:nvSpPr>
        <dsp:cNvPr id="0" name=""/>
        <dsp:cNvSpPr/>
      </dsp:nvSpPr>
      <dsp:spPr>
        <a:xfrm>
          <a:off x="5147780" y="1525035"/>
          <a:ext cx="1722874"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FFFFFF"/>
              </a:solidFill>
              <a:latin typeface="Segoe UI"/>
              <a:ea typeface="+mn-ea"/>
              <a:cs typeface="+mn-cs"/>
            </a:rPr>
            <a:t>Personal</a:t>
          </a:r>
        </a:p>
      </dsp:txBody>
      <dsp:txXfrm>
        <a:off x="5168834" y="1546089"/>
        <a:ext cx="1680766" cy="676735"/>
      </dsp:txXfrm>
    </dsp:sp>
    <dsp:sp modelId="{2E684E07-1CA9-4FC7-980F-06692CFD5892}">
      <dsp:nvSpPr>
        <dsp:cNvPr id="0" name=""/>
        <dsp:cNvSpPr/>
      </dsp:nvSpPr>
      <dsp:spPr>
        <a:xfrm>
          <a:off x="4969176" y="2243879"/>
          <a:ext cx="1040041" cy="287537"/>
        </a:xfrm>
        <a:custGeom>
          <a:avLst/>
          <a:gdLst/>
          <a:ahLst/>
          <a:cxnLst/>
          <a:rect l="0" t="0" r="0" b="0"/>
          <a:pathLst>
            <a:path>
              <a:moveTo>
                <a:pt x="1040041" y="0"/>
              </a:moveTo>
              <a:lnTo>
                <a:pt x="1040041" y="143768"/>
              </a:lnTo>
              <a:lnTo>
                <a:pt x="0" y="143768"/>
              </a:lnTo>
              <a:lnTo>
                <a:pt x="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6DF77B9C-7694-4713-8629-C37B776ED379}">
      <dsp:nvSpPr>
        <dsp:cNvPr id="0" name=""/>
        <dsp:cNvSpPr/>
      </dsp:nvSpPr>
      <dsp:spPr>
        <a:xfrm>
          <a:off x="4430043" y="2531416"/>
          <a:ext cx="1078265"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FFFFFF"/>
              </a:solidFill>
              <a:latin typeface="Segoe UI"/>
              <a:ea typeface="+mn-ea"/>
              <a:cs typeface="+mn-cs"/>
            </a:rPr>
            <a:t>Fun</a:t>
          </a:r>
        </a:p>
      </dsp:txBody>
      <dsp:txXfrm>
        <a:off x="4451097" y="2552470"/>
        <a:ext cx="1036157" cy="676735"/>
      </dsp:txXfrm>
    </dsp:sp>
    <dsp:sp modelId="{CE9FDCB8-93E0-453D-9350-907DB85BF666}">
      <dsp:nvSpPr>
        <dsp:cNvPr id="0" name=""/>
        <dsp:cNvSpPr/>
      </dsp:nvSpPr>
      <dsp:spPr>
        <a:xfrm>
          <a:off x="4923456" y="3250260"/>
          <a:ext cx="91440" cy="287537"/>
        </a:xfrm>
        <a:custGeom>
          <a:avLst/>
          <a:gdLst/>
          <a:ahLst/>
          <a:cxnLst/>
          <a:rect l="0" t="0" r="0" b="0"/>
          <a:pathLst>
            <a:path>
              <a:moveTo>
                <a:pt x="45720" y="0"/>
              </a:moveTo>
              <a:lnTo>
                <a:pt x="4572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B0539D2-40A0-429F-AB6F-2E8970F62860}">
      <dsp:nvSpPr>
        <dsp:cNvPr id="0" name=""/>
        <dsp:cNvSpPr/>
      </dsp:nvSpPr>
      <dsp:spPr>
        <a:xfrm>
          <a:off x="4275377" y="3537797"/>
          <a:ext cx="1387598"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FFFFFF"/>
              </a:solidFill>
              <a:latin typeface="Segoe UI"/>
              <a:ea typeface="+mn-ea"/>
              <a:cs typeface="+mn-cs"/>
            </a:rPr>
            <a:t>MSA Sign-in</a:t>
          </a:r>
        </a:p>
      </dsp:txBody>
      <dsp:txXfrm>
        <a:off x="4296431" y="3558851"/>
        <a:ext cx="1345490" cy="676735"/>
      </dsp:txXfrm>
    </dsp:sp>
    <dsp:sp modelId="{5A8837DA-AE2A-4007-A4D9-7504CACCC71F}">
      <dsp:nvSpPr>
        <dsp:cNvPr id="0" name=""/>
        <dsp:cNvSpPr/>
      </dsp:nvSpPr>
      <dsp:spPr>
        <a:xfrm>
          <a:off x="6009217" y="2243879"/>
          <a:ext cx="700872" cy="287537"/>
        </a:xfrm>
        <a:custGeom>
          <a:avLst/>
          <a:gdLst/>
          <a:ahLst/>
          <a:cxnLst/>
          <a:rect l="0" t="0" r="0" b="0"/>
          <a:pathLst>
            <a:path>
              <a:moveTo>
                <a:pt x="0" y="0"/>
              </a:moveTo>
              <a:lnTo>
                <a:pt x="0" y="143768"/>
              </a:lnTo>
              <a:lnTo>
                <a:pt x="700872" y="143768"/>
              </a:lnTo>
              <a:lnTo>
                <a:pt x="700872"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821A6168-3423-44F2-8967-C9E03C920670}">
      <dsp:nvSpPr>
        <dsp:cNvPr id="0" name=""/>
        <dsp:cNvSpPr/>
      </dsp:nvSpPr>
      <dsp:spPr>
        <a:xfrm>
          <a:off x="5831788" y="2531416"/>
          <a:ext cx="1756602"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FFFFFF"/>
              </a:solidFill>
              <a:latin typeface="Segoe UI"/>
              <a:ea typeface="+mn-ea"/>
              <a:cs typeface="+mn-cs"/>
            </a:rPr>
            <a:t>Fun + </a:t>
          </a:r>
          <a:r>
            <a:rPr lang="en-US" sz="1400" i="1" kern="1200" dirty="0">
              <a:solidFill>
                <a:srgbClr val="FFFFFF"/>
              </a:solidFill>
              <a:latin typeface="Segoe UI"/>
              <a:ea typeface="+mn-ea"/>
              <a:cs typeface="+mn-cs"/>
            </a:rPr>
            <a:t>some </a:t>
          </a:r>
          <a:r>
            <a:rPr lang="en-US" sz="1400" kern="1200" dirty="0">
              <a:solidFill>
                <a:srgbClr val="FFFFFF"/>
              </a:solidFill>
              <a:latin typeface="Segoe UI"/>
              <a:ea typeface="+mn-ea"/>
              <a:cs typeface="+mn-cs"/>
            </a:rPr>
            <a:t>work</a:t>
          </a:r>
        </a:p>
        <a:p>
          <a:pPr marL="0" lvl="0" indent="0" algn="ctr" defTabSz="622300">
            <a:lnSpc>
              <a:spcPct val="90000"/>
            </a:lnSpc>
            <a:spcBef>
              <a:spcPct val="0"/>
            </a:spcBef>
            <a:spcAft>
              <a:spcPct val="35000"/>
            </a:spcAft>
            <a:buNone/>
          </a:pPr>
          <a:r>
            <a:rPr lang="en-US" sz="1400" kern="1200" dirty="0">
              <a:solidFill>
                <a:srgbClr val="FFFFFF"/>
              </a:solidFill>
              <a:latin typeface="Segoe UI"/>
              <a:ea typeface="+mn-ea"/>
              <a:cs typeface="+mn-cs"/>
            </a:rPr>
            <a:t>(BYOD)</a:t>
          </a:r>
        </a:p>
      </dsp:txBody>
      <dsp:txXfrm>
        <a:off x="5852842" y="2552470"/>
        <a:ext cx="1714494" cy="676735"/>
      </dsp:txXfrm>
    </dsp:sp>
    <dsp:sp modelId="{E0E0CD73-B528-46F4-983A-3C86C42272DB}">
      <dsp:nvSpPr>
        <dsp:cNvPr id="0" name=""/>
        <dsp:cNvSpPr/>
      </dsp:nvSpPr>
      <dsp:spPr>
        <a:xfrm>
          <a:off x="6664370" y="3250260"/>
          <a:ext cx="91440" cy="287537"/>
        </a:xfrm>
        <a:custGeom>
          <a:avLst/>
          <a:gdLst/>
          <a:ahLst/>
          <a:cxnLst/>
          <a:rect l="0" t="0" r="0" b="0"/>
          <a:pathLst>
            <a:path>
              <a:moveTo>
                <a:pt x="45720" y="0"/>
              </a:moveTo>
              <a:lnTo>
                <a:pt x="4572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E52A61EA-477F-4DE5-B6FF-26334526D6BE}">
      <dsp:nvSpPr>
        <dsp:cNvPr id="0" name=""/>
        <dsp:cNvSpPr/>
      </dsp:nvSpPr>
      <dsp:spPr>
        <a:xfrm>
          <a:off x="6035613" y="3537797"/>
          <a:ext cx="1348953"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FFFFFF"/>
              </a:solidFill>
              <a:latin typeface="Segoe UI"/>
              <a:ea typeface="+mn-ea"/>
              <a:cs typeface="+mn-cs"/>
            </a:rPr>
            <a:t>Add a Work Account</a:t>
          </a:r>
        </a:p>
      </dsp:txBody>
      <dsp:txXfrm>
        <a:off x="6056667" y="3558851"/>
        <a:ext cx="1306845" cy="676735"/>
      </dsp:txXfrm>
    </dsp:sp>
    <dsp:sp modelId="{BE3C3BA0-C0F8-4B4C-B4AE-AEA806656DFF}">
      <dsp:nvSpPr>
        <dsp:cNvPr id="0" name=""/>
        <dsp:cNvSpPr/>
      </dsp:nvSpPr>
      <dsp:spPr>
        <a:xfrm>
          <a:off x="7707577" y="1237497"/>
          <a:ext cx="1691270" cy="287537"/>
        </a:xfrm>
        <a:custGeom>
          <a:avLst/>
          <a:gdLst/>
          <a:ahLst/>
          <a:cxnLst/>
          <a:rect l="0" t="0" r="0" b="0"/>
          <a:pathLst>
            <a:path>
              <a:moveTo>
                <a:pt x="0" y="0"/>
              </a:moveTo>
              <a:lnTo>
                <a:pt x="0" y="143768"/>
              </a:lnTo>
              <a:lnTo>
                <a:pt x="1691270" y="143768"/>
              </a:lnTo>
              <a:lnTo>
                <a:pt x="169127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B26383E-6C08-47A6-BA9F-1DAF4E6BA1AB}">
      <dsp:nvSpPr>
        <dsp:cNvPr id="0" name=""/>
        <dsp:cNvSpPr/>
      </dsp:nvSpPr>
      <dsp:spPr>
        <a:xfrm>
          <a:off x="8530321" y="1525035"/>
          <a:ext cx="1737053"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FFFFFF"/>
              </a:solidFill>
              <a:latin typeface="Segoe UI"/>
              <a:ea typeface="+mn-ea"/>
              <a:cs typeface="+mn-cs"/>
            </a:rPr>
            <a:t>Organizational</a:t>
          </a:r>
        </a:p>
      </dsp:txBody>
      <dsp:txXfrm>
        <a:off x="8551375" y="1546089"/>
        <a:ext cx="1694945" cy="676735"/>
      </dsp:txXfrm>
    </dsp:sp>
    <dsp:sp modelId="{3BE9BDDE-316A-4A23-BAB9-E321CCF0F669}">
      <dsp:nvSpPr>
        <dsp:cNvPr id="0" name=""/>
        <dsp:cNvSpPr/>
      </dsp:nvSpPr>
      <dsp:spPr>
        <a:xfrm>
          <a:off x="9353127" y="2243879"/>
          <a:ext cx="91440" cy="287537"/>
        </a:xfrm>
        <a:custGeom>
          <a:avLst/>
          <a:gdLst/>
          <a:ahLst/>
          <a:cxnLst/>
          <a:rect l="0" t="0" r="0" b="0"/>
          <a:pathLst>
            <a:path>
              <a:moveTo>
                <a:pt x="45720" y="0"/>
              </a:moveTo>
              <a:lnTo>
                <a:pt x="4572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C12CFBB-DBB1-4A57-AD0C-9642DCC717FD}">
      <dsp:nvSpPr>
        <dsp:cNvPr id="0" name=""/>
        <dsp:cNvSpPr/>
      </dsp:nvSpPr>
      <dsp:spPr>
        <a:xfrm>
          <a:off x="8859714" y="2531416"/>
          <a:ext cx="1078265"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FFFFFF"/>
              </a:solidFill>
              <a:latin typeface="Segoe UI"/>
              <a:ea typeface="+mn-ea"/>
              <a:cs typeface="+mn-cs"/>
            </a:rPr>
            <a:t>Work</a:t>
          </a:r>
        </a:p>
      </dsp:txBody>
      <dsp:txXfrm>
        <a:off x="8880768" y="2552470"/>
        <a:ext cx="1036157" cy="676735"/>
      </dsp:txXfrm>
    </dsp:sp>
    <dsp:sp modelId="{B9D4EF3B-FEEC-4137-8323-A0E6B9E3613D}">
      <dsp:nvSpPr>
        <dsp:cNvPr id="0" name=""/>
        <dsp:cNvSpPr/>
      </dsp:nvSpPr>
      <dsp:spPr>
        <a:xfrm>
          <a:off x="8561380" y="3250260"/>
          <a:ext cx="837467" cy="287537"/>
        </a:xfrm>
        <a:custGeom>
          <a:avLst/>
          <a:gdLst/>
          <a:ahLst/>
          <a:cxnLst/>
          <a:rect l="0" t="0" r="0" b="0"/>
          <a:pathLst>
            <a:path>
              <a:moveTo>
                <a:pt x="837467" y="0"/>
              </a:moveTo>
              <a:lnTo>
                <a:pt x="837467" y="143768"/>
              </a:lnTo>
              <a:lnTo>
                <a:pt x="0" y="143768"/>
              </a:lnTo>
              <a:lnTo>
                <a:pt x="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C450F2ED-191A-4C9C-A465-A80053F91AA0}">
      <dsp:nvSpPr>
        <dsp:cNvPr id="0" name=""/>
        <dsp:cNvSpPr/>
      </dsp:nvSpPr>
      <dsp:spPr>
        <a:xfrm>
          <a:off x="7911871" y="3537797"/>
          <a:ext cx="1299018"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FFFFFF"/>
              </a:solidFill>
              <a:latin typeface="Segoe UI"/>
              <a:ea typeface="+mn-ea"/>
              <a:cs typeface="+mn-cs"/>
            </a:rPr>
            <a:t>Domain Join</a:t>
          </a:r>
        </a:p>
      </dsp:txBody>
      <dsp:txXfrm>
        <a:off x="7932925" y="3558851"/>
        <a:ext cx="1256910" cy="676735"/>
      </dsp:txXfrm>
    </dsp:sp>
    <dsp:sp modelId="{626467B8-6C3F-410F-9F43-FF1BA3E1C80D}">
      <dsp:nvSpPr>
        <dsp:cNvPr id="0" name=""/>
        <dsp:cNvSpPr/>
      </dsp:nvSpPr>
      <dsp:spPr>
        <a:xfrm>
          <a:off x="9398847" y="3250260"/>
          <a:ext cx="811249" cy="287537"/>
        </a:xfrm>
        <a:custGeom>
          <a:avLst/>
          <a:gdLst/>
          <a:ahLst/>
          <a:cxnLst/>
          <a:rect l="0" t="0" r="0" b="0"/>
          <a:pathLst>
            <a:path>
              <a:moveTo>
                <a:pt x="0" y="0"/>
              </a:moveTo>
              <a:lnTo>
                <a:pt x="0" y="143768"/>
              </a:lnTo>
              <a:lnTo>
                <a:pt x="811249" y="143768"/>
              </a:lnTo>
              <a:lnTo>
                <a:pt x="811249"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4BBACDD1-418C-4EF4-B544-4B8BC34E4CE9}">
      <dsp:nvSpPr>
        <dsp:cNvPr id="0" name=""/>
        <dsp:cNvSpPr/>
      </dsp:nvSpPr>
      <dsp:spPr>
        <a:xfrm>
          <a:off x="9534369" y="3537797"/>
          <a:ext cx="1351454"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FFFFFF"/>
              </a:solidFill>
              <a:latin typeface="Segoe UI"/>
              <a:ea typeface="+mn-ea"/>
              <a:cs typeface="+mn-cs"/>
            </a:rPr>
            <a:t>Azure AD Join</a:t>
          </a:r>
        </a:p>
      </dsp:txBody>
      <dsp:txXfrm>
        <a:off x="9555423" y="3558851"/>
        <a:ext cx="1309346" cy="67673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D3069-33E1-495A-82AA-7C4939323A0A}">
      <dsp:nvSpPr>
        <dsp:cNvPr id="0" name=""/>
        <dsp:cNvSpPr/>
      </dsp:nvSpPr>
      <dsp:spPr>
        <a:xfrm>
          <a:off x="1352651" y="4800597"/>
          <a:ext cx="9731170" cy="816280"/>
        </a:xfrm>
        <a:prstGeom prst="roundRect">
          <a:avLst>
            <a:gd name="adj" fmla="val 10000"/>
          </a:avLst>
        </a:prstGeom>
        <a:solidFill>
          <a:srgbClr val="00188F">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solidFill>
                <a:srgbClr val="404040">
                  <a:hueOff val="0"/>
                  <a:satOff val="0"/>
                  <a:lumOff val="0"/>
                  <a:alphaOff val="0"/>
                </a:srgbClr>
              </a:solidFill>
              <a:latin typeface="Segoe UI"/>
              <a:ea typeface="+mn-ea"/>
              <a:cs typeface="+mn-cs"/>
            </a:rPr>
            <a:t>Identity</a:t>
          </a:r>
        </a:p>
      </dsp:txBody>
      <dsp:txXfrm>
        <a:off x="1352651" y="4800597"/>
        <a:ext cx="2919351" cy="816280"/>
      </dsp:txXfrm>
    </dsp:sp>
    <dsp:sp modelId="{34DB238A-E2CD-4D54-A32D-2948C0F14A23}">
      <dsp:nvSpPr>
        <dsp:cNvPr id="0" name=""/>
        <dsp:cNvSpPr/>
      </dsp:nvSpPr>
      <dsp:spPr>
        <a:xfrm>
          <a:off x="1352651" y="3922772"/>
          <a:ext cx="9731170" cy="816280"/>
        </a:xfrm>
        <a:prstGeom prst="roundRect">
          <a:avLst>
            <a:gd name="adj" fmla="val 10000"/>
          </a:avLst>
        </a:prstGeom>
        <a:solidFill>
          <a:srgbClr val="FFFFFF">
            <a:lumMod val="9500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solidFill>
                <a:srgbClr val="404040">
                  <a:hueOff val="0"/>
                  <a:satOff val="0"/>
                  <a:lumOff val="0"/>
                  <a:alphaOff val="0"/>
                </a:srgbClr>
              </a:solidFill>
              <a:latin typeface="Segoe UI"/>
              <a:ea typeface="+mn-ea"/>
              <a:cs typeface="+mn-cs"/>
            </a:rPr>
            <a:t>SSO </a:t>
          </a:r>
        </a:p>
      </dsp:txBody>
      <dsp:txXfrm>
        <a:off x="1352651" y="3922772"/>
        <a:ext cx="2919351" cy="816280"/>
      </dsp:txXfrm>
    </dsp:sp>
    <dsp:sp modelId="{91B0876D-B68F-497A-90A4-037A2BF86E89}">
      <dsp:nvSpPr>
        <dsp:cNvPr id="0" name=""/>
        <dsp:cNvSpPr/>
      </dsp:nvSpPr>
      <dsp:spPr>
        <a:xfrm>
          <a:off x="1352651" y="2962722"/>
          <a:ext cx="9731170" cy="816280"/>
        </a:xfrm>
        <a:prstGeom prst="roundRect">
          <a:avLst>
            <a:gd name="adj" fmla="val 10000"/>
          </a:avLst>
        </a:prstGeom>
        <a:solidFill>
          <a:srgbClr val="FFFFFF">
            <a:lumMod val="9500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solidFill>
                <a:srgbClr val="404040">
                  <a:hueOff val="0"/>
                  <a:satOff val="0"/>
                  <a:lumOff val="0"/>
                  <a:alphaOff val="0"/>
                </a:srgbClr>
              </a:solidFill>
              <a:latin typeface="Segoe UI"/>
              <a:ea typeface="+mn-ea"/>
              <a:cs typeface="+mn-cs"/>
            </a:rPr>
            <a:t>Windows 10 Configuration</a:t>
          </a:r>
        </a:p>
      </dsp:txBody>
      <dsp:txXfrm>
        <a:off x="1376559" y="2986630"/>
        <a:ext cx="2871535" cy="768464"/>
      </dsp:txXfrm>
    </dsp:sp>
    <dsp:sp modelId="{929610CB-4475-485C-8F12-46F8C0FEF9A7}">
      <dsp:nvSpPr>
        <dsp:cNvPr id="0" name=""/>
        <dsp:cNvSpPr/>
      </dsp:nvSpPr>
      <dsp:spPr>
        <a:xfrm>
          <a:off x="1352651" y="2002673"/>
          <a:ext cx="9731170" cy="816280"/>
        </a:xfrm>
        <a:prstGeom prst="roundRect">
          <a:avLst>
            <a:gd name="adj" fmla="val 10000"/>
          </a:avLst>
        </a:prstGeom>
        <a:solidFill>
          <a:srgbClr val="FFFFFF">
            <a:lumMod val="9500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solidFill>
                <a:srgbClr val="404040">
                  <a:hueOff val="0"/>
                  <a:satOff val="0"/>
                  <a:lumOff val="0"/>
                  <a:alphaOff val="0"/>
                </a:srgbClr>
              </a:solidFill>
              <a:latin typeface="Segoe UI"/>
              <a:ea typeface="+mn-ea"/>
              <a:cs typeface="+mn-cs"/>
            </a:rPr>
            <a:t>Purpose</a:t>
          </a:r>
        </a:p>
      </dsp:txBody>
      <dsp:txXfrm>
        <a:off x="1376559" y="2026581"/>
        <a:ext cx="2871535" cy="768464"/>
      </dsp:txXfrm>
    </dsp:sp>
    <dsp:sp modelId="{60CA2BE1-D194-44BA-AC67-6BFD77242566}">
      <dsp:nvSpPr>
        <dsp:cNvPr id="0" name=""/>
        <dsp:cNvSpPr/>
      </dsp:nvSpPr>
      <dsp:spPr>
        <a:xfrm>
          <a:off x="1352651" y="1042623"/>
          <a:ext cx="9731170" cy="816280"/>
        </a:xfrm>
        <a:prstGeom prst="roundRect">
          <a:avLst>
            <a:gd name="adj" fmla="val 10000"/>
          </a:avLst>
        </a:prstGeom>
        <a:solidFill>
          <a:srgbClr val="FFFFFF">
            <a:lumMod val="9500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solidFill>
                <a:srgbClr val="404040">
                  <a:hueOff val="0"/>
                  <a:satOff val="0"/>
                  <a:lumOff val="0"/>
                  <a:alphaOff val="0"/>
                </a:srgbClr>
              </a:solidFill>
              <a:latin typeface="Segoe UI"/>
              <a:ea typeface="+mn-ea"/>
              <a:cs typeface="+mn-cs"/>
            </a:rPr>
            <a:t>Ownership</a:t>
          </a:r>
        </a:p>
      </dsp:txBody>
      <dsp:txXfrm>
        <a:off x="1376559" y="1066531"/>
        <a:ext cx="2871535" cy="768464"/>
      </dsp:txXfrm>
    </dsp:sp>
    <dsp:sp modelId="{09D69920-BE96-46DE-92EB-296BF95123E2}">
      <dsp:nvSpPr>
        <dsp:cNvPr id="0" name=""/>
        <dsp:cNvSpPr/>
      </dsp:nvSpPr>
      <dsp:spPr>
        <a:xfrm>
          <a:off x="1352651" y="82574"/>
          <a:ext cx="9731170" cy="816280"/>
        </a:xfrm>
        <a:prstGeom prst="roundRect">
          <a:avLst>
            <a:gd name="adj" fmla="val 10000"/>
          </a:avLst>
        </a:prstGeom>
        <a:solidFill>
          <a:srgbClr val="FFFFFF">
            <a:lumMod val="9500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solidFill>
                <a:srgbClr val="404040">
                  <a:hueOff val="0"/>
                  <a:satOff val="0"/>
                  <a:lumOff val="0"/>
                  <a:alphaOff val="0"/>
                </a:srgbClr>
              </a:solidFill>
              <a:latin typeface="Segoe UI"/>
              <a:ea typeface="+mn-ea"/>
              <a:cs typeface="+mn-cs"/>
            </a:rPr>
            <a:t>Windows Devices</a:t>
          </a:r>
        </a:p>
      </dsp:txBody>
      <dsp:txXfrm>
        <a:off x="1376559" y="106482"/>
        <a:ext cx="2871535" cy="768464"/>
      </dsp:txXfrm>
    </dsp:sp>
    <dsp:sp modelId="{A614287C-5E03-46ED-BD76-6FAD6491C7F6}">
      <dsp:nvSpPr>
        <dsp:cNvPr id="0" name=""/>
        <dsp:cNvSpPr/>
      </dsp:nvSpPr>
      <dsp:spPr>
        <a:xfrm>
          <a:off x="6501149" y="154458"/>
          <a:ext cx="2412856"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FFFFFF"/>
              </a:solidFill>
              <a:latin typeface="Segoe UI"/>
              <a:ea typeface="+mn-ea"/>
              <a:cs typeface="+mn-cs"/>
            </a:rPr>
            <a:t>PC/Tablets/Mobile/etc.</a:t>
          </a:r>
        </a:p>
      </dsp:txBody>
      <dsp:txXfrm>
        <a:off x="6522203" y="175512"/>
        <a:ext cx="2370748" cy="676735"/>
      </dsp:txXfrm>
    </dsp:sp>
    <dsp:sp modelId="{2EB82274-7737-4100-8428-56326361F339}">
      <dsp:nvSpPr>
        <dsp:cNvPr id="0" name=""/>
        <dsp:cNvSpPr/>
      </dsp:nvSpPr>
      <dsp:spPr>
        <a:xfrm>
          <a:off x="6009217" y="873302"/>
          <a:ext cx="1698359" cy="287537"/>
        </a:xfrm>
        <a:custGeom>
          <a:avLst/>
          <a:gdLst/>
          <a:ahLst/>
          <a:cxnLst/>
          <a:rect l="0" t="0" r="0" b="0"/>
          <a:pathLst>
            <a:path>
              <a:moveTo>
                <a:pt x="1698359" y="0"/>
              </a:moveTo>
              <a:lnTo>
                <a:pt x="1698359" y="143768"/>
              </a:lnTo>
              <a:lnTo>
                <a:pt x="0" y="143768"/>
              </a:lnTo>
              <a:lnTo>
                <a:pt x="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8CD8D9EE-283E-45E5-A8E1-550AED1D84A9}">
      <dsp:nvSpPr>
        <dsp:cNvPr id="0" name=""/>
        <dsp:cNvSpPr/>
      </dsp:nvSpPr>
      <dsp:spPr>
        <a:xfrm>
          <a:off x="5147780" y="1160840"/>
          <a:ext cx="1722874"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FFFFFF"/>
              </a:solidFill>
              <a:latin typeface="Segoe UI"/>
              <a:ea typeface="+mn-ea"/>
              <a:cs typeface="+mn-cs"/>
            </a:rPr>
            <a:t>Personal</a:t>
          </a:r>
        </a:p>
      </dsp:txBody>
      <dsp:txXfrm>
        <a:off x="5168834" y="1181894"/>
        <a:ext cx="1680766" cy="676735"/>
      </dsp:txXfrm>
    </dsp:sp>
    <dsp:sp modelId="{2E684E07-1CA9-4FC7-980F-06692CFD5892}">
      <dsp:nvSpPr>
        <dsp:cNvPr id="0" name=""/>
        <dsp:cNvSpPr/>
      </dsp:nvSpPr>
      <dsp:spPr>
        <a:xfrm>
          <a:off x="4969176" y="1879683"/>
          <a:ext cx="1040041" cy="287537"/>
        </a:xfrm>
        <a:custGeom>
          <a:avLst/>
          <a:gdLst/>
          <a:ahLst/>
          <a:cxnLst/>
          <a:rect l="0" t="0" r="0" b="0"/>
          <a:pathLst>
            <a:path>
              <a:moveTo>
                <a:pt x="1040041" y="0"/>
              </a:moveTo>
              <a:lnTo>
                <a:pt x="1040041" y="143768"/>
              </a:lnTo>
              <a:lnTo>
                <a:pt x="0" y="143768"/>
              </a:lnTo>
              <a:lnTo>
                <a:pt x="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6DF77B9C-7694-4713-8629-C37B776ED379}">
      <dsp:nvSpPr>
        <dsp:cNvPr id="0" name=""/>
        <dsp:cNvSpPr/>
      </dsp:nvSpPr>
      <dsp:spPr>
        <a:xfrm>
          <a:off x="4430043" y="2167221"/>
          <a:ext cx="1078265"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FFFFFF"/>
              </a:solidFill>
              <a:latin typeface="Segoe UI"/>
              <a:ea typeface="+mn-ea"/>
              <a:cs typeface="+mn-cs"/>
            </a:rPr>
            <a:t>Fun</a:t>
          </a:r>
        </a:p>
      </dsp:txBody>
      <dsp:txXfrm>
        <a:off x="4451097" y="2188275"/>
        <a:ext cx="1036157" cy="676735"/>
      </dsp:txXfrm>
    </dsp:sp>
    <dsp:sp modelId="{CE9FDCB8-93E0-453D-9350-907DB85BF666}">
      <dsp:nvSpPr>
        <dsp:cNvPr id="0" name=""/>
        <dsp:cNvSpPr/>
      </dsp:nvSpPr>
      <dsp:spPr>
        <a:xfrm>
          <a:off x="4923456" y="2886064"/>
          <a:ext cx="91440" cy="287537"/>
        </a:xfrm>
        <a:custGeom>
          <a:avLst/>
          <a:gdLst/>
          <a:ahLst/>
          <a:cxnLst/>
          <a:rect l="0" t="0" r="0" b="0"/>
          <a:pathLst>
            <a:path>
              <a:moveTo>
                <a:pt x="45720" y="0"/>
              </a:moveTo>
              <a:lnTo>
                <a:pt x="4572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B0539D2-40A0-429F-AB6F-2E8970F62860}">
      <dsp:nvSpPr>
        <dsp:cNvPr id="0" name=""/>
        <dsp:cNvSpPr/>
      </dsp:nvSpPr>
      <dsp:spPr>
        <a:xfrm>
          <a:off x="4275377" y="3173602"/>
          <a:ext cx="1387598"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FFFFFF"/>
              </a:solidFill>
              <a:latin typeface="Segoe UI"/>
              <a:ea typeface="+mn-ea"/>
              <a:cs typeface="+mn-cs"/>
            </a:rPr>
            <a:t>MSA Sign-in</a:t>
          </a:r>
        </a:p>
      </dsp:txBody>
      <dsp:txXfrm>
        <a:off x="4296431" y="3194656"/>
        <a:ext cx="1345490" cy="676735"/>
      </dsp:txXfrm>
    </dsp:sp>
    <dsp:sp modelId="{5A8837DA-AE2A-4007-A4D9-7504CACCC71F}">
      <dsp:nvSpPr>
        <dsp:cNvPr id="0" name=""/>
        <dsp:cNvSpPr/>
      </dsp:nvSpPr>
      <dsp:spPr>
        <a:xfrm>
          <a:off x="6009217" y="1879683"/>
          <a:ext cx="700872" cy="287537"/>
        </a:xfrm>
        <a:custGeom>
          <a:avLst/>
          <a:gdLst/>
          <a:ahLst/>
          <a:cxnLst/>
          <a:rect l="0" t="0" r="0" b="0"/>
          <a:pathLst>
            <a:path>
              <a:moveTo>
                <a:pt x="0" y="0"/>
              </a:moveTo>
              <a:lnTo>
                <a:pt x="0" y="143768"/>
              </a:lnTo>
              <a:lnTo>
                <a:pt x="700872" y="143768"/>
              </a:lnTo>
              <a:lnTo>
                <a:pt x="700872"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821A6168-3423-44F2-8967-C9E03C920670}">
      <dsp:nvSpPr>
        <dsp:cNvPr id="0" name=""/>
        <dsp:cNvSpPr/>
      </dsp:nvSpPr>
      <dsp:spPr>
        <a:xfrm>
          <a:off x="5831788" y="2167221"/>
          <a:ext cx="1756602"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FFFFFF"/>
              </a:solidFill>
              <a:latin typeface="Segoe UI"/>
              <a:ea typeface="+mn-ea"/>
              <a:cs typeface="+mn-cs"/>
            </a:rPr>
            <a:t>Fun + </a:t>
          </a:r>
          <a:r>
            <a:rPr lang="en-US" sz="1400" i="1" kern="1200" dirty="0">
              <a:solidFill>
                <a:srgbClr val="FFFFFF"/>
              </a:solidFill>
              <a:latin typeface="Segoe UI"/>
              <a:ea typeface="+mn-ea"/>
              <a:cs typeface="+mn-cs"/>
            </a:rPr>
            <a:t>some </a:t>
          </a:r>
          <a:r>
            <a:rPr lang="en-US" sz="1400" kern="1200" dirty="0">
              <a:solidFill>
                <a:srgbClr val="FFFFFF"/>
              </a:solidFill>
              <a:latin typeface="Segoe UI"/>
              <a:ea typeface="+mn-ea"/>
              <a:cs typeface="+mn-cs"/>
            </a:rPr>
            <a:t>work</a:t>
          </a:r>
        </a:p>
        <a:p>
          <a:pPr marL="0" lvl="0" indent="0" algn="ctr" defTabSz="622300">
            <a:lnSpc>
              <a:spcPct val="90000"/>
            </a:lnSpc>
            <a:spcBef>
              <a:spcPct val="0"/>
            </a:spcBef>
            <a:spcAft>
              <a:spcPct val="35000"/>
            </a:spcAft>
            <a:buNone/>
          </a:pPr>
          <a:r>
            <a:rPr lang="en-US" sz="1400" kern="1200" dirty="0">
              <a:solidFill>
                <a:srgbClr val="FFFFFF"/>
              </a:solidFill>
              <a:latin typeface="Segoe UI"/>
              <a:ea typeface="+mn-ea"/>
              <a:cs typeface="+mn-cs"/>
            </a:rPr>
            <a:t>(BYOD)</a:t>
          </a:r>
        </a:p>
      </dsp:txBody>
      <dsp:txXfrm>
        <a:off x="5852842" y="2188275"/>
        <a:ext cx="1714494" cy="676735"/>
      </dsp:txXfrm>
    </dsp:sp>
    <dsp:sp modelId="{E0E0CD73-B528-46F4-983A-3C86C42272DB}">
      <dsp:nvSpPr>
        <dsp:cNvPr id="0" name=""/>
        <dsp:cNvSpPr/>
      </dsp:nvSpPr>
      <dsp:spPr>
        <a:xfrm>
          <a:off x="6664370" y="2886064"/>
          <a:ext cx="91440" cy="287537"/>
        </a:xfrm>
        <a:custGeom>
          <a:avLst/>
          <a:gdLst/>
          <a:ahLst/>
          <a:cxnLst/>
          <a:rect l="0" t="0" r="0" b="0"/>
          <a:pathLst>
            <a:path>
              <a:moveTo>
                <a:pt x="45720" y="0"/>
              </a:moveTo>
              <a:lnTo>
                <a:pt x="4572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E52A61EA-477F-4DE5-B6FF-26334526D6BE}">
      <dsp:nvSpPr>
        <dsp:cNvPr id="0" name=""/>
        <dsp:cNvSpPr/>
      </dsp:nvSpPr>
      <dsp:spPr>
        <a:xfrm>
          <a:off x="6035613" y="3173602"/>
          <a:ext cx="1348953"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FFFFFF"/>
              </a:solidFill>
              <a:latin typeface="Segoe UI"/>
              <a:ea typeface="+mn-ea"/>
              <a:cs typeface="+mn-cs"/>
            </a:rPr>
            <a:t>Add a Work Account</a:t>
          </a:r>
        </a:p>
      </dsp:txBody>
      <dsp:txXfrm>
        <a:off x="6056667" y="3194656"/>
        <a:ext cx="1306845" cy="676735"/>
      </dsp:txXfrm>
    </dsp:sp>
    <dsp:sp modelId="{BE3C3BA0-C0F8-4B4C-B4AE-AEA806656DFF}">
      <dsp:nvSpPr>
        <dsp:cNvPr id="0" name=""/>
        <dsp:cNvSpPr/>
      </dsp:nvSpPr>
      <dsp:spPr>
        <a:xfrm>
          <a:off x="7707577" y="873302"/>
          <a:ext cx="1691270" cy="287537"/>
        </a:xfrm>
        <a:custGeom>
          <a:avLst/>
          <a:gdLst/>
          <a:ahLst/>
          <a:cxnLst/>
          <a:rect l="0" t="0" r="0" b="0"/>
          <a:pathLst>
            <a:path>
              <a:moveTo>
                <a:pt x="0" y="0"/>
              </a:moveTo>
              <a:lnTo>
                <a:pt x="0" y="143768"/>
              </a:lnTo>
              <a:lnTo>
                <a:pt x="1691270" y="143768"/>
              </a:lnTo>
              <a:lnTo>
                <a:pt x="169127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B26383E-6C08-47A6-BA9F-1DAF4E6BA1AB}">
      <dsp:nvSpPr>
        <dsp:cNvPr id="0" name=""/>
        <dsp:cNvSpPr/>
      </dsp:nvSpPr>
      <dsp:spPr>
        <a:xfrm>
          <a:off x="8530321" y="1160840"/>
          <a:ext cx="1737053"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FFFFFF"/>
              </a:solidFill>
              <a:latin typeface="Segoe UI"/>
              <a:ea typeface="+mn-ea"/>
              <a:cs typeface="+mn-cs"/>
            </a:rPr>
            <a:t>Organizational</a:t>
          </a:r>
        </a:p>
      </dsp:txBody>
      <dsp:txXfrm>
        <a:off x="8551375" y="1181894"/>
        <a:ext cx="1694945" cy="676735"/>
      </dsp:txXfrm>
    </dsp:sp>
    <dsp:sp modelId="{3BE9BDDE-316A-4A23-BAB9-E321CCF0F669}">
      <dsp:nvSpPr>
        <dsp:cNvPr id="0" name=""/>
        <dsp:cNvSpPr/>
      </dsp:nvSpPr>
      <dsp:spPr>
        <a:xfrm>
          <a:off x="9353127" y="1879683"/>
          <a:ext cx="91440" cy="287537"/>
        </a:xfrm>
        <a:custGeom>
          <a:avLst/>
          <a:gdLst/>
          <a:ahLst/>
          <a:cxnLst/>
          <a:rect l="0" t="0" r="0" b="0"/>
          <a:pathLst>
            <a:path>
              <a:moveTo>
                <a:pt x="45720" y="0"/>
              </a:moveTo>
              <a:lnTo>
                <a:pt x="4572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C12CFBB-DBB1-4A57-AD0C-9642DCC717FD}">
      <dsp:nvSpPr>
        <dsp:cNvPr id="0" name=""/>
        <dsp:cNvSpPr/>
      </dsp:nvSpPr>
      <dsp:spPr>
        <a:xfrm>
          <a:off x="8859714" y="2167221"/>
          <a:ext cx="1078265"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FFFFFF"/>
              </a:solidFill>
              <a:latin typeface="Segoe UI"/>
              <a:ea typeface="+mn-ea"/>
              <a:cs typeface="+mn-cs"/>
            </a:rPr>
            <a:t>Work</a:t>
          </a:r>
        </a:p>
      </dsp:txBody>
      <dsp:txXfrm>
        <a:off x="8880768" y="2188275"/>
        <a:ext cx="1036157" cy="676735"/>
      </dsp:txXfrm>
    </dsp:sp>
    <dsp:sp modelId="{B9D4EF3B-FEEC-4137-8323-A0E6B9E3613D}">
      <dsp:nvSpPr>
        <dsp:cNvPr id="0" name=""/>
        <dsp:cNvSpPr/>
      </dsp:nvSpPr>
      <dsp:spPr>
        <a:xfrm>
          <a:off x="8561380" y="2886064"/>
          <a:ext cx="837467" cy="287537"/>
        </a:xfrm>
        <a:custGeom>
          <a:avLst/>
          <a:gdLst/>
          <a:ahLst/>
          <a:cxnLst/>
          <a:rect l="0" t="0" r="0" b="0"/>
          <a:pathLst>
            <a:path>
              <a:moveTo>
                <a:pt x="837467" y="0"/>
              </a:moveTo>
              <a:lnTo>
                <a:pt x="837467" y="143768"/>
              </a:lnTo>
              <a:lnTo>
                <a:pt x="0" y="143768"/>
              </a:lnTo>
              <a:lnTo>
                <a:pt x="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C450F2ED-191A-4C9C-A465-A80053F91AA0}">
      <dsp:nvSpPr>
        <dsp:cNvPr id="0" name=""/>
        <dsp:cNvSpPr/>
      </dsp:nvSpPr>
      <dsp:spPr>
        <a:xfrm>
          <a:off x="7911871" y="3173602"/>
          <a:ext cx="1299018"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FFFFFF"/>
              </a:solidFill>
              <a:latin typeface="Segoe UI"/>
              <a:ea typeface="+mn-ea"/>
              <a:cs typeface="+mn-cs"/>
            </a:rPr>
            <a:t>Domain Join</a:t>
          </a:r>
        </a:p>
      </dsp:txBody>
      <dsp:txXfrm>
        <a:off x="7932925" y="3194656"/>
        <a:ext cx="1256910" cy="676735"/>
      </dsp:txXfrm>
    </dsp:sp>
    <dsp:sp modelId="{626467B8-6C3F-410F-9F43-FF1BA3E1C80D}">
      <dsp:nvSpPr>
        <dsp:cNvPr id="0" name=""/>
        <dsp:cNvSpPr/>
      </dsp:nvSpPr>
      <dsp:spPr>
        <a:xfrm>
          <a:off x="9398847" y="2886064"/>
          <a:ext cx="811249" cy="287537"/>
        </a:xfrm>
        <a:custGeom>
          <a:avLst/>
          <a:gdLst/>
          <a:ahLst/>
          <a:cxnLst/>
          <a:rect l="0" t="0" r="0" b="0"/>
          <a:pathLst>
            <a:path>
              <a:moveTo>
                <a:pt x="0" y="0"/>
              </a:moveTo>
              <a:lnTo>
                <a:pt x="0" y="143768"/>
              </a:lnTo>
              <a:lnTo>
                <a:pt x="811249" y="143768"/>
              </a:lnTo>
              <a:lnTo>
                <a:pt x="811249"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4BBACDD1-418C-4EF4-B544-4B8BC34E4CE9}">
      <dsp:nvSpPr>
        <dsp:cNvPr id="0" name=""/>
        <dsp:cNvSpPr/>
      </dsp:nvSpPr>
      <dsp:spPr>
        <a:xfrm>
          <a:off x="9534369" y="3173602"/>
          <a:ext cx="1351454"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rgbClr val="FFFFFF"/>
              </a:solidFill>
              <a:latin typeface="Segoe UI"/>
              <a:ea typeface="+mn-ea"/>
              <a:cs typeface="+mn-cs"/>
            </a:rPr>
            <a:t>Azure AD Join</a:t>
          </a:r>
        </a:p>
      </dsp:txBody>
      <dsp:txXfrm>
        <a:off x="9555423" y="3194656"/>
        <a:ext cx="1309346" cy="67673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D3069-33E1-495A-82AA-7C4939323A0A}">
      <dsp:nvSpPr>
        <dsp:cNvPr id="0" name=""/>
        <dsp:cNvSpPr/>
      </dsp:nvSpPr>
      <dsp:spPr>
        <a:xfrm>
          <a:off x="1352651" y="4882821"/>
          <a:ext cx="9731170" cy="816280"/>
        </a:xfrm>
        <a:prstGeom prst="roundRect">
          <a:avLst>
            <a:gd name="adj" fmla="val 10000"/>
          </a:avLst>
        </a:prstGeom>
        <a:solidFill>
          <a:srgbClr val="00188F">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404040">
                  <a:hueOff val="0"/>
                  <a:satOff val="0"/>
                  <a:lumOff val="0"/>
                  <a:alphaOff val="0"/>
                </a:srgbClr>
              </a:solidFill>
              <a:latin typeface="Segoe UI"/>
              <a:ea typeface="+mn-ea"/>
              <a:cs typeface="+mn-cs"/>
            </a:rPr>
            <a:t>Identity</a:t>
          </a:r>
        </a:p>
      </dsp:txBody>
      <dsp:txXfrm>
        <a:off x="1352651" y="4882821"/>
        <a:ext cx="2919351" cy="816280"/>
      </dsp:txXfrm>
    </dsp:sp>
    <dsp:sp modelId="{34DB238A-E2CD-4D54-A32D-2948C0F14A23}">
      <dsp:nvSpPr>
        <dsp:cNvPr id="0" name=""/>
        <dsp:cNvSpPr/>
      </dsp:nvSpPr>
      <dsp:spPr>
        <a:xfrm>
          <a:off x="1352651" y="3922772"/>
          <a:ext cx="9731170" cy="816280"/>
        </a:xfrm>
        <a:prstGeom prst="roundRect">
          <a:avLst>
            <a:gd name="adj" fmla="val 10000"/>
          </a:avLst>
        </a:prstGeom>
        <a:solidFill>
          <a:srgbClr val="FFFFFF">
            <a:lumMod val="9500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600" kern="1200" dirty="0">
              <a:solidFill>
                <a:srgbClr val="404040">
                  <a:hueOff val="0"/>
                  <a:satOff val="0"/>
                  <a:lumOff val="0"/>
                  <a:alphaOff val="0"/>
                </a:srgbClr>
              </a:solidFill>
              <a:latin typeface="Segoe UI"/>
              <a:ea typeface="+mn-ea"/>
              <a:cs typeface="+mn-cs"/>
            </a:rPr>
            <a:t>SSO </a:t>
          </a:r>
        </a:p>
      </dsp:txBody>
      <dsp:txXfrm>
        <a:off x="1352651" y="3922772"/>
        <a:ext cx="2919351" cy="816280"/>
      </dsp:txXfrm>
    </dsp:sp>
    <dsp:sp modelId="{91B0876D-B68F-497A-90A4-037A2BF86E89}">
      <dsp:nvSpPr>
        <dsp:cNvPr id="0" name=""/>
        <dsp:cNvSpPr/>
      </dsp:nvSpPr>
      <dsp:spPr>
        <a:xfrm>
          <a:off x="1352651" y="2962722"/>
          <a:ext cx="9731170" cy="816280"/>
        </a:xfrm>
        <a:prstGeom prst="roundRect">
          <a:avLst>
            <a:gd name="adj" fmla="val 10000"/>
          </a:avLst>
        </a:prstGeom>
        <a:solidFill>
          <a:srgbClr val="FFFFFF">
            <a:lumMod val="9500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404040">
                  <a:hueOff val="0"/>
                  <a:satOff val="0"/>
                  <a:lumOff val="0"/>
                  <a:alphaOff val="0"/>
                </a:srgbClr>
              </a:solidFill>
              <a:latin typeface="Segoe UI"/>
              <a:ea typeface="+mn-ea"/>
              <a:cs typeface="+mn-cs"/>
            </a:rPr>
            <a:t>Windows 10 Configuration</a:t>
          </a:r>
        </a:p>
      </dsp:txBody>
      <dsp:txXfrm>
        <a:off x="1376559" y="2986630"/>
        <a:ext cx="2871535" cy="768464"/>
      </dsp:txXfrm>
    </dsp:sp>
    <dsp:sp modelId="{929610CB-4475-485C-8F12-46F8C0FEF9A7}">
      <dsp:nvSpPr>
        <dsp:cNvPr id="0" name=""/>
        <dsp:cNvSpPr/>
      </dsp:nvSpPr>
      <dsp:spPr>
        <a:xfrm>
          <a:off x="1352651" y="2002673"/>
          <a:ext cx="9731170" cy="816280"/>
        </a:xfrm>
        <a:prstGeom prst="roundRect">
          <a:avLst>
            <a:gd name="adj" fmla="val 10000"/>
          </a:avLst>
        </a:prstGeom>
        <a:solidFill>
          <a:srgbClr val="FFFFFF">
            <a:lumMod val="9500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404040">
                  <a:hueOff val="0"/>
                  <a:satOff val="0"/>
                  <a:lumOff val="0"/>
                  <a:alphaOff val="0"/>
                </a:srgbClr>
              </a:solidFill>
              <a:latin typeface="Segoe UI"/>
              <a:ea typeface="+mn-ea"/>
              <a:cs typeface="+mn-cs"/>
            </a:rPr>
            <a:t>Purpose</a:t>
          </a:r>
        </a:p>
      </dsp:txBody>
      <dsp:txXfrm>
        <a:off x="1376559" y="2026581"/>
        <a:ext cx="2871535" cy="768464"/>
      </dsp:txXfrm>
    </dsp:sp>
    <dsp:sp modelId="{60CA2BE1-D194-44BA-AC67-6BFD77242566}">
      <dsp:nvSpPr>
        <dsp:cNvPr id="0" name=""/>
        <dsp:cNvSpPr/>
      </dsp:nvSpPr>
      <dsp:spPr>
        <a:xfrm>
          <a:off x="1352651" y="1042623"/>
          <a:ext cx="9731170" cy="816280"/>
        </a:xfrm>
        <a:prstGeom prst="roundRect">
          <a:avLst>
            <a:gd name="adj" fmla="val 10000"/>
          </a:avLst>
        </a:prstGeom>
        <a:solidFill>
          <a:srgbClr val="FFFFFF">
            <a:lumMod val="9500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404040">
                  <a:hueOff val="0"/>
                  <a:satOff val="0"/>
                  <a:lumOff val="0"/>
                  <a:alphaOff val="0"/>
                </a:srgbClr>
              </a:solidFill>
              <a:latin typeface="Segoe UI"/>
              <a:ea typeface="+mn-ea"/>
              <a:cs typeface="+mn-cs"/>
            </a:rPr>
            <a:t>Ownership</a:t>
          </a:r>
        </a:p>
      </dsp:txBody>
      <dsp:txXfrm>
        <a:off x="1376559" y="1066531"/>
        <a:ext cx="2871535" cy="768464"/>
      </dsp:txXfrm>
    </dsp:sp>
    <dsp:sp modelId="{09D69920-BE96-46DE-92EB-296BF95123E2}">
      <dsp:nvSpPr>
        <dsp:cNvPr id="0" name=""/>
        <dsp:cNvSpPr/>
      </dsp:nvSpPr>
      <dsp:spPr>
        <a:xfrm>
          <a:off x="1352651" y="82574"/>
          <a:ext cx="9731170" cy="816280"/>
        </a:xfrm>
        <a:prstGeom prst="roundRect">
          <a:avLst>
            <a:gd name="adj" fmla="val 10000"/>
          </a:avLst>
        </a:prstGeom>
        <a:solidFill>
          <a:srgbClr val="FFFFFF">
            <a:lumMod val="9500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404040">
                  <a:hueOff val="0"/>
                  <a:satOff val="0"/>
                  <a:lumOff val="0"/>
                  <a:alphaOff val="0"/>
                </a:srgbClr>
              </a:solidFill>
              <a:latin typeface="Segoe UI"/>
              <a:ea typeface="+mn-ea"/>
              <a:cs typeface="+mn-cs"/>
            </a:rPr>
            <a:t>Windows Devices</a:t>
          </a:r>
        </a:p>
      </dsp:txBody>
      <dsp:txXfrm>
        <a:off x="1376559" y="106482"/>
        <a:ext cx="2871535" cy="768464"/>
      </dsp:txXfrm>
    </dsp:sp>
    <dsp:sp modelId="{A614287C-5E03-46ED-BD76-6FAD6491C7F6}">
      <dsp:nvSpPr>
        <dsp:cNvPr id="0" name=""/>
        <dsp:cNvSpPr/>
      </dsp:nvSpPr>
      <dsp:spPr>
        <a:xfrm>
          <a:off x="6501149" y="154458"/>
          <a:ext cx="2412856"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Segoe UI"/>
              <a:ea typeface="+mn-ea"/>
              <a:cs typeface="+mn-cs"/>
            </a:rPr>
            <a:t>PC/Tablets/Mobile/etc.</a:t>
          </a:r>
        </a:p>
      </dsp:txBody>
      <dsp:txXfrm>
        <a:off x="6522203" y="175512"/>
        <a:ext cx="2370748" cy="676735"/>
      </dsp:txXfrm>
    </dsp:sp>
    <dsp:sp modelId="{2EB82274-7737-4100-8428-56326361F339}">
      <dsp:nvSpPr>
        <dsp:cNvPr id="0" name=""/>
        <dsp:cNvSpPr/>
      </dsp:nvSpPr>
      <dsp:spPr>
        <a:xfrm>
          <a:off x="6009217" y="873302"/>
          <a:ext cx="1698359" cy="287537"/>
        </a:xfrm>
        <a:custGeom>
          <a:avLst/>
          <a:gdLst/>
          <a:ahLst/>
          <a:cxnLst/>
          <a:rect l="0" t="0" r="0" b="0"/>
          <a:pathLst>
            <a:path>
              <a:moveTo>
                <a:pt x="1698359" y="0"/>
              </a:moveTo>
              <a:lnTo>
                <a:pt x="1698359" y="143768"/>
              </a:lnTo>
              <a:lnTo>
                <a:pt x="0" y="143768"/>
              </a:lnTo>
              <a:lnTo>
                <a:pt x="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8CD8D9EE-283E-45E5-A8E1-550AED1D84A9}">
      <dsp:nvSpPr>
        <dsp:cNvPr id="0" name=""/>
        <dsp:cNvSpPr/>
      </dsp:nvSpPr>
      <dsp:spPr>
        <a:xfrm>
          <a:off x="5147780" y="1160840"/>
          <a:ext cx="1722874"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Segoe UI"/>
              <a:ea typeface="+mn-ea"/>
              <a:cs typeface="+mn-cs"/>
            </a:rPr>
            <a:t>Personal</a:t>
          </a:r>
        </a:p>
      </dsp:txBody>
      <dsp:txXfrm>
        <a:off x="5168834" y="1181894"/>
        <a:ext cx="1680766" cy="676735"/>
      </dsp:txXfrm>
    </dsp:sp>
    <dsp:sp modelId="{2E684E07-1CA9-4FC7-980F-06692CFD5892}">
      <dsp:nvSpPr>
        <dsp:cNvPr id="0" name=""/>
        <dsp:cNvSpPr/>
      </dsp:nvSpPr>
      <dsp:spPr>
        <a:xfrm>
          <a:off x="4969176" y="1879683"/>
          <a:ext cx="1040041" cy="287537"/>
        </a:xfrm>
        <a:custGeom>
          <a:avLst/>
          <a:gdLst/>
          <a:ahLst/>
          <a:cxnLst/>
          <a:rect l="0" t="0" r="0" b="0"/>
          <a:pathLst>
            <a:path>
              <a:moveTo>
                <a:pt x="1040041" y="0"/>
              </a:moveTo>
              <a:lnTo>
                <a:pt x="1040041" y="143768"/>
              </a:lnTo>
              <a:lnTo>
                <a:pt x="0" y="143768"/>
              </a:lnTo>
              <a:lnTo>
                <a:pt x="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6DF77B9C-7694-4713-8629-C37B776ED379}">
      <dsp:nvSpPr>
        <dsp:cNvPr id="0" name=""/>
        <dsp:cNvSpPr/>
      </dsp:nvSpPr>
      <dsp:spPr>
        <a:xfrm>
          <a:off x="4430043" y="2167221"/>
          <a:ext cx="1078265"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Segoe UI"/>
              <a:ea typeface="+mn-ea"/>
              <a:cs typeface="+mn-cs"/>
            </a:rPr>
            <a:t>Fun</a:t>
          </a:r>
        </a:p>
      </dsp:txBody>
      <dsp:txXfrm>
        <a:off x="4451097" y="2188275"/>
        <a:ext cx="1036157" cy="676735"/>
      </dsp:txXfrm>
    </dsp:sp>
    <dsp:sp modelId="{CE9FDCB8-93E0-453D-9350-907DB85BF666}">
      <dsp:nvSpPr>
        <dsp:cNvPr id="0" name=""/>
        <dsp:cNvSpPr/>
      </dsp:nvSpPr>
      <dsp:spPr>
        <a:xfrm>
          <a:off x="4923456" y="2886064"/>
          <a:ext cx="91440" cy="287537"/>
        </a:xfrm>
        <a:custGeom>
          <a:avLst/>
          <a:gdLst/>
          <a:ahLst/>
          <a:cxnLst/>
          <a:rect l="0" t="0" r="0" b="0"/>
          <a:pathLst>
            <a:path>
              <a:moveTo>
                <a:pt x="45720" y="0"/>
              </a:moveTo>
              <a:lnTo>
                <a:pt x="4572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B0539D2-40A0-429F-AB6F-2E8970F62860}">
      <dsp:nvSpPr>
        <dsp:cNvPr id="0" name=""/>
        <dsp:cNvSpPr/>
      </dsp:nvSpPr>
      <dsp:spPr>
        <a:xfrm>
          <a:off x="4275377" y="3173602"/>
          <a:ext cx="1387598"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Segoe UI"/>
              <a:ea typeface="+mn-ea"/>
              <a:cs typeface="+mn-cs"/>
            </a:rPr>
            <a:t>MSA Sign-in</a:t>
          </a:r>
        </a:p>
      </dsp:txBody>
      <dsp:txXfrm>
        <a:off x="4296431" y="3194656"/>
        <a:ext cx="1345490" cy="676735"/>
      </dsp:txXfrm>
    </dsp:sp>
    <dsp:sp modelId="{5A8837DA-AE2A-4007-A4D9-7504CACCC71F}">
      <dsp:nvSpPr>
        <dsp:cNvPr id="0" name=""/>
        <dsp:cNvSpPr/>
      </dsp:nvSpPr>
      <dsp:spPr>
        <a:xfrm>
          <a:off x="6009217" y="1879683"/>
          <a:ext cx="700872" cy="287537"/>
        </a:xfrm>
        <a:custGeom>
          <a:avLst/>
          <a:gdLst/>
          <a:ahLst/>
          <a:cxnLst/>
          <a:rect l="0" t="0" r="0" b="0"/>
          <a:pathLst>
            <a:path>
              <a:moveTo>
                <a:pt x="0" y="0"/>
              </a:moveTo>
              <a:lnTo>
                <a:pt x="0" y="143768"/>
              </a:lnTo>
              <a:lnTo>
                <a:pt x="700872" y="143768"/>
              </a:lnTo>
              <a:lnTo>
                <a:pt x="700872"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821A6168-3423-44F2-8967-C9E03C920670}">
      <dsp:nvSpPr>
        <dsp:cNvPr id="0" name=""/>
        <dsp:cNvSpPr/>
      </dsp:nvSpPr>
      <dsp:spPr>
        <a:xfrm>
          <a:off x="5831788" y="2167221"/>
          <a:ext cx="1756602"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Segoe UI"/>
              <a:ea typeface="+mn-ea"/>
              <a:cs typeface="+mn-cs"/>
            </a:rPr>
            <a:t>Fun + </a:t>
          </a:r>
          <a:r>
            <a:rPr lang="en-US" sz="1200" i="1" kern="1200" dirty="0">
              <a:solidFill>
                <a:srgbClr val="FFFFFF"/>
              </a:solidFill>
              <a:latin typeface="Segoe UI"/>
              <a:ea typeface="+mn-ea"/>
              <a:cs typeface="+mn-cs"/>
            </a:rPr>
            <a:t>some </a:t>
          </a:r>
          <a:r>
            <a:rPr lang="en-US" sz="1200" kern="1200" dirty="0">
              <a:solidFill>
                <a:srgbClr val="FFFFFF"/>
              </a:solidFill>
              <a:latin typeface="Segoe UI"/>
              <a:ea typeface="+mn-ea"/>
              <a:cs typeface="+mn-cs"/>
            </a:rPr>
            <a:t>work</a:t>
          </a:r>
        </a:p>
        <a:p>
          <a:pPr marL="0" lvl="0" indent="0" algn="ctr" defTabSz="533400">
            <a:lnSpc>
              <a:spcPct val="90000"/>
            </a:lnSpc>
            <a:spcBef>
              <a:spcPct val="0"/>
            </a:spcBef>
            <a:spcAft>
              <a:spcPct val="35000"/>
            </a:spcAft>
            <a:buNone/>
          </a:pPr>
          <a:r>
            <a:rPr lang="en-US" sz="1200" kern="1200" dirty="0">
              <a:solidFill>
                <a:srgbClr val="FFFFFF"/>
              </a:solidFill>
              <a:latin typeface="Segoe UI"/>
              <a:ea typeface="+mn-ea"/>
              <a:cs typeface="+mn-cs"/>
            </a:rPr>
            <a:t>(BYOD)</a:t>
          </a:r>
        </a:p>
      </dsp:txBody>
      <dsp:txXfrm>
        <a:off x="5852842" y="2188275"/>
        <a:ext cx="1714494" cy="676735"/>
      </dsp:txXfrm>
    </dsp:sp>
    <dsp:sp modelId="{E0E0CD73-B528-46F4-983A-3C86C42272DB}">
      <dsp:nvSpPr>
        <dsp:cNvPr id="0" name=""/>
        <dsp:cNvSpPr/>
      </dsp:nvSpPr>
      <dsp:spPr>
        <a:xfrm>
          <a:off x="6664370" y="2886064"/>
          <a:ext cx="91440" cy="287537"/>
        </a:xfrm>
        <a:custGeom>
          <a:avLst/>
          <a:gdLst/>
          <a:ahLst/>
          <a:cxnLst/>
          <a:rect l="0" t="0" r="0" b="0"/>
          <a:pathLst>
            <a:path>
              <a:moveTo>
                <a:pt x="45720" y="0"/>
              </a:moveTo>
              <a:lnTo>
                <a:pt x="4572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E52A61EA-477F-4DE5-B6FF-26334526D6BE}">
      <dsp:nvSpPr>
        <dsp:cNvPr id="0" name=""/>
        <dsp:cNvSpPr/>
      </dsp:nvSpPr>
      <dsp:spPr>
        <a:xfrm>
          <a:off x="6035613" y="3173602"/>
          <a:ext cx="1348953"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Segoe UI"/>
              <a:ea typeface="+mn-ea"/>
              <a:cs typeface="+mn-cs"/>
            </a:rPr>
            <a:t>Add a Work Account</a:t>
          </a:r>
        </a:p>
      </dsp:txBody>
      <dsp:txXfrm>
        <a:off x="6056667" y="3194656"/>
        <a:ext cx="1306845" cy="676735"/>
      </dsp:txXfrm>
    </dsp:sp>
    <dsp:sp modelId="{BE3C3BA0-C0F8-4B4C-B4AE-AEA806656DFF}">
      <dsp:nvSpPr>
        <dsp:cNvPr id="0" name=""/>
        <dsp:cNvSpPr/>
      </dsp:nvSpPr>
      <dsp:spPr>
        <a:xfrm>
          <a:off x="7707577" y="873302"/>
          <a:ext cx="1691270" cy="287537"/>
        </a:xfrm>
        <a:custGeom>
          <a:avLst/>
          <a:gdLst/>
          <a:ahLst/>
          <a:cxnLst/>
          <a:rect l="0" t="0" r="0" b="0"/>
          <a:pathLst>
            <a:path>
              <a:moveTo>
                <a:pt x="0" y="0"/>
              </a:moveTo>
              <a:lnTo>
                <a:pt x="0" y="143768"/>
              </a:lnTo>
              <a:lnTo>
                <a:pt x="1691270" y="143768"/>
              </a:lnTo>
              <a:lnTo>
                <a:pt x="169127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B26383E-6C08-47A6-BA9F-1DAF4E6BA1AB}">
      <dsp:nvSpPr>
        <dsp:cNvPr id="0" name=""/>
        <dsp:cNvSpPr/>
      </dsp:nvSpPr>
      <dsp:spPr>
        <a:xfrm>
          <a:off x="8530321" y="1160840"/>
          <a:ext cx="1737053"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Segoe UI"/>
              <a:ea typeface="+mn-ea"/>
              <a:cs typeface="+mn-cs"/>
            </a:rPr>
            <a:t>Organizational</a:t>
          </a:r>
        </a:p>
      </dsp:txBody>
      <dsp:txXfrm>
        <a:off x="8551375" y="1181894"/>
        <a:ext cx="1694945" cy="676735"/>
      </dsp:txXfrm>
    </dsp:sp>
    <dsp:sp modelId="{3BE9BDDE-316A-4A23-BAB9-E321CCF0F669}">
      <dsp:nvSpPr>
        <dsp:cNvPr id="0" name=""/>
        <dsp:cNvSpPr/>
      </dsp:nvSpPr>
      <dsp:spPr>
        <a:xfrm>
          <a:off x="9353127" y="1879683"/>
          <a:ext cx="91440" cy="287537"/>
        </a:xfrm>
        <a:custGeom>
          <a:avLst/>
          <a:gdLst/>
          <a:ahLst/>
          <a:cxnLst/>
          <a:rect l="0" t="0" r="0" b="0"/>
          <a:pathLst>
            <a:path>
              <a:moveTo>
                <a:pt x="45720" y="0"/>
              </a:moveTo>
              <a:lnTo>
                <a:pt x="4572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C12CFBB-DBB1-4A57-AD0C-9642DCC717FD}">
      <dsp:nvSpPr>
        <dsp:cNvPr id="0" name=""/>
        <dsp:cNvSpPr/>
      </dsp:nvSpPr>
      <dsp:spPr>
        <a:xfrm>
          <a:off x="8859714" y="2167221"/>
          <a:ext cx="1078265"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Segoe UI"/>
              <a:ea typeface="+mn-ea"/>
              <a:cs typeface="+mn-cs"/>
            </a:rPr>
            <a:t>Work</a:t>
          </a:r>
        </a:p>
      </dsp:txBody>
      <dsp:txXfrm>
        <a:off x="8880768" y="2188275"/>
        <a:ext cx="1036157" cy="676735"/>
      </dsp:txXfrm>
    </dsp:sp>
    <dsp:sp modelId="{B9D4EF3B-FEEC-4137-8323-A0E6B9E3613D}">
      <dsp:nvSpPr>
        <dsp:cNvPr id="0" name=""/>
        <dsp:cNvSpPr/>
      </dsp:nvSpPr>
      <dsp:spPr>
        <a:xfrm>
          <a:off x="8561380" y="2886064"/>
          <a:ext cx="837467" cy="287537"/>
        </a:xfrm>
        <a:custGeom>
          <a:avLst/>
          <a:gdLst/>
          <a:ahLst/>
          <a:cxnLst/>
          <a:rect l="0" t="0" r="0" b="0"/>
          <a:pathLst>
            <a:path>
              <a:moveTo>
                <a:pt x="837467" y="0"/>
              </a:moveTo>
              <a:lnTo>
                <a:pt x="837467" y="143768"/>
              </a:lnTo>
              <a:lnTo>
                <a:pt x="0" y="143768"/>
              </a:lnTo>
              <a:lnTo>
                <a:pt x="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C450F2ED-191A-4C9C-A465-A80053F91AA0}">
      <dsp:nvSpPr>
        <dsp:cNvPr id="0" name=""/>
        <dsp:cNvSpPr/>
      </dsp:nvSpPr>
      <dsp:spPr>
        <a:xfrm>
          <a:off x="7911871" y="3173602"/>
          <a:ext cx="1299018"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Segoe UI"/>
              <a:ea typeface="+mn-ea"/>
              <a:cs typeface="+mn-cs"/>
            </a:rPr>
            <a:t>Domain Join</a:t>
          </a:r>
        </a:p>
      </dsp:txBody>
      <dsp:txXfrm>
        <a:off x="7932925" y="3194656"/>
        <a:ext cx="1256910" cy="676735"/>
      </dsp:txXfrm>
    </dsp:sp>
    <dsp:sp modelId="{626467B8-6C3F-410F-9F43-FF1BA3E1C80D}">
      <dsp:nvSpPr>
        <dsp:cNvPr id="0" name=""/>
        <dsp:cNvSpPr/>
      </dsp:nvSpPr>
      <dsp:spPr>
        <a:xfrm>
          <a:off x="9398847" y="2886064"/>
          <a:ext cx="811249" cy="287537"/>
        </a:xfrm>
        <a:custGeom>
          <a:avLst/>
          <a:gdLst/>
          <a:ahLst/>
          <a:cxnLst/>
          <a:rect l="0" t="0" r="0" b="0"/>
          <a:pathLst>
            <a:path>
              <a:moveTo>
                <a:pt x="0" y="0"/>
              </a:moveTo>
              <a:lnTo>
                <a:pt x="0" y="143768"/>
              </a:lnTo>
              <a:lnTo>
                <a:pt x="811249" y="143768"/>
              </a:lnTo>
              <a:lnTo>
                <a:pt x="811249"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4BBACDD1-418C-4EF4-B544-4B8BC34E4CE9}">
      <dsp:nvSpPr>
        <dsp:cNvPr id="0" name=""/>
        <dsp:cNvSpPr/>
      </dsp:nvSpPr>
      <dsp:spPr>
        <a:xfrm>
          <a:off x="9534369" y="3173602"/>
          <a:ext cx="1351454"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Segoe UI"/>
              <a:ea typeface="+mn-ea"/>
              <a:cs typeface="+mn-cs"/>
            </a:rPr>
            <a:t>Azure AD Join</a:t>
          </a:r>
        </a:p>
      </dsp:txBody>
      <dsp:txXfrm>
        <a:off x="9555423" y="3194656"/>
        <a:ext cx="1309346" cy="67673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8D3069-33E1-495A-82AA-7C4939323A0A}">
      <dsp:nvSpPr>
        <dsp:cNvPr id="0" name=""/>
        <dsp:cNvSpPr/>
      </dsp:nvSpPr>
      <dsp:spPr>
        <a:xfrm>
          <a:off x="1352651" y="4490764"/>
          <a:ext cx="9731170" cy="843237"/>
        </a:xfrm>
        <a:prstGeom prst="roundRect">
          <a:avLst>
            <a:gd name="adj" fmla="val 10000"/>
          </a:avLst>
        </a:prstGeom>
        <a:solidFill>
          <a:srgbClr val="FFFFFF">
            <a:lumMod val="9500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600" kern="1200" dirty="0">
              <a:solidFill>
                <a:srgbClr val="404040">
                  <a:hueOff val="0"/>
                  <a:satOff val="0"/>
                  <a:lumOff val="0"/>
                  <a:alphaOff val="0"/>
                </a:srgbClr>
              </a:solidFill>
              <a:latin typeface="Segoe UI"/>
              <a:ea typeface="+mn-ea"/>
              <a:cs typeface="+mn-cs"/>
            </a:rPr>
            <a:t>Identity</a:t>
          </a:r>
        </a:p>
      </dsp:txBody>
      <dsp:txXfrm>
        <a:off x="1352651" y="4490764"/>
        <a:ext cx="2919351" cy="843237"/>
      </dsp:txXfrm>
    </dsp:sp>
    <dsp:sp modelId="{34DB238A-E2CD-4D54-A32D-2948C0F14A23}">
      <dsp:nvSpPr>
        <dsp:cNvPr id="0" name=""/>
        <dsp:cNvSpPr/>
      </dsp:nvSpPr>
      <dsp:spPr>
        <a:xfrm>
          <a:off x="1352651" y="3733797"/>
          <a:ext cx="9731170" cy="659295"/>
        </a:xfrm>
        <a:prstGeom prst="roundRect">
          <a:avLst>
            <a:gd name="adj" fmla="val 10000"/>
          </a:avLst>
        </a:prstGeom>
        <a:solidFill>
          <a:srgbClr val="FFFFFF">
            <a:lumMod val="9500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600" kern="1200" dirty="0">
              <a:solidFill>
                <a:srgbClr val="404040">
                  <a:hueOff val="0"/>
                  <a:satOff val="0"/>
                  <a:lumOff val="0"/>
                  <a:alphaOff val="0"/>
                </a:srgbClr>
              </a:solidFill>
              <a:latin typeface="Segoe UI"/>
              <a:ea typeface="+mn-ea"/>
              <a:cs typeface="+mn-cs"/>
            </a:rPr>
            <a:t>SSO </a:t>
          </a:r>
        </a:p>
      </dsp:txBody>
      <dsp:txXfrm>
        <a:off x="1352651" y="3733797"/>
        <a:ext cx="2919351" cy="659295"/>
      </dsp:txXfrm>
    </dsp:sp>
    <dsp:sp modelId="{91B0876D-B68F-497A-90A4-037A2BF86E89}">
      <dsp:nvSpPr>
        <dsp:cNvPr id="0" name=""/>
        <dsp:cNvSpPr/>
      </dsp:nvSpPr>
      <dsp:spPr>
        <a:xfrm>
          <a:off x="1352651" y="2814362"/>
          <a:ext cx="9731170" cy="843237"/>
        </a:xfrm>
        <a:prstGeom prst="roundRect">
          <a:avLst>
            <a:gd name="adj" fmla="val 10000"/>
          </a:avLst>
        </a:prstGeom>
        <a:solidFill>
          <a:srgbClr val="FFFFFF">
            <a:lumMod val="9500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404040">
                  <a:hueOff val="0"/>
                  <a:satOff val="0"/>
                  <a:lumOff val="0"/>
                  <a:alphaOff val="0"/>
                </a:srgbClr>
              </a:solidFill>
              <a:latin typeface="Segoe UI"/>
              <a:ea typeface="+mn-ea"/>
              <a:cs typeface="+mn-cs"/>
            </a:rPr>
            <a:t>Windows 10 Configuration</a:t>
          </a:r>
        </a:p>
      </dsp:txBody>
      <dsp:txXfrm>
        <a:off x="1377349" y="2839060"/>
        <a:ext cx="2869955" cy="793841"/>
      </dsp:txXfrm>
    </dsp:sp>
    <dsp:sp modelId="{929610CB-4475-485C-8F12-46F8C0FEF9A7}">
      <dsp:nvSpPr>
        <dsp:cNvPr id="0" name=""/>
        <dsp:cNvSpPr/>
      </dsp:nvSpPr>
      <dsp:spPr>
        <a:xfrm>
          <a:off x="1352651" y="1899959"/>
          <a:ext cx="9731170" cy="843237"/>
        </a:xfrm>
        <a:prstGeom prst="roundRect">
          <a:avLst>
            <a:gd name="adj" fmla="val 10000"/>
          </a:avLst>
        </a:prstGeom>
        <a:solidFill>
          <a:srgbClr val="FFFFFF">
            <a:lumMod val="9500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404040">
                  <a:hueOff val="0"/>
                  <a:satOff val="0"/>
                  <a:lumOff val="0"/>
                  <a:alphaOff val="0"/>
                </a:srgbClr>
              </a:solidFill>
              <a:latin typeface="Segoe UI"/>
              <a:ea typeface="+mn-ea"/>
              <a:cs typeface="+mn-cs"/>
            </a:rPr>
            <a:t>Purpose</a:t>
          </a:r>
        </a:p>
      </dsp:txBody>
      <dsp:txXfrm>
        <a:off x="1377349" y="1924657"/>
        <a:ext cx="2869955" cy="793841"/>
      </dsp:txXfrm>
    </dsp:sp>
    <dsp:sp modelId="{60CA2BE1-D194-44BA-AC67-6BFD77242566}">
      <dsp:nvSpPr>
        <dsp:cNvPr id="0" name=""/>
        <dsp:cNvSpPr/>
      </dsp:nvSpPr>
      <dsp:spPr>
        <a:xfrm>
          <a:off x="1352651" y="990598"/>
          <a:ext cx="9731170" cy="843237"/>
        </a:xfrm>
        <a:prstGeom prst="roundRect">
          <a:avLst>
            <a:gd name="adj" fmla="val 10000"/>
          </a:avLst>
        </a:prstGeom>
        <a:solidFill>
          <a:srgbClr val="FFFFFF">
            <a:lumMod val="9500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404040">
                  <a:hueOff val="0"/>
                  <a:satOff val="0"/>
                  <a:lumOff val="0"/>
                  <a:alphaOff val="0"/>
                </a:srgbClr>
              </a:solidFill>
              <a:latin typeface="Segoe UI"/>
              <a:ea typeface="+mn-ea"/>
              <a:cs typeface="+mn-cs"/>
            </a:rPr>
            <a:t>Ownership</a:t>
          </a:r>
        </a:p>
      </dsp:txBody>
      <dsp:txXfrm>
        <a:off x="1377349" y="1015296"/>
        <a:ext cx="2869955" cy="793841"/>
      </dsp:txXfrm>
    </dsp:sp>
    <dsp:sp modelId="{09D69920-BE96-46DE-92EB-296BF95123E2}">
      <dsp:nvSpPr>
        <dsp:cNvPr id="0" name=""/>
        <dsp:cNvSpPr/>
      </dsp:nvSpPr>
      <dsp:spPr>
        <a:xfrm>
          <a:off x="1352651" y="93675"/>
          <a:ext cx="9731170" cy="843237"/>
        </a:xfrm>
        <a:prstGeom prst="roundRect">
          <a:avLst>
            <a:gd name="adj" fmla="val 10000"/>
          </a:avLst>
        </a:prstGeom>
        <a:solidFill>
          <a:srgbClr val="FFFFFF">
            <a:lumMod val="95000"/>
          </a:srgbClr>
        </a:solidFill>
        <a:ln>
          <a:noFill/>
        </a:ln>
        <a:effectLst/>
      </dsp:spPr>
      <dsp:style>
        <a:lnRef idx="0">
          <a:scrgbClr r="0" g="0" b="0"/>
        </a:lnRef>
        <a:fillRef idx="1">
          <a:scrgbClr r="0" g="0" b="0"/>
        </a:fillRef>
        <a:effectRef idx="0">
          <a:scrgbClr r="0" g="0" b="0"/>
        </a:effectRef>
        <a:fontRef idx="minor"/>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solidFill>
                <a:srgbClr val="404040">
                  <a:hueOff val="0"/>
                  <a:satOff val="0"/>
                  <a:lumOff val="0"/>
                  <a:alphaOff val="0"/>
                </a:srgbClr>
              </a:solidFill>
              <a:latin typeface="Segoe UI"/>
              <a:ea typeface="+mn-ea"/>
              <a:cs typeface="+mn-cs"/>
            </a:rPr>
            <a:t>Windows Devices</a:t>
          </a:r>
        </a:p>
      </dsp:txBody>
      <dsp:txXfrm>
        <a:off x="1377349" y="118373"/>
        <a:ext cx="2869955" cy="793841"/>
      </dsp:txXfrm>
    </dsp:sp>
    <dsp:sp modelId="{A614287C-5E03-46ED-BD76-6FAD6491C7F6}">
      <dsp:nvSpPr>
        <dsp:cNvPr id="0" name=""/>
        <dsp:cNvSpPr/>
      </dsp:nvSpPr>
      <dsp:spPr>
        <a:xfrm>
          <a:off x="6496523" y="280711"/>
          <a:ext cx="2412856" cy="558282"/>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Segoe UI"/>
              <a:ea typeface="+mn-ea"/>
              <a:cs typeface="+mn-cs"/>
            </a:rPr>
            <a:t>PC/Tablets/Mobile/etc.</a:t>
          </a:r>
        </a:p>
      </dsp:txBody>
      <dsp:txXfrm>
        <a:off x="6512875" y="297063"/>
        <a:ext cx="2380152" cy="525578"/>
      </dsp:txXfrm>
    </dsp:sp>
    <dsp:sp modelId="{2EB82274-7737-4100-8428-56326361F339}">
      <dsp:nvSpPr>
        <dsp:cNvPr id="0" name=""/>
        <dsp:cNvSpPr/>
      </dsp:nvSpPr>
      <dsp:spPr>
        <a:xfrm>
          <a:off x="6009217" y="838994"/>
          <a:ext cx="1693734" cy="313854"/>
        </a:xfrm>
        <a:custGeom>
          <a:avLst/>
          <a:gdLst/>
          <a:ahLst/>
          <a:cxnLst/>
          <a:rect l="0" t="0" r="0" b="0"/>
          <a:pathLst>
            <a:path>
              <a:moveTo>
                <a:pt x="1698359" y="0"/>
              </a:moveTo>
              <a:lnTo>
                <a:pt x="1698359" y="143768"/>
              </a:lnTo>
              <a:lnTo>
                <a:pt x="0" y="143768"/>
              </a:lnTo>
              <a:lnTo>
                <a:pt x="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8CD8D9EE-283E-45E5-A8E1-550AED1D84A9}">
      <dsp:nvSpPr>
        <dsp:cNvPr id="0" name=""/>
        <dsp:cNvSpPr/>
      </dsp:nvSpPr>
      <dsp:spPr>
        <a:xfrm>
          <a:off x="5147780" y="1152848"/>
          <a:ext cx="1722874" cy="447350"/>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Segoe UI"/>
              <a:ea typeface="+mn-ea"/>
              <a:cs typeface="+mn-cs"/>
            </a:rPr>
            <a:t>Personal</a:t>
          </a:r>
        </a:p>
      </dsp:txBody>
      <dsp:txXfrm>
        <a:off x="5160882" y="1165950"/>
        <a:ext cx="1696670" cy="421146"/>
      </dsp:txXfrm>
    </dsp:sp>
    <dsp:sp modelId="{2E684E07-1CA9-4FC7-980F-06692CFD5892}">
      <dsp:nvSpPr>
        <dsp:cNvPr id="0" name=""/>
        <dsp:cNvSpPr/>
      </dsp:nvSpPr>
      <dsp:spPr>
        <a:xfrm>
          <a:off x="4969176" y="1600199"/>
          <a:ext cx="1040041" cy="271758"/>
        </a:xfrm>
        <a:custGeom>
          <a:avLst/>
          <a:gdLst/>
          <a:ahLst/>
          <a:cxnLst/>
          <a:rect l="0" t="0" r="0" b="0"/>
          <a:pathLst>
            <a:path>
              <a:moveTo>
                <a:pt x="1040041" y="0"/>
              </a:moveTo>
              <a:lnTo>
                <a:pt x="1040041" y="143768"/>
              </a:lnTo>
              <a:lnTo>
                <a:pt x="0" y="143768"/>
              </a:lnTo>
              <a:lnTo>
                <a:pt x="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6DF77B9C-7694-4713-8629-C37B776ED379}">
      <dsp:nvSpPr>
        <dsp:cNvPr id="0" name=""/>
        <dsp:cNvSpPr/>
      </dsp:nvSpPr>
      <dsp:spPr>
        <a:xfrm>
          <a:off x="4430043" y="1871958"/>
          <a:ext cx="1078265"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Segoe UI"/>
              <a:ea typeface="+mn-ea"/>
              <a:cs typeface="+mn-cs"/>
            </a:rPr>
            <a:t>Fun</a:t>
          </a:r>
        </a:p>
      </dsp:txBody>
      <dsp:txXfrm>
        <a:off x="4451097" y="1893012"/>
        <a:ext cx="1036157" cy="676735"/>
      </dsp:txXfrm>
    </dsp:sp>
    <dsp:sp modelId="{CE9FDCB8-93E0-453D-9350-907DB85BF666}">
      <dsp:nvSpPr>
        <dsp:cNvPr id="0" name=""/>
        <dsp:cNvSpPr/>
      </dsp:nvSpPr>
      <dsp:spPr>
        <a:xfrm>
          <a:off x="4923456" y="2590801"/>
          <a:ext cx="91440" cy="271751"/>
        </a:xfrm>
        <a:custGeom>
          <a:avLst/>
          <a:gdLst/>
          <a:ahLst/>
          <a:cxnLst/>
          <a:rect l="0" t="0" r="0" b="0"/>
          <a:pathLst>
            <a:path>
              <a:moveTo>
                <a:pt x="45720" y="0"/>
              </a:moveTo>
              <a:lnTo>
                <a:pt x="4572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B0539D2-40A0-429F-AB6F-2E8970F62860}">
      <dsp:nvSpPr>
        <dsp:cNvPr id="0" name=""/>
        <dsp:cNvSpPr/>
      </dsp:nvSpPr>
      <dsp:spPr>
        <a:xfrm>
          <a:off x="4275377" y="2862553"/>
          <a:ext cx="1387598" cy="718843"/>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Segoe UI"/>
              <a:ea typeface="+mn-ea"/>
              <a:cs typeface="+mn-cs"/>
            </a:rPr>
            <a:t>MSA Sign-in</a:t>
          </a:r>
        </a:p>
      </dsp:txBody>
      <dsp:txXfrm>
        <a:off x="4296431" y="2883607"/>
        <a:ext cx="1345490" cy="676735"/>
      </dsp:txXfrm>
    </dsp:sp>
    <dsp:sp modelId="{5A8837DA-AE2A-4007-A4D9-7504CACCC71F}">
      <dsp:nvSpPr>
        <dsp:cNvPr id="0" name=""/>
        <dsp:cNvSpPr/>
      </dsp:nvSpPr>
      <dsp:spPr>
        <a:xfrm>
          <a:off x="6009217" y="1600199"/>
          <a:ext cx="700872" cy="271758"/>
        </a:xfrm>
        <a:custGeom>
          <a:avLst/>
          <a:gdLst/>
          <a:ahLst/>
          <a:cxnLst/>
          <a:rect l="0" t="0" r="0" b="0"/>
          <a:pathLst>
            <a:path>
              <a:moveTo>
                <a:pt x="0" y="0"/>
              </a:moveTo>
              <a:lnTo>
                <a:pt x="0" y="143768"/>
              </a:lnTo>
              <a:lnTo>
                <a:pt x="700872" y="143768"/>
              </a:lnTo>
              <a:lnTo>
                <a:pt x="700872"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821A6168-3423-44F2-8967-C9E03C920670}">
      <dsp:nvSpPr>
        <dsp:cNvPr id="0" name=""/>
        <dsp:cNvSpPr/>
      </dsp:nvSpPr>
      <dsp:spPr>
        <a:xfrm>
          <a:off x="5831788" y="1871958"/>
          <a:ext cx="1756602"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Segoe UI"/>
              <a:ea typeface="+mn-ea"/>
              <a:cs typeface="+mn-cs"/>
            </a:rPr>
            <a:t>Fun + </a:t>
          </a:r>
          <a:r>
            <a:rPr lang="en-US" sz="1200" i="1" kern="1200" dirty="0">
              <a:solidFill>
                <a:srgbClr val="FFFFFF"/>
              </a:solidFill>
              <a:latin typeface="Segoe UI"/>
              <a:ea typeface="+mn-ea"/>
              <a:cs typeface="+mn-cs"/>
            </a:rPr>
            <a:t>some </a:t>
          </a:r>
          <a:r>
            <a:rPr lang="en-US" sz="1200" kern="1200" dirty="0">
              <a:solidFill>
                <a:srgbClr val="FFFFFF"/>
              </a:solidFill>
              <a:latin typeface="Segoe UI"/>
              <a:ea typeface="+mn-ea"/>
              <a:cs typeface="+mn-cs"/>
            </a:rPr>
            <a:t>work</a:t>
          </a:r>
        </a:p>
        <a:p>
          <a:pPr marL="0" lvl="0" indent="0" algn="ctr" defTabSz="533400">
            <a:lnSpc>
              <a:spcPct val="90000"/>
            </a:lnSpc>
            <a:spcBef>
              <a:spcPct val="0"/>
            </a:spcBef>
            <a:spcAft>
              <a:spcPct val="35000"/>
            </a:spcAft>
            <a:buNone/>
          </a:pPr>
          <a:r>
            <a:rPr lang="en-US" sz="1200" kern="1200" dirty="0">
              <a:solidFill>
                <a:srgbClr val="FFFFFF"/>
              </a:solidFill>
              <a:latin typeface="Segoe UI"/>
              <a:ea typeface="+mn-ea"/>
              <a:cs typeface="+mn-cs"/>
            </a:rPr>
            <a:t>(BYOD)</a:t>
          </a:r>
        </a:p>
      </dsp:txBody>
      <dsp:txXfrm>
        <a:off x="5852842" y="1893012"/>
        <a:ext cx="1714494" cy="676735"/>
      </dsp:txXfrm>
    </dsp:sp>
    <dsp:sp modelId="{E0E0CD73-B528-46F4-983A-3C86C42272DB}">
      <dsp:nvSpPr>
        <dsp:cNvPr id="0" name=""/>
        <dsp:cNvSpPr/>
      </dsp:nvSpPr>
      <dsp:spPr>
        <a:xfrm>
          <a:off x="6664370" y="2590801"/>
          <a:ext cx="91440" cy="271751"/>
        </a:xfrm>
        <a:custGeom>
          <a:avLst/>
          <a:gdLst/>
          <a:ahLst/>
          <a:cxnLst/>
          <a:rect l="0" t="0" r="0" b="0"/>
          <a:pathLst>
            <a:path>
              <a:moveTo>
                <a:pt x="45720" y="0"/>
              </a:moveTo>
              <a:lnTo>
                <a:pt x="4572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E52A61EA-477F-4DE5-B6FF-26334526D6BE}">
      <dsp:nvSpPr>
        <dsp:cNvPr id="0" name=""/>
        <dsp:cNvSpPr/>
      </dsp:nvSpPr>
      <dsp:spPr>
        <a:xfrm>
          <a:off x="6035613" y="2862553"/>
          <a:ext cx="1348953"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Segoe UI"/>
              <a:ea typeface="+mn-ea"/>
              <a:cs typeface="+mn-cs"/>
            </a:rPr>
            <a:t>Add a Work Account</a:t>
          </a:r>
        </a:p>
      </dsp:txBody>
      <dsp:txXfrm>
        <a:off x="6056667" y="2883607"/>
        <a:ext cx="1306845" cy="676735"/>
      </dsp:txXfrm>
    </dsp:sp>
    <dsp:sp modelId="{BE3C3BA0-C0F8-4B4C-B4AE-AEA806656DFF}">
      <dsp:nvSpPr>
        <dsp:cNvPr id="0" name=""/>
        <dsp:cNvSpPr/>
      </dsp:nvSpPr>
      <dsp:spPr>
        <a:xfrm>
          <a:off x="7702951" y="838994"/>
          <a:ext cx="1695896" cy="313854"/>
        </a:xfrm>
        <a:custGeom>
          <a:avLst/>
          <a:gdLst/>
          <a:ahLst/>
          <a:cxnLst/>
          <a:rect l="0" t="0" r="0" b="0"/>
          <a:pathLst>
            <a:path>
              <a:moveTo>
                <a:pt x="0" y="0"/>
              </a:moveTo>
              <a:lnTo>
                <a:pt x="0" y="143768"/>
              </a:lnTo>
              <a:lnTo>
                <a:pt x="1691270" y="143768"/>
              </a:lnTo>
              <a:lnTo>
                <a:pt x="169127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B26383E-6C08-47A6-BA9F-1DAF4E6BA1AB}">
      <dsp:nvSpPr>
        <dsp:cNvPr id="0" name=""/>
        <dsp:cNvSpPr/>
      </dsp:nvSpPr>
      <dsp:spPr>
        <a:xfrm>
          <a:off x="8530321" y="1152848"/>
          <a:ext cx="1737053" cy="447350"/>
        </a:xfrm>
        <a:prstGeom prst="roundRect">
          <a:avLst>
            <a:gd name="adj" fmla="val 10000"/>
          </a:avLst>
        </a:prstGeom>
        <a:solidFill>
          <a:srgbClr val="FFFFFF">
            <a:lumMod val="65000"/>
          </a:srgbClr>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Segoe UI"/>
              <a:ea typeface="+mn-ea"/>
              <a:cs typeface="+mn-cs"/>
            </a:rPr>
            <a:t>Organizational</a:t>
          </a:r>
        </a:p>
      </dsp:txBody>
      <dsp:txXfrm>
        <a:off x="8543423" y="1165950"/>
        <a:ext cx="1710849" cy="421146"/>
      </dsp:txXfrm>
    </dsp:sp>
    <dsp:sp modelId="{3BE9BDDE-316A-4A23-BAB9-E321CCF0F669}">
      <dsp:nvSpPr>
        <dsp:cNvPr id="0" name=""/>
        <dsp:cNvSpPr/>
      </dsp:nvSpPr>
      <dsp:spPr>
        <a:xfrm>
          <a:off x="9353127" y="1600199"/>
          <a:ext cx="91440" cy="271758"/>
        </a:xfrm>
        <a:custGeom>
          <a:avLst/>
          <a:gdLst/>
          <a:ahLst/>
          <a:cxnLst/>
          <a:rect l="0" t="0" r="0" b="0"/>
          <a:pathLst>
            <a:path>
              <a:moveTo>
                <a:pt x="45720" y="0"/>
              </a:moveTo>
              <a:lnTo>
                <a:pt x="4572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C12CFBB-DBB1-4A57-AD0C-9642DCC717FD}">
      <dsp:nvSpPr>
        <dsp:cNvPr id="0" name=""/>
        <dsp:cNvSpPr/>
      </dsp:nvSpPr>
      <dsp:spPr>
        <a:xfrm>
          <a:off x="8859714" y="1871958"/>
          <a:ext cx="1078265"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Segoe UI"/>
              <a:ea typeface="+mn-ea"/>
              <a:cs typeface="+mn-cs"/>
            </a:rPr>
            <a:t>Work</a:t>
          </a:r>
        </a:p>
      </dsp:txBody>
      <dsp:txXfrm>
        <a:off x="8880768" y="1893012"/>
        <a:ext cx="1036157" cy="676735"/>
      </dsp:txXfrm>
    </dsp:sp>
    <dsp:sp modelId="{B9D4EF3B-FEEC-4137-8323-A0E6B9E3613D}">
      <dsp:nvSpPr>
        <dsp:cNvPr id="0" name=""/>
        <dsp:cNvSpPr/>
      </dsp:nvSpPr>
      <dsp:spPr>
        <a:xfrm>
          <a:off x="8561380" y="2590801"/>
          <a:ext cx="837467" cy="271751"/>
        </a:xfrm>
        <a:custGeom>
          <a:avLst/>
          <a:gdLst/>
          <a:ahLst/>
          <a:cxnLst/>
          <a:rect l="0" t="0" r="0" b="0"/>
          <a:pathLst>
            <a:path>
              <a:moveTo>
                <a:pt x="837467" y="0"/>
              </a:moveTo>
              <a:lnTo>
                <a:pt x="837467" y="143768"/>
              </a:lnTo>
              <a:lnTo>
                <a:pt x="0" y="143768"/>
              </a:lnTo>
              <a:lnTo>
                <a:pt x="0"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C450F2ED-191A-4C9C-A465-A80053F91AA0}">
      <dsp:nvSpPr>
        <dsp:cNvPr id="0" name=""/>
        <dsp:cNvSpPr/>
      </dsp:nvSpPr>
      <dsp:spPr>
        <a:xfrm>
          <a:off x="7911871" y="2862553"/>
          <a:ext cx="1299018"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Segoe UI"/>
              <a:ea typeface="+mn-ea"/>
              <a:cs typeface="+mn-cs"/>
            </a:rPr>
            <a:t>Domain Join</a:t>
          </a:r>
        </a:p>
      </dsp:txBody>
      <dsp:txXfrm>
        <a:off x="7932925" y="2883607"/>
        <a:ext cx="1256910" cy="676735"/>
      </dsp:txXfrm>
    </dsp:sp>
    <dsp:sp modelId="{626467B8-6C3F-410F-9F43-FF1BA3E1C80D}">
      <dsp:nvSpPr>
        <dsp:cNvPr id="0" name=""/>
        <dsp:cNvSpPr/>
      </dsp:nvSpPr>
      <dsp:spPr>
        <a:xfrm>
          <a:off x="9398847" y="2590801"/>
          <a:ext cx="811249" cy="271751"/>
        </a:xfrm>
        <a:custGeom>
          <a:avLst/>
          <a:gdLst/>
          <a:ahLst/>
          <a:cxnLst/>
          <a:rect l="0" t="0" r="0" b="0"/>
          <a:pathLst>
            <a:path>
              <a:moveTo>
                <a:pt x="0" y="0"/>
              </a:moveTo>
              <a:lnTo>
                <a:pt x="0" y="143768"/>
              </a:lnTo>
              <a:lnTo>
                <a:pt x="811249" y="143768"/>
              </a:lnTo>
              <a:lnTo>
                <a:pt x="811249" y="287537"/>
              </a:lnTo>
            </a:path>
          </a:pathLst>
        </a:custGeom>
        <a:noFill/>
        <a:ln w="10795" cap="flat" cmpd="sng" algn="ctr">
          <a:solidFill>
            <a:srgbClr val="D83B01">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4BBACDD1-418C-4EF4-B544-4B8BC34E4CE9}">
      <dsp:nvSpPr>
        <dsp:cNvPr id="0" name=""/>
        <dsp:cNvSpPr/>
      </dsp:nvSpPr>
      <dsp:spPr>
        <a:xfrm>
          <a:off x="9534369" y="2862553"/>
          <a:ext cx="1351454" cy="718843"/>
        </a:xfrm>
        <a:prstGeom prst="roundRect">
          <a:avLst>
            <a:gd name="adj" fmla="val 10000"/>
          </a:avLst>
        </a:prstGeom>
        <a:solidFill>
          <a:schemeClr val="tx2"/>
        </a:solidFill>
        <a:ln w="10795" cap="flat" cmpd="sng" algn="ctr">
          <a:solidFill>
            <a:srgbClr val="FFFFFF">
              <a:hueOff val="0"/>
              <a:satOff val="0"/>
              <a:lumOff val="0"/>
              <a:alphaOff val="0"/>
            </a:srgb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solidFill>
                <a:srgbClr val="FFFFFF"/>
              </a:solidFill>
              <a:latin typeface="Segoe UI"/>
              <a:ea typeface="+mn-ea"/>
              <a:cs typeface="+mn-cs"/>
            </a:rPr>
            <a:t>Azure AD Join</a:t>
          </a:r>
        </a:p>
      </dsp:txBody>
      <dsp:txXfrm>
        <a:off x="9555423" y="2883607"/>
        <a:ext cx="1309346" cy="67673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a:latin typeface="Segoe UI" pitchFamily="34" charset="0"/>
              </a:rPr>
              <a:t>Microsoft 2016</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9/30/2016 12:40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a:t>Microsoft 2016</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9/30/2016 12:40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Microsoft 2016</a:t>
            </a: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4765483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5307453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13</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6291553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137085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745513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2289754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TechReady 23</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1731235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D10C09F-FCA1-48C8-B40D-42E1045D109E}"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18</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0407934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19</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7532568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0500641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3416635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5" name="Date Placeholder 4"/>
          <p:cNvSpPr>
            <a:spLocks noGrp="1"/>
          </p:cNvSpPr>
          <p:nvPr>
            <p:ph type="dt"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22B3E36-5CE0-4CB7-82DE-38A88C71BFA8}" type="datetime1">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a:t>
            </a:fld>
            <a:endParaRPr kumimoji="0" lang="en-US" sz="1800" b="0" i="0" u="none" strike="noStrike" kern="0" cap="none" spc="0" normalizeH="0" baseline="0" noProof="0" dirty="0">
              <a:ln>
                <a:noFill/>
              </a:ln>
              <a:solidFill>
                <a:sysClr val="windowText" lastClr="000000"/>
              </a:solidFill>
              <a:effectLst/>
              <a:uLnTx/>
              <a:uFillTx/>
            </a:endParaRPr>
          </a:p>
        </p:txBody>
      </p:sp>
      <p:sp>
        <p:nvSpPr>
          <p:cNvPr id="6" name="Footer Placeholder 5"/>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b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B263312-38AA-4E1E-B2B5-0F8F122B24FE}"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en-US" sz="1800" b="0" i="0" u="none" strike="noStrike" kern="0" cap="none" spc="0" normalizeH="0" baseline="0" noProof="0" dirty="0">
              <a:ln>
                <a:noFill/>
              </a:ln>
              <a:solidFill>
                <a:sysClr val="windowText" lastClr="000000"/>
              </a:solidFill>
              <a:effectLst/>
              <a:uLnTx/>
              <a:uFillTx/>
            </a:endParaRPr>
          </a:p>
        </p:txBody>
      </p:sp>
      <p:sp>
        <p:nvSpPr>
          <p:cNvPr id="8" name="Header Placeholder 7"/>
          <p:cNvSpPr>
            <a:spLocks noGrp="1"/>
          </p:cNvSpPr>
          <p:nvPr>
            <p:ph type="hdr"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Tech Ready 15</a:t>
            </a:r>
          </a:p>
        </p:txBody>
      </p:sp>
    </p:spTree>
    <p:extLst>
      <p:ext uri="{BB962C8B-B14F-4D97-AF65-F5344CB8AC3E}">
        <p14:creationId xmlns:p14="http://schemas.microsoft.com/office/powerpoint/2010/main" val="38985128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CB1A414-BB4E-4FD3-A83D-8E0EBBC0AA3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6829806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890588"/>
            <a:ext cx="5507037" cy="30988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49570AB-282D-4F9A-AAF7-479BFA1C3732}"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23</a:t>
            </a:fld>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1C22FD9-174B-4495-9EEF-D888C109C6BF}" type="datetime1">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2972864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890588"/>
            <a:ext cx="5507037" cy="3098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49570AB-282D-4F9A-AAF7-479BFA1C3732}"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24</a:t>
            </a:fld>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 2015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1C22FD9-174B-4495-9EEF-D888C109C6BF}" type="datetime1">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3112158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32559">
              <a:spcBef>
                <a:spcPts val="0"/>
              </a:spcBef>
              <a:spcAft>
                <a:spcPts val="918"/>
              </a:spcAft>
              <a:buNone/>
            </a:pPr>
            <a:endParaRPr lang="en-US" sz="4080" spc="-102" dirty="0">
              <a:ln w="3175">
                <a:noFill/>
              </a:ln>
              <a:gradFill flip="none" rotWithShape="1">
                <a:gsLst>
                  <a:gs pos="0">
                    <a:schemeClr val="tx1">
                      <a:lumMod val="65000"/>
                      <a:lumOff val="35000"/>
                    </a:schemeClr>
                  </a:gs>
                  <a:gs pos="86000">
                    <a:schemeClr val="tx1">
                      <a:lumMod val="65000"/>
                      <a:lumOff val="35000"/>
                    </a:schemeClr>
                  </a:gs>
                </a:gsLst>
                <a:lin ang="5400000" scaled="0"/>
                <a:tileRect/>
              </a:gradFill>
              <a:latin typeface="Segoe UI Light" pitchFamily="34" charset="0"/>
              <a:cs typeface="Arial" charset="0"/>
            </a:endParaRPr>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25</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678682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8549176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27</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0519355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TechReady 23</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28</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7908656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29</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6298763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6CB1A414-BB4E-4FD3-A83D-8E0EBBC0AA31}"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0980368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 2016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0441D69E-ABC2-41B7-A9B9-A55AA21364A0}" type="datetime1">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a:t>
            </a:fld>
            <a:endParaRPr kumimoji="0" lang="en-US" sz="1800" b="0" i="0" u="none" strike="noStrike" kern="0" cap="none" spc="0" normalizeH="0" baseline="0" noProof="0">
              <a:ln>
                <a:noFill/>
              </a:ln>
              <a:solidFill>
                <a:sysClr val="windowText" lastClr="000000"/>
              </a:solidFill>
              <a:effectLst/>
              <a:uLnTx/>
              <a:uFillTx/>
            </a:endParaRPr>
          </a:p>
        </p:txBody>
      </p:sp>
      <p:sp>
        <p:nvSpPr>
          <p:cNvPr id="8" name="Slide Number Placeholder 7"/>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A6B70A6-6008-47FD-9CA9-C2B8B348C4A2}"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31</a:t>
            </a:fld>
            <a:endParaRPr kumimoji="0" lang="en-US" sz="1800" b="0" i="0" u="none" strike="noStrike" kern="0" cap="none" spc="0" normalizeH="0" baseline="0" noProof="0">
              <a:ln>
                <a:noFill/>
              </a:ln>
              <a:solidFill>
                <a:sysClr val="windowText" lastClr="000000"/>
              </a:solidFill>
              <a:effectLst/>
              <a:uLnTx/>
              <a:uFillTx/>
            </a:endParaRPr>
          </a:p>
        </p:txBody>
      </p:sp>
      <p:sp>
        <p:nvSpPr>
          <p:cNvPr id="14" name="Slide Image Placeholder 13"/>
          <p:cNvSpPr>
            <a:spLocks noGrp="1" noRot="1" noChangeAspect="1"/>
          </p:cNvSpPr>
          <p:nvPr>
            <p:ph type="sldImg"/>
          </p:nvPr>
        </p:nvSpPr>
        <p:spPr/>
      </p:sp>
    </p:spTree>
    <p:extLst>
      <p:ext uri="{BB962C8B-B14F-4D97-AF65-F5344CB8AC3E}">
        <p14:creationId xmlns:p14="http://schemas.microsoft.com/office/powerpoint/2010/main" val="4176726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3341581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32</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0835614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900" kern="1200" dirty="0">
              <a:solidFill>
                <a:schemeClr val="tx1"/>
              </a:solidFill>
              <a:latin typeface="Segoe UI" pitchFamily="34" charset="0"/>
              <a:ea typeface="+mn-ea"/>
              <a:cs typeface="+mn-cs"/>
            </a:endParaRPr>
          </a:p>
        </p:txBody>
      </p:sp>
      <p:sp>
        <p:nvSpPr>
          <p:cNvPr id="8" name="Date Placeholder 7"/>
          <p:cNvSpPr>
            <a:spLocks noGrp="1"/>
          </p:cNvSpPr>
          <p:nvPr>
            <p:ph type="dt"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EC64DE5-4A80-4049-BDC7-E36CCA811281}" type="datetime1">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a:t>
            </a:fld>
            <a:endParaRPr kumimoji="0" lang="en-US" sz="1800" b="0" i="0" u="none" strike="noStrike" kern="0" cap="none" spc="0" normalizeH="0" baseline="0" noProof="0" dirty="0">
              <a:ln>
                <a:noFill/>
              </a:ln>
              <a:solidFill>
                <a:sysClr val="windowText" lastClr="000000"/>
              </a:solidFill>
              <a:effectLst/>
              <a:uLnTx/>
              <a:uFillTx/>
            </a:endParaRPr>
          </a:p>
        </p:txBody>
      </p:sp>
      <p:sp>
        <p:nvSpPr>
          <p:cNvPr id="9" name="Footer Placeholder 8"/>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b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B263312-38AA-4E1E-B2B5-0F8F122B24FE}"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33</a:t>
            </a:fld>
            <a:endParaRPr kumimoji="0" lang="en-US" sz="1800" b="0" i="0" u="none" strike="noStrike" kern="0" cap="none" spc="0" normalizeH="0" baseline="0" noProof="0" dirty="0">
              <a:ln>
                <a:noFill/>
              </a:ln>
              <a:solidFill>
                <a:sysClr val="windowText" lastClr="000000"/>
              </a:solidFill>
              <a:effectLst/>
              <a:uLnTx/>
              <a:uFillTx/>
            </a:endParaRPr>
          </a:p>
        </p:txBody>
      </p:sp>
      <p:sp>
        <p:nvSpPr>
          <p:cNvPr id="11" name="Header Placeholder 10"/>
          <p:cNvSpPr>
            <a:spLocks noGrp="1"/>
          </p:cNvSpPr>
          <p:nvPr>
            <p:ph type="hdr"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Tech Ready 15</a:t>
            </a:r>
          </a:p>
        </p:txBody>
      </p:sp>
    </p:spTree>
    <p:extLst>
      <p:ext uri="{BB962C8B-B14F-4D97-AF65-F5344CB8AC3E}">
        <p14:creationId xmlns:p14="http://schemas.microsoft.com/office/powerpoint/2010/main" val="36445794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EC64DE5-4A80-4049-BDC7-E36CCA811281}" type="datetime1">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a:t>
            </a:fld>
            <a:endParaRPr kumimoji="0" lang="en-US" sz="1800" b="0" i="0" u="none" strike="noStrike" kern="0" cap="none" spc="0" normalizeH="0" baseline="0" noProof="0" dirty="0">
              <a:ln>
                <a:noFill/>
              </a:ln>
              <a:solidFill>
                <a:sysClr val="windowText" lastClr="000000"/>
              </a:solidFill>
              <a:effectLst/>
              <a:uLnTx/>
              <a:uFillTx/>
            </a:endParaRPr>
          </a:p>
        </p:txBody>
      </p:sp>
      <p:sp>
        <p:nvSpPr>
          <p:cNvPr id="9" name="Footer Placeholder 8"/>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b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B263312-38AA-4E1E-B2B5-0F8F122B24FE}"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34</a:t>
            </a:fld>
            <a:endParaRPr kumimoji="0" lang="en-US" sz="1800" b="0" i="0" u="none" strike="noStrike" kern="0" cap="none" spc="0" normalizeH="0" baseline="0" noProof="0" dirty="0">
              <a:ln>
                <a:noFill/>
              </a:ln>
              <a:solidFill>
                <a:sysClr val="windowText" lastClr="000000"/>
              </a:solidFill>
              <a:effectLst/>
              <a:uLnTx/>
              <a:uFillTx/>
            </a:endParaRPr>
          </a:p>
        </p:txBody>
      </p:sp>
      <p:sp>
        <p:nvSpPr>
          <p:cNvPr id="11" name="Header Placeholder 10"/>
          <p:cNvSpPr>
            <a:spLocks noGrp="1"/>
          </p:cNvSpPr>
          <p:nvPr>
            <p:ph type="hdr"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Tech Ready 15</a:t>
            </a:r>
          </a:p>
        </p:txBody>
      </p:sp>
    </p:spTree>
    <p:extLst>
      <p:ext uri="{BB962C8B-B14F-4D97-AF65-F5344CB8AC3E}">
        <p14:creationId xmlns:p14="http://schemas.microsoft.com/office/powerpoint/2010/main" val="20259717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2402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438461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5522071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5" name="Date Placeholder 4"/>
          <p:cNvSpPr>
            <a:spLocks noGrp="1"/>
          </p:cNvSpPr>
          <p:nvPr>
            <p:ph type="dt"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A17D118-1690-458F-B4D2-F9DA5D6F5033}" type="datetime8">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prstClr val="black"/>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EC87E0CF-87F6-4B58-B8B8-DCAB2DAAF3CA}"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37</a:t>
            </a:fld>
            <a:endParaRPr kumimoji="0" lang="en-US" sz="1800" b="0" i="0" u="none" strike="noStrike" kern="0" cap="none" spc="0" normalizeH="0" baseline="0" noProof="0" dirty="0">
              <a:ln>
                <a:noFill/>
              </a:ln>
              <a:solidFill>
                <a:prstClr val="black"/>
              </a:solidFill>
              <a:effectLst/>
              <a:uLnTx/>
              <a:uFillTx/>
            </a:endParaRPr>
          </a:p>
        </p:txBody>
      </p:sp>
      <p:sp>
        <p:nvSpPr>
          <p:cNvPr id="6" name="Footer Placeholder 5"/>
          <p:cNvSpPr>
            <a:spLocks noGrp="1"/>
          </p:cNvSpPr>
          <p:nvPr>
            <p:ph type="ftr" sz="quarter" idx="14"/>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14645112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EC64DE5-4A80-4049-BDC7-E36CCA811281}" type="datetime1">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a:t>
            </a:fld>
            <a:endParaRPr kumimoji="0" lang="en-US" sz="1800" b="0" i="0" u="none" strike="noStrike" kern="0" cap="none" spc="0" normalizeH="0" baseline="0" noProof="0" dirty="0">
              <a:ln>
                <a:noFill/>
              </a:ln>
              <a:solidFill>
                <a:sysClr val="windowText" lastClr="000000"/>
              </a:solidFill>
              <a:effectLst/>
              <a:uLnTx/>
              <a:uFillTx/>
            </a:endParaRPr>
          </a:p>
        </p:txBody>
      </p:sp>
      <p:sp>
        <p:nvSpPr>
          <p:cNvPr id="9" name="Footer Placeholder 8"/>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b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B263312-38AA-4E1E-B2B5-0F8F122B24FE}"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38</a:t>
            </a:fld>
            <a:endParaRPr kumimoji="0" lang="en-US" sz="1800" b="0" i="0" u="none" strike="noStrike" kern="0" cap="none" spc="0" normalizeH="0" baseline="0" noProof="0" dirty="0">
              <a:ln>
                <a:noFill/>
              </a:ln>
              <a:solidFill>
                <a:sysClr val="windowText" lastClr="000000"/>
              </a:solidFill>
              <a:effectLst/>
              <a:uLnTx/>
              <a:uFillTx/>
            </a:endParaRPr>
          </a:p>
        </p:txBody>
      </p:sp>
      <p:sp>
        <p:nvSpPr>
          <p:cNvPr id="11" name="Header Placeholder 10"/>
          <p:cNvSpPr>
            <a:spLocks noGrp="1"/>
          </p:cNvSpPr>
          <p:nvPr>
            <p:ph type="hdr"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Tech Ready 15</a:t>
            </a:r>
          </a:p>
        </p:txBody>
      </p:sp>
    </p:spTree>
    <p:extLst>
      <p:ext uri="{BB962C8B-B14F-4D97-AF65-F5344CB8AC3E}">
        <p14:creationId xmlns:p14="http://schemas.microsoft.com/office/powerpoint/2010/main" val="16406434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EC64DE5-4A80-4049-BDC7-E36CCA811281}" type="datetime1">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a:t>
            </a:fld>
            <a:endParaRPr kumimoji="0" lang="en-US" sz="1800" b="0" i="0" u="none" strike="noStrike" kern="0" cap="none" spc="0" normalizeH="0" baseline="0" noProof="0" dirty="0">
              <a:ln>
                <a:noFill/>
              </a:ln>
              <a:solidFill>
                <a:sysClr val="windowText" lastClr="000000"/>
              </a:solidFill>
              <a:effectLst/>
              <a:uLnTx/>
              <a:uFillTx/>
            </a:endParaRPr>
          </a:p>
        </p:txBody>
      </p:sp>
      <p:sp>
        <p:nvSpPr>
          <p:cNvPr id="9" name="Footer Placeholder 8"/>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b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B263312-38AA-4E1E-B2B5-0F8F122B24FE}"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39</a:t>
            </a:fld>
            <a:endParaRPr kumimoji="0" lang="en-US" sz="1800" b="0" i="0" u="none" strike="noStrike" kern="0" cap="none" spc="0" normalizeH="0" baseline="0" noProof="0" dirty="0">
              <a:ln>
                <a:noFill/>
              </a:ln>
              <a:solidFill>
                <a:sysClr val="windowText" lastClr="000000"/>
              </a:solidFill>
              <a:effectLst/>
              <a:uLnTx/>
              <a:uFillTx/>
            </a:endParaRPr>
          </a:p>
        </p:txBody>
      </p:sp>
      <p:sp>
        <p:nvSpPr>
          <p:cNvPr id="11" name="Header Placeholder 10"/>
          <p:cNvSpPr>
            <a:spLocks noGrp="1"/>
          </p:cNvSpPr>
          <p:nvPr>
            <p:ph type="hdr"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Tech Ready 15</a:t>
            </a:r>
          </a:p>
        </p:txBody>
      </p:sp>
    </p:spTree>
    <p:extLst>
      <p:ext uri="{BB962C8B-B14F-4D97-AF65-F5344CB8AC3E}">
        <p14:creationId xmlns:p14="http://schemas.microsoft.com/office/powerpoint/2010/main" val="3256571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8" name="Date Placeholder 7"/>
          <p:cNvSpPr>
            <a:spLocks noGrp="1"/>
          </p:cNvSpPr>
          <p:nvPr>
            <p:ph type="dt"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EC64DE5-4A80-4049-BDC7-E36CCA811281}" type="datetime1">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a:t>
            </a:fld>
            <a:endParaRPr kumimoji="0" lang="en-US" sz="1800" b="0" i="0" u="none" strike="noStrike" kern="0" cap="none" spc="0" normalizeH="0" baseline="0" noProof="0" dirty="0">
              <a:ln>
                <a:noFill/>
              </a:ln>
              <a:solidFill>
                <a:sysClr val="windowText" lastClr="000000"/>
              </a:solidFill>
              <a:effectLst/>
              <a:uLnTx/>
              <a:uFillTx/>
            </a:endParaRPr>
          </a:p>
        </p:txBody>
      </p:sp>
      <p:sp>
        <p:nvSpPr>
          <p:cNvPr id="9" name="Footer Placeholder 8"/>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b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B263312-38AA-4E1E-B2B5-0F8F122B24FE}"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40</a:t>
            </a:fld>
            <a:endParaRPr kumimoji="0" lang="en-US" sz="1800" b="0" i="0" u="none" strike="noStrike" kern="0" cap="none" spc="0" normalizeH="0" baseline="0" noProof="0" dirty="0">
              <a:ln>
                <a:noFill/>
              </a:ln>
              <a:solidFill>
                <a:sysClr val="windowText" lastClr="000000"/>
              </a:solidFill>
              <a:effectLst/>
              <a:uLnTx/>
              <a:uFillTx/>
            </a:endParaRPr>
          </a:p>
        </p:txBody>
      </p:sp>
      <p:sp>
        <p:nvSpPr>
          <p:cNvPr id="11" name="Header Placeholder 10"/>
          <p:cNvSpPr>
            <a:spLocks noGrp="1"/>
          </p:cNvSpPr>
          <p:nvPr>
            <p:ph type="hdr"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Tech Ready 15</a:t>
            </a:r>
          </a:p>
        </p:txBody>
      </p:sp>
    </p:spTree>
    <p:extLst>
      <p:ext uri="{BB962C8B-B14F-4D97-AF65-F5344CB8AC3E}">
        <p14:creationId xmlns:p14="http://schemas.microsoft.com/office/powerpoint/2010/main" val="30696470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211222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931156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78826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9698336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TechReady 23</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349551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9/30/2016 12:40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6809934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jpeg"/><Relationship Id="rId1" Type="http://schemas.openxmlformats.org/officeDocument/2006/relationships/slideMaster" Target="../slideMasters/slideMaster7.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7.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7.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Master" Target="../slideMasters/slideMaster8.xml"/><Relationship Id="rId4" Type="http://schemas.openxmlformats.org/officeDocument/2006/relationships/image" Target="../media/image14.png"/></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jpg"/><Relationship Id="rId1" Type="http://schemas.openxmlformats.org/officeDocument/2006/relationships/slideMaster" Target="../slideMasters/slideMaster8.xml"/><Relationship Id="rId4" Type="http://schemas.openxmlformats.org/officeDocument/2006/relationships/image" Target="../media/image14.png"/></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2.png"/><Relationship Id="rId1" Type="http://schemas.openxmlformats.org/officeDocument/2006/relationships/slideMaster" Target="../slideMasters/slideMaster8.xml"/><Relationship Id="rId4" Type="http://schemas.openxmlformats.org/officeDocument/2006/relationships/image" Target="../media/image14.png"/></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0.png"/><Relationship Id="rId1" Type="http://schemas.openxmlformats.org/officeDocument/2006/relationships/slideMaster" Target="../slideMasters/slideMaster8.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8.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8.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8.jpg"/><Relationship Id="rId1" Type="http://schemas.openxmlformats.org/officeDocument/2006/relationships/slideMaster" Target="../slideMasters/slideMaster5.xml"/><Relationship Id="rId4" Type="http://schemas.openxmlformats.org/officeDocument/2006/relationships/image" Target="../media/image9.png"/></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3" name="Text Placeholder 2"/>
          <p:cNvSpPr>
            <a:spLocks noGrp="1"/>
          </p:cNvSpPr>
          <p:nvPr>
            <p:ph type="body" sz="quarter" idx="13" hasCustomPrompt="1"/>
          </p:nvPr>
        </p:nvSpPr>
        <p:spPr bwMode="white">
          <a:xfrm>
            <a:off x="10333038" y="296863"/>
            <a:ext cx="1828800" cy="461665"/>
          </a:xfrm>
        </p:spPr>
        <p:txBody>
          <a:bodyPr/>
          <a:lstStyle>
            <a:lvl1pPr marL="0" indent="0" algn="r">
              <a:buNone/>
              <a:defRPr sz="2000">
                <a:latin typeface="+mn-lt"/>
              </a:defRPr>
            </a:lvl1pPr>
          </a:lstStyle>
          <a:p>
            <a:pPr lvl="0"/>
            <a:r>
              <a:rPr lang="en-US" dirty="0"/>
              <a:t>Session Code</a:t>
            </a:r>
          </a:p>
        </p:txBody>
      </p:sp>
    </p:spTree>
    <p:extLst>
      <p:ext uri="{BB962C8B-B14F-4D97-AF65-F5344CB8AC3E}">
        <p14:creationId xmlns:p14="http://schemas.microsoft.com/office/powerpoint/2010/main" val="16850104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18933552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86642357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dirty="0"/>
              <a:t>Click to edit Master title style</a:t>
            </a:r>
          </a:p>
        </p:txBody>
      </p:sp>
      <p:sp>
        <p:nvSpPr>
          <p:cNvPr id="3" name="TextBox 7"/>
          <p:cNvSpPr txBox="1"/>
          <p:nvPr userDrawn="1"/>
        </p:nvSpPr>
        <p:spPr bwMode="white">
          <a:xfrm>
            <a:off x="4454934" y="6697627"/>
            <a:ext cx="3526606"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algn="ctr" defTabSz="914363" rtl="0" eaLnBrk="1" latinLnBrk="0" hangingPunct="1"/>
            <a:r>
              <a:rPr lang="en-US" sz="1050" b="0" kern="1200" spc="150" baseline="0" dirty="0">
                <a:gradFill>
                  <a:gsLst>
                    <a:gs pos="0">
                      <a:schemeClr val="tx1">
                        <a:alpha val="50000"/>
                      </a:schemeClr>
                    </a:gs>
                    <a:gs pos="86000">
                      <a:schemeClr val="tx1">
                        <a:alpha val="50000"/>
                      </a:schemeClr>
                    </a:gs>
                  </a:gsLst>
                  <a:lin ang="5400000" scaled="0"/>
                </a:gradFill>
                <a:latin typeface="+mn-lt"/>
                <a:ea typeface="+mn-ea"/>
                <a:cs typeface="+mn-cs"/>
              </a:rPr>
              <a:t>MICROSOFT CONFIDENTIAL – INTERNAL ONLY</a:t>
            </a:r>
          </a:p>
        </p:txBody>
      </p:sp>
    </p:spTree>
    <p:extLst>
      <p:ext uri="{BB962C8B-B14F-4D97-AF65-F5344CB8AC3E}">
        <p14:creationId xmlns:p14="http://schemas.microsoft.com/office/powerpoint/2010/main" val="154565629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Ref idx="1001">
        <a:schemeClr val="bg2"/>
      </p:bgRef>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a:t>“	Add a quote here. Design is easier than it looks, and more important than it seems.”</a:t>
            </a:r>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lgn="r">
              <a:spcBef>
                <a:spcPts val="0"/>
              </a:spcBef>
              <a:buNone/>
              <a:defRPr sz="3200" baseline="0">
                <a:latin typeface="+mj-lt"/>
              </a:defRPr>
            </a:lvl1pPr>
          </a:lstStyle>
          <a:p>
            <a:pPr lvl="0"/>
            <a:r>
              <a:rPr lang="en-US" dirty="0"/>
              <a:t>Author’s Name</a:t>
            </a:r>
          </a:p>
          <a:p>
            <a:pPr lvl="0"/>
            <a:r>
              <a:rPr lang="en-US" dirty="0"/>
              <a:t>Title</a:t>
            </a:r>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a:gradFill>
                  <a:gsLst>
                    <a:gs pos="0">
                      <a:schemeClr val="tx1">
                        <a:alpha val="50000"/>
                      </a:schemeClr>
                    </a:gs>
                    <a:gs pos="86000">
                      <a:schemeClr val="tx1">
                        <a:alpha val="50000"/>
                      </a:scheme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29154931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291490075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a:gradFill>
                  <a:gsLst>
                    <a:gs pos="0">
                      <a:schemeClr val="tx1">
                        <a:alpha val="50000"/>
                      </a:schemeClr>
                    </a:gs>
                    <a:gs pos="86000">
                      <a:schemeClr val="tx1">
                        <a:alpha val="50000"/>
                      </a:scheme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295292098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a:gradFill>
                  <a:gsLst>
                    <a:gs pos="0">
                      <a:schemeClr val="tx1">
                        <a:alpha val="50000"/>
                      </a:schemeClr>
                    </a:gs>
                    <a:gs pos="86000">
                      <a:schemeClr val="tx1">
                        <a:alpha val="50000"/>
                      </a:scheme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270867247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82435049"/>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losing logo slide_color">
    <p:bg>
      <p:bgPr>
        <a:solidFill>
          <a:schemeClr val="accent2"/>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45717373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23203557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a:blip r:embed="rId2"/>
          <a:stretch>
            <a:fillRect/>
          </a:stretch>
        </p:blipFill>
        <p:spPr>
          <a:xfrm>
            <a:off x="462280" y="6209084"/>
            <a:ext cx="1456418" cy="310896"/>
          </a:xfrm>
          <a:prstGeom prst="rect">
            <a:avLst/>
          </a:prstGeom>
        </p:spPr>
      </p:pic>
      <p:pic>
        <p:nvPicPr>
          <p:cNvPr id="6" name="Picture 5"/>
          <p:cNvPicPr>
            <a:picLocks noChangeAspect="1"/>
          </p:cNvPicPr>
          <p:nvPr userDrawn="1"/>
        </p:nvPicPr>
        <p:blipFill rotWithShape="1">
          <a:blip r:embed="rId3"/>
          <a:srcRect r="40044"/>
          <a:stretch/>
        </p:blipFill>
        <p:spPr>
          <a:xfrm>
            <a:off x="-246501" y="1965643"/>
            <a:ext cx="4736205" cy="2148840"/>
          </a:xfrm>
          <a:prstGeom prst="rect">
            <a:avLst/>
          </a:prstGeom>
        </p:spPr>
      </p:pic>
    </p:spTree>
    <p:extLst>
      <p:ext uri="{BB962C8B-B14F-4D97-AF65-F5344CB8AC3E}">
        <p14:creationId xmlns:p14="http://schemas.microsoft.com/office/powerpoint/2010/main" val="3499945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3750802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6" name="Rectangle 5"/>
          <p:cNvSpPr/>
          <p:nvPr userDrawn="1"/>
        </p:nvSpPr>
        <p:spPr bwMode="gray">
          <a:xfrm>
            <a:off x="0" y="5897245"/>
            <a:ext cx="12435840" cy="10972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stretch>
            <a:fillRect/>
          </a:stretch>
        </p:blipFill>
        <p:spPr>
          <a:xfrm>
            <a:off x="370840" y="6294142"/>
            <a:ext cx="1456418" cy="310896"/>
          </a:xfrm>
          <a:prstGeom prst="rect">
            <a:avLst/>
          </a:prstGeom>
        </p:spPr>
      </p:pic>
    </p:spTree>
    <p:extLst>
      <p:ext uri="{BB962C8B-B14F-4D97-AF65-F5344CB8AC3E}">
        <p14:creationId xmlns:p14="http://schemas.microsoft.com/office/powerpoint/2010/main" val="89803978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43726414"/>
      </p:ext>
    </p:extLst>
  </p:cSld>
  <p:clrMapOvr>
    <a:masterClrMapping/>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89294680"/>
      </p:ext>
    </p:extLst>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420325"/>
      </p:ext>
    </p:extLst>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76617536"/>
      </p:ext>
    </p:extLst>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188121124"/>
      </p:ext>
    </p:extLst>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53012780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89452222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6218779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00654406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897602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02452222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72874850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059165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314991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8713670"/>
      </p:ext>
    </p:extLst>
  </p:cSld>
  <p:clrMapOvr>
    <a:masterClrMapping/>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187847709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4166525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6368" y="250372"/>
            <a:ext cx="10726460" cy="932603"/>
          </a:xfrm>
        </p:spPr>
        <p:txBody>
          <a:bodyPr>
            <a:noAutofit/>
          </a:bodyPr>
          <a:lstStyle>
            <a:lvl1pPr>
              <a:defRPr kumimoji="0" lang="en-US" sz="4488" b="0" i="0" u="none" strike="noStrike" kern="1200" cap="none" spc="-100" normalizeH="0" baseline="0" dirty="0">
                <a:ln w="3175">
                  <a:noFill/>
                </a:ln>
                <a:gradFill>
                  <a:gsLst>
                    <a:gs pos="100000">
                      <a:srgbClr val="0078D7"/>
                    </a:gs>
                    <a:gs pos="0">
                      <a:srgbClr val="0078D7"/>
                    </a:gs>
                  </a:gsLst>
                  <a:lin ang="5400000" scaled="0"/>
                </a:gradFill>
                <a:effectLst/>
                <a:uLnTx/>
                <a:uFillTx/>
                <a:latin typeface="Segoe UI Light"/>
                <a:ea typeface="+mn-ea"/>
                <a:cs typeface="Segoe UI" pitchFamily="34" charset="0"/>
              </a:defRPr>
            </a:lvl1p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0"/>
          </p:nvPr>
        </p:nvSpPr>
        <p:spPr/>
        <p:txBody>
          <a:bodyPr/>
          <a:lstStyle/>
          <a:p>
            <a:fld id="{93A7D359-9FB7-4950-86B6-739E33983AC5}" type="slidenum">
              <a:rPr lang="en-US" smtClean="0"/>
              <a:t>‹#›</a:t>
            </a:fld>
            <a:endParaRPr lang="en-US"/>
          </a:p>
        </p:txBody>
      </p:sp>
    </p:spTree>
    <p:extLst>
      <p:ext uri="{BB962C8B-B14F-4D97-AF65-F5344CB8AC3E}">
        <p14:creationId xmlns:p14="http://schemas.microsoft.com/office/powerpoint/2010/main" val="2663529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type="obj" preserve="1">
  <p:cSld name="1_Title and Content">
    <p:bg>
      <p:bgPr>
        <a:solidFill>
          <a:srgbClr val="0078D7"/>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6368" y="250372"/>
            <a:ext cx="10726460" cy="932603"/>
          </a:xfrm>
          <a:noFill/>
        </p:spPr>
        <p:txBody>
          <a:bodyPr>
            <a:noAutofit/>
          </a:bodyPr>
          <a:lstStyle>
            <a:lvl1pPr>
              <a:defRPr kumimoji="0" lang="en-US" sz="4488" b="0" i="0" u="none" strike="noStrike" kern="1200" cap="none" spc="-100" normalizeH="0" baseline="0" dirty="0">
                <a:ln w="3175">
                  <a:noFill/>
                </a:ln>
                <a:solidFill>
                  <a:srgbClr val="FFFFFF"/>
                </a:solidFill>
                <a:effectLst/>
                <a:uLnTx/>
                <a:uFillTx/>
                <a:latin typeface="Segoe UI Light"/>
                <a:ea typeface="+mn-ea"/>
                <a:cs typeface="Segoe UI" pitchFamily="34" charset="0"/>
              </a:defRPr>
            </a:lvl1pPr>
          </a:lstStyle>
          <a:p>
            <a:r>
              <a:rPr lang="en-US"/>
              <a:t>Click to edit Master title style</a:t>
            </a:r>
          </a:p>
        </p:txBody>
      </p:sp>
      <p:sp>
        <p:nvSpPr>
          <p:cNvPr id="3" name="Content Placeholder 2"/>
          <p:cNvSpPr>
            <a:spLocks noGrp="1"/>
          </p:cNvSpPr>
          <p:nvPr>
            <p:ph idx="1"/>
          </p:nvPr>
        </p:nvSpPr>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3"/>
          <p:cNvSpPr>
            <a:spLocks noGrp="1"/>
          </p:cNvSpPr>
          <p:nvPr>
            <p:ph type="sldNum" sz="quarter" idx="10"/>
          </p:nvPr>
        </p:nvSpPr>
        <p:spPr/>
        <p:txBody>
          <a:bodyPr/>
          <a:lstStyle/>
          <a:p>
            <a:fld id="{93A7D359-9FB7-4950-86B6-739E33983AC5}" type="slidenum">
              <a:rPr lang="en-US" smtClean="0"/>
              <a:t>‹#›</a:t>
            </a:fld>
            <a:endParaRPr lang="en-US"/>
          </a:p>
        </p:txBody>
      </p:sp>
    </p:spTree>
    <p:extLst>
      <p:ext uri="{BB962C8B-B14F-4D97-AF65-F5344CB8AC3E}">
        <p14:creationId xmlns:p14="http://schemas.microsoft.com/office/powerpoint/2010/main" val="4263234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3775"/>
            <a:ext cx="10726460" cy="2909528"/>
          </a:xfrm>
        </p:spPr>
        <p:txBody>
          <a:bodyPr anchor="b">
            <a:normAutofit/>
          </a:bodyPr>
          <a:lstStyle>
            <a:lvl1pPr>
              <a:defRPr kumimoji="0" lang="en-US" sz="4488" b="0" i="0" u="none" strike="noStrike" kern="1200" cap="none" spc="-100" normalizeH="0" baseline="0" dirty="0">
                <a:ln w="3175">
                  <a:noFill/>
                </a:ln>
                <a:gradFill>
                  <a:gsLst>
                    <a:gs pos="100000">
                      <a:srgbClr val="0078D7"/>
                    </a:gs>
                    <a:gs pos="0">
                      <a:srgbClr val="0078D7"/>
                    </a:gs>
                  </a:gsLst>
                  <a:lin ang="5400000" scaled="0"/>
                </a:gradFill>
                <a:effectLst/>
                <a:uLnTx/>
                <a:uFillTx/>
                <a:latin typeface="Segoe UI Light"/>
                <a:ea typeface="+mn-ea"/>
                <a:cs typeface="Segoe UI" pitchFamily="34" charset="0"/>
              </a:defRPr>
            </a:lvl1pPr>
          </a:lstStyle>
          <a:p>
            <a:r>
              <a:rPr lang="en-US"/>
              <a:t>Click to edit Master title style</a:t>
            </a:r>
          </a:p>
        </p:txBody>
      </p:sp>
      <p:sp>
        <p:nvSpPr>
          <p:cNvPr id="3" name="Text Placeholder 2"/>
          <p:cNvSpPr>
            <a:spLocks noGrp="1"/>
          </p:cNvSpPr>
          <p:nvPr>
            <p:ph type="body" idx="1"/>
          </p:nvPr>
        </p:nvSpPr>
        <p:spPr>
          <a:xfrm>
            <a:off x="848530" y="4680828"/>
            <a:ext cx="10726460" cy="1530052"/>
          </a:xfrm>
        </p:spPr>
        <p:txBody>
          <a:bodyPr>
            <a:normAutofit/>
          </a:bodyPr>
          <a:lstStyle>
            <a:lvl1pPr marL="0" indent="0">
              <a:buNone/>
              <a:defRPr lang="en-US" sz="2856" kern="1200" spc="-102" baseline="0" dirty="0" smtClean="0">
                <a:solidFill>
                  <a:schemeClr val="tx1"/>
                </a:solidFill>
                <a:latin typeface="+mn-lt"/>
                <a:ea typeface="+mn-ea"/>
                <a:cs typeface="+mn-cs"/>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004292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784147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kumimoji="0" lang="en-US" sz="4488" b="0" i="0" u="none" strike="noStrike" kern="1200" cap="none" spc="-100" normalizeH="0" baseline="0" dirty="0">
                <a:ln w="3175">
                  <a:noFill/>
                </a:ln>
                <a:gradFill>
                  <a:gsLst>
                    <a:gs pos="100000">
                      <a:srgbClr val="0078D7"/>
                    </a:gs>
                    <a:gs pos="0">
                      <a:srgbClr val="0078D7"/>
                    </a:gs>
                  </a:gsLst>
                  <a:lin ang="5400000" scaled="0"/>
                </a:gradFill>
                <a:effectLst/>
                <a:uLnTx/>
                <a:uFillTx/>
                <a:latin typeface="Segoe UI Light"/>
                <a:ea typeface="+mn-ea"/>
                <a:cs typeface="Segoe UI" pitchFamily="34" charset="0"/>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93A7D359-9FB7-4950-86B6-739E33983AC5}" type="slidenum">
              <a:rPr lang="en-US" smtClean="0"/>
              <a:t>‹#›</a:t>
            </a:fld>
            <a:endParaRPr lang="en-US"/>
          </a:p>
        </p:txBody>
      </p:sp>
    </p:spTree>
    <p:extLst>
      <p:ext uri="{BB962C8B-B14F-4D97-AF65-F5344CB8AC3E}">
        <p14:creationId xmlns:p14="http://schemas.microsoft.com/office/powerpoint/2010/main" val="3935290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type="titleOnly" preserve="1">
  <p:cSld name="Title Only Blue">
    <p:bg>
      <p:bgPr>
        <a:solidFill>
          <a:srgbClr val="0078D7"/>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noAutofit/>
          </a:bodyPr>
          <a:lstStyle>
            <a:lvl1pPr>
              <a:defRPr kumimoji="0" lang="en-US" sz="4488" b="0" i="0" u="none" strike="noStrike" kern="1200" cap="none" spc="-100" normalizeH="0" baseline="0" dirty="0">
                <a:ln w="3175">
                  <a:noFill/>
                </a:ln>
                <a:solidFill>
                  <a:srgbClr val="FFFFFF"/>
                </a:solidFill>
                <a:effectLst/>
                <a:uLnTx/>
                <a:uFillTx/>
                <a:latin typeface="Segoe UI Light"/>
                <a:ea typeface="+mn-ea"/>
                <a:cs typeface="Segoe UI" pitchFamily="34" charset="0"/>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93A7D359-9FB7-4950-86B6-739E33983AC5}" type="slidenum">
              <a:rPr lang="en-US" smtClean="0"/>
              <a:t>‹#›</a:t>
            </a:fld>
            <a:endParaRPr lang="en-US"/>
          </a:p>
        </p:txBody>
      </p:sp>
    </p:spTree>
    <p:extLst>
      <p:ext uri="{BB962C8B-B14F-4D97-AF65-F5344CB8AC3E}">
        <p14:creationId xmlns:p14="http://schemas.microsoft.com/office/powerpoint/2010/main" val="3946772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type="titleOnly" preserve="1">
  <p:cSld name="Title w. Blue Stripes">
    <p:spTree>
      <p:nvGrpSpPr>
        <p:cNvPr id="1" name=""/>
        <p:cNvGrpSpPr/>
        <p:nvPr/>
      </p:nvGrpSpPr>
      <p:grpSpPr>
        <a:xfrm>
          <a:off x="0" y="0"/>
          <a:ext cx="0" cy="0"/>
          <a:chOff x="0" y="0"/>
          <a:chExt cx="0" cy="0"/>
        </a:xfrm>
      </p:grpSpPr>
      <p:sp>
        <p:nvSpPr>
          <p:cNvPr id="2" name="Title 1"/>
          <p:cNvSpPr>
            <a:spLocks noGrp="1"/>
          </p:cNvSpPr>
          <p:nvPr>
            <p:ph type="title"/>
          </p:nvPr>
        </p:nvSpPr>
        <p:spPr>
          <a:xfrm>
            <a:off x="353032" y="233151"/>
            <a:ext cx="10726460" cy="932603"/>
          </a:xfrm>
        </p:spPr>
        <p:txBody>
          <a:bodyPr>
            <a:normAutofit/>
          </a:bodyPr>
          <a:lstStyle>
            <a:lvl1pPr>
              <a:defRPr kumimoji="0" lang="en-US" sz="4488" b="0" i="0" u="none" strike="noStrike" kern="1200" cap="none" spc="-100" normalizeH="0" baseline="0" dirty="0">
                <a:ln w="3175">
                  <a:noFill/>
                </a:ln>
                <a:gradFill>
                  <a:gsLst>
                    <a:gs pos="100000">
                      <a:srgbClr val="0078D7"/>
                    </a:gs>
                    <a:gs pos="0">
                      <a:srgbClr val="0078D7"/>
                    </a:gs>
                  </a:gsLst>
                  <a:lin ang="5400000" scaled="0"/>
                </a:gradFill>
                <a:effectLst/>
                <a:uLnTx/>
                <a:uFillTx/>
                <a:latin typeface="Segoe UI Light"/>
                <a:ea typeface="+mn-ea"/>
                <a:cs typeface="Segoe UI" pitchFamily="34" charset="0"/>
              </a:defRPr>
            </a:lvl1pPr>
          </a:lstStyle>
          <a:p>
            <a:r>
              <a:rPr lang="en-US"/>
              <a:t>Click to edit Master title style</a:t>
            </a:r>
          </a:p>
        </p:txBody>
      </p:sp>
      <p:sp>
        <p:nvSpPr>
          <p:cNvPr id="3" name="Rectangle 2"/>
          <p:cNvSpPr/>
          <p:nvPr/>
        </p:nvSpPr>
        <p:spPr>
          <a:xfrm>
            <a:off x="0" y="0"/>
            <a:ext cx="12436475" cy="233151"/>
          </a:xfrm>
          <a:prstGeom prst="rect">
            <a:avLst/>
          </a:prstGeom>
          <a:solidFill>
            <a:srgbClr val="0078D7"/>
          </a:solidFill>
          <a:ln>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5" name="Rectangle 4"/>
          <p:cNvSpPr/>
          <p:nvPr/>
        </p:nvSpPr>
        <p:spPr>
          <a:xfrm>
            <a:off x="0" y="6761374"/>
            <a:ext cx="12436475" cy="233151"/>
          </a:xfrm>
          <a:prstGeom prst="rect">
            <a:avLst/>
          </a:prstGeom>
          <a:solidFill>
            <a:srgbClr val="0078D7"/>
          </a:solidFill>
          <a:ln>
            <a:solidFill>
              <a:srgbClr val="0078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p>
        </p:txBody>
      </p:sp>
      <p:sp>
        <p:nvSpPr>
          <p:cNvPr id="4" name="Slide Number Placeholder 3"/>
          <p:cNvSpPr>
            <a:spLocks noGrp="1"/>
          </p:cNvSpPr>
          <p:nvPr>
            <p:ph type="sldNum" sz="quarter" idx="10"/>
          </p:nvPr>
        </p:nvSpPr>
        <p:spPr>
          <a:xfrm>
            <a:off x="8783260" y="6388981"/>
            <a:ext cx="2798207" cy="372394"/>
          </a:xfrm>
        </p:spPr>
        <p:txBody>
          <a:bodyPr/>
          <a:lstStyle/>
          <a:p>
            <a:fld id="{93A7D359-9FB7-4950-86B6-739E33983AC5}" type="slidenum">
              <a:rPr lang="en-US" smtClean="0"/>
              <a:t>‹#›</a:t>
            </a:fld>
            <a:endParaRPr lang="en-US"/>
          </a:p>
        </p:txBody>
      </p:sp>
    </p:spTree>
    <p:extLst>
      <p:ext uri="{BB962C8B-B14F-4D97-AF65-F5344CB8AC3E}">
        <p14:creationId xmlns:p14="http://schemas.microsoft.com/office/powerpoint/2010/main" val="3962981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type="blank" preserve="1">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3334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type="blank" preserve="1">
  <p:cSld name="Blank Blue">
    <p:bg>
      <p:bgPr>
        <a:solidFill>
          <a:srgbClr val="0078D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8590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Blank White w.#">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93A7D359-9FB7-4950-86B6-739E33983AC5}" type="slidenum">
              <a:rPr lang="en-US" smtClean="0"/>
              <a:t>‹#›</a:t>
            </a:fld>
            <a:endParaRPr lang="en-US"/>
          </a:p>
        </p:txBody>
      </p:sp>
    </p:spTree>
    <p:extLst>
      <p:ext uri="{BB962C8B-B14F-4D97-AF65-F5344CB8AC3E}">
        <p14:creationId xmlns:p14="http://schemas.microsoft.com/office/powerpoint/2010/main" val="432692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1_Blank White w.#">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93A7D359-9FB7-4950-86B6-739E33983AC5}" type="slidenum">
              <a:rPr lang="en-US" smtClean="0"/>
              <a:t>‹#›</a:t>
            </a:fld>
            <a:endParaRPr lang="en-US"/>
          </a:p>
        </p:txBody>
      </p:sp>
      <p:sp>
        <p:nvSpPr>
          <p:cNvPr id="4" name="Rectangle 3"/>
          <p:cNvSpPr/>
          <p:nvPr/>
        </p:nvSpPr>
        <p:spPr bwMode="auto">
          <a:xfrm>
            <a:off x="-1" y="497"/>
            <a:ext cx="12436476" cy="1262404"/>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7" name="Text Placeholder 6"/>
          <p:cNvSpPr>
            <a:spLocks noGrp="1"/>
          </p:cNvSpPr>
          <p:nvPr>
            <p:ph type="body" sz="quarter" idx="11"/>
          </p:nvPr>
        </p:nvSpPr>
        <p:spPr>
          <a:xfrm>
            <a:off x="369207" y="174863"/>
            <a:ext cx="7257849" cy="990891"/>
          </a:xfrm>
        </p:spPr>
        <p:txBody>
          <a:bodyPr anchor="ctr">
            <a:noAutofit/>
          </a:bodyPr>
          <a:lstStyle>
            <a:lvl1pPr>
              <a:defRPr lang="en-US" sz="3672" kern="1200" dirty="0" smtClean="0">
                <a:solidFill>
                  <a:schemeClr val="tx1"/>
                </a:solidFill>
                <a:latin typeface="+mj-lt"/>
                <a:ea typeface="+mn-ea"/>
                <a:cs typeface="+mn-cs"/>
              </a:defRPr>
            </a:lvl1pPr>
            <a:lvl2pPr>
              <a:defRPr lang="en-US" sz="4488" kern="1200" dirty="0" smtClean="0">
                <a:solidFill>
                  <a:schemeClr val="tx1"/>
                </a:solidFill>
                <a:latin typeface="+mj-lt"/>
                <a:ea typeface="+mn-ea"/>
                <a:cs typeface="+mn-cs"/>
              </a:defRPr>
            </a:lvl2pPr>
            <a:lvl3pPr>
              <a:defRPr lang="en-US" sz="4488" kern="1200" dirty="0" smtClean="0">
                <a:solidFill>
                  <a:schemeClr val="tx1"/>
                </a:solidFill>
                <a:latin typeface="+mj-lt"/>
                <a:ea typeface="+mn-ea"/>
                <a:cs typeface="+mn-cs"/>
              </a:defRPr>
            </a:lvl3pPr>
            <a:lvl4pPr>
              <a:defRPr lang="en-US" sz="4488" kern="1200" dirty="0" smtClean="0">
                <a:solidFill>
                  <a:schemeClr val="tx1"/>
                </a:solidFill>
                <a:latin typeface="+mj-lt"/>
                <a:ea typeface="+mn-ea"/>
                <a:cs typeface="+mn-cs"/>
              </a:defRPr>
            </a:lvl4pPr>
            <a:lvl5pPr>
              <a:defRPr lang="en-US" sz="4488" kern="1200" dirty="0">
                <a:solidFill>
                  <a:schemeClr val="tx1"/>
                </a:solidFill>
                <a:latin typeface="+mj-lt"/>
                <a:ea typeface="+mn-ea"/>
                <a:cs typeface="+mn-cs"/>
              </a:defRPr>
            </a:lvl5pPr>
          </a:lstStyle>
          <a:p>
            <a:pPr lvl="0"/>
            <a:r>
              <a:rPr lang="en-US"/>
              <a:t>Edit Master text styles</a:t>
            </a:r>
          </a:p>
        </p:txBody>
      </p:sp>
    </p:spTree>
    <p:extLst>
      <p:ext uri="{BB962C8B-B14F-4D97-AF65-F5344CB8AC3E}">
        <p14:creationId xmlns:p14="http://schemas.microsoft.com/office/powerpoint/2010/main" val="2697903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type="blank" preserve="1">
  <p:cSld name="Blank Blue w. #">
    <p:bg>
      <p:bgPr>
        <a:solidFill>
          <a:srgbClr val="0078D7"/>
        </a:solidFill>
        <a:effectLst/>
      </p:bgPr>
    </p:bg>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solidFill>
                  <a:srgbClr val="FFFFFF"/>
                </a:solidFill>
              </a:defRPr>
            </a:lvl1pPr>
          </a:lstStyle>
          <a:p>
            <a:fld id="{93A7D359-9FB7-4950-86B6-739E33983AC5}" type="slidenum">
              <a:rPr lang="en-US" smtClean="0"/>
              <a:t>‹#›</a:t>
            </a:fld>
            <a:endParaRPr lang="en-US"/>
          </a:p>
        </p:txBody>
      </p:sp>
    </p:spTree>
    <p:extLst>
      <p:ext uri="{BB962C8B-B14F-4D97-AF65-F5344CB8AC3E}">
        <p14:creationId xmlns:p14="http://schemas.microsoft.com/office/powerpoint/2010/main" val="227519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cSld name="Quote">
    <p:bg>
      <p:bgPr>
        <a:solidFill>
          <a:srgbClr val="0078D7"/>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103437" y="1878538"/>
            <a:ext cx="8763000" cy="3048000"/>
          </a:xfrm>
        </p:spPr>
        <p:txBody>
          <a:bodyPr>
            <a:normAutofit/>
          </a:bodyPr>
          <a:lstStyle>
            <a:lvl1pPr marL="0" indent="0">
              <a:buNone/>
              <a:defRPr sz="4488">
                <a:solidFill>
                  <a:schemeClr val="bg1"/>
                </a:solidFill>
                <a:latin typeface="+mj-lt"/>
              </a:defRPr>
            </a:lvl1pPr>
            <a:lvl2pPr marL="466209" indent="0">
              <a:buNone/>
              <a:defRPr sz="2800">
                <a:solidFill>
                  <a:schemeClr val="bg1"/>
                </a:solidFill>
                <a:latin typeface="+mj-lt"/>
              </a:defRPr>
            </a:lvl2pPr>
            <a:lvl3pPr marL="932418" indent="0">
              <a:buNone/>
              <a:defRPr sz="2400">
                <a:solidFill>
                  <a:schemeClr val="bg1"/>
                </a:solidFill>
                <a:latin typeface="+mj-lt"/>
              </a:defRPr>
            </a:lvl3pPr>
            <a:lvl4pPr marL="1398627" indent="0">
              <a:buNone/>
              <a:defRPr sz="2000">
                <a:solidFill>
                  <a:schemeClr val="bg1"/>
                </a:solidFill>
                <a:latin typeface="+mj-lt"/>
              </a:defRPr>
            </a:lvl4pPr>
            <a:lvl5pPr marL="1864835" indent="0">
              <a:buNone/>
              <a:defRPr sz="2000">
                <a:solidFill>
                  <a:schemeClr val="bg1"/>
                </a:solidFill>
                <a:latin typeface="+mj-lt"/>
              </a:defRPr>
            </a:lvl5pPr>
          </a:lstStyle>
          <a:p>
            <a:pPr lvl="0"/>
            <a:r>
              <a:rPr lang="en-US"/>
              <a:t>Edit Master text styles</a:t>
            </a:r>
          </a:p>
        </p:txBody>
      </p:sp>
      <p:sp>
        <p:nvSpPr>
          <p:cNvPr id="4" name="Text Placeholder 2"/>
          <p:cNvSpPr>
            <a:spLocks noGrp="1"/>
          </p:cNvSpPr>
          <p:nvPr>
            <p:ph type="body" sz="quarter" idx="11" hasCustomPrompt="1"/>
          </p:nvPr>
        </p:nvSpPr>
        <p:spPr>
          <a:xfrm>
            <a:off x="2103437" y="4699436"/>
            <a:ext cx="8763000" cy="685800"/>
          </a:xfrm>
        </p:spPr>
        <p:txBody>
          <a:bodyPr>
            <a:noAutofit/>
          </a:bodyPr>
          <a:lstStyle>
            <a:lvl1pPr marL="0" indent="0">
              <a:spcBef>
                <a:spcPts val="0"/>
              </a:spcBef>
              <a:buNone/>
              <a:defRPr lang="en-US" sz="2800" kern="1200" dirty="0" smtClean="0">
                <a:solidFill>
                  <a:schemeClr val="bg1"/>
                </a:solidFill>
                <a:latin typeface="+mj-lt"/>
                <a:ea typeface="+mn-ea"/>
                <a:cs typeface="+mn-cs"/>
              </a:defRPr>
            </a:lvl1pPr>
            <a:lvl2pPr marL="466209" indent="0">
              <a:buNone/>
              <a:defRPr sz="2800">
                <a:solidFill>
                  <a:schemeClr val="bg1"/>
                </a:solidFill>
                <a:latin typeface="+mj-lt"/>
              </a:defRPr>
            </a:lvl2pPr>
            <a:lvl3pPr marL="932418" indent="0">
              <a:buNone/>
              <a:defRPr sz="2400">
                <a:solidFill>
                  <a:schemeClr val="bg1"/>
                </a:solidFill>
                <a:latin typeface="+mj-lt"/>
              </a:defRPr>
            </a:lvl3pPr>
            <a:lvl4pPr marL="1398627" indent="0">
              <a:buNone/>
              <a:defRPr sz="2000">
                <a:solidFill>
                  <a:schemeClr val="bg1"/>
                </a:solidFill>
                <a:latin typeface="+mj-lt"/>
              </a:defRPr>
            </a:lvl4pPr>
            <a:lvl5pPr marL="1864835" indent="0">
              <a:buNone/>
              <a:defRPr sz="2000">
                <a:solidFill>
                  <a:schemeClr val="bg1"/>
                </a:solidFill>
                <a:latin typeface="+mj-lt"/>
              </a:defRPr>
            </a:lvl5pPr>
          </a:lstStyle>
          <a:p>
            <a:pPr lvl="0"/>
            <a:r>
              <a:rPr lang="en-US"/>
              <a:t>Name</a:t>
            </a:r>
          </a:p>
          <a:p>
            <a:pPr lvl="0"/>
            <a:r>
              <a:rPr lang="en-US"/>
              <a:t>Source</a:t>
            </a:r>
          </a:p>
          <a:p>
            <a:pPr lvl="0"/>
            <a:r>
              <a:rPr lang="en-US"/>
              <a:t>Date</a:t>
            </a:r>
          </a:p>
        </p:txBody>
      </p:sp>
      <p:sp>
        <p:nvSpPr>
          <p:cNvPr id="5" name="TextBox 4"/>
          <p:cNvSpPr txBox="1"/>
          <p:nvPr/>
        </p:nvSpPr>
        <p:spPr>
          <a:xfrm>
            <a:off x="1235075" y="1226035"/>
            <a:ext cx="914400" cy="2259649"/>
          </a:xfrm>
          <a:prstGeom prst="rect">
            <a:avLst/>
          </a:prstGeom>
          <a:noFill/>
        </p:spPr>
        <p:txBody>
          <a:bodyPr wrap="square" rtlCol="0" anchor="ctr">
            <a:spAutoFit/>
          </a:bodyPr>
          <a:lstStyle/>
          <a:p>
            <a:pPr algn="ctr"/>
            <a:r>
              <a:rPr lang="en-US" sz="13797">
                <a:solidFill>
                  <a:schemeClr val="bg1"/>
                </a:solidFill>
                <a:latin typeface="+mn-lt"/>
                <a:ea typeface="Segoe UI Black" panose="020B0A02040204020203" pitchFamily="34" charset="0"/>
                <a:cs typeface="Segoe UI Black" panose="020B0A02040204020203" pitchFamily="34" charset="0"/>
              </a:rPr>
              <a:t>“</a:t>
            </a:r>
          </a:p>
        </p:txBody>
      </p:sp>
    </p:spTree>
    <p:extLst>
      <p:ext uri="{BB962C8B-B14F-4D97-AF65-F5344CB8AC3E}">
        <p14:creationId xmlns:p14="http://schemas.microsoft.com/office/powerpoint/2010/main" val="1216773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p:cSld name="Title Slide Blue">
    <p:bg>
      <p:bgPr>
        <a:solidFill>
          <a:srgbClr val="0078D7"/>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bwMode="auto">
          <a:xfrm>
            <a:off x="274702" y="2138228"/>
            <a:ext cx="6402388" cy="1828800"/>
          </a:xfrm>
          <a:noFill/>
        </p:spPr>
        <p:txBody>
          <a:bodyPr lIns="146304" tIns="91440" rIns="146304" bIns="91440" anchor="t" anchorCtr="0">
            <a:normAutofit/>
          </a:bodyPr>
          <a:lstStyle>
            <a:lvl1pPr>
              <a:defRPr kumimoji="0" lang="en-US" sz="5507" b="0" i="0" u="none" strike="noStrike" kern="1200" cap="none" spc="-100" normalizeH="0" baseline="0" dirty="0">
                <a:ln w="3175">
                  <a:noFill/>
                </a:ln>
                <a:solidFill>
                  <a:schemeClr val="bg1"/>
                </a:solidFill>
                <a:effectLst/>
                <a:uLnTx/>
                <a:uFillTx/>
                <a:latin typeface="Segoe UI Light"/>
                <a:ea typeface="+mn-ea"/>
                <a:cs typeface="Segoe UI" pitchFamily="34" charset="0"/>
              </a:defRPr>
            </a:lvl1pPr>
          </a:lstStyle>
          <a:p>
            <a:r>
              <a:rPr lang="en-US"/>
              <a:t>Presentation title</a:t>
            </a:r>
          </a:p>
        </p:txBody>
      </p:sp>
      <p:sp>
        <p:nvSpPr>
          <p:cNvPr id="3" name="Text Placeholder 2"/>
          <p:cNvSpPr>
            <a:spLocks noGrp="1"/>
          </p:cNvSpPr>
          <p:nvPr>
            <p:ph type="body" sz="quarter" idx="14" hasCustomPrompt="1"/>
          </p:nvPr>
        </p:nvSpPr>
        <p:spPr bwMode="auto">
          <a:xfrm>
            <a:off x="273050" y="3954463"/>
            <a:ext cx="6402388" cy="1828800"/>
          </a:xfrm>
        </p:spPr>
        <p:txBody>
          <a:bodyPr tIns="109728" bIns="109728">
            <a:noAutofit/>
          </a:bodyPr>
          <a:lstStyle>
            <a:lvl1pPr marL="0" indent="0">
              <a:spcBef>
                <a:spcPts val="0"/>
              </a:spcBef>
              <a:buNone/>
              <a:defRPr lang="en-US" sz="3264" kern="1200" spc="0" baseline="0" dirty="0" smtClean="0">
                <a:solidFill>
                  <a:schemeClr val="bg1"/>
                </a:solidFill>
                <a:latin typeface="+mj-lt"/>
                <a:ea typeface="+mn-ea"/>
                <a:cs typeface="+mn-cs"/>
              </a:defRPr>
            </a:lvl1pPr>
          </a:lstStyle>
          <a:p>
            <a:pPr lvl="0"/>
            <a:r>
              <a:rPr lang="en-US"/>
              <a:t>Speaker Name</a:t>
            </a:r>
          </a:p>
        </p:txBody>
      </p:sp>
      <p:pic>
        <p:nvPicPr>
          <p:cNvPr id="7" name="Picture 6" hidden="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black">
          <a:xfrm>
            <a:off x="457581" y="6243965"/>
            <a:ext cx="1280160" cy="273038"/>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black">
          <a:xfrm>
            <a:off x="457581" y="6194255"/>
            <a:ext cx="1463409" cy="320845"/>
          </a:xfrm>
          <a:prstGeom prst="rect">
            <a:avLst/>
          </a:prstGeom>
        </p:spPr>
      </p:pic>
    </p:spTree>
    <p:extLst>
      <p:ext uri="{BB962C8B-B14F-4D97-AF65-F5344CB8AC3E}">
        <p14:creationId xmlns:p14="http://schemas.microsoft.com/office/powerpoint/2010/main" val="1557911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689345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p:cSld name="1_Title Slide Blue">
    <p:bg>
      <p:bgPr>
        <a:solidFill>
          <a:srgbClr val="0078D7"/>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t="12474" b="12474"/>
          <a:stretch/>
        </p:blipFill>
        <p:spPr>
          <a:xfrm>
            <a:off x="1555" y="874"/>
            <a:ext cx="12433366" cy="6992777"/>
          </a:xfrm>
          <a:prstGeom prst="rect">
            <a:avLst/>
          </a:prstGeom>
        </p:spPr>
      </p:pic>
      <p:sp>
        <p:nvSpPr>
          <p:cNvPr id="9" name="Title 1"/>
          <p:cNvSpPr>
            <a:spLocks noGrp="1"/>
          </p:cNvSpPr>
          <p:nvPr>
            <p:ph type="title" hasCustomPrompt="1"/>
          </p:nvPr>
        </p:nvSpPr>
        <p:spPr bwMode="auto">
          <a:xfrm>
            <a:off x="274702" y="2138228"/>
            <a:ext cx="6402388" cy="1828800"/>
          </a:xfrm>
          <a:noFill/>
        </p:spPr>
        <p:txBody>
          <a:bodyPr lIns="146304" tIns="91440" rIns="146304" bIns="91440" anchor="t" anchorCtr="0">
            <a:normAutofit/>
          </a:bodyPr>
          <a:lstStyle>
            <a:lvl1pPr>
              <a:defRPr kumimoji="0" lang="en-US" sz="5507" b="0" i="0" u="none" strike="noStrike" kern="1200" cap="none" spc="-100" normalizeH="0" baseline="0" dirty="0">
                <a:ln w="3175">
                  <a:noFill/>
                </a:ln>
                <a:solidFill>
                  <a:schemeClr val="bg1"/>
                </a:solidFill>
                <a:effectLst/>
                <a:uLnTx/>
                <a:uFillTx/>
                <a:latin typeface="Segoe UI Light"/>
                <a:ea typeface="+mn-ea"/>
                <a:cs typeface="Segoe UI" pitchFamily="34" charset="0"/>
              </a:defRPr>
            </a:lvl1pPr>
          </a:lstStyle>
          <a:p>
            <a:r>
              <a:rPr lang="en-US"/>
              <a:t>Presentation title</a:t>
            </a:r>
          </a:p>
        </p:txBody>
      </p:sp>
      <p:sp>
        <p:nvSpPr>
          <p:cNvPr id="3" name="Text Placeholder 2"/>
          <p:cNvSpPr>
            <a:spLocks noGrp="1"/>
          </p:cNvSpPr>
          <p:nvPr>
            <p:ph type="body" sz="quarter" idx="14" hasCustomPrompt="1"/>
          </p:nvPr>
        </p:nvSpPr>
        <p:spPr bwMode="auto">
          <a:xfrm>
            <a:off x="273050" y="3954463"/>
            <a:ext cx="6402388" cy="1828800"/>
          </a:xfrm>
        </p:spPr>
        <p:txBody>
          <a:bodyPr tIns="109728" bIns="109728">
            <a:noAutofit/>
          </a:bodyPr>
          <a:lstStyle>
            <a:lvl1pPr marL="0" indent="0">
              <a:spcBef>
                <a:spcPts val="0"/>
              </a:spcBef>
              <a:buNone/>
              <a:defRPr lang="en-US" sz="3264" kern="1200" spc="0" baseline="0" dirty="0" smtClean="0">
                <a:solidFill>
                  <a:schemeClr val="bg1"/>
                </a:solidFill>
                <a:latin typeface="+mj-lt"/>
                <a:ea typeface="+mn-ea"/>
                <a:cs typeface="+mn-cs"/>
              </a:defRPr>
            </a:lvl1pPr>
          </a:lstStyle>
          <a:p>
            <a:pPr lvl="0"/>
            <a:r>
              <a:rPr lang="en-US"/>
              <a:t>Speaker Name</a:t>
            </a:r>
          </a:p>
        </p:txBody>
      </p:sp>
      <p:pic>
        <p:nvPicPr>
          <p:cNvPr id="7" name="Picture 6" hidden="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black">
          <a:xfrm>
            <a:off x="457581" y="6243965"/>
            <a:ext cx="1280160" cy="273038"/>
          </a:xfrm>
          <a:prstGeom prst="rect">
            <a:avLst/>
          </a:prstGeom>
        </p:spPr>
      </p:pic>
    </p:spTree>
    <p:extLst>
      <p:ext uri="{BB962C8B-B14F-4D97-AF65-F5344CB8AC3E}">
        <p14:creationId xmlns:p14="http://schemas.microsoft.com/office/powerpoint/2010/main" val="3093752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type="blank" preserve="1">
  <p:cSld name="Title White">
    <p:spTree>
      <p:nvGrpSpPr>
        <p:cNvPr id="1" name=""/>
        <p:cNvGrpSpPr/>
        <p:nvPr/>
      </p:nvGrpSpPr>
      <p:grpSpPr>
        <a:xfrm>
          <a:off x="0" y="0"/>
          <a:ext cx="0" cy="0"/>
          <a:chOff x="0" y="0"/>
          <a:chExt cx="0" cy="0"/>
        </a:xfrm>
      </p:grpSpPr>
      <p:sp>
        <p:nvSpPr>
          <p:cNvPr id="5" name="Title 1"/>
          <p:cNvSpPr txBox="1">
            <a:spLocks/>
          </p:cNvSpPr>
          <p:nvPr/>
        </p:nvSpPr>
        <p:spPr>
          <a:xfrm>
            <a:off x="274702" y="2135203"/>
            <a:ext cx="9143936" cy="1828786"/>
          </a:xfrm>
          <a:prstGeom prst="rect">
            <a:avLst/>
          </a:prstGeom>
          <a:noFill/>
        </p:spPr>
        <p:txBody>
          <a:bodyPr vert="horz" wrap="square" lIns="149217" tIns="93260" rIns="149217" bIns="93260" rtlCol="0" anchor="t" anchorCtr="0">
            <a:noAutofit/>
          </a:bodyPr>
          <a:lstStyle>
            <a:lvl1pPr algn="l" defTabSz="914367" rtl="0" eaLnBrk="1" latinLnBrk="0" hangingPunct="1">
              <a:lnSpc>
                <a:spcPct val="90000"/>
              </a:lnSpc>
              <a:spcBef>
                <a:spcPct val="0"/>
              </a:spcBef>
              <a:buNone/>
              <a:defRPr lang="en-US" sz="5294" b="0" kern="1200" cap="none" spc="-98" baseline="0">
                <a:ln w="3175">
                  <a:noFill/>
                </a:ln>
                <a:gradFill>
                  <a:gsLst>
                    <a:gs pos="100000">
                      <a:schemeClr val="tx2"/>
                    </a:gs>
                    <a:gs pos="0">
                      <a:schemeClr val="tx2"/>
                    </a:gs>
                  </a:gsLst>
                  <a:lin ang="5400000" scaled="0"/>
                </a:gradFill>
                <a:effectLst/>
                <a:latin typeface="+mj-lt"/>
                <a:ea typeface="+mn-ea"/>
                <a:cs typeface="Segoe UI" pitchFamily="34" charset="0"/>
              </a:defRPr>
            </a:lvl1pPr>
          </a:lstStyle>
          <a:p>
            <a:pPr marL="0" marR="0" lvl="0" indent="0" algn="l" defTabSz="932563" rtl="0" eaLnBrk="1" fontAlgn="auto" latinLnBrk="0" hangingPunct="1">
              <a:lnSpc>
                <a:spcPct val="90000"/>
              </a:lnSpc>
              <a:spcBef>
                <a:spcPct val="0"/>
              </a:spcBef>
              <a:spcAft>
                <a:spcPts val="0"/>
              </a:spcAft>
              <a:buClrTx/>
              <a:buSzTx/>
              <a:buFontTx/>
              <a:buNone/>
              <a:tabLst/>
              <a:defRPr/>
            </a:pPr>
            <a:r>
              <a:rPr kumimoji="0" lang="en-US" sz="5507" b="0" i="0" u="none" strike="noStrike" kern="1200" cap="none" spc="-100" normalizeH="0" baseline="0" noProof="0">
                <a:ln w="3175">
                  <a:noFill/>
                </a:ln>
                <a:gradFill>
                  <a:gsLst>
                    <a:gs pos="100000">
                      <a:srgbClr val="0078D7"/>
                    </a:gs>
                    <a:gs pos="0">
                      <a:srgbClr val="0078D7"/>
                    </a:gs>
                  </a:gsLst>
                  <a:lin ang="5400000" scaled="0"/>
                </a:gradFill>
                <a:effectLst/>
                <a:uLnTx/>
                <a:uFillTx/>
                <a:latin typeface="Segoe UI Light"/>
                <a:ea typeface="+mn-ea"/>
                <a:cs typeface="Segoe UI" pitchFamily="34" charset="0"/>
              </a:rPr>
              <a:t>Presentation title</a:t>
            </a:r>
          </a:p>
        </p:txBody>
      </p:sp>
      <p:sp>
        <p:nvSpPr>
          <p:cNvPr id="6" name="Text Placeholder 4"/>
          <p:cNvSpPr txBox="1">
            <a:spLocks/>
          </p:cNvSpPr>
          <p:nvPr/>
        </p:nvSpPr>
        <p:spPr>
          <a:xfrm>
            <a:off x="274702" y="3955786"/>
            <a:ext cx="7315137" cy="1828007"/>
          </a:xfrm>
          <a:prstGeom prst="rect">
            <a:avLst/>
          </a:prstGeom>
          <a:noFill/>
        </p:spPr>
        <p:txBody>
          <a:bodyPr vert="horz" wrap="square" lIns="149217" tIns="111912" rIns="149217" bIns="111912" rtlCol="0">
            <a:noAutofit/>
          </a:bodyPr>
          <a:lstStyle>
            <a:lvl1pPr marL="0" marR="0" indent="0" algn="l" defTabSz="914367" rtl="0" eaLnBrk="1" fontAlgn="auto" latinLnBrk="0" hangingPunct="1">
              <a:lnSpc>
                <a:spcPct val="90000"/>
              </a:lnSpc>
              <a:spcBef>
                <a:spcPts val="0"/>
              </a:spcBef>
              <a:spcAft>
                <a:spcPts val="0"/>
              </a:spcAft>
              <a:buClrTx/>
              <a:buSzPct val="90000"/>
              <a:buFont typeface="Arial" pitchFamily="34" charset="0"/>
              <a:buNone/>
              <a:tabLst/>
              <a:defRPr sz="3137" kern="1200" spc="0" baseline="0">
                <a:gradFill>
                  <a:gsLst>
                    <a:gs pos="91000">
                      <a:schemeClr val="tx1"/>
                    </a:gs>
                    <a:gs pos="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3264"/>
              <a:t>Speaker Name</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581" y="6194255"/>
            <a:ext cx="1463409" cy="320845"/>
          </a:xfrm>
          <a:prstGeom prst="rect">
            <a:avLst/>
          </a:prstGeom>
        </p:spPr>
      </p:pic>
    </p:spTree>
    <p:extLst>
      <p:ext uri="{BB962C8B-B14F-4D97-AF65-F5344CB8AC3E}">
        <p14:creationId xmlns:p14="http://schemas.microsoft.com/office/powerpoint/2010/main" val="1642990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p:cSld name="Closing logo slide_color">
    <p:bg>
      <p:bgPr>
        <a:solidFill>
          <a:srgbClr val="0078D7"/>
        </a:solidFill>
        <a:effectLst/>
      </p:bgPr>
    </p:bg>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74638" y="6294477"/>
            <a:ext cx="11887199"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defTabSz="932111" eaLnBrk="0" hangingPunct="0"/>
            <a:r>
              <a:rPr lang="en-US" sz="70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black">
          <a:xfrm>
            <a:off x="4344582" y="3086474"/>
            <a:ext cx="3747314" cy="821578"/>
          </a:xfrm>
          <a:prstGeom prst="rect">
            <a:avLst/>
          </a:prstGeom>
          <a:solidFill>
            <a:srgbClr val="0078D7"/>
          </a:solidFill>
        </p:spPr>
      </p:pic>
    </p:spTree>
    <p:extLst>
      <p:ext uri="{BB962C8B-B14F-4D97-AF65-F5344CB8AC3E}">
        <p14:creationId xmlns:p14="http://schemas.microsoft.com/office/powerpoint/2010/main" val="264124136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Closing logo slide">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74638" y="6294477"/>
            <a:ext cx="11887199"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defTabSz="932111" eaLnBrk="0" hangingPunct="0"/>
            <a:r>
              <a:rPr lang="en-US" sz="700">
                <a:gradFill>
                  <a:gsLst>
                    <a:gs pos="0">
                      <a:schemeClr val="tx1"/>
                    </a:gs>
                    <a:gs pos="100000">
                      <a:schemeClr val="tx1"/>
                    </a:gs>
                  </a:gsLst>
                  <a:lin ang="5400000" scaled="0"/>
                </a:gradFill>
                <a:cs typeface="Segoe UI" pitchFamily="34" charset="0"/>
              </a:rPr>
              <a:t>© 2016 Microsoft Corporation. All rights reserved. </a:t>
            </a:r>
          </a:p>
        </p:txBody>
      </p:sp>
      <p:pic>
        <p:nvPicPr>
          <p:cNvPr id="4" name="Picture 3"/>
          <p:cNvPicPr>
            <a:picLocks noChangeAspect="1"/>
          </p:cNvPicPr>
          <p:nvPr/>
        </p:nvPicPr>
        <p:blipFill>
          <a:blip r:embed="rId2"/>
          <a:stretch>
            <a:fillRect/>
          </a:stretch>
        </p:blipFill>
        <p:spPr bwMode="black">
          <a:xfrm>
            <a:off x="459231" y="3145040"/>
            <a:ext cx="3291840" cy="705834"/>
          </a:xfrm>
          <a:prstGeom prst="rect">
            <a:avLst/>
          </a:prstGeom>
        </p:spPr>
      </p:pic>
    </p:spTree>
    <p:extLst>
      <p:ext uri="{BB962C8B-B14F-4D97-AF65-F5344CB8AC3E}">
        <p14:creationId xmlns:p14="http://schemas.microsoft.com/office/powerpoint/2010/main" val="4285870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1_Closing logo slide_color">
    <p:bg>
      <p:bgPr>
        <a:solidFill>
          <a:srgbClr val="0078D7"/>
        </a:solidFill>
        <a:effectLst/>
      </p:bgPr>
    </p:bg>
    <p:spTree>
      <p:nvGrpSpPr>
        <p:cNvPr id="1" name=""/>
        <p:cNvGrpSpPr/>
        <p:nvPr/>
      </p:nvGrpSpPr>
      <p:grpSpPr>
        <a:xfrm>
          <a:off x="0" y="0"/>
          <a:ext cx="0" cy="0"/>
          <a:chOff x="0" y="0"/>
          <a:chExt cx="0" cy="0"/>
        </a:xfrm>
      </p:grpSpPr>
      <p:sp>
        <p:nvSpPr>
          <p:cNvPr id="2" name="Text Box 3"/>
          <p:cNvSpPr txBox="1">
            <a:spLocks noChangeArrowheads="1"/>
          </p:cNvSpPr>
          <p:nvPr/>
        </p:nvSpPr>
        <p:spPr bwMode="blackWhite">
          <a:xfrm>
            <a:off x="274638" y="6294477"/>
            <a:ext cx="11887199"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defTabSz="932111" eaLnBrk="0" hangingPunct="0"/>
            <a:r>
              <a:rPr lang="en-US" sz="700">
                <a:gradFill>
                  <a:gsLst>
                    <a:gs pos="0">
                      <a:schemeClr val="tx1"/>
                    </a:gs>
                    <a:gs pos="100000">
                      <a:schemeClr val="tx1"/>
                    </a:gs>
                  </a:gsLst>
                  <a:lin ang="5400000" scaled="0"/>
                </a:gradFill>
                <a:cs typeface="Segoe UI" pitchFamily="34" charset="0"/>
              </a:rPr>
              <a:t>© 2016 Microsoft Corporation. All rights reserved. </a:t>
            </a:r>
          </a:p>
        </p:txBody>
      </p:sp>
      <p:pic>
        <p:nvPicPr>
          <p:cNvPr id="4" name="Picture 3"/>
          <p:cNvPicPr>
            <a:picLocks noChangeAspect="1"/>
          </p:cNvPicPr>
          <p:nvPr/>
        </p:nvPicPr>
        <p:blipFill>
          <a:blip r:embed="rId2"/>
          <a:stretch>
            <a:fillRect/>
          </a:stretch>
        </p:blipFill>
        <p:spPr bwMode="black">
          <a:xfrm>
            <a:off x="459233" y="3145040"/>
            <a:ext cx="3291840" cy="705836"/>
          </a:xfrm>
          <a:prstGeom prst="rect">
            <a:avLst/>
          </a:prstGeom>
        </p:spPr>
      </p:pic>
    </p:spTree>
    <p:extLst>
      <p:ext uri="{BB962C8B-B14F-4D97-AF65-F5344CB8AC3E}">
        <p14:creationId xmlns:p14="http://schemas.microsoft.com/office/powerpoint/2010/main" val="348294711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4" name="13 column x 9 row grid with .3&quot; border for 16:9 _FINAL"/>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55" y="876"/>
            <a:ext cx="12433366" cy="6992776"/>
          </a:xfrm>
          <a:prstGeom prst="rect">
            <a:avLst/>
          </a:prstGeom>
        </p:spPr>
      </p:pic>
    </p:spTree>
    <p:extLst>
      <p:ext uri="{BB962C8B-B14F-4D97-AF65-F5344CB8AC3E}">
        <p14:creationId xmlns:p14="http://schemas.microsoft.com/office/powerpoint/2010/main" val="1612005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lvl1pPr>
              <a:defRPr sz="3672"/>
            </a:lvl1pPr>
          </a:lstStyle>
          <a:p>
            <a:r>
              <a:rPr lang="en-US"/>
              <a:t>Click to edit Master title style</a:t>
            </a:r>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lang="en-US" sz="2040" b="0" kern="0" spc="-100" dirty="0" smtClean="0">
                <a:gradFill>
                  <a:gsLst>
                    <a:gs pos="92913">
                      <a:srgbClr val="595959"/>
                    </a:gs>
                    <a:gs pos="77778">
                      <a:srgbClr val="595959"/>
                    </a:gs>
                  </a:gsLst>
                  <a:lin ang="5400000" scaled="0"/>
                </a:gradFill>
                <a:latin typeface="+mj-lt"/>
                <a:ea typeface="+mn-ea"/>
                <a:cs typeface="Segoe UI" panose="020B0502040204020203" pitchFamily="34" charset="0"/>
              </a:defRPr>
            </a:lvl1pPr>
            <a:lvl2pPr marL="349724" indent="-349724">
              <a:buFontTx/>
              <a:buNone/>
              <a:defRPr sz="2040"/>
            </a:lvl2pPr>
            <a:lvl3pPr marL="228557" indent="0">
              <a:buNone/>
              <a:defRPr/>
            </a:lvl3pPr>
            <a:lvl4pPr marL="457112" indent="0">
              <a:buNone/>
              <a:defRPr/>
            </a:lvl4pPr>
            <a:lvl5pPr marL="685669" indent="0">
              <a:buNone/>
              <a:defRPr/>
            </a:lvl5pPr>
          </a:lstStyle>
          <a:p>
            <a:pPr marL="0" lvl="0" indent="0" algn="l" defTabSz="932573" rtl="0" eaLnBrk="1" latinLnBrk="0" hangingPunct="1">
              <a:lnSpc>
                <a:spcPct val="114000"/>
              </a:lnSpc>
              <a:spcBef>
                <a:spcPts val="0"/>
              </a:spcBef>
              <a:spcAft>
                <a:spcPts val="1836"/>
              </a:spcAft>
              <a:buFont typeface="Arial" panose="020B0604020202020204" pitchFamily="34" charset="0"/>
              <a:buNone/>
            </a:pPr>
            <a:r>
              <a:rPr lang="en-US"/>
              <a:t>Edit Master text styles</a:t>
            </a:r>
          </a:p>
          <a:p>
            <a:pPr marL="0" lvl="1" indent="0" algn="l" defTabSz="932573" rtl="0" eaLnBrk="1" latinLnBrk="0" hangingPunct="1">
              <a:lnSpc>
                <a:spcPct val="114000"/>
              </a:lnSpc>
              <a:spcBef>
                <a:spcPts val="0"/>
              </a:spcBef>
              <a:spcAft>
                <a:spcPts val="1836"/>
              </a:spcAft>
              <a:buFont typeface="Arial" panose="020B0604020202020204" pitchFamily="34" charset="0"/>
              <a:buNone/>
            </a:pPr>
            <a:r>
              <a:rPr lang="en-US"/>
              <a:t>Second level</a:t>
            </a:r>
          </a:p>
          <a:p>
            <a:pPr marL="0" lvl="2" indent="0" algn="l" defTabSz="932573" rtl="0" eaLnBrk="1" latinLnBrk="0" hangingPunct="1">
              <a:lnSpc>
                <a:spcPct val="114000"/>
              </a:lnSpc>
              <a:spcBef>
                <a:spcPts val="0"/>
              </a:spcBef>
              <a:spcAft>
                <a:spcPts val="1836"/>
              </a:spcAft>
              <a:buFont typeface="Arial" panose="020B0604020202020204" pitchFamily="34" charset="0"/>
              <a:buNone/>
            </a:pPr>
            <a:r>
              <a:rPr lang="en-US"/>
              <a:t>Third level</a:t>
            </a:r>
          </a:p>
          <a:p>
            <a:pPr marL="0" lvl="3" indent="0" algn="l" defTabSz="932573" rtl="0" eaLnBrk="1" latinLnBrk="0" hangingPunct="1">
              <a:lnSpc>
                <a:spcPct val="114000"/>
              </a:lnSpc>
              <a:spcBef>
                <a:spcPts val="0"/>
              </a:spcBef>
              <a:spcAft>
                <a:spcPts val="1836"/>
              </a:spcAft>
              <a:buFont typeface="Arial" panose="020B0604020202020204" pitchFamily="34" charset="0"/>
              <a:buNone/>
            </a:pPr>
            <a:r>
              <a:rPr lang="en-US"/>
              <a:t>Fourth level</a:t>
            </a:r>
          </a:p>
          <a:p>
            <a:pPr marL="0" lvl="4" indent="0" algn="l" defTabSz="932573" rtl="0" eaLnBrk="1" latinLnBrk="0" hangingPunct="1">
              <a:lnSpc>
                <a:spcPct val="114000"/>
              </a:lnSpc>
              <a:spcBef>
                <a:spcPts val="0"/>
              </a:spcBef>
              <a:spcAft>
                <a:spcPts val="1836"/>
              </a:spcAft>
              <a:buFont typeface="Arial" panose="020B0604020202020204" pitchFamily="34" charset="0"/>
              <a:buNone/>
            </a:pPr>
            <a:r>
              <a:rPr lang="en-US"/>
              <a:t>Fifth level</a:t>
            </a:r>
          </a:p>
        </p:txBody>
      </p:sp>
      <p:sp>
        <p:nvSpPr>
          <p:cNvPr id="4" name="Footer Placeholder 2"/>
          <p:cNvSpPr>
            <a:spLocks noGrp="1"/>
          </p:cNvSpPr>
          <p:nvPr>
            <p:ph type="ftr" sz="quarter" idx="3"/>
          </p:nvPr>
        </p:nvSpPr>
        <p:spPr>
          <a:xfrm>
            <a:off x="1" y="6623050"/>
            <a:ext cx="4197350" cy="371475"/>
          </a:xfrm>
          <a:prstGeom prst="rect">
            <a:avLst/>
          </a:prstGeom>
        </p:spPr>
        <p:txBody>
          <a:bodyPr vert="horz" lIns="179277" tIns="44819" rIns="179277" bIns="44819" rtlCol="0" anchor="ctr"/>
          <a:lstStyle>
            <a:lvl1pPr algn="l">
              <a:defRPr sz="918">
                <a:solidFill>
                  <a:srgbClr val="A5A5A5"/>
                </a:solidFill>
              </a:defRPr>
            </a:lvl1pPr>
          </a:lstStyle>
          <a:p>
            <a:endParaRPr lang="en-US"/>
          </a:p>
        </p:txBody>
      </p:sp>
      <p:sp>
        <p:nvSpPr>
          <p:cNvPr id="5" name="Slide Number Placeholder 5"/>
          <p:cNvSpPr>
            <a:spLocks noGrp="1"/>
          </p:cNvSpPr>
          <p:nvPr>
            <p:ph type="sldNum" sz="quarter" idx="4"/>
          </p:nvPr>
        </p:nvSpPr>
        <p:spPr>
          <a:xfrm>
            <a:off x="9639300" y="6623050"/>
            <a:ext cx="2797175" cy="371475"/>
          </a:xfrm>
          <a:prstGeom prst="rect">
            <a:avLst/>
          </a:prstGeom>
        </p:spPr>
        <p:txBody>
          <a:bodyPr vert="horz" lIns="179277" tIns="44819" rIns="179277" bIns="44819" rtlCol="0" anchor="ctr"/>
          <a:lstStyle>
            <a:lvl1pPr algn="r">
              <a:defRPr sz="918">
                <a:solidFill>
                  <a:srgbClr val="A5A5A5"/>
                </a:solidFill>
              </a:defRPr>
            </a:lvl1pPr>
          </a:lstStyle>
          <a:p>
            <a:fld id="{93A7D359-9FB7-4950-86B6-739E33983AC5}" type="slidenum">
              <a:rPr lang="en-US" smtClean="0"/>
              <a:t>‹#›</a:t>
            </a:fld>
            <a:endParaRPr lang="en-US"/>
          </a:p>
        </p:txBody>
      </p:sp>
    </p:spTree>
    <p:extLst>
      <p:ext uri="{BB962C8B-B14F-4D97-AF65-F5344CB8AC3E}">
        <p14:creationId xmlns:p14="http://schemas.microsoft.com/office/powerpoint/2010/main" val="3375117056"/>
      </p:ext>
    </p:extLst>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19"/>
            </a:lvl1pPr>
          </a:lstStyle>
          <a:p>
            <a:r>
              <a:rPr lang="en-US"/>
              <a:t>Click to edit Master title style</a:t>
            </a:r>
          </a:p>
        </p:txBody>
      </p:sp>
      <p:sp>
        <p:nvSpPr>
          <p:cNvPr id="3" name="Subtitle 2"/>
          <p:cNvSpPr>
            <a:spLocks noGrp="1"/>
          </p:cNvSpPr>
          <p:nvPr>
            <p:ph type="subTitle" idx="1"/>
          </p:nvPr>
        </p:nvSpPr>
        <p:spPr>
          <a:xfrm>
            <a:off x="1554560" y="3673745"/>
            <a:ext cx="9327356" cy="1688724"/>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a:t>Click to edit Master subtitle style</a:t>
            </a:r>
          </a:p>
        </p:txBody>
      </p:sp>
      <p:sp>
        <p:nvSpPr>
          <p:cNvPr id="4" name="Date Placeholder 3"/>
          <p:cNvSpPr>
            <a:spLocks noGrp="1"/>
          </p:cNvSpPr>
          <p:nvPr>
            <p:ph type="dt" sz="half" idx="10"/>
          </p:nvPr>
        </p:nvSpPr>
        <p:spPr/>
        <p:txBody>
          <a:bodyPr/>
          <a:lstStyle/>
          <a:p>
            <a:fld id="{E7CEFE33-B683-4AA9-B574-7B0CAF4CC0AC}" type="datetimeFigureOut">
              <a:rPr lang="en-US" smtClean="0"/>
              <a:t>9/30/2016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A7D359-9FB7-4950-86B6-739E33983AC5}" type="slidenum">
              <a:rPr lang="en-US" smtClean="0"/>
              <a:t>‹#›</a:t>
            </a:fld>
            <a:endParaRPr lang="en-US"/>
          </a:p>
        </p:txBody>
      </p:sp>
    </p:spTree>
    <p:extLst>
      <p:ext uri="{BB962C8B-B14F-4D97-AF65-F5344CB8AC3E}">
        <p14:creationId xmlns:p14="http://schemas.microsoft.com/office/powerpoint/2010/main" val="1010449779"/>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0915075"/>
      </p:ext>
    </p:extLst>
  </p:cSld>
  <p:clrMapOvr>
    <a:masterClrMapping/>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userDrawn="1">
  <p:cSld name="Blank Accent Color 1">
    <p:bg>
      <p:bgPr>
        <a:solidFill>
          <a:srgbClr val="F8F8F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535872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90869850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2_Walkin">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extLst>
              <a:ext uri="{28A0092B-C50C-407E-A947-70E740481C1C}">
                <a14:useLocalDpi xmlns:a14="http://schemas.microsoft.com/office/drawing/2010/main" val="0"/>
              </a:ext>
            </a:extLst>
          </a:blip>
          <a:srcRect l="640" t="10375" r="11903" b="15815"/>
          <a:stretch/>
        </p:blipFill>
        <p:spPr>
          <a:xfrm>
            <a:off x="0" y="0"/>
            <a:ext cx="12435840" cy="6995160"/>
          </a:xfrm>
          <a:prstGeom prst="rect">
            <a:avLst/>
          </a:prstGeom>
        </p:spPr>
      </p:pic>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invGray">
          <a:xfrm>
            <a:off x="0" y="0"/>
            <a:ext cx="12435840" cy="6995160"/>
          </a:xfrm>
          <a:prstGeom prst="rect">
            <a:avLst/>
          </a:prstGeom>
          <a:solidFill>
            <a:srgbClr val="000000">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74638" y="2137126"/>
            <a:ext cx="6402388" cy="1807811"/>
          </a:xfrm>
          <a:noFill/>
        </p:spPr>
        <p:txBody>
          <a:bodyPr lIns="146304" tIns="91440" rIns="146304" bIns="91440" anchor="t" anchorCtr="0"/>
          <a:lstStyle>
            <a:lvl1pPr>
              <a:defRPr sz="5400" spc="-100" baseline="0">
                <a:gradFill>
                  <a:gsLst>
                    <a:gs pos="84066">
                      <a:srgbClr val="FFFFFF"/>
                    </a:gs>
                    <a:gs pos="57576">
                      <a:srgbClr val="FFFFFF"/>
                    </a:gs>
                  </a:gsLst>
                  <a:lin ang="5400000" scaled="0"/>
                </a:gradFill>
              </a:defRPr>
            </a:lvl1pPr>
          </a:lstStyle>
          <a:p>
            <a:r>
              <a:rPr lang="en-US"/>
              <a:t>Presentation title</a:t>
            </a:r>
          </a:p>
        </p:txBody>
      </p:sp>
      <p:sp>
        <p:nvSpPr>
          <p:cNvPr id="3" name="Text Placeholder 2"/>
          <p:cNvSpPr>
            <a:spLocks noGrp="1"/>
          </p:cNvSpPr>
          <p:nvPr>
            <p:ph type="body" sz="quarter" idx="14" hasCustomPrompt="1"/>
          </p:nvPr>
        </p:nvSpPr>
        <p:spPr bwMode="auto">
          <a:xfrm>
            <a:off x="274638" y="3954463"/>
            <a:ext cx="6402388" cy="1710429"/>
          </a:xfrm>
        </p:spPr>
        <p:txBody>
          <a:bodyPr tIns="109728" bIns="109728">
            <a:noAutofit/>
          </a:bodyPr>
          <a:lstStyle>
            <a:lvl1pPr marL="0" indent="0">
              <a:spcBef>
                <a:spcPts val="0"/>
              </a:spcBef>
              <a:buNone/>
              <a:defRPr sz="2400" baseline="0">
                <a:gradFill>
                  <a:gsLst>
                    <a:gs pos="84066">
                      <a:srgbClr val="FFFFFF"/>
                    </a:gs>
                    <a:gs pos="57576">
                      <a:srgbClr val="FFFFFF"/>
                    </a:gs>
                  </a:gsLst>
                  <a:lin ang="5400000" scaled="0"/>
                </a:gradFill>
                <a:latin typeface="+mn-lt"/>
              </a:defRPr>
            </a:lvl1pPr>
          </a:lstStyle>
          <a:p>
            <a:pPr lvl="0"/>
            <a:r>
              <a:rPr lang="en-US"/>
              <a:t>Presenter | Date</a:t>
            </a:r>
          </a:p>
        </p:txBody>
      </p:sp>
      <p:pic>
        <p:nvPicPr>
          <p:cNvPr id="8" name="Picture 7" hidden="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White">
          <a:xfrm>
            <a:off x="457580" y="6243964"/>
            <a:ext cx="1280160" cy="273038"/>
          </a:xfrm>
          <a:prstGeom prst="rect">
            <a:avLst/>
          </a:prstGeom>
        </p:spPr>
      </p:pic>
      <p:pic>
        <p:nvPicPr>
          <p:cNvPr id="10" name="Picture 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7580" y="6194255"/>
            <a:ext cx="1463409" cy="320845"/>
          </a:xfrm>
          <a:prstGeom prst="rect">
            <a:avLst/>
          </a:prstGeom>
        </p:spPr>
      </p:pic>
    </p:spTree>
    <p:extLst>
      <p:ext uri="{BB962C8B-B14F-4D97-AF65-F5344CB8AC3E}">
        <p14:creationId xmlns:p14="http://schemas.microsoft.com/office/powerpoint/2010/main" val="1638003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1_Walkin">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l="9260" t="21052" r="16640" b="16410"/>
          <a:stretch/>
        </p:blipFill>
        <p:spPr>
          <a:xfrm>
            <a:off x="0" y="0"/>
            <a:ext cx="12435840" cy="6995160"/>
          </a:xfrm>
          <a:prstGeom prst="rect">
            <a:avLst/>
          </a:prstGeom>
        </p:spPr>
      </p:pic>
      <p:sp>
        <p:nvSpPr>
          <p:cNvPr id="10" name="Rectangle 9"/>
          <p:cNvSpPr/>
          <p:nvPr userDrawn="1"/>
        </p:nvSpPr>
        <p:spPr bwMode="gray">
          <a:xfrm>
            <a:off x="0" y="0"/>
            <a:ext cx="12435840" cy="6995160"/>
          </a:xfrm>
          <a:prstGeom prst="rect">
            <a:avLst/>
          </a:prstGeom>
          <a:solidFill>
            <a:srgbClr val="000000">
              <a:alpha val="1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auto">
          <a:xfrm>
            <a:off x="274702" y="2134430"/>
            <a:ext cx="6402388" cy="896112"/>
          </a:xfrm>
          <a:noFill/>
        </p:spPr>
        <p:txBody>
          <a:bodyPr lIns="146304" tIns="91440" rIns="146304" bIns="91440" anchor="t" anchorCtr="0"/>
          <a:lstStyle>
            <a:lvl1pPr>
              <a:defRPr sz="5400" spc="-100" baseline="0">
                <a:gradFill>
                  <a:gsLst>
                    <a:gs pos="57576">
                      <a:srgbClr val="FFFFFF"/>
                    </a:gs>
                    <a:gs pos="35000">
                      <a:srgbClr val="FFFFFF"/>
                    </a:gs>
                  </a:gsLst>
                  <a:lin ang="5400000" scaled="0"/>
                </a:gradFill>
              </a:defRPr>
            </a:lvl1pPr>
          </a:lstStyle>
          <a:p>
            <a:r>
              <a:rPr lang="en-US"/>
              <a:t>Event name here</a:t>
            </a:r>
          </a:p>
        </p:txBody>
      </p:sp>
      <p:sp>
        <p:nvSpPr>
          <p:cNvPr id="3" name="Text Placeholder 2"/>
          <p:cNvSpPr>
            <a:spLocks noGrp="1"/>
          </p:cNvSpPr>
          <p:nvPr>
            <p:ph type="body" sz="quarter" idx="14" hasCustomPrompt="1"/>
          </p:nvPr>
        </p:nvSpPr>
        <p:spPr bwMode="auto">
          <a:xfrm>
            <a:off x="273050" y="3063240"/>
            <a:ext cx="6402388" cy="731528"/>
          </a:xfrm>
        </p:spPr>
        <p:txBody>
          <a:bodyPr tIns="109728" bIns="109728">
            <a:noAutofit/>
          </a:bodyPr>
          <a:lstStyle>
            <a:lvl1pPr marL="0" indent="0">
              <a:spcBef>
                <a:spcPts val="0"/>
              </a:spcBef>
              <a:buNone/>
              <a:defRPr sz="2400">
                <a:gradFill>
                  <a:gsLst>
                    <a:gs pos="57576">
                      <a:srgbClr val="FFFFFF"/>
                    </a:gs>
                    <a:gs pos="35000">
                      <a:srgbClr val="FFFFFF"/>
                    </a:gs>
                  </a:gsLst>
                  <a:lin ang="5400000" scaled="0"/>
                </a:gradFill>
                <a:latin typeface="+mn-lt"/>
              </a:defRPr>
            </a:lvl1pPr>
          </a:lstStyle>
          <a:p>
            <a:pPr lvl="0"/>
            <a:r>
              <a:rPr lang="en-US"/>
              <a:t>City | Date</a:t>
            </a:r>
          </a:p>
        </p:txBody>
      </p:sp>
      <p:pic>
        <p:nvPicPr>
          <p:cNvPr id="8" name="Picture 7" hidden="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White">
          <a:xfrm>
            <a:off x="457580" y="6243964"/>
            <a:ext cx="1280160" cy="273038"/>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7580" y="6194255"/>
            <a:ext cx="1463409" cy="320845"/>
          </a:xfrm>
          <a:prstGeom prst="rect">
            <a:avLst/>
          </a:prstGeom>
        </p:spPr>
      </p:pic>
    </p:spTree>
    <p:extLst>
      <p:ext uri="{BB962C8B-B14F-4D97-AF65-F5344CB8AC3E}">
        <p14:creationId xmlns:p14="http://schemas.microsoft.com/office/powerpoint/2010/main" val="4209656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3_Walkin">
    <p:spTree>
      <p:nvGrpSpPr>
        <p:cNvPr id="1" name=""/>
        <p:cNvGrpSpPr/>
        <p:nvPr/>
      </p:nvGrpSpPr>
      <p:grpSpPr>
        <a:xfrm>
          <a:off x="0" y="0"/>
          <a:ext cx="0" cy="0"/>
          <a:chOff x="0" y="0"/>
          <a:chExt cx="0" cy="0"/>
        </a:xfrm>
      </p:grpSpPr>
      <p:sp>
        <p:nvSpPr>
          <p:cNvPr id="5" name="Rectangle 4"/>
          <p:cNvSpPr/>
          <p:nvPr userDrawn="1"/>
        </p:nvSpPr>
        <p:spPr bwMode="auto">
          <a:xfrm>
            <a:off x="0" y="0"/>
            <a:ext cx="12436475" cy="6994525"/>
          </a:xfrm>
          <a:prstGeom prst="rect">
            <a:avLst/>
          </a:prstGeom>
          <a:solidFill>
            <a:srgbClr val="0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2" name="Picture 1"/>
          <p:cNvPicPr>
            <a:picLocks noChangeAspect="1"/>
          </p:cNvPicPr>
          <p:nvPr userDrawn="1"/>
        </p:nvPicPr>
        <p:blipFill rotWithShape="1">
          <a:blip r:embed="rId2"/>
          <a:srcRect l="8345" r="23402"/>
          <a:stretch/>
        </p:blipFill>
        <p:spPr>
          <a:xfrm>
            <a:off x="3949421" y="0"/>
            <a:ext cx="8487054" cy="6994525"/>
          </a:xfrm>
          <a:prstGeom prst="rect">
            <a:avLst/>
          </a:prstGeom>
        </p:spPr>
      </p:pic>
      <p:sp>
        <p:nvSpPr>
          <p:cNvPr id="9" name="Title 1"/>
          <p:cNvSpPr>
            <a:spLocks noGrp="1"/>
          </p:cNvSpPr>
          <p:nvPr>
            <p:ph type="title" hasCustomPrompt="1"/>
          </p:nvPr>
        </p:nvSpPr>
        <p:spPr bwMode="auto">
          <a:xfrm>
            <a:off x="359926" y="3851144"/>
            <a:ext cx="6402388" cy="896112"/>
          </a:xfrm>
          <a:noFill/>
        </p:spPr>
        <p:txBody>
          <a:bodyPr lIns="146304" tIns="91440" rIns="146304" bIns="91440" anchor="t" anchorCtr="0"/>
          <a:lstStyle>
            <a:lvl1pPr>
              <a:defRPr sz="5400" spc="-100" baseline="0">
                <a:gradFill>
                  <a:gsLst>
                    <a:gs pos="57576">
                      <a:srgbClr val="FFFFFF"/>
                    </a:gs>
                    <a:gs pos="35000">
                      <a:srgbClr val="FFFFFF"/>
                    </a:gs>
                  </a:gsLst>
                  <a:lin ang="5400000" scaled="0"/>
                </a:gradFill>
              </a:defRPr>
            </a:lvl1pPr>
          </a:lstStyle>
          <a:p>
            <a:r>
              <a:rPr lang="en-US"/>
              <a:t>Event name here</a:t>
            </a:r>
          </a:p>
        </p:txBody>
      </p:sp>
      <p:sp>
        <p:nvSpPr>
          <p:cNvPr id="3" name="Text Placeholder 2"/>
          <p:cNvSpPr>
            <a:spLocks noGrp="1"/>
          </p:cNvSpPr>
          <p:nvPr>
            <p:ph type="body" sz="quarter" idx="14" hasCustomPrompt="1"/>
          </p:nvPr>
        </p:nvSpPr>
        <p:spPr bwMode="auto">
          <a:xfrm>
            <a:off x="359926" y="4730471"/>
            <a:ext cx="6402388" cy="731528"/>
          </a:xfrm>
        </p:spPr>
        <p:txBody>
          <a:bodyPr tIns="109728" bIns="109728">
            <a:noAutofit/>
          </a:bodyPr>
          <a:lstStyle>
            <a:lvl1pPr marL="0" indent="0">
              <a:spcBef>
                <a:spcPts val="0"/>
              </a:spcBef>
              <a:buNone/>
              <a:defRPr sz="2400">
                <a:gradFill>
                  <a:gsLst>
                    <a:gs pos="57576">
                      <a:srgbClr val="FFFFFF"/>
                    </a:gs>
                    <a:gs pos="35000">
                      <a:srgbClr val="FFFFFF"/>
                    </a:gs>
                  </a:gsLst>
                  <a:lin ang="5400000" scaled="0"/>
                </a:gradFill>
                <a:latin typeface="+mn-lt"/>
              </a:defRPr>
            </a:lvl1pPr>
          </a:lstStyle>
          <a:p>
            <a:pPr lvl="0"/>
            <a:r>
              <a:rPr lang="en-US"/>
              <a:t>City | Date</a:t>
            </a:r>
          </a:p>
        </p:txBody>
      </p:sp>
      <p:pic>
        <p:nvPicPr>
          <p:cNvPr id="8" name="Picture 7" hidden="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White">
          <a:xfrm>
            <a:off x="457580" y="6243964"/>
            <a:ext cx="1280160" cy="273038"/>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9926" y="6341326"/>
            <a:ext cx="1463409" cy="320845"/>
          </a:xfrm>
          <a:prstGeom prst="rect">
            <a:avLst/>
          </a:prstGeom>
        </p:spPr>
      </p:pic>
    </p:spTree>
    <p:extLst>
      <p:ext uri="{BB962C8B-B14F-4D97-AF65-F5344CB8AC3E}">
        <p14:creationId xmlns:p14="http://schemas.microsoft.com/office/powerpoint/2010/main" val="325642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tx2"/>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bwMode="auto">
          <a:xfrm>
            <a:off x="274702" y="2138228"/>
            <a:ext cx="6402388" cy="1828800"/>
          </a:xfrm>
          <a:noFill/>
        </p:spPr>
        <p:txBody>
          <a:bodyPr lIns="146304" tIns="91440" rIns="146304" bIns="91440" anchor="t" anchorCtr="0"/>
          <a:lstStyle>
            <a:lvl1pPr>
              <a:defRPr sz="5400" spc="-100" baseline="0">
                <a:gradFill>
                  <a:gsLst>
                    <a:gs pos="57576">
                      <a:srgbClr val="FFFFFF"/>
                    </a:gs>
                    <a:gs pos="35000">
                      <a:srgbClr val="FFFFFF"/>
                    </a:gs>
                  </a:gsLst>
                  <a:lin ang="5400000" scaled="0"/>
                </a:gradFill>
              </a:defRPr>
            </a:lvl1pPr>
          </a:lstStyle>
          <a:p>
            <a:r>
              <a:rPr lang="en-US"/>
              <a:t>Presentation title</a:t>
            </a:r>
          </a:p>
        </p:txBody>
      </p:sp>
      <p:sp>
        <p:nvSpPr>
          <p:cNvPr id="3" name="Text Placeholder 2"/>
          <p:cNvSpPr>
            <a:spLocks noGrp="1"/>
          </p:cNvSpPr>
          <p:nvPr>
            <p:ph type="body" sz="quarter" idx="14" hasCustomPrompt="1"/>
          </p:nvPr>
        </p:nvSpPr>
        <p:spPr bwMode="auto">
          <a:xfrm>
            <a:off x="273050" y="3954463"/>
            <a:ext cx="6402388" cy="1828800"/>
          </a:xfrm>
        </p:spPr>
        <p:txBody>
          <a:bodyPr tIns="109728" bIns="109728">
            <a:noAutofit/>
          </a:bodyPr>
          <a:lstStyle>
            <a:lvl1pPr marL="0" indent="0">
              <a:spcBef>
                <a:spcPts val="0"/>
              </a:spcBef>
              <a:buNone/>
              <a:defRPr sz="3200">
                <a:gradFill>
                  <a:gsLst>
                    <a:gs pos="57576">
                      <a:srgbClr val="FFFFFF"/>
                    </a:gs>
                    <a:gs pos="35000">
                      <a:srgbClr val="FFFFFF"/>
                    </a:gs>
                  </a:gsLst>
                  <a:lin ang="5400000" scaled="0"/>
                </a:gradFill>
              </a:defRPr>
            </a:lvl1pPr>
          </a:lstStyle>
          <a:p>
            <a:pPr lvl="0"/>
            <a:r>
              <a:rPr lang="en-US"/>
              <a:t>Speaker Name</a:t>
            </a:r>
          </a:p>
        </p:txBody>
      </p:sp>
      <p:pic>
        <p:nvPicPr>
          <p:cNvPr id="7" name="Picture 6" hidden="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black">
          <a:xfrm>
            <a:off x="457580" y="6243964"/>
            <a:ext cx="1280160" cy="273038"/>
          </a:xfrm>
          <a:prstGeom prst="rect">
            <a:avLst/>
          </a:prstGeom>
        </p:spPr>
      </p:pic>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black">
          <a:xfrm>
            <a:off x="457580" y="6194255"/>
            <a:ext cx="1463409" cy="320845"/>
          </a:xfrm>
          <a:prstGeom prst="rect">
            <a:avLst/>
          </a:prstGeom>
        </p:spPr>
      </p:pic>
    </p:spTree>
    <p:extLst>
      <p:ext uri="{BB962C8B-B14F-4D97-AF65-F5344CB8AC3E}">
        <p14:creationId xmlns:p14="http://schemas.microsoft.com/office/powerpoint/2010/main" val="1589533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35203"/>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a:t>Presentation title</a:t>
            </a:r>
          </a:p>
        </p:txBody>
      </p:sp>
      <p:sp>
        <p:nvSpPr>
          <p:cNvPr id="5" name="Text Placeholder 4"/>
          <p:cNvSpPr>
            <a:spLocks noGrp="1"/>
          </p:cNvSpPr>
          <p:nvPr>
            <p:ph type="body" sz="quarter" idx="12" hasCustomPrompt="1"/>
          </p:nvPr>
        </p:nvSpPr>
        <p:spPr>
          <a:xfrm>
            <a:off x="274701" y="3955786"/>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a:t>Speaker Name</a:t>
            </a:r>
          </a:p>
        </p:txBody>
      </p:sp>
      <p:pic>
        <p:nvPicPr>
          <p:cNvPr id="6" name="Picture 5" hidden="1"/>
          <p:cNvPicPr>
            <a:picLocks noChangeAspect="1"/>
          </p:cNvPicPr>
          <p:nvPr userDrawn="1"/>
        </p:nvPicPr>
        <p:blipFill>
          <a:blip r:embed="rId2"/>
          <a:stretch>
            <a:fillRect/>
          </a:stretch>
        </p:blipFill>
        <p:spPr>
          <a:xfrm>
            <a:off x="457580" y="6243237"/>
            <a:ext cx="1280160" cy="274492"/>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7580" y="6194255"/>
            <a:ext cx="1463409" cy="320845"/>
          </a:xfrm>
          <a:prstGeom prst="rect">
            <a:avLst/>
          </a:prstGeom>
        </p:spPr>
      </p:pic>
    </p:spTree>
    <p:extLst>
      <p:ext uri="{BB962C8B-B14F-4D97-AF65-F5344CB8AC3E}">
        <p14:creationId xmlns:p14="http://schemas.microsoft.com/office/powerpoint/2010/main" val="11211432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16556255"/>
      </p:ext>
    </p:extLst>
  </p:cSld>
  <p:clrMapOvr>
    <a:masterClrMapping/>
  </p:clrMapOvr>
  <p:transition>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03369735"/>
      </p:ext>
    </p:extLst>
  </p:cSld>
  <p:clrMapOvr>
    <a:masterClrMapping/>
  </p:clrMapOvr>
  <p:transition>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39459723"/>
      </p:ext>
    </p:extLst>
  </p:cSld>
  <p:clrMapOvr>
    <a:masterClrMapping/>
  </p:clrMapOvr>
  <p:transition>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65881223"/>
      </p:ext>
    </p:extLst>
  </p:cSld>
  <p:clrMapOvr>
    <a:masterClrMapping/>
  </p:clrMapOvr>
  <p:transition>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5857809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3669745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172608"/>
      </p:ext>
    </p:extLst>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28122129"/>
      </p:ext>
    </p:extLst>
  </p:cSld>
  <p:clrMapOvr>
    <a:masterClrMapping/>
  </p:clrMapOvr>
  <p:transition>
    <p:fad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40189685"/>
      </p:ext>
    </p:extLst>
  </p:cSld>
  <p:clrMapOvr>
    <a:masterClrMapping/>
  </p:clrMapOvr>
  <p:transition>
    <p:fad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41464410"/>
      </p:ext>
    </p:extLst>
  </p:cSld>
  <p:clrMapOvr>
    <a:masterClrMapping/>
  </p:clrMapOvr>
  <p:transition>
    <p:fad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1181862"/>
          </a:xfrm>
          <a:noFill/>
        </p:spPr>
        <p:txBody>
          <a:bodyPr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a:t>Demo title</a:t>
            </a:r>
          </a:p>
        </p:txBody>
      </p:sp>
      <p:sp>
        <p:nvSpPr>
          <p:cNvPr id="5" name="Text Placeholder 4"/>
          <p:cNvSpPr>
            <a:spLocks noGrp="1"/>
          </p:cNvSpPr>
          <p:nvPr>
            <p:ph type="body" sz="quarter" idx="12" hasCustomPrompt="1"/>
          </p:nvPr>
        </p:nvSpPr>
        <p:spPr>
          <a:xfrm>
            <a:off x="274638" y="3954463"/>
            <a:ext cx="10058401" cy="738664"/>
          </a:xfrm>
          <a:noFill/>
        </p:spPr>
        <p:txBody>
          <a:bodyPr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a:t>Speaker Name</a:t>
            </a:r>
          </a:p>
        </p:txBody>
      </p:sp>
    </p:spTree>
    <p:extLst>
      <p:ext uri="{BB962C8B-B14F-4D97-AF65-F5344CB8AC3E}">
        <p14:creationId xmlns:p14="http://schemas.microsoft.com/office/powerpoint/2010/main" val="77401092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1181862"/>
          </a:xfrm>
          <a:noFill/>
        </p:spPr>
        <p:txBody>
          <a:bodyPr tIns="91440" bIns="91440" anchor="t" anchorCtr="0">
            <a:spAutoFit/>
          </a:bodyPr>
          <a:lstStyle>
            <a:lvl1pPr>
              <a:defRPr lang="en-US" sz="7200"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a:t>Video title</a:t>
            </a:r>
          </a:p>
        </p:txBody>
      </p:sp>
    </p:spTree>
    <p:extLst>
      <p:ext uri="{BB962C8B-B14F-4D97-AF65-F5344CB8AC3E}">
        <p14:creationId xmlns:p14="http://schemas.microsoft.com/office/powerpoint/2010/main" val="3155228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accent1"/>
                    </a:gs>
                    <a:gs pos="0">
                      <a:schemeClr val="accent1"/>
                    </a:gs>
                  </a:gsLst>
                  <a:lin ang="5400000" scaled="0"/>
                </a:gradFill>
              </a:defRPr>
            </a:lvl1pPr>
          </a:lstStyle>
          <a:p>
            <a:r>
              <a:rPr lang="en-US"/>
              <a:t>Section title</a:t>
            </a:r>
          </a:p>
        </p:txBody>
      </p:sp>
    </p:spTree>
    <p:extLst>
      <p:ext uri="{BB962C8B-B14F-4D97-AF65-F5344CB8AC3E}">
        <p14:creationId xmlns:p14="http://schemas.microsoft.com/office/powerpoint/2010/main" val="474636904"/>
      </p:ext>
    </p:extLst>
  </p:cSld>
  <p:clrMapOvr>
    <a:masterClrMapping/>
  </p:clrMapOvr>
  <p:transition>
    <p:fad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27671589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a:t>Section title</a:t>
            </a:r>
          </a:p>
        </p:txBody>
      </p:sp>
    </p:spTree>
    <p:extLst>
      <p:ext uri="{BB962C8B-B14F-4D97-AF65-F5344CB8AC3E}">
        <p14:creationId xmlns:p14="http://schemas.microsoft.com/office/powerpoint/2010/main" val="130471506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p>
        </p:txBody>
      </p:sp>
      <p:sp>
        <p:nvSpPr>
          <p:cNvPr id="4" name="Title 1"/>
          <p:cNvSpPr>
            <a:spLocks noGrp="1"/>
          </p:cNvSpPr>
          <p:nvPr>
            <p:ph type="title"/>
          </p:nvPr>
        </p:nvSpPr>
        <p:spPr>
          <a:xfrm>
            <a:off x="274639" y="295274"/>
            <a:ext cx="5486399" cy="917575"/>
          </a:xfrm>
        </p:spPr>
        <p:txBody>
          <a:bodyPr/>
          <a:lstStyle/>
          <a:p>
            <a:r>
              <a:rPr lang="en-US"/>
              <a:t>Click to edit Master title style</a:t>
            </a:r>
          </a:p>
        </p:txBody>
      </p:sp>
      <p:sp>
        <p:nvSpPr>
          <p:cNvPr id="6" name="Text Placeholder 5"/>
          <p:cNvSpPr>
            <a:spLocks noGrp="1"/>
          </p:cNvSpPr>
          <p:nvPr>
            <p:ph type="body" sz="quarter" idx="11"/>
          </p:nvPr>
        </p:nvSpPr>
        <p:spPr>
          <a:xfrm>
            <a:off x="274638" y="1221162"/>
            <a:ext cx="5485308"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3056690"/>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23796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2773549"/>
      </p:ext>
    </p:extLst>
  </p:cSld>
  <p:clrMapOvr>
    <a:masterClrMapping/>
  </p:clrMapOvr>
  <p:transition>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2342204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3313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77358985"/>
      </p:ext>
    </p:extLst>
  </p:cSld>
  <p:clrMapOvr>
    <a:masterClrMapping/>
  </p:clrMapOvr>
  <p:transition>
    <p:fad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a:gradFill>
                  <a:gsLst>
                    <a:gs pos="0">
                      <a:srgbClr val="505050"/>
                    </a:gs>
                    <a:gs pos="100000">
                      <a:srgbClr val="505050"/>
                    </a:gs>
                  </a:gsLst>
                  <a:lin ang="5400000" scaled="0"/>
                </a:gradFill>
                <a:cs typeface="Segoe UI" pitchFamily="34" charset="0"/>
              </a:rPr>
              <a:t>© 2015 Microsoft Corporation. All rights reserved. </a:t>
            </a:r>
          </a:p>
        </p:txBody>
      </p:sp>
      <p:pic>
        <p:nvPicPr>
          <p:cNvPr id="4" name="Picture 3"/>
          <p:cNvPicPr>
            <a:picLocks noChangeAspect="1"/>
          </p:cNvPicPr>
          <p:nvPr userDrawn="1"/>
        </p:nvPicPr>
        <p:blipFill>
          <a:blip r:embed="rId2"/>
          <a:stretch>
            <a:fillRect/>
          </a:stretch>
        </p:blipFill>
        <p:spPr bwMode="black">
          <a:xfrm>
            <a:off x="459230" y="3145040"/>
            <a:ext cx="3291840" cy="705834"/>
          </a:xfrm>
          <a:prstGeom prst="rect">
            <a:avLst/>
          </a:prstGeom>
        </p:spPr>
      </p:pic>
    </p:spTree>
    <p:extLst>
      <p:ext uri="{BB962C8B-B14F-4D97-AF65-F5344CB8AC3E}">
        <p14:creationId xmlns:p14="http://schemas.microsoft.com/office/powerpoint/2010/main" val="2113342501"/>
      </p:ext>
    </p:extLst>
  </p:cSld>
  <p:clrMapOvr>
    <a:masterClrMapping/>
  </p:clrMapOvr>
  <p:transition>
    <p:fad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Closing logo slide_color">
    <p:bg>
      <p:bgPr>
        <a:solidFill>
          <a:schemeClr val="accent1"/>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a:gradFill>
                  <a:gsLst>
                    <a:gs pos="0">
                      <a:srgbClr val="FFFFFF"/>
                    </a:gs>
                    <a:gs pos="100000">
                      <a:srgbClr val="FFFFFF"/>
                    </a:gs>
                  </a:gsLst>
                  <a:lin ang="5400000" scaled="0"/>
                </a:gradFill>
                <a:cs typeface="Segoe UI" pitchFamily="34" charset="0"/>
              </a:rPr>
              <a:t>© 2015 Microsoft Corporation. All rights reserved. </a:t>
            </a:r>
          </a:p>
        </p:txBody>
      </p:sp>
      <p:pic>
        <p:nvPicPr>
          <p:cNvPr id="4" name="Picture 3"/>
          <p:cNvPicPr>
            <a:picLocks noChangeAspect="1"/>
          </p:cNvPicPr>
          <p:nvPr userDrawn="1"/>
        </p:nvPicPr>
        <p:blipFill>
          <a:blip r:embed="rId2"/>
          <a:stretch>
            <a:fillRect/>
          </a:stretch>
        </p:blipFill>
        <p:spPr bwMode="black">
          <a:xfrm>
            <a:off x="459232" y="3145040"/>
            <a:ext cx="3291840" cy="705836"/>
          </a:xfrm>
          <a:prstGeom prst="rect">
            <a:avLst/>
          </a:prstGeom>
        </p:spPr>
      </p:pic>
    </p:spTree>
    <p:extLst>
      <p:ext uri="{BB962C8B-B14F-4D97-AF65-F5344CB8AC3E}">
        <p14:creationId xmlns:p14="http://schemas.microsoft.com/office/powerpoint/2010/main" val="76400909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a:t>Use this Layout for Speaker Notes slides</a:t>
            </a:r>
          </a:p>
          <a:p>
            <a:pPr lvl="1"/>
            <a:r>
              <a:rPr lang="en-US"/>
              <a:t>Second level</a:t>
            </a:r>
          </a:p>
          <a:p>
            <a:pPr lvl="2"/>
            <a:r>
              <a:rPr lang="en-US"/>
              <a:t>Third level</a:t>
            </a:r>
          </a:p>
          <a:p>
            <a:pPr lvl="3"/>
            <a:r>
              <a:rPr lang="en-US"/>
              <a:t>Fourth level</a:t>
            </a:r>
          </a:p>
          <a:p>
            <a:pPr lvl="4"/>
            <a:r>
              <a:rPr lang="en-US"/>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p>
        </p:txBody>
      </p:sp>
    </p:spTree>
    <p:extLst>
      <p:ext uri="{BB962C8B-B14F-4D97-AF65-F5344CB8AC3E}">
        <p14:creationId xmlns:p14="http://schemas.microsoft.com/office/powerpoint/2010/main" val="9345013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userDrawn="1">
  <p:cSld name="2_Title &amp; Content_with Subtitle">
    <p:bg>
      <p:bgPr>
        <a:solidFill>
          <a:schemeClr val="bg1"/>
        </a:solidFill>
        <a:effectLst/>
      </p:bgPr>
    </p:bg>
    <p:spTree>
      <p:nvGrpSpPr>
        <p:cNvPr id="1" name=""/>
        <p:cNvGrpSpPr/>
        <p:nvPr/>
      </p:nvGrpSpPr>
      <p:grpSpPr>
        <a:xfrm>
          <a:off x="0" y="0"/>
          <a:ext cx="0" cy="0"/>
          <a:chOff x="0" y="0"/>
          <a:chExt cx="0" cy="0"/>
        </a:xfrm>
      </p:grpSpPr>
      <p:sp>
        <p:nvSpPr>
          <p:cNvPr id="3" name="Text Placeholder 8"/>
          <p:cNvSpPr>
            <a:spLocks noGrp="1"/>
          </p:cNvSpPr>
          <p:nvPr>
            <p:ph type="body" sz="quarter" idx="15"/>
          </p:nvPr>
        </p:nvSpPr>
        <p:spPr>
          <a:xfrm>
            <a:off x="496598" y="513799"/>
            <a:ext cx="11443284" cy="496527"/>
          </a:xfrm>
        </p:spPr>
        <p:txBody>
          <a:bodyPr>
            <a:noAutofit/>
          </a:bodyPr>
          <a:lstStyle>
            <a:lvl1pPr>
              <a:lnSpc>
                <a:spcPct val="95000"/>
              </a:lnSpc>
              <a:defRPr sz="4896"/>
            </a:lvl1pPr>
          </a:lstStyle>
          <a:p>
            <a:pPr lvl="0"/>
            <a:r>
              <a:rPr lang="en-US"/>
              <a:t>Click to edit Master text styles</a:t>
            </a:r>
          </a:p>
        </p:txBody>
      </p:sp>
      <p:sp>
        <p:nvSpPr>
          <p:cNvPr id="5" name="Slide Number Placeholder 14"/>
          <p:cNvSpPr>
            <a:spLocks noGrp="1"/>
          </p:cNvSpPr>
          <p:nvPr>
            <p:ph type="sldNum" sz="quarter" idx="4"/>
          </p:nvPr>
        </p:nvSpPr>
        <p:spPr>
          <a:xfrm>
            <a:off x="11782048" y="6567000"/>
            <a:ext cx="496338" cy="251017"/>
          </a:xfrm>
          <a:prstGeom prst="rect">
            <a:avLst/>
          </a:prstGeom>
        </p:spPr>
        <p:txBody>
          <a:bodyPr/>
          <a:lstStyle>
            <a:lvl1pPr>
              <a:defRPr sz="1360"/>
            </a:lvl1pPr>
          </a:lstStyle>
          <a:p>
            <a:pPr defTabSz="932563"/>
            <a:fld id="{B6F15528-21DE-4FAA-801E-634DDDAF4B2B}" type="slidenum">
              <a:rPr lang="en-US" smtClean="0">
                <a:solidFill>
                  <a:srgbClr val="979796">
                    <a:lumMod val="40000"/>
                    <a:lumOff val="60000"/>
                  </a:srgbClr>
                </a:solidFill>
              </a:rPr>
              <a:pPr defTabSz="932563"/>
              <a:t>‹#›</a:t>
            </a:fld>
            <a:endParaRPr lang="en-US">
              <a:solidFill>
                <a:srgbClr val="979796">
                  <a:lumMod val="40000"/>
                  <a:lumOff val="60000"/>
                </a:srgbClr>
              </a:solidFill>
            </a:endParaRPr>
          </a:p>
        </p:txBody>
      </p:sp>
    </p:spTree>
    <p:extLst>
      <p:ext uri="{BB962C8B-B14F-4D97-AF65-F5344CB8AC3E}">
        <p14:creationId xmlns:p14="http://schemas.microsoft.com/office/powerpoint/2010/main" val="2578865215"/>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4"/>
            <a:ext cx="8219814" cy="1828800"/>
          </a:xfrm>
        </p:spPr>
        <p:txBody>
          <a:bodyPr/>
          <a:lstStyle>
            <a:lvl1pPr>
              <a:defRPr sz="6256" baseline="0"/>
            </a:lvl1pPr>
          </a:lstStyle>
          <a:p>
            <a:r>
              <a:rPr lang="en-US"/>
              <a:t>Click to edit Master title style</a:t>
            </a:r>
          </a:p>
        </p:txBody>
      </p:sp>
      <p:sp>
        <p:nvSpPr>
          <p:cNvPr id="3" name="Slide Number Placeholder 2"/>
          <p:cNvSpPr>
            <a:spLocks noGrp="1"/>
          </p:cNvSpPr>
          <p:nvPr>
            <p:ph type="sldNum" sz="quarter" idx="4"/>
          </p:nvPr>
        </p:nvSpPr>
        <p:spPr>
          <a:xfrm>
            <a:off x="8912807" y="6482890"/>
            <a:ext cx="2901844" cy="373472"/>
          </a:xfrm>
          <a:prstGeom prst="rect">
            <a:avLst/>
          </a:prstGeom>
        </p:spPr>
        <p:txBody>
          <a:bodyPr vert="horz" lIns="91440" tIns="45720" rIns="91440" bIns="45720" rtlCol="0" anchor="ctr"/>
          <a:lstStyle>
            <a:lvl1pPr algn="r">
              <a:defRPr sz="1632">
                <a:solidFill>
                  <a:schemeClr val="tx1">
                    <a:tint val="75000"/>
                  </a:schemeClr>
                </a:solidFill>
              </a:defRPr>
            </a:lvl1pPr>
          </a:lstStyle>
          <a:p>
            <a:fld id="{7A4D8FD0-C6CA-E84B-AF0C-C0F93E4C2F0D}" type="slidenum">
              <a:rPr lang="en-US" smtClean="0">
                <a:solidFill>
                  <a:srgbClr val="505050">
                    <a:tint val="75000"/>
                  </a:srgbClr>
                </a:solidFill>
              </a:rPr>
              <a:pPr/>
              <a:t>‹#›</a:t>
            </a:fld>
            <a:endParaRPr lang="en-US">
              <a:solidFill>
                <a:srgbClr val="505050">
                  <a:tint val="75000"/>
                </a:srgbClr>
              </a:solidFill>
            </a:endParaRPr>
          </a:p>
        </p:txBody>
      </p:sp>
    </p:spTree>
    <p:extLst>
      <p:ext uri="{BB962C8B-B14F-4D97-AF65-F5344CB8AC3E}">
        <p14:creationId xmlns:p14="http://schemas.microsoft.com/office/powerpoint/2010/main" val="2363756341"/>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610562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a:blip r:embed="rId2"/>
          <a:stretch>
            <a:fillRect/>
          </a:stretch>
        </p:blipFill>
        <p:spPr>
          <a:xfrm>
            <a:off x="462280" y="6209084"/>
            <a:ext cx="1456418" cy="310896"/>
          </a:xfrm>
          <a:prstGeom prst="rect">
            <a:avLst/>
          </a:prstGeom>
        </p:spPr>
      </p:pic>
      <p:pic>
        <p:nvPicPr>
          <p:cNvPr id="6" name="Picture 5"/>
          <p:cNvPicPr>
            <a:picLocks noChangeAspect="1"/>
          </p:cNvPicPr>
          <p:nvPr userDrawn="1"/>
        </p:nvPicPr>
        <p:blipFill rotWithShape="1">
          <a:blip r:embed="rId3"/>
          <a:srcRect r="40044"/>
          <a:stretch/>
        </p:blipFill>
        <p:spPr>
          <a:xfrm>
            <a:off x="-246501" y="1965643"/>
            <a:ext cx="4736205" cy="2148840"/>
          </a:xfrm>
          <a:prstGeom prst="rect">
            <a:avLst/>
          </a:prstGeom>
        </p:spPr>
      </p:pic>
    </p:spTree>
    <p:extLst>
      <p:ext uri="{BB962C8B-B14F-4D97-AF65-F5344CB8AC3E}">
        <p14:creationId xmlns:p14="http://schemas.microsoft.com/office/powerpoint/2010/main" val="2620341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6" name="Rectangle 5"/>
          <p:cNvSpPr/>
          <p:nvPr userDrawn="1"/>
        </p:nvSpPr>
        <p:spPr bwMode="gray">
          <a:xfrm>
            <a:off x="0" y="5897245"/>
            <a:ext cx="12435840" cy="10972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stretch>
            <a:fillRect/>
          </a:stretch>
        </p:blipFill>
        <p:spPr>
          <a:xfrm>
            <a:off x="370840" y="6294142"/>
            <a:ext cx="1456418" cy="310896"/>
          </a:xfrm>
          <a:prstGeom prst="rect">
            <a:avLst/>
          </a:prstGeom>
        </p:spPr>
      </p:pic>
      <p:sp>
        <p:nvSpPr>
          <p:cNvPr id="3" name="Text Placeholder 2"/>
          <p:cNvSpPr>
            <a:spLocks noGrp="1"/>
          </p:cNvSpPr>
          <p:nvPr>
            <p:ph type="body" sz="quarter" idx="13" hasCustomPrompt="1"/>
          </p:nvPr>
        </p:nvSpPr>
        <p:spPr bwMode="white">
          <a:xfrm>
            <a:off x="10333038" y="296863"/>
            <a:ext cx="1828800" cy="461665"/>
          </a:xfrm>
        </p:spPr>
        <p:txBody>
          <a:bodyPr/>
          <a:lstStyle>
            <a:lvl1pPr marL="0" indent="0" algn="r">
              <a:buNone/>
              <a:defRPr sz="2000">
                <a:latin typeface="+mn-lt"/>
              </a:defRPr>
            </a:lvl1pPr>
          </a:lstStyle>
          <a:p>
            <a:pPr lvl="0"/>
            <a:r>
              <a:rPr lang="en-US" dirty="0"/>
              <a:t>Session Code</a:t>
            </a:r>
          </a:p>
        </p:txBody>
      </p:sp>
    </p:spTree>
    <p:extLst>
      <p:ext uri="{BB962C8B-B14F-4D97-AF65-F5344CB8AC3E}">
        <p14:creationId xmlns:p14="http://schemas.microsoft.com/office/powerpoint/2010/main" val="17835652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80655951"/>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33594543"/>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4238344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47077705"/>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92662917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313373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8953311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2925191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235704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0261040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55362693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75085370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4399769"/>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30298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565035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500129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324043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18212562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78540401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3508377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869597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1810061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866984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8340185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974786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952768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735886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326847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3675529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0099646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9966985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408852537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36749932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2218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97650572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37950056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28606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5384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739778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84353885"/>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147828159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6904015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77607994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2442080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7989673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0333873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1754372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7056279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2910355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79599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113705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5091318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1458576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38456345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38708227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319577737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70934202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91321836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382525445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360281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605684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618585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34784084"/>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96143189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73754046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pic>
        <p:nvPicPr>
          <p:cNvPr id="7" name="Picture 6"/>
          <p:cNvPicPr>
            <a:picLocks noChangeAspect="1"/>
          </p:cNvPicPr>
          <p:nvPr userDrawn="1"/>
        </p:nvPicPr>
        <p:blipFill>
          <a:blip r:embed="rId4"/>
          <a:stretch>
            <a:fillRect/>
          </a:stretch>
        </p:blipFill>
        <p:spPr>
          <a:xfrm>
            <a:off x="4828910" y="493939"/>
            <a:ext cx="7135291" cy="1325880"/>
          </a:xfrm>
          <a:prstGeom prst="rect">
            <a:avLst/>
          </a:prstGeom>
        </p:spPr>
      </p:pic>
    </p:spTree>
    <p:extLst>
      <p:ext uri="{BB962C8B-B14F-4D97-AF65-F5344CB8AC3E}">
        <p14:creationId xmlns:p14="http://schemas.microsoft.com/office/powerpoint/2010/main" val="3355273033"/>
      </p:ext>
    </p:extLst>
  </p:cSld>
  <p:clrMapOvr>
    <a:masterClrMapping/>
  </p:clrMapOvr>
  <p:transition>
    <p:fade/>
  </p:transition>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Slide - ANIMATED">
    <p:bg bwMode="auto">
      <p:bgRef idx="1001">
        <a:schemeClr val="bg2"/>
      </p:bgRef>
    </p:bg>
    <p:spTree>
      <p:nvGrpSpPr>
        <p:cNvPr id="1" name=""/>
        <p:cNvGrpSpPr/>
        <p:nvPr/>
      </p:nvGrpSpPr>
      <p:grpSpPr>
        <a:xfrm>
          <a:off x="0" y="0"/>
          <a:ext cx="0" cy="0"/>
          <a:chOff x="0" y="0"/>
          <a:chExt cx="0" cy="0"/>
        </a:xfrm>
      </p:grpSpPr>
      <p:sp>
        <p:nvSpPr>
          <p:cNvPr id="12" name="Rectangle 5"/>
          <p:cNvSpPr>
            <a:spLocks noChangeArrowheads="1"/>
          </p:cNvSpPr>
          <p:nvPr userDrawn="1"/>
        </p:nvSpPr>
        <p:spPr bwMode="auto">
          <a:xfrm>
            <a:off x="3175" y="4395788"/>
            <a:ext cx="12433300" cy="2601913"/>
          </a:xfrm>
          <a:prstGeom prst="rect">
            <a:avLst/>
          </a:prstGeom>
          <a:solidFill>
            <a:srgbClr val="4DA0E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Rectangle 7"/>
          <p:cNvSpPr>
            <a:spLocks noChangeArrowheads="1"/>
          </p:cNvSpPr>
          <p:nvPr userDrawn="1"/>
        </p:nvSpPr>
        <p:spPr bwMode="auto">
          <a:xfrm>
            <a:off x="0" y="5843588"/>
            <a:ext cx="12433301" cy="1154113"/>
          </a:xfrm>
          <a:prstGeom prst="rect">
            <a:avLst/>
          </a:prstGeom>
          <a:solidFill>
            <a:srgbClr val="00188F"/>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11" name="Rectangle 8"/>
          <p:cNvSpPr>
            <a:spLocks noChangeArrowheads="1"/>
          </p:cNvSpPr>
          <p:nvPr userDrawn="1"/>
        </p:nvSpPr>
        <p:spPr bwMode="auto">
          <a:xfrm>
            <a:off x="3175" y="3409950"/>
            <a:ext cx="12430127" cy="282575"/>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12"/>
          <p:cNvSpPr/>
          <p:nvPr userDrawn="1"/>
        </p:nvSpPr>
        <p:spPr bwMode="white">
          <a:xfrm>
            <a:off x="0" y="-318"/>
            <a:ext cx="12435840" cy="699516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2" hasCustomPrompt="1"/>
          </p:nvPr>
        </p:nvSpPr>
        <p:spPr>
          <a:xfrm>
            <a:off x="276540" y="3551231"/>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a:t>Speaker Name</a:t>
            </a:r>
          </a:p>
        </p:txBody>
      </p:sp>
      <p:sp>
        <p:nvSpPr>
          <p:cNvPr id="9" name="Title 1"/>
          <p:cNvSpPr>
            <a:spLocks noGrp="1"/>
          </p:cNvSpPr>
          <p:nvPr>
            <p:ph type="title" hasCustomPrompt="1"/>
          </p:nvPr>
        </p:nvSpPr>
        <p:spPr>
          <a:xfrm>
            <a:off x="274703" y="1713939"/>
            <a:ext cx="10058336"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a:t>Presentation title</a:t>
            </a:r>
          </a:p>
        </p:txBody>
      </p:sp>
      <p:sp>
        <p:nvSpPr>
          <p:cNvPr id="8" name="Rectangle 6"/>
          <p:cNvSpPr>
            <a:spLocks noChangeArrowheads="1"/>
          </p:cNvSpPr>
          <p:nvPr userDrawn="1"/>
        </p:nvSpPr>
        <p:spPr bwMode="auto">
          <a:xfrm>
            <a:off x="3175" y="4395788"/>
            <a:ext cx="12433300" cy="260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a:gradFill>
                  <a:gsLst>
                    <a:gs pos="0">
                      <a:schemeClr val="tx1">
                        <a:alpha val="50000"/>
                      </a:schemeClr>
                    </a:gs>
                    <a:gs pos="86000">
                      <a:schemeClr val="tx1">
                        <a:alpha val="50000"/>
                      </a:schemeClr>
                    </a:gs>
                  </a:gsLst>
                  <a:lin ang="5400000" scaled="0"/>
                </a:gradFill>
                <a:latin typeface="+mn-lt"/>
              </a:rPr>
              <a:t>MICROSOFT CONFIDENTIAL – INTERNAL ONLY</a:t>
            </a:r>
          </a:p>
        </p:txBody>
      </p:sp>
      <p:sp>
        <p:nvSpPr>
          <p:cNvPr id="17" name="Text Placeholder 16"/>
          <p:cNvSpPr>
            <a:spLocks noGrp="1"/>
          </p:cNvSpPr>
          <p:nvPr>
            <p:ph type="body" sz="quarter" idx="13" hasCustomPrompt="1"/>
          </p:nvPr>
        </p:nvSpPr>
        <p:spPr>
          <a:xfrm>
            <a:off x="8481738" y="294304"/>
            <a:ext cx="3657600" cy="461665"/>
          </a:xfrm>
        </p:spPr>
        <p:txBody>
          <a:bodyPr/>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a:t>Session Code</a:t>
            </a:r>
          </a:p>
        </p:txBody>
      </p:sp>
      <p:sp>
        <p:nvSpPr>
          <p:cNvPr id="15" name="Text Placeholder 16"/>
          <p:cNvSpPr>
            <a:spLocks noGrp="1"/>
          </p:cNvSpPr>
          <p:nvPr>
            <p:ph type="body" sz="quarter" idx="14" hasCustomPrompt="1"/>
          </p:nvPr>
        </p:nvSpPr>
        <p:spPr>
          <a:xfrm>
            <a:off x="274703" y="6026443"/>
            <a:ext cx="3657600" cy="461665"/>
          </a:xfrm>
        </p:spPr>
        <p:txBody>
          <a:bodyPr/>
          <a:lstStyle>
            <a:lvl1pPr marL="0" indent="0" algn="l">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a:t>Yammer hashtag</a:t>
            </a:r>
          </a:p>
        </p:txBody>
      </p:sp>
      <p:pic>
        <p:nvPicPr>
          <p:cNvPr id="16" name="Picture 15"/>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3823088393"/>
      </p:ext>
    </p:extLst>
  </p:cSld>
  <p:clrMapOvr>
    <a:overrideClrMapping bg1="dk1" tx1="lt1" bg2="dk2" tx2="lt2" accent1="accent1" accent2="accent2" accent3="accent3" accent4="accent4" accent5="accent5" accent6="accent6" hlink="hlink" folHlink="folHlink"/>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24000" decel="76000" fill="hold" grpId="0" nodeType="withEffect">
                                  <p:stCondLst>
                                    <p:cond delay="0"/>
                                  </p:stCondLst>
                                  <p:childTnLst>
                                    <p:animMotion origin="layout" path="M 0 3.25011E-6 L 1.00728 3.25011E-6 " pathEditMode="relative" rAng="0" ptsTypes="AA">
                                      <p:cBhvr>
                                        <p:cTn id="6" dur="750" fill="hold"/>
                                        <p:tgtEl>
                                          <p:spTgt spid="11"/>
                                        </p:tgtEl>
                                        <p:attrNameLst>
                                          <p:attrName>ppt_x</p:attrName>
                                          <p:attrName>ppt_y</p:attrName>
                                        </p:attrNameLst>
                                      </p:cBhvr>
                                      <p:rCtr x="50357" y="0"/>
                                    </p:animMotion>
                                  </p:childTnLst>
                                </p:cTn>
                              </p:par>
                              <p:par>
                                <p:cTn id="7" presetID="63" presetClass="path" presetSubtype="0" accel="24000" decel="76000" fill="hold" grpId="0" nodeType="withEffect">
                                  <p:stCondLst>
                                    <p:cond delay="250"/>
                                  </p:stCondLst>
                                  <p:childTnLst>
                                    <p:animMotion origin="layout" path="M 0 3.25011E-6 L 1.00728 3.25011E-6 " pathEditMode="relative" rAng="0" ptsTypes="AA">
                                      <p:cBhvr>
                                        <p:cTn id="8" dur="750" fill="hold"/>
                                        <p:tgtEl>
                                          <p:spTgt spid="12"/>
                                        </p:tgtEl>
                                        <p:attrNameLst>
                                          <p:attrName>ppt_x</p:attrName>
                                          <p:attrName>ppt_y</p:attrName>
                                        </p:attrNameLst>
                                      </p:cBhvr>
                                      <p:rCtr x="50357" y="0"/>
                                    </p:animMotion>
                                  </p:childTnLst>
                                </p:cTn>
                              </p:par>
                              <p:par>
                                <p:cTn id="9" presetID="63" presetClass="path" presetSubtype="0" accel="24000" decel="76000" fill="hold" grpId="0" nodeType="withEffect">
                                  <p:stCondLst>
                                    <p:cond delay="150"/>
                                  </p:stCondLst>
                                  <p:childTnLst>
                                    <p:animMotion origin="layout" path="M 0 3.25011E-6 L 1.00728 3.25011E-6 " pathEditMode="relative" rAng="0" ptsTypes="AA">
                                      <p:cBhvr>
                                        <p:cTn id="10" dur="750" fill="hold"/>
                                        <p:tgtEl>
                                          <p:spTgt spid="10"/>
                                        </p:tgtEl>
                                        <p:attrNameLst>
                                          <p:attrName>ppt_x</p:attrName>
                                          <p:attrName>ppt_y</p:attrName>
                                        </p:attrNameLst>
                                      </p:cBhvr>
                                      <p:rCtr x="50357" y="0"/>
                                    </p:animMotion>
                                  </p:childTnLst>
                                </p:cTn>
                              </p:par>
                              <p:par>
                                <p:cTn id="11" presetID="1" presetClass="entr" presetSubtype="0" fill="hold" grpId="0" nodeType="withEffect">
                                  <p:stCondLst>
                                    <p:cond delay="1000"/>
                                  </p:stCondLst>
                                  <p:childTnLst>
                                    <p:set>
                                      <p:cBhvr>
                                        <p:cTn id="12" dur="1" fill="hold">
                                          <p:stCondLst>
                                            <p:cond delay="0"/>
                                          </p:stCondLst>
                                        </p:cTn>
                                        <p:tgtEl>
                                          <p:spTgt spid="13"/>
                                        </p:tgtEl>
                                        <p:attrNameLst>
                                          <p:attrName>style.visibility</p:attrName>
                                        </p:attrNameLst>
                                      </p:cBhvr>
                                      <p:to>
                                        <p:strVal val="visible"/>
                                      </p:to>
                                    </p:set>
                                  </p:childTnLst>
                                </p:cTn>
                              </p:par>
                              <p:par>
                                <p:cTn id="13" presetID="10" presetClass="entr" presetSubtype="0" fill="hold" grpId="0" nodeType="withEffect">
                                  <p:stCondLst>
                                    <p:cond delay="75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950"/>
                                        <p:tgtEl>
                                          <p:spTgt spid="9"/>
                                        </p:tgtEl>
                                      </p:cBhvr>
                                    </p:animEffect>
                                  </p:childTnLst>
                                </p:cTn>
                              </p:par>
                              <p:par>
                                <p:cTn id="16" presetID="63" presetClass="path" presetSubtype="0" decel="100000" fill="hold" grpId="1" nodeType="withEffect">
                                  <p:stCondLst>
                                    <p:cond delay="750"/>
                                  </p:stCondLst>
                                  <p:childTnLst>
                                    <p:animMotion origin="layout" path="M -0.01455 4.96142E-6 L -4.34261E-6 4.96142E-6 " pathEditMode="relative" rAng="0" ptsTypes="AA">
                                      <p:cBhvr>
                                        <p:cTn id="17" dur="950" fill="hold"/>
                                        <p:tgtEl>
                                          <p:spTgt spid="9"/>
                                        </p:tgtEl>
                                        <p:attrNameLst>
                                          <p:attrName>ppt_x</p:attrName>
                                          <p:attrName>ppt_y</p:attrName>
                                        </p:attrNameLst>
                                      </p:cBhvr>
                                      <p:rCtr x="728" y="0"/>
                                    </p:animMotion>
                                  </p:childTnLst>
                                </p:cTn>
                              </p:par>
                              <p:par>
                                <p:cTn id="18" presetID="6" presetClass="emph" presetSubtype="0" accel="100000" autoRev="1" fill="hold" grpId="2" nodeType="withEffect">
                                  <p:stCondLst>
                                    <p:cond delay="50"/>
                                  </p:stCondLst>
                                  <p:childTnLst>
                                    <p:animScale>
                                      <p:cBhvr>
                                        <p:cTn id="19" dur="500" fill="hold"/>
                                        <p:tgtEl>
                                          <p:spTgt spid="9"/>
                                        </p:tgtEl>
                                      </p:cBhvr>
                                      <p:by x="95000" y="95000"/>
                                    </p:animScale>
                                  </p:childTnLst>
                                </p:cTn>
                              </p:par>
                              <p:par>
                                <p:cTn id="20" presetID="10" presetClass="entr" presetSubtype="0" fill="hold" grpId="0" nodeType="withEffect">
                                  <p:stCondLst>
                                    <p:cond delay="8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950"/>
                                        <p:tgtEl>
                                          <p:spTgt spid="5"/>
                                        </p:tgtEl>
                                      </p:cBhvr>
                                    </p:animEffect>
                                  </p:childTnLst>
                                </p:cTn>
                              </p:par>
                              <p:par>
                                <p:cTn id="23" presetID="63" presetClass="path" presetSubtype="0" decel="100000" fill="hold" grpId="1" nodeType="withEffect">
                                  <p:stCondLst>
                                    <p:cond delay="800"/>
                                  </p:stCondLst>
                                  <p:childTnLst>
                                    <p:animMotion origin="layout" path="M -0.01455 2.42851E-6 L -3.02783E-6 2.42851E-6 " pathEditMode="relative" rAng="0" ptsTypes="AA">
                                      <p:cBhvr>
                                        <p:cTn id="24" dur="950" fill="hold"/>
                                        <p:tgtEl>
                                          <p:spTgt spid="5"/>
                                        </p:tgtEl>
                                        <p:attrNameLst>
                                          <p:attrName>ppt_x</p:attrName>
                                          <p:attrName>ppt_y</p:attrName>
                                        </p:attrNameLst>
                                      </p:cBhvr>
                                      <p:rCtr x="728" y="0"/>
                                    </p:animMotion>
                                  </p:childTnLst>
                                </p:cTn>
                              </p:par>
                              <p:par>
                                <p:cTn id="25" presetID="6" presetClass="emph" presetSubtype="0" accel="100000" autoRev="1" fill="hold" grpId="2" nodeType="withEffect">
                                  <p:stCondLst>
                                    <p:cond delay="100"/>
                                  </p:stCondLst>
                                  <p:childTnLst>
                                    <p:animScale>
                                      <p:cBhvr>
                                        <p:cTn id="26" dur="500" fill="hold"/>
                                        <p:tgtEl>
                                          <p:spTgt spid="5"/>
                                        </p:tgtEl>
                                      </p:cBhvr>
                                      <p:by x="95000" y="95000"/>
                                    </p:animScale>
                                  </p:childTnLst>
                                </p:cTn>
                              </p:par>
                              <p:par>
                                <p:cTn id="27" presetID="10" presetClass="entr" presetSubtype="0" fill="hold" nodeType="withEffect">
                                  <p:stCondLst>
                                    <p:cond delay="90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950"/>
                                        <p:tgtEl>
                                          <p:spTgt spid="16"/>
                                        </p:tgtEl>
                                      </p:cBhvr>
                                    </p:animEffect>
                                  </p:childTnLst>
                                </p:cTn>
                              </p:par>
                              <p:par>
                                <p:cTn id="30" presetID="63" presetClass="path" presetSubtype="0" decel="100000" fill="hold" nodeType="withEffect">
                                  <p:stCondLst>
                                    <p:cond delay="900"/>
                                  </p:stCondLst>
                                  <p:childTnLst>
                                    <p:animMotion origin="layout" path="M -0.01455 -1.34362E-6 L -3.90605E-7 -1.34362E-6 " pathEditMode="relative" rAng="0" ptsTypes="AA">
                                      <p:cBhvr>
                                        <p:cTn id="31" dur="950" fill="hold"/>
                                        <p:tgtEl>
                                          <p:spTgt spid="16"/>
                                        </p:tgtEl>
                                        <p:attrNameLst>
                                          <p:attrName>ppt_x</p:attrName>
                                          <p:attrName>ppt_y</p:attrName>
                                        </p:attrNameLst>
                                      </p:cBhvr>
                                      <p:rCtr x="728" y="0"/>
                                    </p:animMotion>
                                  </p:childTnLst>
                                </p:cTn>
                              </p:par>
                              <p:par>
                                <p:cTn id="32" presetID="6" presetClass="emph" presetSubtype="0" accel="100000" autoRev="1" fill="hold" nodeType="withEffect">
                                  <p:stCondLst>
                                    <p:cond delay="200"/>
                                  </p:stCondLst>
                                  <p:childTnLst>
                                    <p:animScale>
                                      <p:cBhvr>
                                        <p:cTn id="33" dur="500" fill="hold"/>
                                        <p:tgtEl>
                                          <p:spTgt spid="16"/>
                                        </p:tgtEl>
                                      </p:cBhvr>
                                      <p:by x="95000" y="95000"/>
                                    </p:animScale>
                                  </p:childTnLst>
                                </p:cTn>
                              </p:par>
                              <p:par>
                                <p:cTn id="34" presetID="10" presetClass="entr" presetSubtype="0" fill="hold" grpId="0" nodeType="withEffect">
                                  <p:stCondLst>
                                    <p:cond delay="100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950"/>
                                        <p:tgtEl>
                                          <p:spTgt spid="14"/>
                                        </p:tgtEl>
                                      </p:cBhvr>
                                    </p:animEffect>
                                  </p:childTnLst>
                                </p:cTn>
                              </p:par>
                              <p:par>
                                <p:cTn id="37" presetID="63" presetClass="path" presetSubtype="0" decel="100000" fill="hold" grpId="1" nodeType="withEffect">
                                  <p:stCondLst>
                                    <p:cond delay="1000"/>
                                  </p:stCondLst>
                                  <p:childTnLst>
                                    <p:animMotion origin="layout" path="M -0.01455 -1.34362E-6 L -3.90605E-7 -1.34362E-6 " pathEditMode="relative" rAng="0" ptsTypes="AA">
                                      <p:cBhvr>
                                        <p:cTn id="38" dur="950" fill="hold"/>
                                        <p:tgtEl>
                                          <p:spTgt spid="14"/>
                                        </p:tgtEl>
                                        <p:attrNameLst>
                                          <p:attrName>ppt_x</p:attrName>
                                          <p:attrName>ppt_y</p:attrName>
                                        </p:attrNameLst>
                                      </p:cBhvr>
                                      <p:rCtr x="728" y="0"/>
                                    </p:animMotion>
                                  </p:childTnLst>
                                </p:cTn>
                              </p:par>
                              <p:par>
                                <p:cTn id="39" presetID="6" presetClass="emph" presetSubtype="0" accel="100000" autoRev="1" fill="hold" grpId="2" nodeType="withEffect">
                                  <p:stCondLst>
                                    <p:cond delay="300"/>
                                  </p:stCondLst>
                                  <p:childTnLst>
                                    <p:animScale>
                                      <p:cBhvr>
                                        <p:cTn id="40" dur="500" fill="hold"/>
                                        <p:tgtEl>
                                          <p:spTgt spid="14"/>
                                        </p:tgtEl>
                                      </p:cBhvr>
                                      <p:by x="95000" y="95000"/>
                                    </p:animScale>
                                  </p:childTnLst>
                                </p:cTn>
                              </p:par>
                              <p:par>
                                <p:cTn id="41" presetID="10" presetClass="entr" presetSubtype="0" fill="hold" grpId="0" nodeType="withEffect">
                                  <p:stCondLst>
                                    <p:cond delay="7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950"/>
                                        <p:tgtEl>
                                          <p:spTgt spid="17"/>
                                        </p:tgtEl>
                                      </p:cBhvr>
                                    </p:animEffect>
                                  </p:childTnLst>
                                </p:cTn>
                              </p:par>
                              <p:par>
                                <p:cTn id="44" presetID="63" presetClass="path" presetSubtype="0" decel="100000" fill="hold" grpId="1" nodeType="withEffect">
                                  <p:stCondLst>
                                    <p:cond delay="700"/>
                                  </p:stCondLst>
                                  <p:childTnLst>
                                    <p:animMotion origin="layout" path="M -0.01455 2.13345E-6 L 1.62369E-6 2.13345E-6 " pathEditMode="relative" rAng="0" ptsTypes="AA">
                                      <p:cBhvr>
                                        <p:cTn id="45" dur="950" fill="hold"/>
                                        <p:tgtEl>
                                          <p:spTgt spid="17"/>
                                        </p:tgtEl>
                                        <p:attrNameLst>
                                          <p:attrName>ppt_x</p:attrName>
                                          <p:attrName>ppt_y</p:attrName>
                                        </p:attrNameLst>
                                      </p:cBhvr>
                                      <p:rCtr x="728" y="0"/>
                                    </p:animMotion>
                                  </p:childTnLst>
                                </p:cTn>
                              </p:par>
                              <p:par>
                                <p:cTn id="46" presetID="6" presetClass="emph" presetSubtype="0" accel="100000" autoRev="1" fill="hold" grpId="2" nodeType="withEffect">
                                  <p:stCondLst>
                                    <p:cond delay="0"/>
                                  </p:stCondLst>
                                  <p:childTnLst>
                                    <p:animScale>
                                      <p:cBhvr>
                                        <p:cTn id="47" dur="500" fill="hold"/>
                                        <p:tgtEl>
                                          <p:spTgt spid="17"/>
                                        </p:tgtEl>
                                      </p:cBhvr>
                                      <p:by x="95000" y="95000"/>
                                    </p:animScale>
                                  </p:childTnLst>
                                </p:cTn>
                              </p:par>
                              <p:par>
                                <p:cTn id="48" presetID="10" presetClass="entr" presetSubtype="0" fill="hold" grpId="0" nodeType="withEffect">
                                  <p:stCondLst>
                                    <p:cond delay="70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950"/>
                                        <p:tgtEl>
                                          <p:spTgt spid="15"/>
                                        </p:tgtEl>
                                      </p:cBhvr>
                                    </p:animEffect>
                                  </p:childTnLst>
                                </p:cTn>
                              </p:par>
                              <p:par>
                                <p:cTn id="51" presetID="63" presetClass="path" presetSubtype="0" decel="100000" fill="hold" grpId="1" nodeType="withEffect">
                                  <p:stCondLst>
                                    <p:cond delay="700"/>
                                  </p:stCondLst>
                                  <p:childTnLst>
                                    <p:animMotion origin="layout" path="M -0.01455 -2.09714E-6 L -4.54174E-6 -2.09714E-6 " pathEditMode="relative" rAng="0" ptsTypes="AA">
                                      <p:cBhvr>
                                        <p:cTn id="52" dur="950" fill="hold"/>
                                        <p:tgtEl>
                                          <p:spTgt spid="15"/>
                                        </p:tgtEl>
                                        <p:attrNameLst>
                                          <p:attrName>ppt_x</p:attrName>
                                          <p:attrName>ppt_y</p:attrName>
                                        </p:attrNameLst>
                                      </p:cBhvr>
                                      <p:rCtr x="728" y="0"/>
                                    </p:animMotion>
                                  </p:childTnLst>
                                </p:cTn>
                              </p:par>
                              <p:par>
                                <p:cTn id="53" presetID="6" presetClass="emph" presetSubtype="0" accel="100000" autoRev="1" fill="hold" grpId="2" nodeType="withEffect">
                                  <p:stCondLst>
                                    <p:cond delay="0"/>
                                  </p:stCondLst>
                                  <p:childTnLst>
                                    <p:animScale>
                                      <p:cBhvr>
                                        <p:cTn id="54" dur="500" fill="hold"/>
                                        <p:tgtEl>
                                          <p:spTgt spid="15"/>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animBg="1"/>
      <p:bldP spid="11" grpId="0" animBg="1"/>
      <p:bldP spid="13" grpId="0" animBg="1"/>
      <p:bldP spid="5" grpId="0">
        <p:tmplLst>
          <p:tmpl>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950"/>
                        <p:tgtEl>
                          <p:spTgt spid="5"/>
                        </p:tgtEl>
                      </p:cBhvr>
                    </p:animEffect>
                  </p:childTnLst>
                </p:cTn>
              </p:par>
            </p:tnLst>
          </p:tmpl>
        </p:tmplLst>
      </p:bldP>
      <p:bldP spid="5" grpId="1">
        <p:tmplLst>
          <p:tmpl>
            <p:tnLst>
              <p:par>
                <p:cTn presetID="63" presetClass="path" presetSubtype="0" decel="100000" fill="hold" nodeType="withEffect">
                  <p:stCondLst>
                    <p:cond delay="800"/>
                  </p:stCondLst>
                  <p:childTnLst>
                    <p:animMotion origin="layout" path="M -0.01455 2.42851E-6 L -3.02783E-6 2.42851E-6 " pathEditMode="relative" rAng="0" ptsTypes="AA">
                      <p:cBhvr>
                        <p:cTn dur="950" fill="hold"/>
                        <p:tgtEl>
                          <p:spTgt spid="5"/>
                        </p:tgtEl>
                        <p:attrNameLst>
                          <p:attrName>ppt_x</p:attrName>
                          <p:attrName>ppt_y</p:attrName>
                        </p:attrNameLst>
                      </p:cBhvr>
                      <p:rCtr x="728" y="0"/>
                    </p:animMotion>
                  </p:childTnLst>
                </p:cTn>
              </p:par>
            </p:tnLst>
          </p:tmpl>
        </p:tmplLst>
      </p:bldP>
      <p:bldP spid="5" grpId="2">
        <p:tmplLst>
          <p:tmpl>
            <p:tnLst>
              <p:par>
                <p:cTn presetID="6" presetClass="emph" presetSubtype="0" accel="100000" autoRev="1" fill="hold" nodeType="withEffect">
                  <p:stCondLst>
                    <p:cond delay="100"/>
                  </p:stCondLst>
                  <p:childTnLst>
                    <p:animScale>
                      <p:cBhvr>
                        <p:cTn dur="500" fill="hold"/>
                        <p:tgtEl>
                          <p:spTgt spid="5"/>
                        </p:tgtEl>
                      </p:cBhvr>
                      <p:by x="95000" y="95000"/>
                    </p:animScale>
                  </p:childTnLst>
                </p:cTn>
              </p:par>
            </p:tnLst>
          </p:tmpl>
        </p:tmplLst>
      </p:bldP>
      <p:bldP spid="9" grpId="0"/>
      <p:bldP spid="9" grpId="1"/>
      <p:bldP spid="9" grpId="2"/>
      <p:bldP spid="14" grpId="0"/>
      <p:bldP spid="14" grpId="1"/>
      <p:bldP spid="14" grpId="2"/>
      <p:bldP spid="17" grpId="0">
        <p:tmplLst>
          <p:tmpl>
            <p:tnLst>
              <p:par>
                <p:cTn presetID="10" presetClass="entr" presetSubtype="0" fill="hold" nodeType="withEffect">
                  <p:stCondLst>
                    <p:cond delay="700"/>
                  </p:stCondLst>
                  <p:childTnLst>
                    <p:set>
                      <p:cBhvr>
                        <p:cTn dur="1" fill="hold">
                          <p:stCondLst>
                            <p:cond delay="0"/>
                          </p:stCondLst>
                        </p:cTn>
                        <p:tgtEl>
                          <p:spTgt spid="17"/>
                        </p:tgtEl>
                        <p:attrNameLst>
                          <p:attrName>style.visibility</p:attrName>
                        </p:attrNameLst>
                      </p:cBhvr>
                      <p:to>
                        <p:strVal val="visible"/>
                      </p:to>
                    </p:set>
                    <p:animEffect transition="in" filter="fade">
                      <p:cBhvr>
                        <p:cTn dur="950"/>
                        <p:tgtEl>
                          <p:spTgt spid="17"/>
                        </p:tgtEl>
                      </p:cBhvr>
                    </p:animEffect>
                  </p:childTnLst>
                </p:cTn>
              </p:par>
            </p:tnLst>
          </p:tmpl>
        </p:tmplLst>
      </p:bldP>
      <p:bldP spid="17" grpId="1">
        <p:tmplLst>
          <p:tmpl>
            <p:tnLst>
              <p:par>
                <p:cTn presetID="63" presetClass="path" presetSubtype="0" decel="100000" fill="hold" nodeType="withEffect">
                  <p:stCondLst>
                    <p:cond delay="700"/>
                  </p:stCondLst>
                  <p:childTnLst>
                    <p:animMotion origin="layout" path="M -0.01455 2.13345E-6 L 1.62369E-6 2.13345E-6 " pathEditMode="relative" rAng="0" ptsTypes="AA">
                      <p:cBhvr>
                        <p:cTn dur="950" fill="hold"/>
                        <p:tgtEl>
                          <p:spTgt spid="17"/>
                        </p:tgtEl>
                        <p:attrNameLst>
                          <p:attrName>ppt_x</p:attrName>
                          <p:attrName>ppt_y</p:attrName>
                        </p:attrNameLst>
                      </p:cBhvr>
                      <p:rCtr x="728" y="0"/>
                    </p:animMotion>
                  </p:childTnLst>
                </p:cTn>
              </p:par>
            </p:tnLst>
          </p:tmpl>
        </p:tmplLst>
      </p:bldP>
      <p:bldP spid="17" grpId="2"/>
      <p:bldP spid="15" grpId="0">
        <p:tmplLst>
          <p:tmpl>
            <p:tnLst>
              <p:par>
                <p:cTn presetID="10" presetClass="entr" presetSubtype="0" fill="hold" nodeType="withEffect">
                  <p:stCondLst>
                    <p:cond delay="700"/>
                  </p:stCondLst>
                  <p:childTnLst>
                    <p:set>
                      <p:cBhvr>
                        <p:cTn dur="1" fill="hold">
                          <p:stCondLst>
                            <p:cond delay="0"/>
                          </p:stCondLst>
                        </p:cTn>
                        <p:tgtEl>
                          <p:spTgt spid="15"/>
                        </p:tgtEl>
                        <p:attrNameLst>
                          <p:attrName>style.visibility</p:attrName>
                        </p:attrNameLst>
                      </p:cBhvr>
                      <p:to>
                        <p:strVal val="visible"/>
                      </p:to>
                    </p:set>
                    <p:animEffect transition="in" filter="fade">
                      <p:cBhvr>
                        <p:cTn dur="950"/>
                        <p:tgtEl>
                          <p:spTgt spid="15"/>
                        </p:tgtEl>
                      </p:cBhvr>
                    </p:animEffect>
                  </p:childTnLst>
                </p:cTn>
              </p:par>
            </p:tnLst>
          </p:tmpl>
        </p:tmplLst>
      </p:bldP>
      <p:bldP spid="15" grpId="1">
        <p:tmplLst>
          <p:tmpl>
            <p:tnLst>
              <p:par>
                <p:cTn presetID="63" presetClass="path" presetSubtype="0" decel="100000" fill="hold" nodeType="withEffect">
                  <p:stCondLst>
                    <p:cond delay="700"/>
                  </p:stCondLst>
                  <p:childTnLst>
                    <p:animMotion origin="layout" path="M -0.01455 -2.09714E-6 L -4.54174E-6 -2.09714E-6 " pathEditMode="relative" rAng="0" ptsTypes="AA">
                      <p:cBhvr>
                        <p:cTn dur="950" fill="hold"/>
                        <p:tgtEl>
                          <p:spTgt spid="15"/>
                        </p:tgtEl>
                        <p:attrNameLst>
                          <p:attrName>ppt_x</p:attrName>
                          <p:attrName>ppt_y</p:attrName>
                        </p:attrNameLst>
                      </p:cBhvr>
                      <p:rCtr x="728" y="0"/>
                    </p:animMotion>
                  </p:childTnLst>
                </p:cTn>
              </p:par>
            </p:tnLst>
          </p:tmpl>
        </p:tmplLst>
      </p:bldP>
      <p:bldP spid="15" grpId="2"/>
    </p:bldLst>
  </p:timing>
  <p:extLst mod="1">
    <p:ext uri="{DCECCB84-F9BA-43D5-87BE-67443E8EF086}">
      <p15:sldGuideLst xmlns:p15="http://schemas.microsoft.com/office/powerpoint/2012/main">
        <p15:guide id="4" orient="horz" pos="4406">
          <p15:clr>
            <a:srgbClr val="C35EA4"/>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Slide - STATIC">
    <p:bg>
      <p:bgRef idx="1001">
        <a:schemeClr val="bg2"/>
      </p:bgRef>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505774"/>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a:t>Speaker Name</a:t>
            </a:r>
          </a:p>
        </p:txBody>
      </p:sp>
      <p:sp>
        <p:nvSpPr>
          <p:cNvPr id="9" name="Title 1"/>
          <p:cNvSpPr>
            <a:spLocks noGrp="1"/>
          </p:cNvSpPr>
          <p:nvPr>
            <p:ph type="title" hasCustomPrompt="1"/>
          </p:nvPr>
        </p:nvSpPr>
        <p:spPr>
          <a:xfrm>
            <a:off x="274703" y="1668482"/>
            <a:ext cx="10058336"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a:t>Presentation title</a:t>
            </a:r>
          </a:p>
        </p:txBody>
      </p:sp>
      <p:sp>
        <p:nvSpPr>
          <p:cNvPr id="8" name="Rectangle 6"/>
          <p:cNvSpPr>
            <a:spLocks noChangeArrowheads="1"/>
          </p:cNvSpPr>
          <p:nvPr userDrawn="1"/>
        </p:nvSpPr>
        <p:spPr bwMode="auto">
          <a:xfrm>
            <a:off x="3175" y="4395788"/>
            <a:ext cx="12433300" cy="260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TextBox 7"/>
          <p:cNvSpPr txBox="1"/>
          <p:nvPr userDrawn="1"/>
        </p:nvSpPr>
        <p:spPr bwMode="white">
          <a:xfrm>
            <a:off x="4454934" y="6697627"/>
            <a:ext cx="3526606"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algn="ctr" defTabSz="914363" rtl="0" eaLnBrk="1" latinLnBrk="0" hangingPunct="1"/>
            <a:r>
              <a:rPr lang="en-US" sz="1050" b="0" kern="1200" spc="150" baseline="0" dirty="0">
                <a:gradFill>
                  <a:gsLst>
                    <a:gs pos="0">
                      <a:schemeClr val="tx1">
                        <a:alpha val="50000"/>
                      </a:schemeClr>
                    </a:gs>
                    <a:gs pos="86000">
                      <a:schemeClr val="tx1">
                        <a:alpha val="50000"/>
                      </a:schemeClr>
                    </a:gs>
                  </a:gsLst>
                  <a:lin ang="5400000" scaled="0"/>
                </a:gradFill>
                <a:latin typeface="+mn-lt"/>
                <a:ea typeface="+mn-ea"/>
                <a:cs typeface="+mn-cs"/>
              </a:rPr>
              <a:t>MICROSOFT CONFIDENTIAL – INTERNAL ONLY</a:t>
            </a:r>
          </a:p>
        </p:txBody>
      </p:sp>
      <p:sp>
        <p:nvSpPr>
          <p:cNvPr id="15" name="Text Placeholder 16"/>
          <p:cNvSpPr>
            <a:spLocks noGrp="1"/>
          </p:cNvSpPr>
          <p:nvPr>
            <p:ph type="body" sz="quarter" idx="13" hasCustomPrompt="1"/>
          </p:nvPr>
        </p:nvSpPr>
        <p:spPr>
          <a:xfrm>
            <a:off x="8504082" y="285943"/>
            <a:ext cx="3657600" cy="461665"/>
          </a:xfrm>
        </p:spPr>
        <p:txBody>
          <a:bodyPr/>
          <a:lstStyle>
            <a:lvl1pPr marL="0" indent="0" algn="r">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a:t>Session Code</a:t>
            </a:r>
          </a:p>
        </p:txBody>
      </p:sp>
      <p:sp>
        <p:nvSpPr>
          <p:cNvPr id="10" name="Text Placeholder 16"/>
          <p:cNvSpPr>
            <a:spLocks noGrp="1"/>
          </p:cNvSpPr>
          <p:nvPr>
            <p:ph type="body" sz="quarter" idx="14" hasCustomPrompt="1"/>
          </p:nvPr>
        </p:nvSpPr>
        <p:spPr>
          <a:xfrm>
            <a:off x="280051" y="6045467"/>
            <a:ext cx="3657600" cy="461665"/>
          </a:xfrm>
        </p:spPr>
        <p:txBody>
          <a:bodyPr/>
          <a:lstStyle>
            <a:lvl1pPr marL="0" indent="0" algn="l">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a:t>Yammer hashtag</a:t>
            </a:r>
          </a:p>
        </p:txBody>
      </p:sp>
      <p:pic>
        <p:nvPicPr>
          <p:cNvPr id="11" name="Picture 10"/>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2540234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15:guide id="1" orient="horz" pos="4406">
          <p15:clr>
            <a:srgbClr val="C35EA4"/>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onfidentiality Slide">
    <p:bg bwMode="gray">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a:t>Click to edit Master title style</a:t>
            </a:r>
          </a:p>
        </p:txBody>
      </p:sp>
    </p:spTree>
    <p:extLst>
      <p:ext uri="{BB962C8B-B14F-4D97-AF65-F5344CB8AC3E}">
        <p14:creationId xmlns:p14="http://schemas.microsoft.com/office/powerpoint/2010/main" val="32719717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a:gradFill>
                  <a:gsLst>
                    <a:gs pos="0">
                      <a:schemeClr val="tx1">
                        <a:alpha val="50000"/>
                      </a:schemeClr>
                    </a:gs>
                    <a:gs pos="86000">
                      <a:schemeClr val="tx1">
                        <a:alpha val="50000"/>
                      </a:scheme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188440613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a:gradFill>
                  <a:gsLst>
                    <a:gs pos="0">
                      <a:schemeClr val="tx1">
                        <a:alpha val="50000"/>
                      </a:schemeClr>
                    </a:gs>
                    <a:gs pos="86000">
                      <a:schemeClr val="tx1">
                        <a:alpha val="50000"/>
                      </a:scheme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240762396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799467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a:gradFill>
                  <a:gsLst>
                    <a:gs pos="0">
                      <a:schemeClr val="tx1">
                        <a:alpha val="50000"/>
                      </a:schemeClr>
                    </a:gs>
                    <a:gs pos="86000">
                      <a:schemeClr val="tx1">
                        <a:alpha val="50000"/>
                      </a:scheme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80951171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a:gradFill>
                  <a:gsLst>
                    <a:gs pos="0">
                      <a:schemeClr val="tx1">
                        <a:alpha val="50000"/>
                      </a:schemeClr>
                    </a:gs>
                    <a:gs pos="86000">
                      <a:schemeClr val="tx1">
                        <a:alpha val="50000"/>
                      </a:scheme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422894979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a:gradFill>
                  <a:gsLst>
                    <a:gs pos="0">
                      <a:schemeClr val="tx1">
                        <a:alpha val="50000"/>
                      </a:schemeClr>
                    </a:gs>
                    <a:gs pos="86000">
                      <a:schemeClr val="tx1">
                        <a:alpha val="50000"/>
                      </a:scheme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370384211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a:gradFill>
                  <a:gsLst>
                    <a:gs pos="0">
                      <a:schemeClr val="tx1">
                        <a:alpha val="50000"/>
                      </a:schemeClr>
                    </a:gs>
                    <a:gs pos="86000">
                      <a:schemeClr val="tx1">
                        <a:alpha val="50000"/>
                      </a:scheme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3569800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a:gradFill>
                  <a:gsLst>
                    <a:gs pos="0">
                      <a:schemeClr val="tx1">
                        <a:alpha val="50000"/>
                      </a:schemeClr>
                    </a:gs>
                    <a:gs pos="86000">
                      <a:schemeClr val="tx1">
                        <a:alpha val="50000"/>
                      </a:scheme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9864672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a:gradFill>
                  <a:gsLst>
                    <a:gs pos="0">
                      <a:schemeClr val="tx1">
                        <a:alpha val="50000"/>
                      </a:schemeClr>
                    </a:gs>
                    <a:gs pos="86000">
                      <a:schemeClr val="tx1">
                        <a:alpha val="50000"/>
                      </a:scheme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133851256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b="0" spc="150" baseline="0" dirty="0">
                <a:gradFill>
                  <a:gsLst>
                    <a:gs pos="0">
                      <a:schemeClr val="tx1">
                        <a:alpha val="50000"/>
                      </a:schemeClr>
                    </a:gs>
                    <a:gs pos="86000">
                      <a:schemeClr val="tx1">
                        <a:alpha val="50000"/>
                      </a:schemeClr>
                    </a:gs>
                  </a:gsLst>
                  <a:lin ang="5400000" scaled="0"/>
                </a:gradFill>
                <a:latin typeface="Segoe UI" panose="020B0502040204020203" pitchFamily="34" charset="0"/>
              </a:rPr>
              <a:t>MICROSOFT CONFIDENTIAL – INTERNAL ONLY</a:t>
            </a:r>
          </a:p>
        </p:txBody>
      </p:sp>
    </p:spTree>
    <p:extLst>
      <p:ext uri="{BB962C8B-B14F-4D97-AF65-F5344CB8AC3E}">
        <p14:creationId xmlns:p14="http://schemas.microsoft.com/office/powerpoint/2010/main" val="406293802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7315199"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9" y="4868863"/>
            <a:ext cx="7315198" cy="738664"/>
          </a:xfrm>
          <a:noFill/>
        </p:spPr>
        <p:txBody>
          <a:bodyPr wrap="square"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a:t>Speaker Name</a:t>
            </a:r>
          </a:p>
        </p:txBody>
      </p:sp>
      <p:pic>
        <p:nvPicPr>
          <p:cNvPr id="7" name="Picture 6"/>
          <p:cNvPicPr>
            <a:picLocks noChangeAspect="1"/>
          </p:cNvPicPr>
          <p:nvPr userDrawn="1"/>
        </p:nvPicPr>
        <p:blipFill>
          <a:blip r:embed="rId2"/>
          <a:stretch>
            <a:fillRect/>
          </a:stretch>
        </p:blipFill>
        <p:spPr>
          <a:xfrm>
            <a:off x="7757448" y="304193"/>
            <a:ext cx="4409440" cy="6400800"/>
          </a:xfrm>
          <a:prstGeom prst="rect">
            <a:avLst/>
          </a:prstGeom>
        </p:spPr>
      </p:pic>
      <p:sp>
        <p:nvSpPr>
          <p:cNvPr id="8" name="TextBox 7"/>
          <p:cNvSpPr txBox="1"/>
          <p:nvPr userDrawn="1"/>
        </p:nvSpPr>
        <p:spPr bwMode="white">
          <a:xfrm>
            <a:off x="4454934" y="6697627"/>
            <a:ext cx="3526606"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algn="ctr" defTabSz="914363" rtl="0" eaLnBrk="1" latinLnBrk="0" hangingPunct="1"/>
            <a:r>
              <a:rPr lang="en-US" sz="1050" b="0" kern="1200" spc="150" baseline="0" dirty="0">
                <a:gradFill>
                  <a:gsLst>
                    <a:gs pos="0">
                      <a:schemeClr val="tx1">
                        <a:alpha val="50000"/>
                      </a:schemeClr>
                    </a:gs>
                    <a:gs pos="86000">
                      <a:schemeClr val="tx1">
                        <a:alpha val="50000"/>
                      </a:schemeClr>
                    </a:gs>
                  </a:gsLst>
                  <a:lin ang="5400000" scaled="0"/>
                </a:gradFill>
                <a:latin typeface="+mn-lt"/>
                <a:ea typeface="+mn-ea"/>
                <a:cs typeface="+mn-cs"/>
              </a:rPr>
              <a:t>MICROSOFT CONFIDENTIAL – INTERNAL ONLY</a:t>
            </a:r>
          </a:p>
        </p:txBody>
      </p:sp>
    </p:spTree>
    <p:extLst>
      <p:ext uri="{BB962C8B-B14F-4D97-AF65-F5344CB8AC3E}">
        <p14:creationId xmlns:p14="http://schemas.microsoft.com/office/powerpoint/2010/main" val="125253817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4571278" cy="1181862"/>
          </a:xfrm>
          <a:noFill/>
        </p:spPr>
        <p:txBody>
          <a:bodyPr wrap="square"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a:t>Video title</a:t>
            </a:r>
          </a:p>
        </p:txBody>
      </p:sp>
      <p:pic>
        <p:nvPicPr>
          <p:cNvPr id="4" name="Picture 3"/>
          <p:cNvPicPr>
            <a:picLocks noChangeAspect="1"/>
          </p:cNvPicPr>
          <p:nvPr userDrawn="1"/>
        </p:nvPicPr>
        <p:blipFill>
          <a:blip r:embed="rId2"/>
          <a:stretch>
            <a:fillRect/>
          </a:stretch>
        </p:blipFill>
        <p:spPr>
          <a:xfrm>
            <a:off x="635" y="3410196"/>
            <a:ext cx="12435840" cy="3104213"/>
          </a:xfrm>
          <a:prstGeom prst="rect">
            <a:avLst/>
          </a:prstGeom>
        </p:spPr>
      </p:pic>
      <p:sp>
        <p:nvSpPr>
          <p:cNvPr id="5" name="TextBox 7"/>
          <p:cNvSpPr txBox="1"/>
          <p:nvPr userDrawn="1"/>
        </p:nvSpPr>
        <p:spPr bwMode="white">
          <a:xfrm>
            <a:off x="4454934" y="6697627"/>
            <a:ext cx="3526606"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marL="0" algn="ctr" defTabSz="914363" rtl="0" eaLnBrk="1" latinLnBrk="0" hangingPunct="1"/>
            <a:r>
              <a:rPr lang="en-US" sz="1050" b="0" kern="1200" spc="150" baseline="0" dirty="0">
                <a:gradFill>
                  <a:gsLst>
                    <a:gs pos="0">
                      <a:schemeClr val="tx1">
                        <a:alpha val="50000"/>
                      </a:schemeClr>
                    </a:gs>
                    <a:gs pos="86000">
                      <a:schemeClr val="tx1">
                        <a:alpha val="50000"/>
                      </a:schemeClr>
                    </a:gs>
                  </a:gsLst>
                  <a:lin ang="5400000" scaled="0"/>
                </a:gradFill>
                <a:latin typeface="+mn-lt"/>
                <a:ea typeface="+mn-ea"/>
                <a:cs typeface="+mn-cs"/>
              </a:rPr>
              <a:t>MICROSOFT CONFIDENTIAL – INTERNAL ONLY</a:t>
            </a:r>
          </a:p>
        </p:txBody>
      </p:sp>
    </p:spTree>
    <p:extLst>
      <p:ext uri="{BB962C8B-B14F-4D97-AF65-F5344CB8AC3E}">
        <p14:creationId xmlns:p14="http://schemas.microsoft.com/office/powerpoint/2010/main" val="173526731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927383363"/>
      </p:ext>
    </p:extLst>
  </p:cSld>
  <p:clrMapOvr>
    <a:overrideClrMapping bg1="dk1" tx1="lt1" bg2="dk2" tx2="lt2" accent1="accent1" accent2="accent2" accent3="accent3" accent4="accent4" accent5="accent5" accent6="accent6" hlink="hlink" folHlink="folHlink"/>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theme" Target="../theme/theme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3" Type="http://schemas.openxmlformats.org/officeDocument/2006/relationships/slideLayout" Target="../slideLayouts/slideLayout44.xml"/><Relationship Id="rId21" Type="http://schemas.openxmlformats.org/officeDocument/2006/relationships/slideLayout" Target="../slideLayouts/slideLayout62.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18" Type="http://schemas.openxmlformats.org/officeDocument/2006/relationships/slideLayout" Target="../slideLayouts/slideLayout80.xml"/><Relationship Id="rId3" Type="http://schemas.openxmlformats.org/officeDocument/2006/relationships/slideLayout" Target="../slideLayouts/slideLayout65.xml"/><Relationship Id="rId21" Type="http://schemas.openxmlformats.org/officeDocument/2006/relationships/slideLayout" Target="../slideLayouts/slideLayout83.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slideLayout" Target="../slideLayouts/slideLayout79.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20" Type="http://schemas.openxmlformats.org/officeDocument/2006/relationships/slideLayout" Target="../slideLayouts/slideLayout82.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10" Type="http://schemas.openxmlformats.org/officeDocument/2006/relationships/slideLayout" Target="../slideLayouts/slideLayout72.xml"/><Relationship Id="rId19" Type="http://schemas.openxmlformats.org/officeDocument/2006/relationships/slideLayout" Target="../slideLayouts/slideLayout81.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 Id="rId2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18" Type="http://schemas.openxmlformats.org/officeDocument/2006/relationships/slideLayout" Target="../slideLayouts/slideLayout101.xml"/><Relationship Id="rId26" Type="http://schemas.openxmlformats.org/officeDocument/2006/relationships/theme" Target="../theme/theme5.xml"/><Relationship Id="rId3" Type="http://schemas.openxmlformats.org/officeDocument/2006/relationships/slideLayout" Target="../slideLayouts/slideLayout86.xml"/><Relationship Id="rId21" Type="http://schemas.openxmlformats.org/officeDocument/2006/relationships/slideLayout" Target="../slideLayouts/slideLayout104.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17" Type="http://schemas.openxmlformats.org/officeDocument/2006/relationships/slideLayout" Target="../slideLayouts/slideLayout100.xml"/><Relationship Id="rId25" Type="http://schemas.openxmlformats.org/officeDocument/2006/relationships/slideLayout" Target="../slideLayouts/slideLayout108.xml"/><Relationship Id="rId2" Type="http://schemas.openxmlformats.org/officeDocument/2006/relationships/slideLayout" Target="../slideLayouts/slideLayout85.xml"/><Relationship Id="rId16" Type="http://schemas.openxmlformats.org/officeDocument/2006/relationships/slideLayout" Target="../slideLayouts/slideLayout99.xml"/><Relationship Id="rId20" Type="http://schemas.openxmlformats.org/officeDocument/2006/relationships/slideLayout" Target="../slideLayouts/slideLayout103.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24" Type="http://schemas.openxmlformats.org/officeDocument/2006/relationships/slideLayout" Target="../slideLayouts/slideLayout107.xml"/><Relationship Id="rId5" Type="http://schemas.openxmlformats.org/officeDocument/2006/relationships/slideLayout" Target="../slideLayouts/slideLayout88.xml"/><Relationship Id="rId15" Type="http://schemas.openxmlformats.org/officeDocument/2006/relationships/slideLayout" Target="../slideLayouts/slideLayout98.xml"/><Relationship Id="rId23" Type="http://schemas.openxmlformats.org/officeDocument/2006/relationships/slideLayout" Target="../slideLayouts/slideLayout106.xml"/><Relationship Id="rId10" Type="http://schemas.openxmlformats.org/officeDocument/2006/relationships/slideLayout" Target="../slideLayouts/slideLayout93.xml"/><Relationship Id="rId19" Type="http://schemas.openxmlformats.org/officeDocument/2006/relationships/slideLayout" Target="../slideLayouts/slideLayout102.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slideLayout" Target="../slideLayouts/slideLayout97.xml"/><Relationship Id="rId22" Type="http://schemas.openxmlformats.org/officeDocument/2006/relationships/slideLayout" Target="../slideLayouts/slideLayout10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slideLayout" Target="../slideLayouts/slideLayout121.xml"/><Relationship Id="rId18" Type="http://schemas.openxmlformats.org/officeDocument/2006/relationships/slideLayout" Target="../slideLayouts/slideLayout126.xml"/><Relationship Id="rId3" Type="http://schemas.openxmlformats.org/officeDocument/2006/relationships/slideLayout" Target="../slideLayouts/slideLayout111.xml"/><Relationship Id="rId7" Type="http://schemas.openxmlformats.org/officeDocument/2006/relationships/slideLayout" Target="../slideLayouts/slideLayout115.xml"/><Relationship Id="rId12" Type="http://schemas.openxmlformats.org/officeDocument/2006/relationships/slideLayout" Target="../slideLayouts/slideLayout120.xml"/><Relationship Id="rId17" Type="http://schemas.openxmlformats.org/officeDocument/2006/relationships/slideLayout" Target="../slideLayouts/slideLayout125.xml"/><Relationship Id="rId2" Type="http://schemas.openxmlformats.org/officeDocument/2006/relationships/slideLayout" Target="../slideLayouts/slideLayout110.xml"/><Relationship Id="rId16" Type="http://schemas.openxmlformats.org/officeDocument/2006/relationships/slideLayout" Target="../slideLayouts/slideLayout124.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5" Type="http://schemas.openxmlformats.org/officeDocument/2006/relationships/slideLayout" Target="../slideLayouts/slideLayout113.xml"/><Relationship Id="rId15" Type="http://schemas.openxmlformats.org/officeDocument/2006/relationships/slideLayout" Target="../slideLayouts/slideLayout123.xml"/><Relationship Id="rId10" Type="http://schemas.openxmlformats.org/officeDocument/2006/relationships/slideLayout" Target="../slideLayouts/slideLayout118.xml"/><Relationship Id="rId19" Type="http://schemas.openxmlformats.org/officeDocument/2006/relationships/theme" Target="../theme/theme6.xml"/><Relationship Id="rId4" Type="http://schemas.openxmlformats.org/officeDocument/2006/relationships/slideLayout" Target="../slideLayouts/slideLayout112.xml"/><Relationship Id="rId9" Type="http://schemas.openxmlformats.org/officeDocument/2006/relationships/slideLayout" Target="../slideLayouts/slideLayout117.xml"/><Relationship Id="rId14" Type="http://schemas.openxmlformats.org/officeDocument/2006/relationships/slideLayout" Target="../slideLayouts/slideLayout12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34.xml"/><Relationship Id="rId13" Type="http://schemas.openxmlformats.org/officeDocument/2006/relationships/slideLayout" Target="../slideLayouts/slideLayout139.xml"/><Relationship Id="rId18" Type="http://schemas.openxmlformats.org/officeDocument/2006/relationships/slideLayout" Target="../slideLayouts/slideLayout144.xml"/><Relationship Id="rId3" Type="http://schemas.openxmlformats.org/officeDocument/2006/relationships/slideLayout" Target="../slideLayouts/slideLayout129.xml"/><Relationship Id="rId21" Type="http://schemas.openxmlformats.org/officeDocument/2006/relationships/slideLayout" Target="../slideLayouts/slideLayout147.xml"/><Relationship Id="rId7" Type="http://schemas.openxmlformats.org/officeDocument/2006/relationships/slideLayout" Target="../slideLayouts/slideLayout133.xml"/><Relationship Id="rId12" Type="http://schemas.openxmlformats.org/officeDocument/2006/relationships/slideLayout" Target="../slideLayouts/slideLayout138.xml"/><Relationship Id="rId17" Type="http://schemas.openxmlformats.org/officeDocument/2006/relationships/slideLayout" Target="../slideLayouts/slideLayout143.xml"/><Relationship Id="rId2" Type="http://schemas.openxmlformats.org/officeDocument/2006/relationships/slideLayout" Target="../slideLayouts/slideLayout128.xml"/><Relationship Id="rId16" Type="http://schemas.openxmlformats.org/officeDocument/2006/relationships/slideLayout" Target="../slideLayouts/slideLayout142.xml"/><Relationship Id="rId20" Type="http://schemas.openxmlformats.org/officeDocument/2006/relationships/slideLayout" Target="../slideLayouts/slideLayout146.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slideLayout" Target="../slideLayouts/slideLayout137.xml"/><Relationship Id="rId24" Type="http://schemas.openxmlformats.org/officeDocument/2006/relationships/theme" Target="../theme/theme7.xml"/><Relationship Id="rId5" Type="http://schemas.openxmlformats.org/officeDocument/2006/relationships/slideLayout" Target="../slideLayouts/slideLayout131.xml"/><Relationship Id="rId15" Type="http://schemas.openxmlformats.org/officeDocument/2006/relationships/slideLayout" Target="../slideLayouts/slideLayout141.xml"/><Relationship Id="rId23" Type="http://schemas.openxmlformats.org/officeDocument/2006/relationships/slideLayout" Target="../slideLayouts/slideLayout149.xml"/><Relationship Id="rId10" Type="http://schemas.openxmlformats.org/officeDocument/2006/relationships/slideLayout" Target="../slideLayouts/slideLayout136.xml"/><Relationship Id="rId19" Type="http://schemas.openxmlformats.org/officeDocument/2006/relationships/slideLayout" Target="../slideLayouts/slideLayout145.xml"/><Relationship Id="rId4" Type="http://schemas.openxmlformats.org/officeDocument/2006/relationships/slideLayout" Target="../slideLayouts/slideLayout130.xml"/><Relationship Id="rId9" Type="http://schemas.openxmlformats.org/officeDocument/2006/relationships/slideLayout" Target="../slideLayouts/slideLayout135.xml"/><Relationship Id="rId14" Type="http://schemas.openxmlformats.org/officeDocument/2006/relationships/slideLayout" Target="../slideLayouts/slideLayout140.xml"/><Relationship Id="rId22" Type="http://schemas.openxmlformats.org/officeDocument/2006/relationships/slideLayout" Target="../slideLayouts/slideLayout14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57.xml"/><Relationship Id="rId13" Type="http://schemas.openxmlformats.org/officeDocument/2006/relationships/slideLayout" Target="../slideLayouts/slideLayout162.xml"/><Relationship Id="rId18" Type="http://schemas.openxmlformats.org/officeDocument/2006/relationships/slideLayout" Target="../slideLayouts/slideLayout167.xml"/><Relationship Id="rId26" Type="http://schemas.openxmlformats.org/officeDocument/2006/relationships/slideLayout" Target="../slideLayouts/slideLayout175.xml"/><Relationship Id="rId3" Type="http://schemas.openxmlformats.org/officeDocument/2006/relationships/slideLayout" Target="../slideLayouts/slideLayout152.xml"/><Relationship Id="rId21" Type="http://schemas.openxmlformats.org/officeDocument/2006/relationships/slideLayout" Target="../slideLayouts/slideLayout170.xml"/><Relationship Id="rId7" Type="http://schemas.openxmlformats.org/officeDocument/2006/relationships/slideLayout" Target="../slideLayouts/slideLayout156.xml"/><Relationship Id="rId12" Type="http://schemas.openxmlformats.org/officeDocument/2006/relationships/slideLayout" Target="../slideLayouts/slideLayout161.xml"/><Relationship Id="rId17" Type="http://schemas.openxmlformats.org/officeDocument/2006/relationships/slideLayout" Target="../slideLayouts/slideLayout166.xml"/><Relationship Id="rId25" Type="http://schemas.openxmlformats.org/officeDocument/2006/relationships/slideLayout" Target="../slideLayouts/slideLayout174.xml"/><Relationship Id="rId2" Type="http://schemas.openxmlformats.org/officeDocument/2006/relationships/slideLayout" Target="../slideLayouts/slideLayout151.xml"/><Relationship Id="rId16" Type="http://schemas.openxmlformats.org/officeDocument/2006/relationships/slideLayout" Target="../slideLayouts/slideLayout165.xml"/><Relationship Id="rId20" Type="http://schemas.openxmlformats.org/officeDocument/2006/relationships/slideLayout" Target="../slideLayouts/slideLayout169.xml"/><Relationship Id="rId29" Type="http://schemas.openxmlformats.org/officeDocument/2006/relationships/slideLayout" Target="../slideLayouts/slideLayout178.xml"/><Relationship Id="rId1" Type="http://schemas.openxmlformats.org/officeDocument/2006/relationships/slideLayout" Target="../slideLayouts/slideLayout150.xml"/><Relationship Id="rId6" Type="http://schemas.openxmlformats.org/officeDocument/2006/relationships/slideLayout" Target="../slideLayouts/slideLayout155.xml"/><Relationship Id="rId11" Type="http://schemas.openxmlformats.org/officeDocument/2006/relationships/slideLayout" Target="../slideLayouts/slideLayout160.xml"/><Relationship Id="rId24" Type="http://schemas.openxmlformats.org/officeDocument/2006/relationships/slideLayout" Target="../slideLayouts/slideLayout173.xml"/><Relationship Id="rId5" Type="http://schemas.openxmlformats.org/officeDocument/2006/relationships/slideLayout" Target="../slideLayouts/slideLayout154.xml"/><Relationship Id="rId15" Type="http://schemas.openxmlformats.org/officeDocument/2006/relationships/slideLayout" Target="../slideLayouts/slideLayout164.xml"/><Relationship Id="rId23" Type="http://schemas.openxmlformats.org/officeDocument/2006/relationships/slideLayout" Target="../slideLayouts/slideLayout172.xml"/><Relationship Id="rId28" Type="http://schemas.openxmlformats.org/officeDocument/2006/relationships/slideLayout" Target="../slideLayouts/slideLayout177.xml"/><Relationship Id="rId10" Type="http://schemas.openxmlformats.org/officeDocument/2006/relationships/slideLayout" Target="../slideLayouts/slideLayout159.xml"/><Relationship Id="rId19" Type="http://schemas.openxmlformats.org/officeDocument/2006/relationships/slideLayout" Target="../slideLayouts/slideLayout168.xml"/><Relationship Id="rId31" Type="http://schemas.openxmlformats.org/officeDocument/2006/relationships/image" Target="../media/image18.png"/><Relationship Id="rId4" Type="http://schemas.openxmlformats.org/officeDocument/2006/relationships/slideLayout" Target="../slideLayouts/slideLayout153.xml"/><Relationship Id="rId9" Type="http://schemas.openxmlformats.org/officeDocument/2006/relationships/slideLayout" Target="../slideLayouts/slideLayout158.xml"/><Relationship Id="rId14" Type="http://schemas.openxmlformats.org/officeDocument/2006/relationships/slideLayout" Target="../slideLayouts/slideLayout163.xml"/><Relationship Id="rId22" Type="http://schemas.openxmlformats.org/officeDocument/2006/relationships/slideLayout" Target="../slideLayouts/slideLayout171.xml"/><Relationship Id="rId27" Type="http://schemas.openxmlformats.org/officeDocument/2006/relationships/slideLayout" Target="../slideLayouts/slideLayout176.xml"/><Relationship Id="rId30"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300" r:id="rId1"/>
    <p:sldLayoutId id="2147484295" r:id="rId2"/>
    <p:sldLayoutId id="2147484240" r:id="rId3"/>
    <p:sldLayoutId id="2147484296" r:id="rId4"/>
    <p:sldLayoutId id="2147484241" r:id="rId5"/>
    <p:sldLayoutId id="2147484297" r:id="rId6"/>
    <p:sldLayoutId id="2147484244" r:id="rId7"/>
    <p:sldLayoutId id="2147484298" r:id="rId8"/>
    <p:sldLayoutId id="2147484245" r:id="rId9"/>
    <p:sldLayoutId id="2147484247" r:id="rId10"/>
    <p:sldLayoutId id="2147484331" r:id="rId11"/>
    <p:sldLayoutId id="2147484249" r:id="rId12"/>
    <p:sldLayoutId id="2147484301" r:id="rId13"/>
    <p:sldLayoutId id="2147484251" r:id="rId14"/>
    <p:sldLayoutId id="2147484252" r:id="rId15"/>
    <p:sldLayoutId id="2147484254" r:id="rId16"/>
    <p:sldLayoutId id="2147484365" r:id="rId17"/>
    <p:sldLayoutId id="2147484257" r:id="rId18"/>
    <p:sldLayoutId id="2147484258" r:id="rId19"/>
    <p:sldLayoutId id="2147484260" r:id="rId20"/>
    <p:sldLayoutId id="2147484299" r:id="rId21"/>
    <p:sldLayoutId id="2147484263"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userDrawn="1">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userDrawn="1">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19" name="Group 18"/>
            <p:cNvGrpSpPr/>
            <p:nvPr userDrawn="1"/>
          </p:nvGrpSpPr>
          <p:grpSpPr>
            <a:xfrm rot="5400000">
              <a:off x="11584220" y="1040742"/>
              <a:ext cx="2698730" cy="629236"/>
              <a:chOff x="1584344" y="4543426"/>
              <a:chExt cx="2698730" cy="629236"/>
            </a:xfrm>
          </p:grpSpPr>
          <p:sp>
            <p:nvSpPr>
              <p:cNvPr id="25" name="Rectangle 24"/>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27" name="Rectangle 26"/>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R:210 G:210 B:210</a:t>
                </a:r>
              </a:p>
            </p:txBody>
          </p:sp>
          <p:sp>
            <p:nvSpPr>
              <p:cNvPr id="28" name="Rectangle 27"/>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29" name="Rectangle 28"/>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Blue</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 G:124 B:16</a:t>
                </a:r>
              </a:p>
            </p:txBody>
          </p:sp>
          <p:sp>
            <p:nvSpPr>
              <p:cNvPr id="30" name="Rectangle 29"/>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grpSp>
        <p:sp>
          <p:nvSpPr>
            <p:cNvPr id="20" name="TextBox 19"/>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21" name="TextBox 20"/>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BAD80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Green </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R:168 G:216 B:10</a:t>
              </a:r>
            </a:p>
          </p:txBody>
        </p:sp>
        <p:sp>
          <p:nvSpPr>
            <p:cNvPr id="31" name="Rectangle 30"/>
            <p:cNvSpPr/>
            <p:nvPr userDrawn="1"/>
          </p:nvSpPr>
          <p:spPr bwMode="auto">
            <a:xfrm rot="5400000">
              <a:off x="12328888" y="4270558"/>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32" name="Rectangle 31"/>
            <p:cNvSpPr/>
            <p:nvPr userDrawn="1"/>
          </p:nvSpPr>
          <p:spPr bwMode="auto">
            <a:xfrm rot="5400000">
              <a:off x="12328888" y="3353997"/>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249032989"/>
      </p:ext>
    </p:extLst>
  </p:cSld>
  <p:clrMap bg1="dk1" tx1="lt1" bg2="dk2" tx2="lt2" accent1="accent1" accent2="accent2" accent3="accent3" accent4="accent4" accent5="accent5" accent6="accent6" hlink="hlink" folHlink="folHlink"/>
  <p:sldLayoutIdLst>
    <p:sldLayoutId id="2147484339" r:id="rId1"/>
    <p:sldLayoutId id="2147484340" r:id="rId2"/>
    <p:sldLayoutId id="2147484311" r:id="rId3"/>
    <p:sldLayoutId id="2147484312" r:id="rId4"/>
    <p:sldLayoutId id="2147484313" r:id="rId5"/>
    <p:sldLayoutId id="2147484314" r:id="rId6"/>
    <p:sldLayoutId id="2147484315" r:id="rId7"/>
    <p:sldLayoutId id="2147484332" r:id="rId8"/>
    <p:sldLayoutId id="2147484333" r:id="rId9"/>
    <p:sldLayoutId id="2147484334" r:id="rId10"/>
    <p:sldLayoutId id="2147484335" r:id="rId11"/>
    <p:sldLayoutId id="2147484336" r:id="rId12"/>
    <p:sldLayoutId id="2147484323" r:id="rId13"/>
    <p:sldLayoutId id="2147484364" r:id="rId14"/>
    <p:sldLayoutId id="2147484324" r:id="rId15"/>
    <p:sldLayoutId id="2147484325" r:id="rId16"/>
    <p:sldLayoutId id="2147484326" r:id="rId17"/>
    <p:sldLayoutId id="2147484327" r:id="rId18"/>
    <p:sldLayoutId id="2147484328" r:id="rId19"/>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2682552606"/>
      </p:ext>
    </p:extLst>
  </p:cSld>
  <p:clrMap bg1="lt1" tx1="dk1" bg2="lt2" tx2="dk2" accent1="accent1" accent2="accent2" accent3="accent3" accent4="accent4" accent5="accent5" accent6="accent6" hlink="hlink" folHlink="folHlink"/>
  <p:sldLayoutIdLst>
    <p:sldLayoutId id="2147484343" r:id="rId1"/>
    <p:sldLayoutId id="2147484344" r:id="rId2"/>
    <p:sldLayoutId id="2147484345" r:id="rId3"/>
    <p:sldLayoutId id="2147484346" r:id="rId4"/>
    <p:sldLayoutId id="2147484347" r:id="rId5"/>
    <p:sldLayoutId id="2147484348" r:id="rId6"/>
    <p:sldLayoutId id="2147484349" r:id="rId7"/>
    <p:sldLayoutId id="2147484350" r:id="rId8"/>
    <p:sldLayoutId id="2147484351" r:id="rId9"/>
    <p:sldLayoutId id="2147484352" r:id="rId10"/>
    <p:sldLayoutId id="2147484353" r:id="rId11"/>
    <p:sldLayoutId id="2147484354" r:id="rId12"/>
    <p:sldLayoutId id="2147484355" r:id="rId13"/>
    <p:sldLayoutId id="2147484356" r:id="rId14"/>
    <p:sldLayoutId id="2147484357" r:id="rId15"/>
    <p:sldLayoutId id="2147484358" r:id="rId16"/>
    <p:sldLayoutId id="2147484359" r:id="rId17"/>
    <p:sldLayoutId id="2147484360" r:id="rId18"/>
    <p:sldLayoutId id="2147484361" r:id="rId19"/>
    <p:sldLayoutId id="2147484362" r:id="rId20"/>
    <p:sldLayoutId id="2147484363" r:id="rId21"/>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764972162"/>
      </p:ext>
    </p:extLst>
  </p:cSld>
  <p:clrMap bg1="lt1" tx1="dk1" bg2="lt2" tx2="dk2" accent1="accent1" accent2="accent2" accent3="accent3" accent4="accent4" accent5="accent5" accent6="accent6" hlink="hlink" folHlink="folHlink"/>
  <p:sldLayoutIdLst>
    <p:sldLayoutId id="2147484367" r:id="rId1"/>
    <p:sldLayoutId id="2147484368" r:id="rId2"/>
    <p:sldLayoutId id="2147484369" r:id="rId3"/>
    <p:sldLayoutId id="2147484370" r:id="rId4"/>
    <p:sldLayoutId id="2147484371" r:id="rId5"/>
    <p:sldLayoutId id="2147484372" r:id="rId6"/>
    <p:sldLayoutId id="2147484373" r:id="rId7"/>
    <p:sldLayoutId id="2147484374" r:id="rId8"/>
    <p:sldLayoutId id="2147484375" r:id="rId9"/>
    <p:sldLayoutId id="2147484376" r:id="rId10"/>
    <p:sldLayoutId id="2147484377" r:id="rId11"/>
    <p:sldLayoutId id="2147484378" r:id="rId12"/>
    <p:sldLayoutId id="2147484379" r:id="rId13"/>
    <p:sldLayoutId id="2147484380" r:id="rId14"/>
    <p:sldLayoutId id="2147484381" r:id="rId15"/>
    <p:sldLayoutId id="2147484382" r:id="rId16"/>
    <p:sldLayoutId id="2147484383" r:id="rId17"/>
    <p:sldLayoutId id="2147484384" r:id="rId18"/>
    <p:sldLayoutId id="2147484385" r:id="rId19"/>
    <p:sldLayoutId id="2147484386" r:id="rId20"/>
    <p:sldLayoutId id="2147484387" r:id="rId21"/>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5"/>
            <a:chOff x="12618967" y="0"/>
            <a:chExt cx="952401" cy="5766965"/>
          </a:xfrm>
        </p:grpSpPr>
        <p:grpSp>
          <p:nvGrpSpPr>
            <p:cNvPr id="18" name="Group 17"/>
            <p:cNvGrpSpPr/>
            <p:nvPr userDrawn="1"/>
          </p:nvGrpSpPr>
          <p:grpSpPr>
            <a:xfrm>
              <a:off x="12618967" y="0"/>
              <a:ext cx="952401" cy="5720411"/>
              <a:chOff x="12618967" y="0"/>
              <a:chExt cx="952401" cy="5720411"/>
            </a:xfrm>
          </p:grpSpPr>
          <p:grpSp>
            <p:nvGrpSpPr>
              <p:cNvPr id="26" name="Group 25"/>
              <p:cNvGrpSpPr/>
              <p:nvPr userDrawn="1"/>
            </p:nvGrpSpPr>
            <p:grpSpPr>
              <a:xfrm rot="5400000">
                <a:off x="11580864" y="1044098"/>
                <a:ext cx="2705442" cy="629236"/>
                <a:chOff x="1584344" y="4543426"/>
                <a:chExt cx="2705442"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0 G:120 B:215</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userDrawn="1"/>
              </p:nvSpPr>
              <p:spPr bwMode="auto">
                <a:xfrm>
                  <a:off x="3419856"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14644">
                            <a:schemeClr val="tx1"/>
                          </a:gs>
                          <a:gs pos="42000">
                            <a:schemeClr val="tx1"/>
                          </a:gs>
                        </a:gsLst>
                        <a:lin ang="5400000" scaled="0"/>
                      </a:gradFill>
                      <a:latin typeface="+mn-lt"/>
                      <a:ea typeface="Segoe UI" pitchFamily="34" charset="0"/>
                      <a:cs typeface="Segoe UI" pitchFamily="34" charset="0"/>
                    </a:rPr>
                    <a:t>Light Green</a:t>
                  </a:r>
                </a:p>
                <a:p>
                  <a:pPr algn="l" defTabSz="932472" fontAlgn="base">
                    <a:lnSpc>
                      <a:spcPct val="100000"/>
                    </a:lnSpc>
                    <a:spcBef>
                      <a:spcPct val="0"/>
                    </a:spcBef>
                    <a:spcAft>
                      <a:spcPct val="0"/>
                    </a:spcAft>
                  </a:pPr>
                  <a:r>
                    <a:rPr lang="en-US" sz="500" dirty="0">
                      <a:gradFill>
                        <a:gsLst>
                          <a:gs pos="10042">
                            <a:schemeClr val="tx1"/>
                          </a:gs>
                          <a:gs pos="39000">
                            <a:schemeClr val="tx1"/>
                          </a:gs>
                        </a:gsLst>
                        <a:lin ang="5400000" scaled="0"/>
                      </a:gradFill>
                      <a:ea typeface="Segoe UI" pitchFamily="34" charset="0"/>
                      <a:cs typeface="Segoe UI" pitchFamily="34" charset="0"/>
                    </a:rPr>
                    <a:t>R:</a:t>
                  </a:r>
                  <a:r>
                    <a:rPr lang="en-US" sz="500" baseline="0" dirty="0">
                      <a:gradFill>
                        <a:gsLst>
                          <a:gs pos="10042">
                            <a:schemeClr val="tx1"/>
                          </a:gs>
                          <a:gs pos="39000">
                            <a:schemeClr val="tx1"/>
                          </a:gs>
                        </a:gsLst>
                        <a:lin ang="5400000" scaled="0"/>
                      </a:gradFill>
                      <a:ea typeface="Segoe UI" pitchFamily="34" charset="0"/>
                      <a:cs typeface="Segoe UI" pitchFamily="34" charset="0"/>
                    </a:rPr>
                    <a:t>186 G:216 B:10</a:t>
                  </a:r>
                  <a:endParaRPr lang="en-US" sz="500" dirty="0">
                    <a:gradFill>
                      <a:gsLst>
                        <a:gs pos="10042">
                          <a:schemeClr val="tx1"/>
                        </a:gs>
                        <a:gs pos="39000">
                          <a:schemeClr val="tx1"/>
                        </a:gs>
                      </a:gsLst>
                      <a:lin ang="5400000" scaled="0"/>
                    </a:gradFill>
                    <a:ea typeface="Segoe UI" pitchFamily="34" charset="0"/>
                    <a:cs typeface="Segoe UI" pitchFamily="34" charset="0"/>
                  </a:endParaRP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Purple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92 G:45 B:145</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0 G:32 B:80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14644">
                            <a:schemeClr val="tx1"/>
                          </a:gs>
                          <a:gs pos="42000">
                            <a:schemeClr val="tx1"/>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10042">
                            <a:schemeClr val="tx1"/>
                          </a:gs>
                          <a:gs pos="39000">
                            <a:schemeClr val="tx1"/>
                          </a:gs>
                        </a:gsLst>
                        <a:lin ang="5400000" scaled="0"/>
                      </a:gradFill>
                      <a:latin typeface="+mn-lt"/>
                      <a:ea typeface="Segoe UI" pitchFamily="34" charset="0"/>
                      <a:cs typeface="Segoe UI" pitchFamily="34" charset="0"/>
                    </a:rPr>
                    <a:t>R:255 G:185 B:0</a:t>
                  </a:r>
                </a:p>
              </p:txBody>
            </p:sp>
          </p:grpSp>
          <p:grpSp>
            <p:nvGrpSpPr>
              <p:cNvPr id="27" name="Group 26"/>
              <p:cNvGrpSpPr/>
              <p:nvPr userDrawn="1"/>
            </p:nvGrpSpPr>
            <p:grpSpPr>
              <a:xfrm rot="5400000">
                <a:off x="11870606" y="3812276"/>
                <a:ext cx="1786491" cy="289766"/>
                <a:chOff x="4476564" y="4543426"/>
                <a:chExt cx="1786491" cy="289766"/>
              </a:xfrm>
            </p:grpSpPr>
            <p:sp>
              <p:nvSpPr>
                <p:cNvPr id="33" name="Rectangle 32"/>
                <p:cNvSpPr/>
                <p:nvPr userDrawn="1"/>
              </p:nvSpPr>
              <p:spPr bwMode="auto">
                <a:xfrm>
                  <a:off x="4476564" y="4543426"/>
                  <a:ext cx="869930" cy="289766"/>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Mid-Blue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G:24 B:143</a:t>
                  </a:r>
                </a:p>
              </p:txBody>
            </p:sp>
            <p:sp>
              <p:nvSpPr>
                <p:cNvPr id="19" name="Rectangle 18"/>
                <p:cNvSpPr/>
                <p:nvPr userDrawn="1"/>
              </p:nvSpPr>
              <p:spPr bwMode="auto">
                <a:xfrm>
                  <a:off x="5393125" y="4543426"/>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14644">
                            <a:schemeClr val="tx1"/>
                          </a:gs>
                          <a:gs pos="42000">
                            <a:schemeClr val="tx1"/>
                          </a:gs>
                        </a:gsLst>
                        <a:lin ang="5400000" scaled="0"/>
                      </a:gradFill>
                      <a:latin typeface="+mn-lt"/>
                      <a:ea typeface="Segoe UI" pitchFamily="34" charset="0"/>
                      <a:cs typeface="Segoe UI" pitchFamily="34" charset="0"/>
                    </a:rPr>
                    <a:t>Light Blue</a:t>
                  </a:r>
                </a:p>
                <a:p>
                  <a:pPr marL="0" algn="l" defTabSz="932472" rtl="0" eaLnBrk="1" fontAlgn="base" latinLnBrk="0" hangingPunct="1">
                    <a:lnSpc>
                      <a:spcPct val="100000"/>
                    </a:lnSpc>
                    <a:spcBef>
                      <a:spcPct val="0"/>
                    </a:spcBef>
                    <a:spcAft>
                      <a:spcPct val="0"/>
                    </a:spcAft>
                  </a:pPr>
                  <a:r>
                    <a:rPr lang="en-US" sz="500" kern="1200" dirty="0">
                      <a:gradFill>
                        <a:gsLst>
                          <a:gs pos="10042">
                            <a:schemeClr val="tx1"/>
                          </a:gs>
                          <a:gs pos="39000">
                            <a:schemeClr val="tx1"/>
                          </a:gs>
                        </a:gsLst>
                        <a:lin ang="5400000" scaled="0"/>
                      </a:gradFill>
                      <a:latin typeface="+mn-lt"/>
                      <a:ea typeface="Segoe UI" pitchFamily="34" charset="0"/>
                      <a:cs typeface="Segoe UI" pitchFamily="34" charset="0"/>
                    </a:rPr>
                    <a:t>R:0 G:188 B:242</a:t>
                  </a: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a:lnSpc>
                    <a:spcPct val="90000"/>
                  </a:lnSpc>
                  <a:spcAft>
                    <a:spcPts val="600"/>
                  </a:spcAft>
                </a:pPr>
                <a:r>
                  <a:rPr lang="en-US" sz="1000" dirty="0">
                    <a:gradFill>
                      <a:gsLst>
                        <a:gs pos="2917">
                          <a:schemeClr val="tx1"/>
                        </a:gs>
                        <a:gs pos="30000">
                          <a:schemeClr val="tx1"/>
                        </a:gs>
                      </a:gsLst>
                      <a:lin ang="5400000" scaled="0"/>
                    </a:gradFill>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a:lnSpc>
                    <a:spcPct val="90000"/>
                  </a:lnSpc>
                  <a:spcAft>
                    <a:spcPts val="600"/>
                  </a:spcAft>
                </a:pPr>
                <a:r>
                  <a:rPr lang="en-US" sz="1000" dirty="0">
                    <a:gradFill>
                      <a:gsLst>
                        <a:gs pos="2917">
                          <a:schemeClr val="tx1"/>
                        </a:gs>
                        <a:gs pos="30000">
                          <a:schemeClr val="tx1"/>
                        </a:gs>
                      </a:gsLst>
                      <a:lin ang="5400000" scaled="0"/>
                    </a:gradFill>
                  </a:rPr>
                  <a:t>Secondary colors (use only when</a:t>
                </a:r>
                <a:r>
                  <a:rPr lang="en-US" sz="1000" baseline="0" dirty="0">
                    <a:gradFill>
                      <a:gsLst>
                        <a:gs pos="2917">
                          <a:schemeClr val="tx1"/>
                        </a:gs>
                        <a:gs pos="30000">
                          <a:schemeClr val="tx1"/>
                        </a:gs>
                      </a:gsLst>
                      <a:lin ang="5400000" scaled="0"/>
                    </a:gradFill>
                  </a:rPr>
                  <a:t> necessary)</a:t>
                </a:r>
                <a:endParaRPr lang="en-US" sz="1000" dirty="0">
                  <a:gradFill>
                    <a:gsLst>
                      <a:gs pos="2917">
                        <a:schemeClr val="tx1"/>
                      </a:gs>
                      <a:gs pos="30000">
                        <a:schemeClr val="tx1"/>
                      </a:gs>
                    </a:gsLst>
                    <a:lin ang="5400000" scaled="0"/>
                  </a:gradFill>
                </a:endParaRPr>
              </a:p>
            </p:txBody>
          </p:sp>
        </p:grpSp>
        <p:sp>
          <p:nvSpPr>
            <p:cNvPr id="20" name="Rectangle 19"/>
            <p:cNvSpPr/>
            <p:nvPr userDrawn="1"/>
          </p:nvSpPr>
          <p:spPr bwMode="auto">
            <a:xfrm rot="5400000">
              <a:off x="12328886" y="5187117"/>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12389">
                        <a:srgbClr val="FFFFFF"/>
                      </a:gs>
                      <a:gs pos="46000">
                        <a:srgbClr val="FFFFFF"/>
                      </a:gs>
                    </a:gsLst>
                    <a:lin ang="5400000" scaled="0"/>
                  </a:gradFill>
                  <a:latin typeface="+mn-lt"/>
                  <a:ea typeface="Segoe UI" pitchFamily="34" charset="0"/>
                  <a:cs typeface="Segoe UI" pitchFamily="34" charset="0"/>
                </a:rPr>
                <a:t>Gray</a:t>
              </a:r>
            </a:p>
            <a:p>
              <a:pPr marL="0" algn="l" defTabSz="932472" rtl="0" eaLnBrk="1" fontAlgn="base" latinLnBrk="0" hangingPunct="1">
                <a:lnSpc>
                  <a:spcPct val="100000"/>
                </a:lnSpc>
                <a:spcBef>
                  <a:spcPct val="0"/>
                </a:spcBef>
                <a:spcAft>
                  <a:spcPct val="0"/>
                </a:spcAft>
              </a:pPr>
              <a:r>
                <a:rPr lang="en-US" sz="500" kern="1200" dirty="0">
                  <a:gradFill>
                    <a:gsLst>
                      <a:gs pos="12389">
                        <a:srgbClr val="FFFFFF"/>
                      </a:gs>
                      <a:gs pos="46000">
                        <a:srgbClr val="FFFFFF"/>
                      </a:gs>
                    </a:gsLst>
                    <a:lin ang="5400000" scaled="0"/>
                  </a:gradFill>
                  <a:latin typeface="+mn-lt"/>
                  <a:ea typeface="Segoe UI" pitchFamily="34" charset="0"/>
                  <a:cs typeface="Segoe UI" pitchFamily="34" charset="0"/>
                </a:rPr>
                <a:t>R:80 G:80 B:80</a:t>
              </a:r>
            </a:p>
          </p:txBody>
        </p:sp>
      </p:grpSp>
    </p:spTree>
    <p:extLst>
      <p:ext uri="{BB962C8B-B14F-4D97-AF65-F5344CB8AC3E}">
        <p14:creationId xmlns:p14="http://schemas.microsoft.com/office/powerpoint/2010/main" val="1563571670"/>
      </p:ext>
    </p:extLst>
  </p:cSld>
  <p:clrMap bg1="lt1" tx1="dk1" bg2="lt2" tx2="dk2" accent1="accent1" accent2="accent2" accent3="accent3" accent4="accent4" accent5="accent5" accent6="accent6" hlink="hlink" folHlink="folHlink"/>
  <p:sldLayoutIdLst>
    <p:sldLayoutId id="2147484389" r:id="rId1"/>
    <p:sldLayoutId id="2147484390" r:id="rId2"/>
    <p:sldLayoutId id="2147484391" r:id="rId3"/>
    <p:sldLayoutId id="2147484392" r:id="rId4"/>
    <p:sldLayoutId id="2147484393" r:id="rId5"/>
    <p:sldLayoutId id="2147484394" r:id="rId6"/>
    <p:sldLayoutId id="2147484395" r:id="rId7"/>
    <p:sldLayoutId id="2147484396" r:id="rId8"/>
    <p:sldLayoutId id="2147484397" r:id="rId9"/>
    <p:sldLayoutId id="2147484398" r:id="rId10"/>
    <p:sldLayoutId id="2147484399" r:id="rId11"/>
    <p:sldLayoutId id="2147484400" r:id="rId12"/>
    <p:sldLayoutId id="2147484401" r:id="rId13"/>
    <p:sldLayoutId id="2147484402" r:id="rId14"/>
    <p:sldLayoutId id="2147484403" r:id="rId15"/>
    <p:sldLayoutId id="2147484404" r:id="rId16"/>
    <p:sldLayoutId id="2147484405" r:id="rId17"/>
    <p:sldLayoutId id="2147484406" r:id="rId18"/>
    <p:sldLayoutId id="2147484407" r:id="rId19"/>
    <p:sldLayoutId id="2147484408" r:id="rId20"/>
    <p:sldLayoutId id="2147484409" r:id="rId21"/>
    <p:sldLayoutId id="2147484410" r:id="rId22"/>
    <p:sldLayoutId id="2147484411" r:id="rId23"/>
    <p:sldLayoutId id="2147484412" r:id="rId24"/>
    <p:sldLayoutId id="2147484413" r:id="rId25"/>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19" name="Group 18"/>
            <p:cNvGrpSpPr/>
            <p:nvPr userDrawn="1"/>
          </p:nvGrpSpPr>
          <p:grpSpPr>
            <a:xfrm rot="5400000">
              <a:off x="11584220" y="1040742"/>
              <a:ext cx="2698730" cy="629236"/>
              <a:chOff x="1584344" y="4543426"/>
              <a:chExt cx="2698730" cy="629236"/>
            </a:xfrm>
          </p:grpSpPr>
          <p:sp>
            <p:nvSpPr>
              <p:cNvPr id="25" name="Rectangle 24"/>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27" name="Rectangle 26"/>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R:210 G:210 B:210</a:t>
                </a:r>
              </a:p>
            </p:txBody>
          </p:sp>
          <p:sp>
            <p:nvSpPr>
              <p:cNvPr id="28" name="Rectangle 27"/>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29" name="Rectangle 28"/>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Blue</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 G:124 B:16</a:t>
                </a:r>
              </a:p>
            </p:txBody>
          </p:sp>
          <p:sp>
            <p:nvSpPr>
              <p:cNvPr id="30" name="Rectangle 29"/>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grpSp>
        <p:sp>
          <p:nvSpPr>
            <p:cNvPr id="20" name="TextBox 19"/>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21" name="TextBox 20"/>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BAD80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Green </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R:168 G:216 B:10</a:t>
              </a:r>
            </a:p>
          </p:txBody>
        </p:sp>
        <p:sp>
          <p:nvSpPr>
            <p:cNvPr id="31" name="Rectangle 30"/>
            <p:cNvSpPr/>
            <p:nvPr userDrawn="1"/>
          </p:nvSpPr>
          <p:spPr bwMode="auto">
            <a:xfrm rot="5400000">
              <a:off x="12328888" y="4270558"/>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32" name="Rectangle 31"/>
            <p:cNvSpPr/>
            <p:nvPr userDrawn="1"/>
          </p:nvSpPr>
          <p:spPr bwMode="auto">
            <a:xfrm rot="5400000">
              <a:off x="12328888" y="3353997"/>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537073570"/>
      </p:ext>
    </p:extLst>
  </p:cSld>
  <p:clrMap bg1="dk1" tx1="lt1" bg2="dk2" tx2="lt2" accent1="accent1" accent2="accent2" accent3="accent3" accent4="accent4" accent5="accent5" accent6="accent6" hlink="hlink" folHlink="folHlink"/>
  <p:sldLayoutIdLst>
    <p:sldLayoutId id="2147484415" r:id="rId1"/>
    <p:sldLayoutId id="2147484416" r:id="rId2"/>
    <p:sldLayoutId id="2147484417" r:id="rId3"/>
    <p:sldLayoutId id="2147484418" r:id="rId4"/>
    <p:sldLayoutId id="2147484419" r:id="rId5"/>
    <p:sldLayoutId id="2147484420" r:id="rId6"/>
    <p:sldLayoutId id="2147484421" r:id="rId7"/>
    <p:sldLayoutId id="2147484422" r:id="rId8"/>
    <p:sldLayoutId id="2147484423" r:id="rId9"/>
    <p:sldLayoutId id="2147484424" r:id="rId10"/>
    <p:sldLayoutId id="2147484425" r:id="rId11"/>
    <p:sldLayoutId id="2147484426" r:id="rId12"/>
    <p:sldLayoutId id="2147484427" r:id="rId13"/>
    <p:sldLayoutId id="2147484428" r:id="rId14"/>
    <p:sldLayoutId id="2147484429" r:id="rId15"/>
    <p:sldLayoutId id="2147484430" r:id="rId16"/>
    <p:sldLayoutId id="2147484431" r:id="rId17"/>
    <p:sldLayoutId id="2147484432" r:id="rId18"/>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2765" y="250372"/>
            <a:ext cx="10726460" cy="932603"/>
          </a:xfrm>
          <a:prstGeom prst="rect">
            <a:avLst/>
          </a:prstGeom>
          <a:solidFill>
            <a:srgbClr val="FFFFFF"/>
          </a:solidFill>
        </p:spPr>
        <p:txBody>
          <a:bodyPr vert="horz" lIns="91440" tIns="45720" rIns="91440" bIns="45720" rtlCol="0" anchor="ctr">
            <a:noAutofit/>
          </a:bodyPr>
          <a:lstStyle/>
          <a:p>
            <a:r>
              <a:rPr lang="en-US"/>
              <a:t>Click to edit Master title style</a:t>
            </a:r>
          </a:p>
        </p:txBody>
      </p:sp>
      <p:sp>
        <p:nvSpPr>
          <p:cNvPr id="3" name="Text Placeholder 2"/>
          <p:cNvSpPr>
            <a:spLocks noGrp="1"/>
          </p:cNvSpPr>
          <p:nvPr>
            <p:ph type="body" idx="1"/>
          </p:nvPr>
        </p:nvSpPr>
        <p:spPr>
          <a:xfrm>
            <a:off x="466368" y="1312946"/>
            <a:ext cx="11192828" cy="534010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5" name="Group 4"/>
          <p:cNvGrpSpPr/>
          <p:nvPr/>
        </p:nvGrpSpPr>
        <p:grpSpPr>
          <a:xfrm>
            <a:off x="12704547" y="0"/>
            <a:ext cx="466378" cy="3905219"/>
            <a:chOff x="12454802" y="0"/>
            <a:chExt cx="457210" cy="3828994"/>
          </a:xfrm>
        </p:grpSpPr>
        <p:sp>
          <p:nvSpPr>
            <p:cNvPr id="10" name="Rectangle 9"/>
            <p:cNvSpPr/>
            <p:nvPr/>
          </p:nvSpPr>
          <p:spPr bwMode="auto">
            <a:xfrm rot="16200000">
              <a:off x="12477596" y="835997"/>
              <a:ext cx="411618" cy="457200"/>
            </a:xfrm>
            <a:prstGeom prst="rect">
              <a:avLst/>
            </a:prstGeom>
            <a:solidFill>
              <a:srgbClr val="002050"/>
            </a:solidFill>
            <a:ln>
              <a:solidFill>
                <a:srgbClr val="CBCBCB"/>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err="1">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rot="16200000">
              <a:off x="12477596" y="406603"/>
              <a:ext cx="411618" cy="457200"/>
            </a:xfrm>
            <a:prstGeom prst="rect">
              <a:avLst/>
            </a:prstGeom>
            <a:solidFill>
              <a:srgbClr val="00188F"/>
            </a:solidFill>
            <a:ln>
              <a:solidFill>
                <a:srgbClr val="CBCBCB"/>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err="1">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rot="16200000">
              <a:off x="12271785" y="1471199"/>
              <a:ext cx="823236" cy="457202"/>
            </a:xfrm>
            <a:prstGeom prst="rect">
              <a:avLst/>
            </a:prstGeom>
            <a:solidFill>
              <a:srgbClr val="0078D7"/>
            </a:solidFill>
            <a:ln>
              <a:solidFill>
                <a:srgbClr val="CBCBCB"/>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err="1">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p:nvPr userDrawn="1"/>
          </p:nvSpPr>
          <p:spPr bwMode="auto">
            <a:xfrm rot="16200000">
              <a:off x="12477597" y="2965191"/>
              <a:ext cx="411618" cy="457200"/>
            </a:xfrm>
            <a:prstGeom prst="rect">
              <a:avLst/>
            </a:prstGeom>
            <a:solidFill>
              <a:srgbClr val="E6E6E6"/>
            </a:solidFill>
            <a:ln>
              <a:solidFill>
                <a:srgbClr val="CBCBCB"/>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err="1">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userDrawn="1"/>
          </p:nvSpPr>
          <p:spPr bwMode="auto">
            <a:xfrm rot="16200000">
              <a:off x="12477595" y="3394585"/>
              <a:ext cx="411618" cy="457200"/>
            </a:xfrm>
            <a:prstGeom prst="rect">
              <a:avLst/>
            </a:prstGeom>
            <a:solidFill>
              <a:srgbClr val="FFFFFF"/>
            </a:solidFill>
            <a:ln>
              <a:solidFill>
                <a:srgbClr val="CBCBCB"/>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err="1">
                <a:gradFill>
                  <a:gsLst>
                    <a:gs pos="0">
                      <a:srgbClr val="FFFFFF"/>
                    </a:gs>
                    <a:gs pos="100000">
                      <a:srgbClr val="FFFFFF"/>
                    </a:gs>
                  </a:gsLst>
                  <a:lin ang="5400000" scaled="0"/>
                </a:gradFill>
                <a:ea typeface="Segoe UI" pitchFamily="34" charset="0"/>
                <a:cs typeface="Segoe UI" pitchFamily="34" charset="0"/>
              </a:endParaRPr>
            </a:p>
          </p:txBody>
        </p:sp>
        <p:sp>
          <p:nvSpPr>
            <p:cNvPr id="60" name="Rectangle 59"/>
            <p:cNvSpPr/>
            <p:nvPr userDrawn="1"/>
          </p:nvSpPr>
          <p:spPr bwMode="auto">
            <a:xfrm rot="16200000">
              <a:off x="12477603" y="2106402"/>
              <a:ext cx="411618" cy="457201"/>
            </a:xfrm>
            <a:prstGeom prst="rect">
              <a:avLst/>
            </a:prstGeom>
            <a:solidFill>
              <a:srgbClr val="505050"/>
            </a:solidFill>
            <a:ln>
              <a:solidFill>
                <a:srgbClr val="CBCBCB"/>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err="1">
                <a:gradFill>
                  <a:gsLst>
                    <a:gs pos="0">
                      <a:srgbClr val="FFFFFF"/>
                    </a:gs>
                    <a:gs pos="100000">
                      <a:srgbClr val="FFFFFF"/>
                    </a:gs>
                  </a:gsLst>
                  <a:lin ang="5400000" scaled="0"/>
                </a:gradFill>
                <a:ea typeface="Segoe UI" pitchFamily="34" charset="0"/>
                <a:cs typeface="Segoe UI" pitchFamily="34" charset="0"/>
              </a:endParaRPr>
            </a:p>
          </p:txBody>
        </p:sp>
        <p:sp>
          <p:nvSpPr>
            <p:cNvPr id="61" name="Rectangle 60"/>
            <p:cNvSpPr/>
            <p:nvPr userDrawn="1"/>
          </p:nvSpPr>
          <p:spPr bwMode="auto">
            <a:xfrm rot="16200000">
              <a:off x="12477597" y="2535797"/>
              <a:ext cx="411618" cy="457200"/>
            </a:xfrm>
            <a:prstGeom prst="rect">
              <a:avLst/>
            </a:prstGeom>
            <a:solidFill>
              <a:srgbClr val="BFBFBF"/>
            </a:solidFill>
            <a:ln>
              <a:solidFill>
                <a:srgbClr val="CBCBCB"/>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err="1">
                <a:gradFill>
                  <a:gsLst>
                    <a:gs pos="0">
                      <a:srgbClr val="FFFFFF"/>
                    </a:gs>
                    <a:gs pos="100000">
                      <a:srgbClr val="FFFFFF"/>
                    </a:gs>
                  </a:gsLst>
                  <a:lin ang="5400000" scaled="0"/>
                </a:gradFill>
                <a:ea typeface="Segoe UI" pitchFamily="34" charset="0"/>
                <a:cs typeface="Segoe UI" pitchFamily="34" charset="0"/>
              </a:endParaRPr>
            </a:p>
          </p:txBody>
        </p:sp>
        <p:sp>
          <p:nvSpPr>
            <p:cNvPr id="62" name="Rectangle 61"/>
            <p:cNvSpPr/>
            <p:nvPr userDrawn="1"/>
          </p:nvSpPr>
          <p:spPr bwMode="auto">
            <a:xfrm rot="16200000">
              <a:off x="12477596" y="-22791"/>
              <a:ext cx="411618" cy="457200"/>
            </a:xfrm>
            <a:prstGeom prst="rect">
              <a:avLst/>
            </a:prstGeom>
            <a:solidFill>
              <a:srgbClr val="000000"/>
            </a:solidFill>
            <a:ln>
              <a:solidFill>
                <a:srgbClr val="CBCBCB"/>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51028" fontAlgn="base">
                <a:lnSpc>
                  <a:spcPct val="90000"/>
                </a:lnSpc>
                <a:spcBef>
                  <a:spcPct val="0"/>
                </a:spcBef>
                <a:spcAft>
                  <a:spcPct val="0"/>
                </a:spcAft>
              </a:pPr>
              <a:endParaRPr lang="en-US" sz="2448" err="1">
                <a:gradFill>
                  <a:gsLst>
                    <a:gs pos="0">
                      <a:srgbClr val="FFFFFF"/>
                    </a:gs>
                    <a:gs pos="100000">
                      <a:srgbClr val="FFFFFF"/>
                    </a:gs>
                  </a:gsLst>
                  <a:lin ang="5400000" scaled="0"/>
                </a:gradFill>
                <a:ea typeface="Segoe UI" pitchFamily="34" charset="0"/>
                <a:cs typeface="Segoe UI" pitchFamily="34" charset="0"/>
              </a:endParaRPr>
            </a:p>
          </p:txBody>
        </p:sp>
      </p:grpSp>
      <p:sp>
        <p:nvSpPr>
          <p:cNvPr id="4" name="Slide Number Placeholder 3"/>
          <p:cNvSpPr>
            <a:spLocks noGrp="1"/>
          </p:cNvSpPr>
          <p:nvPr>
            <p:ph type="sldNum" sz="quarter" idx="4"/>
          </p:nvPr>
        </p:nvSpPr>
        <p:spPr>
          <a:xfrm>
            <a:off x="8783260" y="6482889"/>
            <a:ext cx="2798207" cy="372394"/>
          </a:xfrm>
          <a:prstGeom prst="rect">
            <a:avLst/>
          </a:prstGeom>
        </p:spPr>
        <p:txBody>
          <a:bodyPr vert="horz" lIns="91440" tIns="45720" rIns="91440" bIns="45720" rtlCol="0" anchor="ctr"/>
          <a:lstStyle>
            <a:lvl1pPr algn="r">
              <a:defRPr sz="1224">
                <a:solidFill>
                  <a:schemeClr val="tx1">
                    <a:tint val="75000"/>
                  </a:schemeClr>
                </a:solidFill>
              </a:defRPr>
            </a:lvl1pPr>
          </a:lstStyle>
          <a:p>
            <a:fld id="{93A7D359-9FB7-4950-86B6-739E33983AC5}" type="slidenum">
              <a:rPr lang="en-US" smtClean="0"/>
              <a:t>‹#›</a:t>
            </a:fld>
            <a:endParaRPr lang="en-US"/>
          </a:p>
        </p:txBody>
      </p:sp>
    </p:spTree>
    <p:extLst>
      <p:ext uri="{BB962C8B-B14F-4D97-AF65-F5344CB8AC3E}">
        <p14:creationId xmlns:p14="http://schemas.microsoft.com/office/powerpoint/2010/main" val="685059010"/>
      </p:ext>
    </p:extLst>
  </p:cSld>
  <p:clrMap bg1="lt1" tx1="dk1" bg2="lt2" tx2="dk2" accent1="accent1" accent2="accent2" accent3="accent3" accent4="accent4" accent5="accent5" accent6="accent6" hlink="hlink" folHlink="folHlink"/>
  <p:sldLayoutIdLst>
    <p:sldLayoutId id="2147484434" r:id="rId1"/>
    <p:sldLayoutId id="2147484435" r:id="rId2"/>
    <p:sldLayoutId id="2147484436" r:id="rId3"/>
    <p:sldLayoutId id="2147484437" r:id="rId4"/>
    <p:sldLayoutId id="2147484438" r:id="rId5"/>
    <p:sldLayoutId id="2147484439" r:id="rId6"/>
    <p:sldLayoutId id="2147484440" r:id="rId7"/>
    <p:sldLayoutId id="2147484441" r:id="rId8"/>
    <p:sldLayoutId id="2147484442" r:id="rId9"/>
    <p:sldLayoutId id="2147484443" r:id="rId10"/>
    <p:sldLayoutId id="2147484444" r:id="rId11"/>
    <p:sldLayoutId id="2147484445" r:id="rId12"/>
    <p:sldLayoutId id="2147484446" r:id="rId13"/>
    <p:sldLayoutId id="2147484447" r:id="rId14"/>
    <p:sldLayoutId id="2147484448" r:id="rId15"/>
    <p:sldLayoutId id="2147484449" r:id="rId16"/>
    <p:sldLayoutId id="2147484450" r:id="rId17"/>
    <p:sldLayoutId id="2147484451" r:id="rId18"/>
    <p:sldLayoutId id="2147484452" r:id="rId19"/>
    <p:sldLayoutId id="2147484453" r:id="rId20"/>
    <p:sldLayoutId id="2147484454" r:id="rId21"/>
    <p:sldLayoutId id="2147484455" r:id="rId22"/>
    <p:sldLayoutId id="2147484456" r:id="rId2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32597" rtl="0" eaLnBrk="1" latinLnBrk="0" hangingPunct="1">
        <a:lnSpc>
          <a:spcPct val="90000"/>
        </a:lnSpc>
        <a:spcBef>
          <a:spcPct val="0"/>
        </a:spcBef>
        <a:buNone/>
        <a:defRPr kumimoji="0" lang="en-US" sz="4896" b="0" i="0" u="none" strike="noStrike" kern="1200" cap="none" spc="-100" normalizeH="0" baseline="0" dirty="0">
          <a:ln w="3175">
            <a:noFill/>
          </a:ln>
          <a:gradFill>
            <a:gsLst>
              <a:gs pos="100000">
                <a:srgbClr val="0078D7"/>
              </a:gs>
              <a:gs pos="0">
                <a:srgbClr val="0078D7"/>
              </a:gs>
            </a:gsLst>
            <a:lin ang="5400000" scaled="0"/>
          </a:gradFill>
          <a:effectLst/>
          <a:uLnTx/>
          <a:uFillTx/>
          <a:latin typeface="Segoe UI Light"/>
          <a:ea typeface="+mn-ea"/>
          <a:cs typeface="Segoe UI" pitchFamily="34" charset="0"/>
        </a:defRPr>
      </a:lvl1pPr>
    </p:titleStyle>
    <p:bodyStyle>
      <a:lvl1pPr marL="0" indent="0" algn="l" defTabSz="932597" rtl="0" eaLnBrk="1" latinLnBrk="0" hangingPunct="1">
        <a:lnSpc>
          <a:spcPct val="90000"/>
        </a:lnSpc>
        <a:spcBef>
          <a:spcPts val="1020"/>
        </a:spcBef>
        <a:buFont typeface="Arial" panose="020B0604020202020204" pitchFamily="34" charset="0"/>
        <a:buNone/>
        <a:defRPr sz="2856" kern="1200" spc="0" baseline="0">
          <a:solidFill>
            <a:srgbClr val="505050"/>
          </a:solidFill>
          <a:latin typeface="+mj-lt"/>
          <a:ea typeface="+mn-ea"/>
          <a:cs typeface="+mn-cs"/>
        </a:defRPr>
      </a:lvl1pPr>
      <a:lvl2pPr marL="466298" indent="0" algn="l" defTabSz="932597" rtl="0" eaLnBrk="1" latinLnBrk="0" hangingPunct="1">
        <a:lnSpc>
          <a:spcPct val="90000"/>
        </a:lnSpc>
        <a:spcBef>
          <a:spcPts val="510"/>
        </a:spcBef>
        <a:buFont typeface="Arial" panose="020B0604020202020204" pitchFamily="34" charset="0"/>
        <a:buNone/>
        <a:defRPr sz="2448" kern="1200" spc="0" baseline="0">
          <a:solidFill>
            <a:srgbClr val="505050"/>
          </a:solidFill>
          <a:latin typeface="+mj-lt"/>
          <a:ea typeface="+mn-ea"/>
          <a:cs typeface="+mn-cs"/>
        </a:defRPr>
      </a:lvl2pPr>
      <a:lvl3pPr marL="932597" indent="0" algn="l" defTabSz="932597" rtl="0" eaLnBrk="1" latinLnBrk="0" hangingPunct="1">
        <a:lnSpc>
          <a:spcPct val="90000"/>
        </a:lnSpc>
        <a:spcBef>
          <a:spcPts val="510"/>
        </a:spcBef>
        <a:buFont typeface="Arial" panose="020B0604020202020204" pitchFamily="34" charset="0"/>
        <a:buNone/>
        <a:defRPr sz="2040" kern="1200" spc="0" baseline="0">
          <a:solidFill>
            <a:srgbClr val="505050"/>
          </a:solidFill>
          <a:latin typeface="+mj-lt"/>
          <a:ea typeface="+mn-ea"/>
          <a:cs typeface="+mn-cs"/>
        </a:defRPr>
      </a:lvl3pPr>
      <a:lvl4pPr marL="1398895" indent="0" algn="l" defTabSz="932597" rtl="0" eaLnBrk="1" latinLnBrk="0" hangingPunct="1">
        <a:lnSpc>
          <a:spcPct val="90000"/>
        </a:lnSpc>
        <a:spcBef>
          <a:spcPts val="510"/>
        </a:spcBef>
        <a:buFont typeface="Arial" panose="020B0604020202020204" pitchFamily="34" charset="0"/>
        <a:buNone/>
        <a:defRPr sz="1836" kern="1200" spc="0" baseline="0">
          <a:solidFill>
            <a:srgbClr val="505050"/>
          </a:solidFill>
          <a:latin typeface="+mj-lt"/>
          <a:ea typeface="+mn-ea"/>
          <a:cs typeface="+mn-cs"/>
        </a:defRPr>
      </a:lvl4pPr>
      <a:lvl5pPr marL="1865193" indent="0" algn="l" defTabSz="932597" rtl="0" eaLnBrk="1" latinLnBrk="0" hangingPunct="1">
        <a:lnSpc>
          <a:spcPct val="90000"/>
        </a:lnSpc>
        <a:spcBef>
          <a:spcPts val="510"/>
        </a:spcBef>
        <a:buFont typeface="Arial" panose="020B0604020202020204" pitchFamily="34" charset="0"/>
        <a:buNone/>
        <a:defRPr sz="1836" kern="1200" spc="0" baseline="0">
          <a:solidFill>
            <a:srgbClr val="505050"/>
          </a:solidFill>
          <a:latin typeface="+mj-lt"/>
          <a:ea typeface="+mn-ea"/>
          <a:cs typeface="+mn-cs"/>
        </a:defRPr>
      </a:lvl5pPr>
      <a:lvl6pPr marL="2564641"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6pPr>
      <a:lvl7pPr marL="3030939"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7pPr>
      <a:lvl8pPr marL="3497237"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8pPr>
      <a:lvl9pPr marL="3963535"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9pPr>
    </p:bodyStyle>
    <p:otherStyle>
      <a:defPPr>
        <a:defRPr lang="en-US"/>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88">
          <p15:clr>
            <a:srgbClr val="C35EA4"/>
          </p15:clr>
        </p15:guide>
        <p15:guide id="2" orient="horz" pos="288">
          <p15:clr>
            <a:srgbClr val="C35EA4"/>
          </p15:clr>
        </p15:guide>
        <p15:guide id="3" pos="7392">
          <p15:clr>
            <a:srgbClr val="C35EA4"/>
          </p15:clr>
        </p15:guide>
        <p15:guide id="4" orient="horz" pos="4008">
          <p15:clr>
            <a:srgbClr val="C35EA4"/>
          </p15:clr>
        </p15:guide>
        <p15:guide id="5" pos="3840">
          <p15:clr>
            <a:srgbClr val="F26B43"/>
          </p15:clr>
        </p15:guide>
        <p15:guide id="6" orient="horz" pos="2160">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p:cNvPicPr>
            <a:picLocks noChangeAspect="1"/>
          </p:cNvPicPr>
          <p:nvPr userDrawn="1"/>
        </p:nvPicPr>
        <p:blipFill>
          <a:blip r:embed="rId31"/>
          <a:stretch>
            <a:fillRect/>
          </a:stretch>
        </p:blipFill>
        <p:spPr>
          <a:xfrm rot="5400000">
            <a:off x="9584879" y="2902196"/>
            <a:ext cx="6627287" cy="727646"/>
          </a:xfrm>
          <a:prstGeom prst="rect">
            <a:avLst/>
          </a:prstGeom>
        </p:spPr>
      </p:pic>
    </p:spTree>
    <p:extLst>
      <p:ext uri="{BB962C8B-B14F-4D97-AF65-F5344CB8AC3E}">
        <p14:creationId xmlns:p14="http://schemas.microsoft.com/office/powerpoint/2010/main" val="3473410966"/>
      </p:ext>
    </p:extLst>
  </p:cSld>
  <p:clrMap bg1="lt1" tx1="dk1" bg2="lt2" tx2="dk2" accent1="accent1" accent2="accent2" accent3="accent3" accent4="accent4" accent5="accent5" accent6="accent6" hlink="hlink" folHlink="folHlink"/>
  <p:sldLayoutIdLst>
    <p:sldLayoutId id="2147484458" r:id="rId1"/>
    <p:sldLayoutId id="2147484459" r:id="rId2"/>
    <p:sldLayoutId id="2147484460" r:id="rId3"/>
    <p:sldLayoutId id="2147484461" r:id="rId4"/>
    <p:sldLayoutId id="2147484462" r:id="rId5"/>
    <p:sldLayoutId id="2147484463" r:id="rId6"/>
    <p:sldLayoutId id="2147484464" r:id="rId7"/>
    <p:sldLayoutId id="2147484465" r:id="rId8"/>
    <p:sldLayoutId id="2147484466" r:id="rId9"/>
    <p:sldLayoutId id="2147484467" r:id="rId10"/>
    <p:sldLayoutId id="2147484468" r:id="rId11"/>
    <p:sldLayoutId id="2147484469" r:id="rId12"/>
    <p:sldLayoutId id="2147484470" r:id="rId13"/>
    <p:sldLayoutId id="2147484471" r:id="rId14"/>
    <p:sldLayoutId id="2147484472" r:id="rId15"/>
    <p:sldLayoutId id="2147484473" r:id="rId16"/>
    <p:sldLayoutId id="2147484474" r:id="rId17"/>
    <p:sldLayoutId id="2147484475" r:id="rId18"/>
    <p:sldLayoutId id="2147484476" r:id="rId19"/>
    <p:sldLayoutId id="2147484477" r:id="rId20"/>
    <p:sldLayoutId id="2147484478" r:id="rId21"/>
    <p:sldLayoutId id="2147484479" r:id="rId22"/>
    <p:sldLayoutId id="2147484480" r:id="rId23"/>
    <p:sldLayoutId id="2147484481" r:id="rId24"/>
    <p:sldLayoutId id="2147484482" r:id="rId25"/>
    <p:sldLayoutId id="2147484483" r:id="rId26"/>
    <p:sldLayoutId id="2147484484" r:id="rId27"/>
    <p:sldLayoutId id="2147484485" r:id="rId28"/>
    <p:sldLayoutId id="2147484486" r:id="rId29"/>
  </p:sldLayoutIdLst>
  <p:transition>
    <p:fade/>
  </p:transition>
  <p:hf hdr="0" ftr="0" dt="0"/>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accent1"/>
              </a:gs>
              <a:gs pos="100000">
                <a:schemeClr val="accent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3.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6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4.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64.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1.xml"/><Relationship Id="rId1" Type="http://schemas.openxmlformats.org/officeDocument/2006/relationships/slideLayout" Target="../slideLayouts/slideLayout6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7.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64.xml"/><Relationship Id="rId5" Type="http://schemas.openxmlformats.org/officeDocument/2006/relationships/image" Target="../media/image37.png"/><Relationship Id="rId4" Type="http://schemas.openxmlformats.org/officeDocument/2006/relationships/image" Target="../media/image36.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5.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64.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9.xml"/><Relationship Id="rId1" Type="http://schemas.openxmlformats.org/officeDocument/2006/relationships/slideLayout" Target="../slideLayouts/slideLayout6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4.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4.xml"/><Relationship Id="rId1" Type="http://schemas.openxmlformats.org/officeDocument/2006/relationships/slideLayout" Target="../slideLayouts/slideLayout6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6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4.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7.xml"/><Relationship Id="rId1" Type="http://schemas.openxmlformats.org/officeDocument/2006/relationships/slideLayout" Target="../slideLayouts/slideLayout64.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64.xml"/><Relationship Id="rId4" Type="http://schemas.openxmlformats.org/officeDocument/2006/relationships/image" Target="../media/image26.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4.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9.xml"/><Relationship Id="rId1" Type="http://schemas.openxmlformats.org/officeDocument/2006/relationships/slideLayout" Target="../slideLayouts/slideLayout148.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0.xml"/><Relationship Id="rId1" Type="http://schemas.openxmlformats.org/officeDocument/2006/relationships/slideLayout" Target="../slideLayouts/slideLayout64.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5.xml"/></Relationships>
</file>

<file path=ppt/slides/_rels/slide34.xml.rels><?xml version="1.0" encoding="UTF-8" standalone="yes"?>
<Relationships xmlns="http://schemas.openxmlformats.org/package/2006/relationships"><Relationship Id="rId8" Type="http://schemas.openxmlformats.org/officeDocument/2006/relationships/hyperlink" Target="https://myignite.microsoft.com/sessions/2801" TargetMode="External"/><Relationship Id="rId3" Type="http://schemas.openxmlformats.org/officeDocument/2006/relationships/hyperlink" Target="https://myignite.microsoft.com/sessions/34950" TargetMode="External"/><Relationship Id="rId7" Type="http://schemas.openxmlformats.org/officeDocument/2006/relationships/hyperlink" Target="https://myignite.microsoft.com/sessions/2802" TargetMode="External"/><Relationship Id="rId2" Type="http://schemas.openxmlformats.org/officeDocument/2006/relationships/notesSlide" Target="../notesSlides/notesSlide32.xml"/><Relationship Id="rId1" Type="http://schemas.openxmlformats.org/officeDocument/2006/relationships/slideLayout" Target="../slideLayouts/slideLayout65.xml"/><Relationship Id="rId6" Type="http://schemas.openxmlformats.org/officeDocument/2006/relationships/hyperlink" Target="https://myignite.microsoft.com/sessions/2573" TargetMode="External"/><Relationship Id="rId5" Type="http://schemas.openxmlformats.org/officeDocument/2006/relationships/hyperlink" Target="https://myignite.microsoft.com/sessions/2803" TargetMode="External"/><Relationship Id="rId4" Type="http://schemas.openxmlformats.org/officeDocument/2006/relationships/hyperlink" Target="https://myignite.microsoft.com/sessions/2697"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3.xml"/></Relationships>
</file>

<file path=ppt/slides/_rels/slide36.xml.rels><?xml version="1.0" encoding="UTF-8" standalone="yes"?>
<Relationships xmlns="http://schemas.openxmlformats.org/package/2006/relationships"><Relationship Id="rId3" Type="http://schemas.openxmlformats.org/officeDocument/2006/relationships/hyperlink" Target="http://myignite.microsoft.com/" TargetMode="External"/><Relationship Id="rId2" Type="http://schemas.openxmlformats.org/officeDocument/2006/relationships/notesSlide" Target="../notesSlides/notesSlide34.xml"/><Relationship Id="rId1" Type="http://schemas.openxmlformats.org/officeDocument/2006/relationships/slideLayout" Target="../slideLayouts/slideLayout122.xml"/><Relationship Id="rId6" Type="http://schemas.openxmlformats.org/officeDocument/2006/relationships/image" Target="../media/image41.png"/><Relationship Id="rId5" Type="http://schemas.openxmlformats.org/officeDocument/2006/relationships/image" Target="../media/image40.jpg"/><Relationship Id="rId4" Type="http://schemas.openxmlformats.org/officeDocument/2006/relationships/hyperlink" Target="https://aka.ms/ignite.mobileapp"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5.xml"/></Relationships>
</file>

<file path=ppt/slides/_rels/slide38.xml.rels><?xml version="1.0" encoding="UTF-8" standalone="yes"?>
<Relationships xmlns="http://schemas.openxmlformats.org/package/2006/relationships"><Relationship Id="rId3" Type="http://schemas.openxmlformats.org/officeDocument/2006/relationships/hyperlink" Target="https://github.com/Azure/azure-content/blob/master/articles/active-directory/active-directory-azureadjoin-overview.md" TargetMode="External"/><Relationship Id="rId2" Type="http://schemas.openxmlformats.org/officeDocument/2006/relationships/notesSlide" Target="../notesSlides/notesSlide36.xml"/><Relationship Id="rId1" Type="http://schemas.openxmlformats.org/officeDocument/2006/relationships/slideLayout" Target="../slideLayouts/slideLayout65.xml"/><Relationship Id="rId6" Type="http://schemas.openxmlformats.org/officeDocument/2006/relationships/hyperlink" Target="https://channel9.msdn.com/Events/Ignite/2015/BRK3332" TargetMode="External"/><Relationship Id="rId5" Type="http://schemas.openxmlformats.org/officeDocument/2006/relationships/hyperlink" Target="https://channel9.msdn.com/Series/Azure-AD-Identity/Win10AADJoin" TargetMode="External"/><Relationship Id="rId4" Type="http://schemas.openxmlformats.org/officeDocument/2006/relationships/hyperlink" Target="https://blogs.technet.microsoft.com/ad/2015/05/28/azure-ad-join-on-windows-10-devices/" TargetMode="External"/></Relationships>
</file>

<file path=ppt/slides/_rels/slide39.xml.rels><?xml version="1.0" encoding="UTF-8" standalone="yes"?>
<Relationships xmlns="http://schemas.openxmlformats.org/package/2006/relationships"><Relationship Id="rId8" Type="http://schemas.openxmlformats.org/officeDocument/2006/relationships/hyperlink" Target="http://channel9.msdn.com/events/Build/2015/2-769" TargetMode="External"/><Relationship Id="rId3" Type="http://schemas.openxmlformats.org/officeDocument/2006/relationships/hyperlink" Target="https://msdn.microsoft.com/en-us/library/windows/apps/xaml/windows.security.authentication.web.core.aspx" TargetMode="External"/><Relationship Id="rId7" Type="http://schemas.openxmlformats.org/officeDocument/2006/relationships/hyperlink" Target="http://channel9.msdn.com/events/Build/2015/3-767" TargetMode="External"/><Relationship Id="rId2" Type="http://schemas.openxmlformats.org/officeDocument/2006/relationships/notesSlide" Target="../notesSlides/notesSlide37.xml"/><Relationship Id="rId1" Type="http://schemas.openxmlformats.org/officeDocument/2006/relationships/slideLayout" Target="../slideLayouts/slideLayout65.xml"/><Relationship Id="rId6" Type="http://schemas.openxmlformats.org/officeDocument/2006/relationships/hyperlink" Target="https://github.com/Microsoft/Windows-universal-samples/tree/master/tokenbroker" TargetMode="External"/><Relationship Id="rId11" Type="http://schemas.openxmlformats.org/officeDocument/2006/relationships/hyperlink" Target="http://channel9.msdn.com/events/Build/2015/3-654" TargetMode="External"/><Relationship Id="rId5" Type="http://schemas.openxmlformats.org/officeDocument/2006/relationships/hyperlink" Target="https://channel9.msdn.com/Events/Build/2015/2-709" TargetMode="External"/><Relationship Id="rId10" Type="http://schemas.openxmlformats.org/officeDocument/2006/relationships/hyperlink" Target="http://channel9.msdn.com/events/Build/2015/3-765" TargetMode="External"/><Relationship Id="rId4" Type="http://schemas.openxmlformats.org/officeDocument/2006/relationships/hyperlink" Target="https://msdn.microsoft.com/en-us/library/windows/apps/xaml/windows.security.authentication.web.provider.aspx" TargetMode="External"/><Relationship Id="rId9" Type="http://schemas.openxmlformats.org/officeDocument/2006/relationships/hyperlink" Target="http://channel9.msdn.com/events/Build/2015/2-639"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64.xml"/><Relationship Id="rId5" Type="http://schemas.openxmlformats.org/officeDocument/2006/relationships/image" Target="../media/image29.png"/><Relationship Id="rId4" Type="http://schemas.openxmlformats.org/officeDocument/2006/relationships/image" Target="../media/image28.png"/></Relationships>
</file>

<file path=ppt/slides/_rels/slide40.xml.rels><?xml version="1.0" encoding="UTF-8" standalone="yes"?>
<Relationships xmlns="http://schemas.openxmlformats.org/package/2006/relationships"><Relationship Id="rId3" Type="http://schemas.openxmlformats.org/officeDocument/2006/relationships/hyperlink" Target="https://technet.microsoft.com/en-us/library/dn985839(v=vs.85).aspx" TargetMode="External"/><Relationship Id="rId7" Type="http://schemas.openxmlformats.org/officeDocument/2006/relationships/hyperlink" Target="https://channel9.msdn.com/Events/Build/2015/2-639" TargetMode="External"/><Relationship Id="rId2" Type="http://schemas.openxmlformats.org/officeDocument/2006/relationships/notesSlide" Target="../notesSlides/notesSlide38.xml"/><Relationship Id="rId1" Type="http://schemas.openxmlformats.org/officeDocument/2006/relationships/slideLayout" Target="../slideLayouts/slideLayout65.xml"/><Relationship Id="rId6" Type="http://schemas.openxmlformats.org/officeDocument/2006/relationships/hyperlink" Target="https://msdn.microsoft.com/en-us/library/windows/apps/windows.security.credentials.aspx" TargetMode="External"/><Relationship Id="rId5" Type="http://schemas.openxmlformats.org/officeDocument/2006/relationships/hyperlink" Target="https://blogs.technet.microsoft.com/ad/2015/07/22/microsoft-passport-and-azure-ad-eliminating-passwords-one-device-at-a-time/" TargetMode="External"/><Relationship Id="rId4" Type="http://schemas.openxmlformats.org/officeDocument/2006/relationships/hyperlink" Target="http://windows.microsoft.com/en-us/windows-10/getstarted-what-is-hello" TargetMode="Externa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6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6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4.xml"/></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88.xml"/><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png"/><Relationship Id="rId1" Type="http://schemas.openxmlformats.org/officeDocument/2006/relationships/slideLayout" Target="../slideLayouts/slideLayout8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dirty="0"/>
              <a:t>Delight users and IT with modern identity experiences on Windows 10</a:t>
            </a:r>
          </a:p>
        </p:txBody>
      </p:sp>
      <p:sp>
        <p:nvSpPr>
          <p:cNvPr id="5" name="Text Placeholder 4"/>
          <p:cNvSpPr>
            <a:spLocks noGrp="1"/>
          </p:cNvSpPr>
          <p:nvPr>
            <p:ph type="body" sz="quarter" idx="12"/>
          </p:nvPr>
        </p:nvSpPr>
        <p:spPr/>
        <p:txBody>
          <a:bodyPr/>
          <a:lstStyle/>
          <a:p>
            <a:r>
              <a:rPr lang="en-US" dirty="0"/>
              <a:t>Karanbir Singh</a:t>
            </a:r>
          </a:p>
          <a:p>
            <a:r>
              <a:rPr lang="en-US" dirty="0"/>
              <a:t>Senior Program Manager</a:t>
            </a:r>
          </a:p>
        </p:txBody>
      </p:sp>
      <p:sp>
        <p:nvSpPr>
          <p:cNvPr id="7" name="Text Placeholder 1"/>
          <p:cNvSpPr>
            <a:spLocks noGrp="1"/>
          </p:cNvSpPr>
          <p:nvPr/>
        </p:nvSpPr>
        <p:spPr bwMode="white">
          <a:xfrm>
            <a:off x="10333037" y="220662"/>
            <a:ext cx="1828800" cy="461665"/>
          </a:xfrm>
          <a:prstGeom prst="rect">
            <a:avLst/>
          </a:prstGeom>
        </p:spPr>
        <p:txBody>
          <a:bodyPr vert="horz" wrap="square" lIns="146304" tIns="91440" rIns="146304" bIns="91440" rtlCol="0">
            <a:spAutoFit/>
          </a:bodyPr>
          <a:lstStyle>
            <a:lvl1pPr marL="0" marR="0" indent="0" algn="r"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r" defTabSz="932742" rtl="0" eaLnBrk="1" fontAlgn="auto" latinLnBrk="0" hangingPunct="1">
              <a:lnSpc>
                <a:spcPct val="90000"/>
              </a:lnSpc>
              <a:spcBef>
                <a:spcPct val="20000"/>
              </a:spcBef>
              <a:spcAft>
                <a:spcPts val="0"/>
              </a:spcAft>
              <a:buClrTx/>
              <a:buSzPct val="90000"/>
              <a:buFont typeface="Arial" pitchFamily="34" charset="0"/>
              <a:buNone/>
              <a:tabLst/>
              <a:defRPr/>
            </a:pPr>
            <a:r>
              <a:rPr kumimoji="0" lang="en-US" sz="2000" b="0" i="0" u="none" strike="noStrike" kern="1200" cap="none" spc="0" normalizeH="0" baseline="0" noProof="0" dirty="0">
                <a:ln>
                  <a:noFill/>
                </a:ln>
                <a:gradFill>
                  <a:gsLst>
                    <a:gs pos="1250">
                      <a:schemeClr val="tx1"/>
                    </a:gs>
                    <a:gs pos="100000">
                      <a:schemeClr val="tx1"/>
                    </a:gs>
                  </a:gsLst>
                  <a:lin ang="5400000" scaled="0"/>
                </a:gradFill>
                <a:effectLst/>
                <a:uLnTx/>
                <a:uFillTx/>
                <a:latin typeface="+mn-lt"/>
                <a:ea typeface="+mn-ea"/>
                <a:cs typeface="+mn-cs"/>
              </a:rPr>
              <a:t>BRK2239</a:t>
            </a:r>
          </a:p>
        </p:txBody>
      </p:sp>
    </p:spTree>
    <p:extLst>
      <p:ext uri="{BB962C8B-B14F-4D97-AF65-F5344CB8AC3E}">
        <p14:creationId xmlns:p14="http://schemas.microsoft.com/office/powerpoint/2010/main" val="1818013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198437" y="220662"/>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dirty="0">
                <a:ln w="3175">
                  <a:noFill/>
                </a:ln>
                <a:gradFill>
                  <a:gsLst>
                    <a:gs pos="1250">
                      <a:schemeClr val="tx1"/>
                    </a:gs>
                    <a:gs pos="100000">
                      <a:schemeClr val="tx1"/>
                    </a:gs>
                  </a:gsLst>
                  <a:lin ang="5400000" scaled="0"/>
                </a:gradFill>
                <a:effectLst/>
                <a:uLnTx/>
                <a:uFillTx/>
                <a:latin typeface="+mj-lt"/>
                <a:ea typeface="+mn-ea"/>
                <a:cs typeface="Segoe UI" pitchFamily="34" charset="0"/>
              </a:rPr>
              <a:t>Identity Mental Model</a:t>
            </a:r>
          </a:p>
        </p:txBody>
      </p:sp>
      <p:graphicFrame>
        <p:nvGraphicFramePr>
          <p:cNvPr id="14" name="Diagram 13"/>
          <p:cNvGraphicFramePr/>
          <p:nvPr>
            <p:extLst/>
          </p:nvPr>
        </p:nvGraphicFramePr>
        <p:xfrm>
          <a:off x="1761129" y="1820862"/>
          <a:ext cx="8916584" cy="4191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Oval 14"/>
          <p:cNvSpPr/>
          <p:nvPr/>
        </p:nvSpPr>
        <p:spPr bwMode="auto">
          <a:xfrm>
            <a:off x="5989637" y="4564062"/>
            <a:ext cx="2478276" cy="1523970"/>
          </a:xfrm>
          <a:prstGeom prst="ellipse">
            <a:avLst/>
          </a:prstGeom>
          <a:noFill/>
          <a:ln w="28575">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b" anchorCtr="0"/>
          <a:lstStyle/>
          <a:p>
            <a:pPr marL="0" marR="0" lvl="0" indent="0" algn="ctr" defTabSz="932406"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Tree>
    <p:extLst>
      <p:ext uri="{BB962C8B-B14F-4D97-AF65-F5344CB8AC3E}">
        <p14:creationId xmlns:p14="http://schemas.microsoft.com/office/powerpoint/2010/main" val="2694228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28"/>
          <p:cNvSpPr>
            <a:spLocks noGrp="1"/>
          </p:cNvSpPr>
          <p:nvPr>
            <p:ph type="body" sz="quarter" idx="4294967295"/>
          </p:nvPr>
        </p:nvSpPr>
        <p:spPr>
          <a:xfrm>
            <a:off x="3292605" y="1314892"/>
            <a:ext cx="9478832" cy="2524602"/>
          </a:xfrm>
        </p:spPr>
        <p:txBody>
          <a:bodyPr/>
          <a:lstStyle/>
          <a:p>
            <a:pPr lvl="1">
              <a:lnSpc>
                <a:spcPct val="110000"/>
              </a:lnSpc>
            </a:pPr>
            <a:endParaRPr lang="en-US" sz="1904" dirty="0">
              <a:solidFill>
                <a:schemeClr val="bg1"/>
              </a:solidFill>
            </a:endParaRPr>
          </a:p>
          <a:p>
            <a:pPr marL="346485" lvl="1" indent="0">
              <a:lnSpc>
                <a:spcPct val="110000"/>
              </a:lnSpc>
              <a:buNone/>
            </a:pPr>
            <a:r>
              <a:rPr lang="en-US" sz="2400" dirty="0">
                <a:solidFill>
                  <a:schemeClr val="tx1"/>
                </a:solidFill>
                <a:latin typeface="+mj-lt"/>
              </a:rPr>
              <a:t>Self-service setup &amp; sign in with Azure AD account</a:t>
            </a:r>
          </a:p>
          <a:p>
            <a:pPr marL="346485" lvl="1" indent="0">
              <a:lnSpc>
                <a:spcPct val="110000"/>
              </a:lnSpc>
              <a:buNone/>
            </a:pPr>
            <a:r>
              <a:rPr lang="en-US" sz="2400" dirty="0">
                <a:solidFill>
                  <a:schemeClr val="tx1"/>
                </a:solidFill>
                <a:latin typeface="+mj-lt"/>
              </a:rPr>
              <a:t>Ideal for users who primarily access Office365 &amp; Cloud apps</a:t>
            </a:r>
          </a:p>
          <a:p>
            <a:pPr marL="346485" lvl="1" indent="0">
              <a:lnSpc>
                <a:spcPct val="110000"/>
              </a:lnSpc>
              <a:buNone/>
            </a:pPr>
            <a:r>
              <a:rPr lang="en-US" sz="2400" dirty="0">
                <a:solidFill>
                  <a:schemeClr val="tx1"/>
                </a:solidFill>
                <a:latin typeface="+mj-lt"/>
              </a:rPr>
              <a:t>Automatic enrollment to MDM</a:t>
            </a:r>
          </a:p>
          <a:p>
            <a:pPr lvl="1">
              <a:lnSpc>
                <a:spcPct val="110000"/>
              </a:lnSpc>
            </a:pPr>
            <a:endParaRPr lang="en-US" sz="1904" dirty="0">
              <a:solidFill>
                <a:schemeClr val="bg1"/>
              </a:solidFill>
            </a:endParaRPr>
          </a:p>
          <a:p>
            <a:pPr lvl="1">
              <a:lnSpc>
                <a:spcPct val="110000"/>
              </a:lnSpc>
            </a:pPr>
            <a:endParaRPr lang="en-US" sz="1904" dirty="0">
              <a:solidFill>
                <a:schemeClr val="bg1"/>
              </a:solidFill>
            </a:endParaRPr>
          </a:p>
        </p:txBody>
      </p:sp>
      <p:sp>
        <p:nvSpPr>
          <p:cNvPr id="7" name="Rectangle 6"/>
          <p:cNvSpPr/>
          <p:nvPr/>
        </p:nvSpPr>
        <p:spPr bwMode="auto">
          <a:xfrm>
            <a:off x="678219" y="1622035"/>
            <a:ext cx="2614386" cy="1644106"/>
          </a:xfrm>
          <a:prstGeom prst="rect">
            <a:avLst/>
          </a:prstGeom>
          <a:solidFill>
            <a:schemeClr val="tx2"/>
          </a:solidFill>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91" eaLnBrk="1" fontAlgn="base" latinLnBrk="0" hangingPunct="1">
              <a:lnSpc>
                <a:spcPct val="100000"/>
              </a:lnSpc>
              <a:spcBef>
                <a:spcPct val="0"/>
              </a:spcBef>
              <a:spcAft>
                <a:spcPct val="0"/>
              </a:spcAft>
              <a:buClrTx/>
              <a:buSzTx/>
              <a:buFontTx/>
              <a:buNone/>
              <a:tabLst/>
              <a:defRPr/>
            </a:pPr>
            <a:r>
              <a:rPr kumimoji="0" lang="en-US" sz="3199" b="0" i="0" u="none" strike="noStrike" kern="0" cap="none" spc="0" normalizeH="0" baseline="0" noProof="0" dirty="0">
                <a:ln>
                  <a:noFill/>
                </a:ln>
                <a:solidFill>
                  <a:srgbClr val="FFFFFF"/>
                </a:solidFill>
                <a:effectLst/>
                <a:uLnTx/>
                <a:uFillTx/>
                <a:latin typeface="Segoe UI Light"/>
              </a:rPr>
              <a:t>Add a Work Account</a:t>
            </a:r>
          </a:p>
        </p:txBody>
      </p:sp>
      <p:sp>
        <p:nvSpPr>
          <p:cNvPr id="8" name="Title 4"/>
          <p:cNvSpPr txBox="1">
            <a:spLocks/>
          </p:cNvSpPr>
          <p:nvPr/>
        </p:nvSpPr>
        <p:spPr>
          <a:xfrm>
            <a:off x="271273" y="291549"/>
            <a:ext cx="11649146" cy="664797"/>
          </a:xfrm>
          <a:prstGeom prst="rect">
            <a:avLst/>
          </a:prstGeom>
        </p:spPr>
        <p:txBody>
          <a:bodyPr vert="horz" wrap="square" lIns="0" tIns="0" rIns="0" bIns="0" rtlCol="0" anchor="t">
            <a:spAutoFit/>
          </a:bodyPr>
          <a:lstStyle>
            <a:lvl1pPr algn="l" defTabSz="932559" rtl="0" eaLnBrk="1" latinLnBrk="0" hangingPunct="1">
              <a:lnSpc>
                <a:spcPct val="90000"/>
              </a:lnSpc>
              <a:spcBef>
                <a:spcPct val="0"/>
              </a:spcBef>
              <a:buNone/>
              <a:defRPr lang="en-US" sz="4488" b="0" kern="1200" cap="none" spc="-102" baseline="0" dirty="0" smtClean="0">
                <a:ln w="3175">
                  <a:noFill/>
                </a:ln>
                <a:solidFill>
                  <a:schemeClr val="bg1">
                    <a:lumMod val="50000"/>
                  </a:schemeClr>
                </a:solidFill>
                <a:effectLst/>
                <a:latin typeface="+mj-lt"/>
                <a:ea typeface="+mn-ea"/>
                <a:cs typeface="Arial" charset="0"/>
              </a:defRPr>
            </a:lvl1pPr>
          </a:lstStyle>
          <a:p>
            <a:pPr marL="0" marR="0" lvl="0" indent="0" algn="l" defTabSz="914074"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dirty="0">
                <a:ln w="3175">
                  <a:noFill/>
                </a:ln>
                <a:solidFill>
                  <a:schemeClr val="tx1"/>
                </a:solidFill>
                <a:effectLst/>
                <a:uLnTx/>
                <a:uFillTx/>
                <a:latin typeface="Segoe UI Light" pitchFamily="34" charset="0"/>
                <a:ea typeface="+mn-ea"/>
                <a:cs typeface="Arial" charset="0"/>
              </a:rPr>
              <a:t>Personally owned devices – One model</a:t>
            </a:r>
          </a:p>
        </p:txBody>
      </p:sp>
    </p:spTree>
    <p:extLst>
      <p:ext uri="{BB962C8B-B14F-4D97-AF65-F5344CB8AC3E}">
        <p14:creationId xmlns:p14="http://schemas.microsoft.com/office/powerpoint/2010/main" val="363954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2" end="2"/>
                                            </p:txEl>
                                          </p:spTgt>
                                        </p:tgtEl>
                                        <p:attrNameLst>
                                          <p:attrName>style.visibility</p:attrName>
                                        </p:attrNameLst>
                                      </p:cBhvr>
                                      <p:to>
                                        <p:strVal val="visible"/>
                                      </p:to>
                                    </p:set>
                                    <p:animEffect transition="in" filter="fade">
                                      <p:cBhvr>
                                        <p:cTn id="10" dur="500"/>
                                        <p:tgtEl>
                                          <p:spTgt spid="6">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animEffect transition="in" filter="fade">
                                      <p:cBhvr>
                                        <p:cTn id="13"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pic>
        <p:nvPicPr>
          <p:cNvPr id="4" name="Picture 3"/>
          <p:cNvPicPr>
            <a:picLocks noChangeAspect="1"/>
          </p:cNvPicPr>
          <p:nvPr/>
        </p:nvPicPr>
        <p:blipFill>
          <a:blip r:embed="rId2"/>
          <a:stretch>
            <a:fillRect/>
          </a:stretch>
        </p:blipFill>
        <p:spPr>
          <a:xfrm>
            <a:off x="881" y="-1"/>
            <a:ext cx="12434711" cy="6994525"/>
          </a:xfrm>
          <a:prstGeom prst="rect">
            <a:avLst/>
          </a:prstGeom>
        </p:spPr>
      </p:pic>
      <p:pic>
        <p:nvPicPr>
          <p:cNvPr id="5" name="Picture 4"/>
          <p:cNvPicPr>
            <a:picLocks noChangeAspect="1"/>
          </p:cNvPicPr>
          <p:nvPr/>
        </p:nvPicPr>
        <p:blipFill>
          <a:blip r:embed="rId3"/>
          <a:stretch>
            <a:fillRect/>
          </a:stretch>
        </p:blipFill>
        <p:spPr>
          <a:xfrm>
            <a:off x="10637837" y="6697662"/>
            <a:ext cx="228600" cy="228600"/>
          </a:xfrm>
          <a:prstGeom prst="rect">
            <a:avLst/>
          </a:prstGeom>
        </p:spPr>
      </p:pic>
      <p:sp>
        <p:nvSpPr>
          <p:cNvPr id="6" name="Rectangle 5"/>
          <p:cNvSpPr/>
          <p:nvPr/>
        </p:nvSpPr>
        <p:spPr bwMode="auto">
          <a:xfrm>
            <a:off x="5227637" y="2142570"/>
            <a:ext cx="3429000" cy="516492"/>
          </a:xfrm>
          <a:prstGeom prst="rect">
            <a:avLst/>
          </a:prstGeom>
          <a:noFill/>
          <a:ln w="12700">
            <a:solidFill>
              <a:schemeClr val="tx2">
                <a:lumMod val="60000"/>
                <a:lumOff val="40000"/>
              </a:schemeClr>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Tree>
    <p:extLst>
      <p:ext uri="{BB962C8B-B14F-4D97-AF65-F5344CB8AC3E}">
        <p14:creationId xmlns:p14="http://schemas.microsoft.com/office/powerpoint/2010/main" val="9935275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txBox="1">
            <a:spLocks/>
          </p:cNvSpPr>
          <p:nvPr/>
        </p:nvSpPr>
        <p:spPr>
          <a:xfrm>
            <a:off x="274639" y="295274"/>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dirty="0">
                <a:ln w="3175">
                  <a:noFill/>
                </a:ln>
                <a:gradFill>
                  <a:gsLst>
                    <a:gs pos="1250">
                      <a:srgbClr val="404040"/>
                    </a:gs>
                    <a:gs pos="100000">
                      <a:srgbClr val="404040"/>
                    </a:gs>
                  </a:gsLst>
                  <a:lin ang="5400000" scaled="0"/>
                </a:gradFill>
                <a:effectLst/>
                <a:uLnTx/>
                <a:uFillTx/>
                <a:latin typeface="Segoe UI Light"/>
                <a:ea typeface="+mn-ea"/>
                <a:cs typeface="Segoe UI" pitchFamily="34" charset="0"/>
              </a:rPr>
              <a:t>Identity Mental Model</a:t>
            </a:r>
          </a:p>
        </p:txBody>
      </p:sp>
      <p:graphicFrame>
        <p:nvGraphicFramePr>
          <p:cNvPr id="9" name="Diagram 8"/>
          <p:cNvGraphicFramePr/>
          <p:nvPr>
            <p:extLst/>
          </p:nvPr>
        </p:nvGraphicFramePr>
        <p:xfrm>
          <a:off x="884237" y="1211262"/>
          <a:ext cx="10668000" cy="5257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Oval 9"/>
          <p:cNvSpPr/>
          <p:nvPr/>
        </p:nvSpPr>
        <p:spPr bwMode="auto">
          <a:xfrm>
            <a:off x="5608637" y="4411662"/>
            <a:ext cx="6324600" cy="2130425"/>
          </a:xfrm>
          <a:prstGeom prst="ellipse">
            <a:avLst/>
          </a:prstGeom>
          <a:noFill/>
          <a:ln w="28575" cap="flat" cmpd="sng" algn="ctr">
            <a:solidFill>
              <a:schemeClr val="accent2"/>
            </a:solidFill>
            <a:prstDash val="solid"/>
            <a:headEnd type="none" w="med" len="med"/>
            <a:tailEnd type="none" w="med" len="med"/>
          </a:ln>
          <a:effectLst/>
        </p:spPr>
        <p:txBody>
          <a:bodyPr lIns="91440" tIns="91440" rIns="34294" bIns="34294" rtlCol="0" anchor="b" anchorCtr="0"/>
          <a:lstStyle/>
          <a:p>
            <a:pPr marL="0" marR="0" lvl="0" indent="0" algn="ctr" defTabSz="932406"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3623773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nvPr>
        </p:nvGraphicFramePr>
        <p:xfrm>
          <a:off x="618721" y="1744662"/>
          <a:ext cx="11201400" cy="3682340"/>
        </p:xfrm>
        <a:graphic>
          <a:graphicData uri="http://schemas.openxmlformats.org/drawingml/2006/table">
            <a:tbl>
              <a:tblPr firstRow="1" firstCol="1">
                <a:tableStyleId>{D27102A9-8310-4765-A935-A1911B00CA55}</a:tableStyleId>
              </a:tblPr>
              <a:tblGrid>
                <a:gridCol w="2246716">
                  <a:extLst>
                    <a:ext uri="{9D8B030D-6E8A-4147-A177-3AD203B41FA5}">
                      <a16:colId xmlns:a16="http://schemas.microsoft.com/office/drawing/2014/main" val="530564840"/>
                    </a:ext>
                  </a:extLst>
                </a:gridCol>
                <a:gridCol w="3048000">
                  <a:extLst>
                    <a:ext uri="{9D8B030D-6E8A-4147-A177-3AD203B41FA5}">
                      <a16:colId xmlns:a16="http://schemas.microsoft.com/office/drawing/2014/main" val="1819442375"/>
                    </a:ext>
                  </a:extLst>
                </a:gridCol>
                <a:gridCol w="2971800">
                  <a:extLst>
                    <a:ext uri="{9D8B030D-6E8A-4147-A177-3AD203B41FA5}">
                      <a16:colId xmlns:a16="http://schemas.microsoft.com/office/drawing/2014/main" val="1826511576"/>
                    </a:ext>
                  </a:extLst>
                </a:gridCol>
                <a:gridCol w="2934884">
                  <a:extLst>
                    <a:ext uri="{9D8B030D-6E8A-4147-A177-3AD203B41FA5}">
                      <a16:colId xmlns:a16="http://schemas.microsoft.com/office/drawing/2014/main" val="2520341751"/>
                    </a:ext>
                  </a:extLst>
                </a:gridCol>
              </a:tblGrid>
              <a:tr h="482435">
                <a:tc>
                  <a:txBody>
                    <a:bodyPr/>
                    <a:lstStyle>
                      <a:lvl1pPr marL="0" algn="l" defTabSz="932742" rtl="0" eaLnBrk="1" latinLnBrk="0" hangingPunct="1">
                        <a:defRPr sz="1800" b="1" kern="1200">
                          <a:solidFill>
                            <a:schemeClr val="tx1"/>
                          </a:solidFill>
                          <a:latin typeface="Segoe UI"/>
                        </a:defRPr>
                      </a:lvl1pPr>
                      <a:lvl2pPr marL="466371" algn="l" defTabSz="932742" rtl="0" eaLnBrk="1" latinLnBrk="0" hangingPunct="1">
                        <a:defRPr sz="1800" b="1" kern="1200">
                          <a:solidFill>
                            <a:schemeClr val="tx1"/>
                          </a:solidFill>
                          <a:latin typeface="Segoe UI"/>
                        </a:defRPr>
                      </a:lvl2pPr>
                      <a:lvl3pPr marL="932742" algn="l" defTabSz="932742" rtl="0" eaLnBrk="1" latinLnBrk="0" hangingPunct="1">
                        <a:defRPr sz="1800" b="1" kern="1200">
                          <a:solidFill>
                            <a:schemeClr val="tx1"/>
                          </a:solidFill>
                          <a:latin typeface="Segoe UI"/>
                        </a:defRPr>
                      </a:lvl3pPr>
                      <a:lvl4pPr marL="1399113" algn="l" defTabSz="932742" rtl="0" eaLnBrk="1" latinLnBrk="0" hangingPunct="1">
                        <a:defRPr sz="1800" b="1" kern="1200">
                          <a:solidFill>
                            <a:schemeClr val="tx1"/>
                          </a:solidFill>
                          <a:latin typeface="Segoe UI"/>
                        </a:defRPr>
                      </a:lvl4pPr>
                      <a:lvl5pPr marL="1865484" algn="l" defTabSz="932742" rtl="0" eaLnBrk="1" latinLnBrk="0" hangingPunct="1">
                        <a:defRPr sz="1800" b="1" kern="1200">
                          <a:solidFill>
                            <a:schemeClr val="tx1"/>
                          </a:solidFill>
                          <a:latin typeface="Segoe UI"/>
                        </a:defRPr>
                      </a:lvl5pPr>
                      <a:lvl6pPr marL="2331856" algn="l" defTabSz="932742" rtl="0" eaLnBrk="1" latinLnBrk="0" hangingPunct="1">
                        <a:defRPr sz="1800" b="1" kern="1200">
                          <a:solidFill>
                            <a:schemeClr val="tx1"/>
                          </a:solidFill>
                          <a:latin typeface="Segoe UI"/>
                        </a:defRPr>
                      </a:lvl6pPr>
                      <a:lvl7pPr marL="2798226" algn="l" defTabSz="932742" rtl="0" eaLnBrk="1" latinLnBrk="0" hangingPunct="1">
                        <a:defRPr sz="1800" b="1" kern="1200">
                          <a:solidFill>
                            <a:schemeClr val="tx1"/>
                          </a:solidFill>
                          <a:latin typeface="Segoe UI"/>
                        </a:defRPr>
                      </a:lvl7pPr>
                      <a:lvl8pPr marL="3264597" algn="l" defTabSz="932742" rtl="0" eaLnBrk="1" latinLnBrk="0" hangingPunct="1">
                        <a:defRPr sz="1800" b="1" kern="1200">
                          <a:solidFill>
                            <a:schemeClr val="tx1"/>
                          </a:solidFill>
                          <a:latin typeface="Segoe UI"/>
                        </a:defRPr>
                      </a:lvl8pPr>
                      <a:lvl9pPr marL="3730969" algn="l" defTabSz="932742" rtl="0" eaLnBrk="1" latinLnBrk="0" hangingPunct="1">
                        <a:defRPr sz="1800" b="1" kern="1200">
                          <a:solidFill>
                            <a:schemeClr val="tx1"/>
                          </a:solidFill>
                          <a:latin typeface="Segoe UI"/>
                        </a:defRPr>
                      </a:lvl9pPr>
                    </a:lstStyle>
                    <a:p>
                      <a:pPr algn="l"/>
                      <a:endParaRPr lang="en-US" sz="1800" b="1" dirty="0">
                        <a:latin typeface="+mn-lt"/>
                      </a:endParaRPr>
                    </a:p>
                  </a:txBody>
                  <a:tcPr/>
                </a:tc>
                <a:tc>
                  <a:txBody>
                    <a:bodyPr/>
                    <a:lstStyle>
                      <a:lvl1pPr marL="0" algn="l" defTabSz="932742" rtl="0" eaLnBrk="1" latinLnBrk="0" hangingPunct="1">
                        <a:defRPr sz="1800" b="1" kern="1200">
                          <a:solidFill>
                            <a:schemeClr val="tx1"/>
                          </a:solidFill>
                          <a:latin typeface="Segoe UI"/>
                        </a:defRPr>
                      </a:lvl1pPr>
                      <a:lvl2pPr marL="466371" algn="l" defTabSz="932742" rtl="0" eaLnBrk="1" latinLnBrk="0" hangingPunct="1">
                        <a:defRPr sz="1800" b="1" kern="1200">
                          <a:solidFill>
                            <a:schemeClr val="tx1"/>
                          </a:solidFill>
                          <a:latin typeface="Segoe UI"/>
                        </a:defRPr>
                      </a:lvl2pPr>
                      <a:lvl3pPr marL="932742" algn="l" defTabSz="932742" rtl="0" eaLnBrk="1" latinLnBrk="0" hangingPunct="1">
                        <a:defRPr sz="1800" b="1" kern="1200">
                          <a:solidFill>
                            <a:schemeClr val="tx1"/>
                          </a:solidFill>
                          <a:latin typeface="Segoe UI"/>
                        </a:defRPr>
                      </a:lvl3pPr>
                      <a:lvl4pPr marL="1399113" algn="l" defTabSz="932742" rtl="0" eaLnBrk="1" latinLnBrk="0" hangingPunct="1">
                        <a:defRPr sz="1800" b="1" kern="1200">
                          <a:solidFill>
                            <a:schemeClr val="tx1"/>
                          </a:solidFill>
                          <a:latin typeface="Segoe UI"/>
                        </a:defRPr>
                      </a:lvl4pPr>
                      <a:lvl5pPr marL="1865484" algn="l" defTabSz="932742" rtl="0" eaLnBrk="1" latinLnBrk="0" hangingPunct="1">
                        <a:defRPr sz="1800" b="1" kern="1200">
                          <a:solidFill>
                            <a:schemeClr val="tx1"/>
                          </a:solidFill>
                          <a:latin typeface="Segoe UI"/>
                        </a:defRPr>
                      </a:lvl5pPr>
                      <a:lvl6pPr marL="2331856" algn="l" defTabSz="932742" rtl="0" eaLnBrk="1" latinLnBrk="0" hangingPunct="1">
                        <a:defRPr sz="1800" b="1" kern="1200">
                          <a:solidFill>
                            <a:schemeClr val="tx1"/>
                          </a:solidFill>
                          <a:latin typeface="Segoe UI"/>
                        </a:defRPr>
                      </a:lvl6pPr>
                      <a:lvl7pPr marL="2798226" algn="l" defTabSz="932742" rtl="0" eaLnBrk="1" latinLnBrk="0" hangingPunct="1">
                        <a:defRPr sz="1800" b="1" kern="1200">
                          <a:solidFill>
                            <a:schemeClr val="tx1"/>
                          </a:solidFill>
                          <a:latin typeface="Segoe UI"/>
                        </a:defRPr>
                      </a:lvl7pPr>
                      <a:lvl8pPr marL="3264597" algn="l" defTabSz="932742" rtl="0" eaLnBrk="1" latinLnBrk="0" hangingPunct="1">
                        <a:defRPr sz="1800" b="1" kern="1200">
                          <a:solidFill>
                            <a:schemeClr val="tx1"/>
                          </a:solidFill>
                          <a:latin typeface="Segoe UI"/>
                        </a:defRPr>
                      </a:lvl8pPr>
                      <a:lvl9pPr marL="3730969" algn="l" defTabSz="932742" rtl="0" eaLnBrk="1" latinLnBrk="0" hangingPunct="1">
                        <a:defRPr sz="1800" b="1" kern="1200">
                          <a:solidFill>
                            <a:schemeClr val="tx1"/>
                          </a:solidFill>
                          <a:latin typeface="Segoe UI"/>
                        </a:defRPr>
                      </a:lvl9pPr>
                    </a:lstStyle>
                    <a:p>
                      <a:pPr algn="l"/>
                      <a:r>
                        <a:rPr lang="en-US" sz="1800" dirty="0">
                          <a:solidFill>
                            <a:schemeClr val="tx2"/>
                          </a:solidFill>
                        </a:rPr>
                        <a:t>Domain</a:t>
                      </a:r>
                      <a:r>
                        <a:rPr lang="en-US" sz="1800" baseline="0" dirty="0">
                          <a:solidFill>
                            <a:schemeClr val="tx2"/>
                          </a:solidFill>
                        </a:rPr>
                        <a:t> Join</a:t>
                      </a:r>
                      <a:endParaRPr lang="en-US" sz="1800" b="1" dirty="0">
                        <a:solidFill>
                          <a:schemeClr val="tx2"/>
                        </a:solidFill>
                        <a:latin typeface="+mn-lt"/>
                      </a:endParaRPr>
                    </a:p>
                  </a:txBody>
                  <a:tcPr/>
                </a:tc>
                <a:tc>
                  <a:txBody>
                    <a:bodyPr/>
                    <a:lstStyle>
                      <a:lvl1pPr marL="0" algn="l" defTabSz="932742" rtl="0" eaLnBrk="1" latinLnBrk="0" hangingPunct="1">
                        <a:defRPr sz="1800" b="1" kern="1200">
                          <a:solidFill>
                            <a:schemeClr val="tx1"/>
                          </a:solidFill>
                          <a:latin typeface="Segoe UI"/>
                        </a:defRPr>
                      </a:lvl1pPr>
                      <a:lvl2pPr marL="466371" algn="l" defTabSz="932742" rtl="0" eaLnBrk="1" latinLnBrk="0" hangingPunct="1">
                        <a:defRPr sz="1800" b="1" kern="1200">
                          <a:solidFill>
                            <a:schemeClr val="tx1"/>
                          </a:solidFill>
                          <a:latin typeface="Segoe UI"/>
                        </a:defRPr>
                      </a:lvl2pPr>
                      <a:lvl3pPr marL="932742" algn="l" defTabSz="932742" rtl="0" eaLnBrk="1" latinLnBrk="0" hangingPunct="1">
                        <a:defRPr sz="1800" b="1" kern="1200">
                          <a:solidFill>
                            <a:schemeClr val="tx1"/>
                          </a:solidFill>
                          <a:latin typeface="Segoe UI"/>
                        </a:defRPr>
                      </a:lvl3pPr>
                      <a:lvl4pPr marL="1399113" algn="l" defTabSz="932742" rtl="0" eaLnBrk="1" latinLnBrk="0" hangingPunct="1">
                        <a:defRPr sz="1800" b="1" kern="1200">
                          <a:solidFill>
                            <a:schemeClr val="tx1"/>
                          </a:solidFill>
                          <a:latin typeface="Segoe UI"/>
                        </a:defRPr>
                      </a:lvl4pPr>
                      <a:lvl5pPr marL="1865484" algn="l" defTabSz="932742" rtl="0" eaLnBrk="1" latinLnBrk="0" hangingPunct="1">
                        <a:defRPr sz="1800" b="1" kern="1200">
                          <a:solidFill>
                            <a:schemeClr val="tx1"/>
                          </a:solidFill>
                          <a:latin typeface="Segoe UI"/>
                        </a:defRPr>
                      </a:lvl5pPr>
                      <a:lvl6pPr marL="2331856" algn="l" defTabSz="932742" rtl="0" eaLnBrk="1" latinLnBrk="0" hangingPunct="1">
                        <a:defRPr sz="1800" b="1" kern="1200">
                          <a:solidFill>
                            <a:schemeClr val="tx1"/>
                          </a:solidFill>
                          <a:latin typeface="Segoe UI"/>
                        </a:defRPr>
                      </a:lvl6pPr>
                      <a:lvl7pPr marL="2798226" algn="l" defTabSz="932742" rtl="0" eaLnBrk="1" latinLnBrk="0" hangingPunct="1">
                        <a:defRPr sz="1800" b="1" kern="1200">
                          <a:solidFill>
                            <a:schemeClr val="tx1"/>
                          </a:solidFill>
                          <a:latin typeface="Segoe UI"/>
                        </a:defRPr>
                      </a:lvl7pPr>
                      <a:lvl8pPr marL="3264597" algn="l" defTabSz="932742" rtl="0" eaLnBrk="1" latinLnBrk="0" hangingPunct="1">
                        <a:defRPr sz="1800" b="1" kern="1200">
                          <a:solidFill>
                            <a:schemeClr val="tx1"/>
                          </a:solidFill>
                          <a:latin typeface="Segoe UI"/>
                        </a:defRPr>
                      </a:lvl8pPr>
                      <a:lvl9pPr marL="3730969" algn="l" defTabSz="932742" rtl="0" eaLnBrk="1" latinLnBrk="0" hangingPunct="1">
                        <a:defRPr sz="1800" b="1" kern="1200">
                          <a:solidFill>
                            <a:schemeClr val="tx1"/>
                          </a:solidFill>
                          <a:latin typeface="Segoe UI"/>
                        </a:defRPr>
                      </a:lvl9pPr>
                    </a:lstStyle>
                    <a:p>
                      <a:pPr algn="l"/>
                      <a:r>
                        <a:rPr lang="en-US" sz="1800" dirty="0">
                          <a:solidFill>
                            <a:schemeClr val="tx2"/>
                          </a:solidFill>
                        </a:rPr>
                        <a:t>Azure</a:t>
                      </a:r>
                      <a:r>
                        <a:rPr lang="en-US" sz="1800" baseline="0" dirty="0">
                          <a:solidFill>
                            <a:schemeClr val="tx2"/>
                          </a:solidFill>
                        </a:rPr>
                        <a:t> AD Join</a:t>
                      </a:r>
                      <a:endParaRPr lang="en-US" sz="1800" b="1" dirty="0">
                        <a:solidFill>
                          <a:schemeClr val="tx2"/>
                        </a:solidFill>
                        <a:latin typeface="+mn-lt"/>
                      </a:endParaRPr>
                    </a:p>
                  </a:txBody>
                  <a:tcPr/>
                </a:tc>
                <a:tc>
                  <a:txBody>
                    <a:bodyPr/>
                    <a:lstStyle>
                      <a:lvl1pPr marL="0" algn="l" defTabSz="932742" rtl="0" eaLnBrk="1" latinLnBrk="0" hangingPunct="1">
                        <a:defRPr sz="1800" b="1" kern="1200">
                          <a:solidFill>
                            <a:schemeClr val="tx1"/>
                          </a:solidFill>
                          <a:latin typeface="Segoe UI"/>
                        </a:defRPr>
                      </a:lvl1pPr>
                      <a:lvl2pPr marL="466371" algn="l" defTabSz="932742" rtl="0" eaLnBrk="1" latinLnBrk="0" hangingPunct="1">
                        <a:defRPr sz="1800" b="1" kern="1200">
                          <a:solidFill>
                            <a:schemeClr val="tx1"/>
                          </a:solidFill>
                          <a:latin typeface="Segoe UI"/>
                        </a:defRPr>
                      </a:lvl2pPr>
                      <a:lvl3pPr marL="932742" algn="l" defTabSz="932742" rtl="0" eaLnBrk="1" latinLnBrk="0" hangingPunct="1">
                        <a:defRPr sz="1800" b="1" kern="1200">
                          <a:solidFill>
                            <a:schemeClr val="tx1"/>
                          </a:solidFill>
                          <a:latin typeface="Segoe UI"/>
                        </a:defRPr>
                      </a:lvl3pPr>
                      <a:lvl4pPr marL="1399113" algn="l" defTabSz="932742" rtl="0" eaLnBrk="1" latinLnBrk="0" hangingPunct="1">
                        <a:defRPr sz="1800" b="1" kern="1200">
                          <a:solidFill>
                            <a:schemeClr val="tx1"/>
                          </a:solidFill>
                          <a:latin typeface="Segoe UI"/>
                        </a:defRPr>
                      </a:lvl4pPr>
                      <a:lvl5pPr marL="1865484" algn="l" defTabSz="932742" rtl="0" eaLnBrk="1" latinLnBrk="0" hangingPunct="1">
                        <a:defRPr sz="1800" b="1" kern="1200">
                          <a:solidFill>
                            <a:schemeClr val="tx1"/>
                          </a:solidFill>
                          <a:latin typeface="Segoe UI"/>
                        </a:defRPr>
                      </a:lvl5pPr>
                      <a:lvl6pPr marL="2331856" algn="l" defTabSz="932742" rtl="0" eaLnBrk="1" latinLnBrk="0" hangingPunct="1">
                        <a:defRPr sz="1800" b="1" kern="1200">
                          <a:solidFill>
                            <a:schemeClr val="tx1"/>
                          </a:solidFill>
                          <a:latin typeface="Segoe UI"/>
                        </a:defRPr>
                      </a:lvl6pPr>
                      <a:lvl7pPr marL="2798226" algn="l" defTabSz="932742" rtl="0" eaLnBrk="1" latinLnBrk="0" hangingPunct="1">
                        <a:defRPr sz="1800" b="1" kern="1200">
                          <a:solidFill>
                            <a:schemeClr val="tx1"/>
                          </a:solidFill>
                          <a:latin typeface="Segoe UI"/>
                        </a:defRPr>
                      </a:lvl7pPr>
                      <a:lvl8pPr marL="3264597" algn="l" defTabSz="932742" rtl="0" eaLnBrk="1" latinLnBrk="0" hangingPunct="1">
                        <a:defRPr sz="1800" b="1" kern="1200">
                          <a:solidFill>
                            <a:schemeClr val="tx1"/>
                          </a:solidFill>
                          <a:latin typeface="Segoe UI"/>
                        </a:defRPr>
                      </a:lvl8pPr>
                      <a:lvl9pPr marL="3730969" algn="l" defTabSz="932742" rtl="0" eaLnBrk="1" latinLnBrk="0" hangingPunct="1">
                        <a:defRPr sz="1800" b="1" kern="1200">
                          <a:solidFill>
                            <a:schemeClr val="tx1"/>
                          </a:solidFill>
                          <a:latin typeface="Segoe UI"/>
                        </a:defRPr>
                      </a:lvl9pPr>
                    </a:lstStyle>
                    <a:p>
                      <a:pPr algn="l"/>
                      <a:r>
                        <a:rPr lang="en-US" sz="1800" dirty="0">
                          <a:solidFill>
                            <a:schemeClr val="tx2"/>
                          </a:solidFill>
                        </a:rPr>
                        <a:t>Add a Work Account</a:t>
                      </a:r>
                      <a:endParaRPr lang="en-US" sz="1800" b="1" dirty="0">
                        <a:solidFill>
                          <a:schemeClr val="tx2"/>
                        </a:solidFill>
                        <a:latin typeface="+mn-lt"/>
                      </a:endParaRPr>
                    </a:p>
                  </a:txBody>
                  <a:tcPr/>
                </a:tc>
                <a:extLst>
                  <a:ext uri="{0D108BD9-81ED-4DB2-BD59-A6C34878D82A}">
                    <a16:rowId xmlns:a16="http://schemas.microsoft.com/office/drawing/2014/main" val="1619875126"/>
                  </a:ext>
                </a:extLst>
              </a:tr>
              <a:tr h="469570">
                <a:tc>
                  <a:txBody>
                    <a:bodyPr/>
                    <a:lstStyle>
                      <a:lvl1pPr marL="0" algn="l" defTabSz="932742" rtl="0" eaLnBrk="1" latinLnBrk="0" hangingPunct="1">
                        <a:defRPr sz="1800" b="1" kern="1200">
                          <a:solidFill>
                            <a:schemeClr val="tx1"/>
                          </a:solidFill>
                          <a:latin typeface="Segoe UI"/>
                        </a:defRPr>
                      </a:lvl1pPr>
                      <a:lvl2pPr marL="466371" algn="l" defTabSz="932742" rtl="0" eaLnBrk="1" latinLnBrk="0" hangingPunct="1">
                        <a:defRPr sz="1800" b="1" kern="1200">
                          <a:solidFill>
                            <a:schemeClr val="tx1"/>
                          </a:solidFill>
                          <a:latin typeface="Segoe UI"/>
                        </a:defRPr>
                      </a:lvl2pPr>
                      <a:lvl3pPr marL="932742" algn="l" defTabSz="932742" rtl="0" eaLnBrk="1" latinLnBrk="0" hangingPunct="1">
                        <a:defRPr sz="1800" b="1" kern="1200">
                          <a:solidFill>
                            <a:schemeClr val="tx1"/>
                          </a:solidFill>
                          <a:latin typeface="Segoe UI"/>
                        </a:defRPr>
                      </a:lvl3pPr>
                      <a:lvl4pPr marL="1399113" algn="l" defTabSz="932742" rtl="0" eaLnBrk="1" latinLnBrk="0" hangingPunct="1">
                        <a:defRPr sz="1800" b="1" kern="1200">
                          <a:solidFill>
                            <a:schemeClr val="tx1"/>
                          </a:solidFill>
                          <a:latin typeface="Segoe UI"/>
                        </a:defRPr>
                      </a:lvl4pPr>
                      <a:lvl5pPr marL="1865484" algn="l" defTabSz="932742" rtl="0" eaLnBrk="1" latinLnBrk="0" hangingPunct="1">
                        <a:defRPr sz="1800" b="1" kern="1200">
                          <a:solidFill>
                            <a:schemeClr val="tx1"/>
                          </a:solidFill>
                          <a:latin typeface="Segoe UI"/>
                        </a:defRPr>
                      </a:lvl5pPr>
                      <a:lvl6pPr marL="2331856" algn="l" defTabSz="932742" rtl="0" eaLnBrk="1" latinLnBrk="0" hangingPunct="1">
                        <a:defRPr sz="1800" b="1" kern="1200">
                          <a:solidFill>
                            <a:schemeClr val="tx1"/>
                          </a:solidFill>
                          <a:latin typeface="Segoe UI"/>
                        </a:defRPr>
                      </a:lvl6pPr>
                      <a:lvl7pPr marL="2798226" algn="l" defTabSz="932742" rtl="0" eaLnBrk="1" latinLnBrk="0" hangingPunct="1">
                        <a:defRPr sz="1800" b="1" kern="1200">
                          <a:solidFill>
                            <a:schemeClr val="tx1"/>
                          </a:solidFill>
                          <a:latin typeface="Segoe UI"/>
                        </a:defRPr>
                      </a:lvl7pPr>
                      <a:lvl8pPr marL="3264597" algn="l" defTabSz="932742" rtl="0" eaLnBrk="1" latinLnBrk="0" hangingPunct="1">
                        <a:defRPr sz="1800" b="1" kern="1200">
                          <a:solidFill>
                            <a:schemeClr val="tx1"/>
                          </a:solidFill>
                          <a:latin typeface="Segoe UI"/>
                        </a:defRPr>
                      </a:lvl8pPr>
                      <a:lvl9pPr marL="3730969" algn="l" defTabSz="932742" rtl="0" eaLnBrk="1" latinLnBrk="0" hangingPunct="1">
                        <a:defRPr sz="1800" b="1" kern="1200">
                          <a:solidFill>
                            <a:schemeClr val="tx1"/>
                          </a:solidFill>
                          <a:latin typeface="Segoe UI"/>
                        </a:defRPr>
                      </a:lvl9pPr>
                    </a:lstStyle>
                    <a:p>
                      <a:pPr algn="l"/>
                      <a:r>
                        <a:rPr lang="en-US" sz="1800" b="0" dirty="0">
                          <a:solidFill>
                            <a:schemeClr val="tx2"/>
                          </a:solidFill>
                        </a:rPr>
                        <a:t>Ownership</a:t>
                      </a:r>
                      <a:endParaRPr lang="en-US" sz="1800" b="0" i="1" dirty="0">
                        <a:solidFill>
                          <a:schemeClr val="tx2"/>
                        </a:solidFill>
                        <a:latin typeface="+mn-lt"/>
                      </a:endParaRPr>
                    </a:p>
                  </a:txBody>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r>
                        <a:rPr lang="en-US" sz="1200" dirty="0"/>
                        <a:t>Organization</a:t>
                      </a:r>
                      <a:endParaRPr lang="en-US" sz="1200" b="1" dirty="0">
                        <a:latin typeface="+mj-lt"/>
                      </a:endParaRPr>
                    </a:p>
                  </a:txBody>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r>
                        <a:rPr lang="en-US" sz="1200" dirty="0"/>
                        <a:t>Organization</a:t>
                      </a:r>
                      <a:endParaRPr lang="en-US" sz="1200" b="1" dirty="0">
                        <a:latin typeface="+mj-lt"/>
                      </a:endParaRPr>
                    </a:p>
                  </a:txBody>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r>
                        <a:rPr lang="en-US" sz="1200" dirty="0"/>
                        <a:t>Personal</a:t>
                      </a:r>
                      <a:endParaRPr lang="en-US" sz="1200" b="1" dirty="0">
                        <a:latin typeface="+mj-lt"/>
                      </a:endParaRPr>
                    </a:p>
                  </a:txBody>
                  <a:tcPr/>
                </a:tc>
                <a:extLst>
                  <a:ext uri="{0D108BD9-81ED-4DB2-BD59-A6C34878D82A}">
                    <a16:rowId xmlns:a16="http://schemas.microsoft.com/office/drawing/2014/main" val="2418495338"/>
                  </a:ext>
                </a:extLst>
              </a:tr>
              <a:tr h="469570">
                <a:tc>
                  <a:txBody>
                    <a:bodyPr/>
                    <a:lstStyle>
                      <a:lvl1pPr marL="0" algn="l" defTabSz="932742" rtl="0" eaLnBrk="1" latinLnBrk="0" hangingPunct="1">
                        <a:defRPr sz="1800" b="1" kern="1200">
                          <a:solidFill>
                            <a:schemeClr val="tx1"/>
                          </a:solidFill>
                          <a:latin typeface="Segoe UI"/>
                        </a:defRPr>
                      </a:lvl1pPr>
                      <a:lvl2pPr marL="466371" algn="l" defTabSz="932742" rtl="0" eaLnBrk="1" latinLnBrk="0" hangingPunct="1">
                        <a:defRPr sz="1800" b="1" kern="1200">
                          <a:solidFill>
                            <a:schemeClr val="tx1"/>
                          </a:solidFill>
                          <a:latin typeface="Segoe UI"/>
                        </a:defRPr>
                      </a:lvl2pPr>
                      <a:lvl3pPr marL="932742" algn="l" defTabSz="932742" rtl="0" eaLnBrk="1" latinLnBrk="0" hangingPunct="1">
                        <a:defRPr sz="1800" b="1" kern="1200">
                          <a:solidFill>
                            <a:schemeClr val="tx1"/>
                          </a:solidFill>
                          <a:latin typeface="Segoe UI"/>
                        </a:defRPr>
                      </a:lvl3pPr>
                      <a:lvl4pPr marL="1399113" algn="l" defTabSz="932742" rtl="0" eaLnBrk="1" latinLnBrk="0" hangingPunct="1">
                        <a:defRPr sz="1800" b="1" kern="1200">
                          <a:solidFill>
                            <a:schemeClr val="tx1"/>
                          </a:solidFill>
                          <a:latin typeface="Segoe UI"/>
                        </a:defRPr>
                      </a:lvl4pPr>
                      <a:lvl5pPr marL="1865484" algn="l" defTabSz="932742" rtl="0" eaLnBrk="1" latinLnBrk="0" hangingPunct="1">
                        <a:defRPr sz="1800" b="1" kern="1200">
                          <a:solidFill>
                            <a:schemeClr val="tx1"/>
                          </a:solidFill>
                          <a:latin typeface="Segoe UI"/>
                        </a:defRPr>
                      </a:lvl5pPr>
                      <a:lvl6pPr marL="2331856" algn="l" defTabSz="932742" rtl="0" eaLnBrk="1" latinLnBrk="0" hangingPunct="1">
                        <a:defRPr sz="1800" b="1" kern="1200">
                          <a:solidFill>
                            <a:schemeClr val="tx1"/>
                          </a:solidFill>
                          <a:latin typeface="Segoe UI"/>
                        </a:defRPr>
                      </a:lvl6pPr>
                      <a:lvl7pPr marL="2798226" algn="l" defTabSz="932742" rtl="0" eaLnBrk="1" latinLnBrk="0" hangingPunct="1">
                        <a:defRPr sz="1800" b="1" kern="1200">
                          <a:solidFill>
                            <a:schemeClr val="tx1"/>
                          </a:solidFill>
                          <a:latin typeface="Segoe UI"/>
                        </a:defRPr>
                      </a:lvl7pPr>
                      <a:lvl8pPr marL="3264597" algn="l" defTabSz="932742" rtl="0" eaLnBrk="1" latinLnBrk="0" hangingPunct="1">
                        <a:defRPr sz="1800" b="1" kern="1200">
                          <a:solidFill>
                            <a:schemeClr val="tx1"/>
                          </a:solidFill>
                          <a:latin typeface="Segoe UI"/>
                        </a:defRPr>
                      </a:lvl8pPr>
                      <a:lvl9pPr marL="3730969" algn="l" defTabSz="932742" rtl="0" eaLnBrk="1" latinLnBrk="0" hangingPunct="1">
                        <a:defRPr sz="1800" b="1" kern="1200">
                          <a:solidFill>
                            <a:schemeClr val="tx1"/>
                          </a:solidFill>
                          <a:latin typeface="Segoe UI"/>
                        </a:defRPr>
                      </a:lvl9pPr>
                    </a:lstStyle>
                    <a:p>
                      <a:pPr algn="l"/>
                      <a:r>
                        <a:rPr lang="en-US" sz="1800" b="0" dirty="0">
                          <a:solidFill>
                            <a:schemeClr val="tx2"/>
                          </a:solidFill>
                        </a:rPr>
                        <a:t>Provisioning</a:t>
                      </a:r>
                      <a:endParaRPr lang="en-US" sz="1800" b="0" i="1" dirty="0">
                        <a:solidFill>
                          <a:schemeClr val="tx2"/>
                        </a:solidFill>
                        <a:latin typeface="+mn-lt"/>
                      </a:endParaRPr>
                    </a:p>
                  </a:txBody>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r>
                        <a:rPr lang="en-US" sz="1200" dirty="0"/>
                        <a:t>Prepared by IT</a:t>
                      </a:r>
                      <a:endParaRPr lang="en-US" sz="1200" b="1" dirty="0">
                        <a:latin typeface="+mj-lt"/>
                      </a:endParaRPr>
                    </a:p>
                  </a:txBody>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r>
                        <a:rPr lang="en-US" sz="1200" dirty="0"/>
                        <a:t>Self configure</a:t>
                      </a:r>
                      <a:r>
                        <a:rPr lang="en-US" sz="1200" baseline="0" dirty="0"/>
                        <a:t> in OOBE</a:t>
                      </a:r>
                      <a:endParaRPr lang="en-US" sz="1200" b="1" dirty="0">
                        <a:latin typeface="+mj-lt"/>
                      </a:endParaRPr>
                    </a:p>
                  </a:txBody>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r>
                        <a:rPr lang="en-US" sz="1200" dirty="0"/>
                        <a:t>Self configure</a:t>
                      </a:r>
                      <a:r>
                        <a:rPr lang="en-US" sz="1200" baseline="0" dirty="0"/>
                        <a:t> in Settings&gt;&gt;Accounts</a:t>
                      </a:r>
                      <a:endParaRPr lang="en-US" sz="1200" b="1" dirty="0">
                        <a:latin typeface="+mj-lt"/>
                      </a:endParaRPr>
                    </a:p>
                  </a:txBody>
                  <a:tcPr/>
                </a:tc>
                <a:extLst>
                  <a:ext uri="{0D108BD9-81ED-4DB2-BD59-A6C34878D82A}">
                    <a16:rowId xmlns:a16="http://schemas.microsoft.com/office/drawing/2014/main" val="907406069"/>
                  </a:ext>
                </a:extLst>
              </a:tr>
              <a:tr h="578922">
                <a:tc>
                  <a:txBody>
                    <a:bodyPr/>
                    <a:lstStyle>
                      <a:lvl1pPr marL="0" algn="l" defTabSz="932742" rtl="0" eaLnBrk="1" latinLnBrk="0" hangingPunct="1">
                        <a:defRPr sz="1800" b="1" kern="1200">
                          <a:solidFill>
                            <a:schemeClr val="tx1"/>
                          </a:solidFill>
                          <a:latin typeface="Segoe UI"/>
                        </a:defRPr>
                      </a:lvl1pPr>
                      <a:lvl2pPr marL="466371" algn="l" defTabSz="932742" rtl="0" eaLnBrk="1" latinLnBrk="0" hangingPunct="1">
                        <a:defRPr sz="1800" b="1" kern="1200">
                          <a:solidFill>
                            <a:schemeClr val="tx1"/>
                          </a:solidFill>
                          <a:latin typeface="Segoe UI"/>
                        </a:defRPr>
                      </a:lvl2pPr>
                      <a:lvl3pPr marL="932742" algn="l" defTabSz="932742" rtl="0" eaLnBrk="1" latinLnBrk="0" hangingPunct="1">
                        <a:defRPr sz="1800" b="1" kern="1200">
                          <a:solidFill>
                            <a:schemeClr val="tx1"/>
                          </a:solidFill>
                          <a:latin typeface="Segoe UI"/>
                        </a:defRPr>
                      </a:lvl3pPr>
                      <a:lvl4pPr marL="1399113" algn="l" defTabSz="932742" rtl="0" eaLnBrk="1" latinLnBrk="0" hangingPunct="1">
                        <a:defRPr sz="1800" b="1" kern="1200">
                          <a:solidFill>
                            <a:schemeClr val="tx1"/>
                          </a:solidFill>
                          <a:latin typeface="Segoe UI"/>
                        </a:defRPr>
                      </a:lvl4pPr>
                      <a:lvl5pPr marL="1865484" algn="l" defTabSz="932742" rtl="0" eaLnBrk="1" latinLnBrk="0" hangingPunct="1">
                        <a:defRPr sz="1800" b="1" kern="1200">
                          <a:solidFill>
                            <a:schemeClr val="tx1"/>
                          </a:solidFill>
                          <a:latin typeface="Segoe UI"/>
                        </a:defRPr>
                      </a:lvl5pPr>
                      <a:lvl6pPr marL="2331856" algn="l" defTabSz="932742" rtl="0" eaLnBrk="1" latinLnBrk="0" hangingPunct="1">
                        <a:defRPr sz="1800" b="1" kern="1200">
                          <a:solidFill>
                            <a:schemeClr val="tx1"/>
                          </a:solidFill>
                          <a:latin typeface="Segoe UI"/>
                        </a:defRPr>
                      </a:lvl6pPr>
                      <a:lvl7pPr marL="2798226" algn="l" defTabSz="932742" rtl="0" eaLnBrk="1" latinLnBrk="0" hangingPunct="1">
                        <a:defRPr sz="1800" b="1" kern="1200">
                          <a:solidFill>
                            <a:schemeClr val="tx1"/>
                          </a:solidFill>
                          <a:latin typeface="Segoe UI"/>
                        </a:defRPr>
                      </a:lvl7pPr>
                      <a:lvl8pPr marL="3264597" algn="l" defTabSz="932742" rtl="0" eaLnBrk="1" latinLnBrk="0" hangingPunct="1">
                        <a:defRPr sz="1800" b="1" kern="1200">
                          <a:solidFill>
                            <a:schemeClr val="tx1"/>
                          </a:solidFill>
                          <a:latin typeface="Segoe UI"/>
                        </a:defRPr>
                      </a:lvl8pPr>
                      <a:lvl9pPr marL="3730969" algn="l" defTabSz="932742" rtl="0" eaLnBrk="1" latinLnBrk="0" hangingPunct="1">
                        <a:defRPr sz="1800" b="1" kern="1200">
                          <a:solidFill>
                            <a:schemeClr val="tx1"/>
                          </a:solidFill>
                          <a:latin typeface="Segoe UI"/>
                        </a:defRPr>
                      </a:lvl9pPr>
                    </a:lstStyle>
                    <a:p>
                      <a:pPr algn="l"/>
                      <a:r>
                        <a:rPr lang="en-US" sz="1800" b="0" dirty="0">
                          <a:solidFill>
                            <a:schemeClr val="tx2"/>
                          </a:solidFill>
                        </a:rPr>
                        <a:t>Management</a:t>
                      </a:r>
                      <a:endParaRPr lang="en-US" sz="1800" b="0" i="1" dirty="0">
                        <a:solidFill>
                          <a:schemeClr val="tx2"/>
                        </a:solidFill>
                        <a:latin typeface="+mn-lt"/>
                      </a:endParaRPr>
                    </a:p>
                  </a:txBody>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r>
                        <a:rPr lang="en-US" sz="1200" dirty="0"/>
                        <a:t>Existing</a:t>
                      </a:r>
                      <a:r>
                        <a:rPr lang="en-US" sz="1200" baseline="0" dirty="0"/>
                        <a:t> management solutions </a:t>
                      </a:r>
                    </a:p>
                    <a:p>
                      <a:r>
                        <a:rPr lang="en-US" sz="1200" baseline="0" dirty="0"/>
                        <a:t>(e.g. SCCM, GP, etc.)</a:t>
                      </a:r>
                      <a:endParaRPr lang="en-US" sz="1200" b="1" dirty="0">
                        <a:latin typeface="+mj-lt"/>
                      </a:endParaRPr>
                    </a:p>
                  </a:txBody>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r>
                        <a:rPr lang="en-US" sz="1200" dirty="0"/>
                        <a:t>MDM</a:t>
                      </a:r>
                      <a:endParaRPr lang="en-US" sz="1200" b="1" dirty="0">
                        <a:latin typeface="+mj-lt"/>
                      </a:endParaRPr>
                    </a:p>
                  </a:txBody>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r>
                        <a:rPr lang="en-US" sz="1200" dirty="0"/>
                        <a:t>MDM</a:t>
                      </a:r>
                      <a:endParaRPr lang="en-US" sz="1200" b="1" dirty="0">
                        <a:latin typeface="+mj-lt"/>
                      </a:endParaRPr>
                    </a:p>
                  </a:txBody>
                  <a:tcPr/>
                </a:tc>
                <a:extLst>
                  <a:ext uri="{0D108BD9-81ED-4DB2-BD59-A6C34878D82A}">
                    <a16:rowId xmlns:a16="http://schemas.microsoft.com/office/drawing/2014/main" val="3018807882"/>
                  </a:ext>
                </a:extLst>
              </a:tr>
              <a:tr h="742703">
                <a:tc>
                  <a:txBody>
                    <a:bodyPr/>
                    <a:lstStyle>
                      <a:lvl1pPr marL="0" algn="l" defTabSz="932742" rtl="0" eaLnBrk="1" latinLnBrk="0" hangingPunct="1">
                        <a:defRPr sz="1800" b="1" kern="1200">
                          <a:solidFill>
                            <a:schemeClr val="tx1"/>
                          </a:solidFill>
                          <a:latin typeface="Segoe UI"/>
                        </a:defRPr>
                      </a:lvl1pPr>
                      <a:lvl2pPr marL="466371" algn="l" defTabSz="932742" rtl="0" eaLnBrk="1" latinLnBrk="0" hangingPunct="1">
                        <a:defRPr sz="1800" b="1" kern="1200">
                          <a:solidFill>
                            <a:schemeClr val="tx1"/>
                          </a:solidFill>
                          <a:latin typeface="Segoe UI"/>
                        </a:defRPr>
                      </a:lvl2pPr>
                      <a:lvl3pPr marL="932742" algn="l" defTabSz="932742" rtl="0" eaLnBrk="1" latinLnBrk="0" hangingPunct="1">
                        <a:defRPr sz="1800" b="1" kern="1200">
                          <a:solidFill>
                            <a:schemeClr val="tx1"/>
                          </a:solidFill>
                          <a:latin typeface="Segoe UI"/>
                        </a:defRPr>
                      </a:lvl3pPr>
                      <a:lvl4pPr marL="1399113" algn="l" defTabSz="932742" rtl="0" eaLnBrk="1" latinLnBrk="0" hangingPunct="1">
                        <a:defRPr sz="1800" b="1" kern="1200">
                          <a:solidFill>
                            <a:schemeClr val="tx1"/>
                          </a:solidFill>
                          <a:latin typeface="Segoe UI"/>
                        </a:defRPr>
                      </a:lvl4pPr>
                      <a:lvl5pPr marL="1865484" algn="l" defTabSz="932742" rtl="0" eaLnBrk="1" latinLnBrk="0" hangingPunct="1">
                        <a:defRPr sz="1800" b="1" kern="1200">
                          <a:solidFill>
                            <a:schemeClr val="tx1"/>
                          </a:solidFill>
                          <a:latin typeface="Segoe UI"/>
                        </a:defRPr>
                      </a:lvl5pPr>
                      <a:lvl6pPr marL="2331856" algn="l" defTabSz="932742" rtl="0" eaLnBrk="1" latinLnBrk="0" hangingPunct="1">
                        <a:defRPr sz="1800" b="1" kern="1200">
                          <a:solidFill>
                            <a:schemeClr val="tx1"/>
                          </a:solidFill>
                          <a:latin typeface="Segoe UI"/>
                        </a:defRPr>
                      </a:lvl6pPr>
                      <a:lvl7pPr marL="2798226" algn="l" defTabSz="932742" rtl="0" eaLnBrk="1" latinLnBrk="0" hangingPunct="1">
                        <a:defRPr sz="1800" b="1" kern="1200">
                          <a:solidFill>
                            <a:schemeClr val="tx1"/>
                          </a:solidFill>
                          <a:latin typeface="Segoe UI"/>
                        </a:defRPr>
                      </a:lvl7pPr>
                      <a:lvl8pPr marL="3264597" algn="l" defTabSz="932742" rtl="0" eaLnBrk="1" latinLnBrk="0" hangingPunct="1">
                        <a:defRPr sz="1800" b="1" kern="1200">
                          <a:solidFill>
                            <a:schemeClr val="tx1"/>
                          </a:solidFill>
                          <a:latin typeface="Segoe UI"/>
                        </a:defRPr>
                      </a:lvl8pPr>
                      <a:lvl9pPr marL="3730969" algn="l" defTabSz="932742" rtl="0" eaLnBrk="1" latinLnBrk="0" hangingPunct="1">
                        <a:defRPr sz="1800" b="1" kern="1200">
                          <a:solidFill>
                            <a:schemeClr val="tx1"/>
                          </a:solidFill>
                          <a:latin typeface="Segoe UI"/>
                        </a:defRPr>
                      </a:lvl9pPr>
                    </a:lstStyle>
                    <a:p>
                      <a:pPr algn="l"/>
                      <a:r>
                        <a:rPr lang="en-US" sz="1800" b="0" dirty="0">
                          <a:solidFill>
                            <a:schemeClr val="tx2"/>
                          </a:solidFill>
                        </a:rPr>
                        <a:t>Resources</a:t>
                      </a:r>
                      <a:endParaRPr lang="en-US" sz="1800" b="0" i="1" dirty="0">
                        <a:solidFill>
                          <a:schemeClr val="tx2"/>
                        </a:solidFill>
                        <a:latin typeface="+mn-lt"/>
                      </a:endParaRPr>
                    </a:p>
                  </a:txBody>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u="none" strike="noStrike" kern="0" cap="none" spc="0" normalizeH="0" baseline="0" noProof="0" dirty="0">
                          <a:ln>
                            <a:noFill/>
                          </a:ln>
                          <a:effectLst/>
                          <a:uLnTx/>
                          <a:uFillTx/>
                        </a:rPr>
                        <a:t>SSO to enterprise resources hosted on-premises and in the cloud</a:t>
                      </a:r>
                      <a:endParaRPr kumimoji="0" lang="en-US" sz="1200" b="1" u="none" strike="noStrike" kern="0" cap="none" spc="0" normalizeH="0" baseline="0" noProof="0" dirty="0">
                        <a:ln>
                          <a:noFill/>
                        </a:ln>
                        <a:effectLst/>
                        <a:uLnTx/>
                        <a:uFillTx/>
                        <a:latin typeface="+mj-lt"/>
                      </a:endParaRPr>
                    </a:p>
                  </a:txBody>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pPr marL="0" marR="0" lvl="0" indent="0" defTabSz="914400" eaLnBrk="1" fontAlgn="auto" latinLnBrk="0" hangingPunct="1">
                        <a:lnSpc>
                          <a:spcPct val="100000"/>
                        </a:lnSpc>
                        <a:spcBef>
                          <a:spcPts val="2400"/>
                        </a:spcBef>
                        <a:spcAft>
                          <a:spcPts val="0"/>
                        </a:spcAft>
                        <a:buClrTx/>
                        <a:buSzTx/>
                        <a:buFontTx/>
                        <a:buNone/>
                        <a:tabLst/>
                        <a:defRPr/>
                      </a:pPr>
                      <a:r>
                        <a:rPr kumimoji="0" lang="en-US" sz="1200" u="none" strike="noStrike" kern="0" cap="none" spc="0" normalizeH="0" baseline="0" noProof="0" dirty="0">
                          <a:ln>
                            <a:noFill/>
                          </a:ln>
                          <a:effectLst/>
                          <a:uLnTx/>
                          <a:uFillTx/>
                        </a:rPr>
                        <a:t>SSO to enterprise resources in the cloud, and to on-premises resources exposed via Proxy</a:t>
                      </a:r>
                      <a:endParaRPr kumimoji="0" lang="en-US" sz="1200" b="1" u="none" strike="noStrike" kern="0" cap="none" spc="0" normalizeH="0" baseline="0" noProof="0" dirty="0">
                        <a:ln>
                          <a:noFill/>
                        </a:ln>
                        <a:effectLst/>
                        <a:uLnTx/>
                        <a:uFillTx/>
                        <a:latin typeface="+mj-lt"/>
                      </a:endParaRPr>
                    </a:p>
                  </a:txBody>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u="none" strike="noStrike" kern="0" cap="none" spc="0" normalizeH="0" baseline="0" noProof="0" dirty="0">
                          <a:ln>
                            <a:noFill/>
                          </a:ln>
                          <a:effectLst/>
                          <a:uLnTx/>
                          <a:uFillTx/>
                        </a:rPr>
                        <a:t>SSO to enterprise resources in the cloud.</a:t>
                      </a:r>
                      <a:endParaRPr kumimoji="0" lang="en-US" sz="1200" b="1" u="none" strike="noStrike" kern="0" cap="none" spc="0" normalizeH="0" baseline="0" noProof="0" dirty="0">
                        <a:ln>
                          <a:noFill/>
                        </a:ln>
                        <a:effectLst/>
                        <a:uLnTx/>
                        <a:uFillTx/>
                        <a:latin typeface="+mj-lt"/>
                      </a:endParaRPr>
                    </a:p>
                  </a:txBody>
                  <a:tcPr/>
                </a:tc>
                <a:extLst>
                  <a:ext uri="{0D108BD9-81ED-4DB2-BD59-A6C34878D82A}">
                    <a16:rowId xmlns:a16="http://schemas.microsoft.com/office/drawing/2014/main" val="767312589"/>
                  </a:ext>
                </a:extLst>
              </a:tr>
              <a:tr h="469570">
                <a:tc>
                  <a:txBody>
                    <a:bodyPr/>
                    <a:lstStyle>
                      <a:lvl1pPr marL="0" algn="l" defTabSz="932742" rtl="0" eaLnBrk="1" latinLnBrk="0" hangingPunct="1">
                        <a:defRPr sz="1800" b="1" kern="1200">
                          <a:solidFill>
                            <a:schemeClr val="tx1"/>
                          </a:solidFill>
                          <a:latin typeface="Segoe UI"/>
                        </a:defRPr>
                      </a:lvl1pPr>
                      <a:lvl2pPr marL="466371" algn="l" defTabSz="932742" rtl="0" eaLnBrk="1" latinLnBrk="0" hangingPunct="1">
                        <a:defRPr sz="1800" b="1" kern="1200">
                          <a:solidFill>
                            <a:schemeClr val="tx1"/>
                          </a:solidFill>
                          <a:latin typeface="Segoe UI"/>
                        </a:defRPr>
                      </a:lvl2pPr>
                      <a:lvl3pPr marL="932742" algn="l" defTabSz="932742" rtl="0" eaLnBrk="1" latinLnBrk="0" hangingPunct="1">
                        <a:defRPr sz="1800" b="1" kern="1200">
                          <a:solidFill>
                            <a:schemeClr val="tx1"/>
                          </a:solidFill>
                          <a:latin typeface="Segoe UI"/>
                        </a:defRPr>
                      </a:lvl3pPr>
                      <a:lvl4pPr marL="1399113" algn="l" defTabSz="932742" rtl="0" eaLnBrk="1" latinLnBrk="0" hangingPunct="1">
                        <a:defRPr sz="1800" b="1" kern="1200">
                          <a:solidFill>
                            <a:schemeClr val="tx1"/>
                          </a:solidFill>
                          <a:latin typeface="Segoe UI"/>
                        </a:defRPr>
                      </a:lvl4pPr>
                      <a:lvl5pPr marL="1865484" algn="l" defTabSz="932742" rtl="0" eaLnBrk="1" latinLnBrk="0" hangingPunct="1">
                        <a:defRPr sz="1800" b="1" kern="1200">
                          <a:solidFill>
                            <a:schemeClr val="tx1"/>
                          </a:solidFill>
                          <a:latin typeface="Segoe UI"/>
                        </a:defRPr>
                      </a:lvl5pPr>
                      <a:lvl6pPr marL="2331856" algn="l" defTabSz="932742" rtl="0" eaLnBrk="1" latinLnBrk="0" hangingPunct="1">
                        <a:defRPr sz="1800" b="1" kern="1200">
                          <a:solidFill>
                            <a:schemeClr val="tx1"/>
                          </a:solidFill>
                          <a:latin typeface="Segoe UI"/>
                        </a:defRPr>
                      </a:lvl6pPr>
                      <a:lvl7pPr marL="2798226" algn="l" defTabSz="932742" rtl="0" eaLnBrk="1" latinLnBrk="0" hangingPunct="1">
                        <a:defRPr sz="1800" b="1" kern="1200">
                          <a:solidFill>
                            <a:schemeClr val="tx1"/>
                          </a:solidFill>
                          <a:latin typeface="Segoe UI"/>
                        </a:defRPr>
                      </a:lvl7pPr>
                      <a:lvl8pPr marL="3264597" algn="l" defTabSz="932742" rtl="0" eaLnBrk="1" latinLnBrk="0" hangingPunct="1">
                        <a:defRPr sz="1800" b="1" kern="1200">
                          <a:solidFill>
                            <a:schemeClr val="tx1"/>
                          </a:solidFill>
                          <a:latin typeface="Segoe UI"/>
                        </a:defRPr>
                      </a:lvl8pPr>
                      <a:lvl9pPr marL="3730969" algn="l" defTabSz="932742" rtl="0" eaLnBrk="1" latinLnBrk="0" hangingPunct="1">
                        <a:defRPr sz="1800" b="1" kern="1200">
                          <a:solidFill>
                            <a:schemeClr val="tx1"/>
                          </a:solidFill>
                          <a:latin typeface="Segoe UI"/>
                        </a:defRPr>
                      </a:lvl9pPr>
                    </a:lstStyle>
                    <a:p>
                      <a:pPr algn="l"/>
                      <a:r>
                        <a:rPr lang="en-US" sz="1800" b="0" dirty="0">
                          <a:solidFill>
                            <a:schemeClr val="tx2"/>
                          </a:solidFill>
                        </a:rPr>
                        <a:t>Deployment</a:t>
                      </a:r>
                      <a:endParaRPr lang="en-US" sz="1800" b="0" i="1" dirty="0">
                        <a:solidFill>
                          <a:schemeClr val="tx2"/>
                        </a:solidFill>
                        <a:latin typeface="+mn-lt"/>
                      </a:endParaRPr>
                    </a:p>
                  </a:txBody>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r>
                        <a:rPr lang="en-US" sz="1200" dirty="0"/>
                        <a:t>Traditional work place</a:t>
                      </a:r>
                      <a:endParaRPr lang="en-US" sz="1200" b="1" dirty="0">
                        <a:latin typeface="+mj-lt"/>
                      </a:endParaRPr>
                    </a:p>
                  </a:txBody>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200" u="none" strike="noStrike" kern="0" cap="none" spc="0" normalizeH="0" baseline="0" noProof="0" dirty="0">
                          <a:ln>
                            <a:noFill/>
                          </a:ln>
                          <a:effectLst/>
                          <a:uLnTx/>
                          <a:uFillTx/>
                        </a:rPr>
                        <a:t>Seasonal workers, CYOD</a:t>
                      </a:r>
                      <a:endParaRPr kumimoji="0" lang="en-US" sz="1200" b="1" u="none" strike="noStrike" kern="0" cap="none" spc="0" normalizeH="0" baseline="0" noProof="0" dirty="0">
                        <a:ln>
                          <a:noFill/>
                        </a:ln>
                        <a:effectLst/>
                        <a:uLnTx/>
                        <a:uFillTx/>
                        <a:latin typeface="+mj-lt"/>
                      </a:endParaRPr>
                    </a:p>
                  </a:txBody>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r>
                        <a:rPr lang="en-US" sz="1200" dirty="0"/>
                        <a:t>BYOD</a:t>
                      </a:r>
                      <a:endParaRPr lang="en-US" sz="1200" b="1" dirty="0">
                        <a:latin typeface="+mj-lt"/>
                      </a:endParaRPr>
                    </a:p>
                  </a:txBody>
                  <a:tcPr/>
                </a:tc>
                <a:extLst>
                  <a:ext uri="{0D108BD9-81ED-4DB2-BD59-A6C34878D82A}">
                    <a16:rowId xmlns:a16="http://schemas.microsoft.com/office/drawing/2014/main" val="1740808116"/>
                  </a:ext>
                </a:extLst>
              </a:tr>
              <a:tr h="469570">
                <a:tc>
                  <a:txBody>
                    <a:bodyPr/>
                    <a:lstStyle>
                      <a:lvl1pPr marL="0" algn="l" defTabSz="932742" rtl="0" eaLnBrk="1" latinLnBrk="0" hangingPunct="1">
                        <a:defRPr sz="1800" b="1" kern="1200">
                          <a:solidFill>
                            <a:schemeClr val="tx1"/>
                          </a:solidFill>
                          <a:latin typeface="Segoe UI"/>
                        </a:defRPr>
                      </a:lvl1pPr>
                      <a:lvl2pPr marL="466371" algn="l" defTabSz="932742" rtl="0" eaLnBrk="1" latinLnBrk="0" hangingPunct="1">
                        <a:defRPr sz="1800" b="1" kern="1200">
                          <a:solidFill>
                            <a:schemeClr val="tx1"/>
                          </a:solidFill>
                          <a:latin typeface="Segoe UI"/>
                        </a:defRPr>
                      </a:lvl2pPr>
                      <a:lvl3pPr marL="932742" algn="l" defTabSz="932742" rtl="0" eaLnBrk="1" latinLnBrk="0" hangingPunct="1">
                        <a:defRPr sz="1800" b="1" kern="1200">
                          <a:solidFill>
                            <a:schemeClr val="tx1"/>
                          </a:solidFill>
                          <a:latin typeface="Segoe UI"/>
                        </a:defRPr>
                      </a:lvl3pPr>
                      <a:lvl4pPr marL="1399113" algn="l" defTabSz="932742" rtl="0" eaLnBrk="1" latinLnBrk="0" hangingPunct="1">
                        <a:defRPr sz="1800" b="1" kern="1200">
                          <a:solidFill>
                            <a:schemeClr val="tx1"/>
                          </a:solidFill>
                          <a:latin typeface="Segoe UI"/>
                        </a:defRPr>
                      </a:lvl4pPr>
                      <a:lvl5pPr marL="1865484" algn="l" defTabSz="932742" rtl="0" eaLnBrk="1" latinLnBrk="0" hangingPunct="1">
                        <a:defRPr sz="1800" b="1" kern="1200">
                          <a:solidFill>
                            <a:schemeClr val="tx1"/>
                          </a:solidFill>
                          <a:latin typeface="Segoe UI"/>
                        </a:defRPr>
                      </a:lvl5pPr>
                      <a:lvl6pPr marL="2331856" algn="l" defTabSz="932742" rtl="0" eaLnBrk="1" latinLnBrk="0" hangingPunct="1">
                        <a:defRPr sz="1800" b="1" kern="1200">
                          <a:solidFill>
                            <a:schemeClr val="tx1"/>
                          </a:solidFill>
                          <a:latin typeface="Segoe UI"/>
                        </a:defRPr>
                      </a:lvl6pPr>
                      <a:lvl7pPr marL="2798226" algn="l" defTabSz="932742" rtl="0" eaLnBrk="1" latinLnBrk="0" hangingPunct="1">
                        <a:defRPr sz="1800" b="1" kern="1200">
                          <a:solidFill>
                            <a:schemeClr val="tx1"/>
                          </a:solidFill>
                          <a:latin typeface="Segoe UI"/>
                        </a:defRPr>
                      </a:lvl7pPr>
                      <a:lvl8pPr marL="3264597" algn="l" defTabSz="932742" rtl="0" eaLnBrk="1" latinLnBrk="0" hangingPunct="1">
                        <a:defRPr sz="1800" b="1" kern="1200">
                          <a:solidFill>
                            <a:schemeClr val="tx1"/>
                          </a:solidFill>
                          <a:latin typeface="Segoe UI"/>
                        </a:defRPr>
                      </a:lvl8pPr>
                      <a:lvl9pPr marL="3730969" algn="l" defTabSz="932742" rtl="0" eaLnBrk="1" latinLnBrk="0" hangingPunct="1">
                        <a:defRPr sz="1800" b="1" kern="1200">
                          <a:solidFill>
                            <a:schemeClr val="tx1"/>
                          </a:solidFill>
                          <a:latin typeface="Segoe UI"/>
                        </a:defRPr>
                      </a:lvl9pPr>
                    </a:lstStyle>
                    <a:p>
                      <a:pPr algn="l"/>
                      <a:r>
                        <a:rPr lang="en-US" sz="1800" b="0" dirty="0">
                          <a:solidFill>
                            <a:schemeClr val="tx2"/>
                          </a:solidFill>
                        </a:rPr>
                        <a:t>Devices</a:t>
                      </a:r>
                      <a:endParaRPr lang="en-US" sz="1800" b="0" i="1" dirty="0">
                        <a:solidFill>
                          <a:schemeClr val="tx2"/>
                        </a:solidFill>
                        <a:latin typeface="+mn-lt"/>
                      </a:endParaRPr>
                    </a:p>
                  </a:txBody>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r>
                        <a:rPr lang="en-US" sz="1200" dirty="0"/>
                        <a:t>PCs</a:t>
                      </a:r>
                      <a:r>
                        <a:rPr lang="en-US" sz="1200" baseline="0" dirty="0"/>
                        <a:t> and Tablets</a:t>
                      </a:r>
                      <a:endParaRPr lang="en-US" sz="1200" b="1" dirty="0">
                        <a:latin typeface="+mj-lt"/>
                      </a:endParaRPr>
                    </a:p>
                  </a:txBody>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r>
                        <a:rPr lang="en-US" sz="1200" dirty="0"/>
                        <a:t>PCs, Tablets, and Windows Phone</a:t>
                      </a:r>
                      <a:endParaRPr lang="en-US" sz="1200" b="1" dirty="0">
                        <a:latin typeface="+mj-lt"/>
                      </a:endParaRPr>
                    </a:p>
                  </a:txBody>
                  <a:tcPr/>
                </a:tc>
                <a:tc>
                  <a:txBody>
                    <a:bodyPr/>
                    <a:lstStyle>
                      <a:lvl1pPr marL="0" algn="l" defTabSz="932742" rtl="0" eaLnBrk="1" latinLnBrk="0" hangingPunct="1">
                        <a:defRPr sz="1800" kern="1200">
                          <a:solidFill>
                            <a:schemeClr val="tx1"/>
                          </a:solidFill>
                          <a:latin typeface="Segoe UI"/>
                        </a:defRPr>
                      </a:lvl1pPr>
                      <a:lvl2pPr marL="466371" algn="l" defTabSz="932742" rtl="0" eaLnBrk="1" latinLnBrk="0" hangingPunct="1">
                        <a:defRPr sz="1800" kern="1200">
                          <a:solidFill>
                            <a:schemeClr val="tx1"/>
                          </a:solidFill>
                          <a:latin typeface="Segoe UI"/>
                        </a:defRPr>
                      </a:lvl2pPr>
                      <a:lvl3pPr marL="932742" algn="l" defTabSz="932742" rtl="0" eaLnBrk="1" latinLnBrk="0" hangingPunct="1">
                        <a:defRPr sz="1800" kern="1200">
                          <a:solidFill>
                            <a:schemeClr val="tx1"/>
                          </a:solidFill>
                          <a:latin typeface="Segoe UI"/>
                        </a:defRPr>
                      </a:lvl3pPr>
                      <a:lvl4pPr marL="1399113" algn="l" defTabSz="932742" rtl="0" eaLnBrk="1" latinLnBrk="0" hangingPunct="1">
                        <a:defRPr sz="1800" kern="1200">
                          <a:solidFill>
                            <a:schemeClr val="tx1"/>
                          </a:solidFill>
                          <a:latin typeface="Segoe UI"/>
                        </a:defRPr>
                      </a:lvl4pPr>
                      <a:lvl5pPr marL="1865484" algn="l" defTabSz="932742" rtl="0" eaLnBrk="1" latinLnBrk="0" hangingPunct="1">
                        <a:defRPr sz="1800" kern="1200">
                          <a:solidFill>
                            <a:schemeClr val="tx1"/>
                          </a:solidFill>
                          <a:latin typeface="Segoe UI"/>
                        </a:defRPr>
                      </a:lvl5pPr>
                      <a:lvl6pPr marL="2331856" algn="l" defTabSz="932742" rtl="0" eaLnBrk="1" latinLnBrk="0" hangingPunct="1">
                        <a:defRPr sz="1800" kern="1200">
                          <a:solidFill>
                            <a:schemeClr val="tx1"/>
                          </a:solidFill>
                          <a:latin typeface="Segoe UI"/>
                        </a:defRPr>
                      </a:lvl6pPr>
                      <a:lvl7pPr marL="2798226" algn="l" defTabSz="932742" rtl="0" eaLnBrk="1" latinLnBrk="0" hangingPunct="1">
                        <a:defRPr sz="1800" kern="1200">
                          <a:solidFill>
                            <a:schemeClr val="tx1"/>
                          </a:solidFill>
                          <a:latin typeface="Segoe UI"/>
                        </a:defRPr>
                      </a:lvl7pPr>
                      <a:lvl8pPr marL="3264597" algn="l" defTabSz="932742" rtl="0" eaLnBrk="1" latinLnBrk="0" hangingPunct="1">
                        <a:defRPr sz="1800" kern="1200">
                          <a:solidFill>
                            <a:schemeClr val="tx1"/>
                          </a:solidFill>
                          <a:latin typeface="Segoe UI"/>
                        </a:defRPr>
                      </a:lvl8pPr>
                      <a:lvl9pPr marL="3730969" algn="l" defTabSz="932742" rtl="0" eaLnBrk="1" latinLnBrk="0" hangingPunct="1">
                        <a:defRPr sz="1800" kern="1200">
                          <a:solidFill>
                            <a:schemeClr val="tx1"/>
                          </a:solidFill>
                          <a:latin typeface="Segoe UI"/>
                        </a:defRPr>
                      </a:lvl9pPr>
                    </a:lstStyle>
                    <a:p>
                      <a:r>
                        <a:rPr lang="en-US" sz="1200" dirty="0"/>
                        <a:t>PCs, Tablets, and Windows Phone</a:t>
                      </a:r>
                      <a:endParaRPr lang="en-US" sz="1200" b="1" dirty="0">
                        <a:latin typeface="+mj-lt"/>
                      </a:endParaRPr>
                    </a:p>
                  </a:txBody>
                  <a:tcPr/>
                </a:tc>
                <a:extLst>
                  <a:ext uri="{0D108BD9-81ED-4DB2-BD59-A6C34878D82A}">
                    <a16:rowId xmlns:a16="http://schemas.microsoft.com/office/drawing/2014/main" val="474124669"/>
                  </a:ext>
                </a:extLst>
              </a:tr>
            </a:tbl>
          </a:graphicData>
        </a:graphic>
      </p:graphicFrame>
      <p:sp>
        <p:nvSpPr>
          <p:cNvPr id="5" name="Title 2"/>
          <p:cNvSpPr txBox="1">
            <a:spLocks/>
          </p:cNvSpPr>
          <p:nvPr/>
        </p:nvSpPr>
        <p:spPr>
          <a:xfrm>
            <a:off x="274639" y="295274"/>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dirty="0">
                <a:ln w="3175">
                  <a:noFill/>
                </a:ln>
                <a:gradFill>
                  <a:gsLst>
                    <a:gs pos="1250">
                      <a:srgbClr val="404040"/>
                    </a:gs>
                    <a:gs pos="100000">
                      <a:srgbClr val="404040"/>
                    </a:gs>
                  </a:gsLst>
                  <a:lin ang="5400000" scaled="0"/>
                </a:gradFill>
                <a:effectLst/>
                <a:uLnTx/>
                <a:uFillTx/>
                <a:latin typeface="Segoe UI Light"/>
                <a:ea typeface="+mn-ea"/>
                <a:cs typeface="Segoe UI" pitchFamily="34" charset="0"/>
              </a:rPr>
              <a:t>Windows for Work</a:t>
            </a:r>
          </a:p>
        </p:txBody>
      </p:sp>
    </p:spTree>
    <p:extLst>
      <p:ext uri="{BB962C8B-B14F-4D97-AF65-F5344CB8AC3E}">
        <p14:creationId xmlns:p14="http://schemas.microsoft.com/office/powerpoint/2010/main" val="343606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What’s new?</a:t>
            </a:r>
          </a:p>
        </p:txBody>
      </p:sp>
      <p:sp>
        <p:nvSpPr>
          <p:cNvPr id="6" name="Text Placeholder 5"/>
          <p:cNvSpPr>
            <a:spLocks noGrp="1"/>
          </p:cNvSpPr>
          <p:nvPr>
            <p:ph type="body" sz="quarter" idx="10"/>
          </p:nvPr>
        </p:nvSpPr>
        <p:spPr>
          <a:xfrm>
            <a:off x="277003" y="1394165"/>
            <a:ext cx="11887200" cy="4462760"/>
          </a:xfrm>
        </p:spPr>
        <p:txBody>
          <a:bodyPr/>
          <a:lstStyle/>
          <a:p>
            <a:r>
              <a:rPr lang="en-US" dirty="0"/>
              <a:t>Smartcard Support</a:t>
            </a:r>
          </a:p>
          <a:p>
            <a:pPr lvl="1"/>
            <a:r>
              <a:rPr lang="en-US" dirty="0"/>
              <a:t>Enables SSO to AAD</a:t>
            </a:r>
          </a:p>
          <a:p>
            <a:pPr lvl="1"/>
            <a:r>
              <a:rPr lang="en-US" dirty="0"/>
              <a:t>Benefits both AAD Join as well as Domain Join</a:t>
            </a:r>
          </a:p>
          <a:p>
            <a:pPr lvl="1"/>
            <a:endParaRPr lang="en-US" dirty="0"/>
          </a:p>
          <a:p>
            <a:r>
              <a:rPr lang="en-US" dirty="0"/>
              <a:t>Remote Desktop</a:t>
            </a:r>
          </a:p>
          <a:p>
            <a:pPr lvl="1"/>
            <a:r>
              <a:rPr lang="en-US" dirty="0"/>
              <a:t>Between two AAD joined devices and/or from Domain joined device to AAD joined device.</a:t>
            </a:r>
          </a:p>
          <a:p>
            <a:pPr lvl="1"/>
            <a:endParaRPr lang="en-US" dirty="0"/>
          </a:p>
          <a:p>
            <a:r>
              <a:rPr lang="en-US" dirty="0"/>
              <a:t>Unified Enrollment</a:t>
            </a:r>
          </a:p>
          <a:p>
            <a:pPr lvl="1"/>
            <a:r>
              <a:rPr lang="en-US" dirty="0"/>
              <a:t>Single point of entry for adding a work account and MDM enrollment</a:t>
            </a:r>
          </a:p>
          <a:p>
            <a:pPr lvl="1"/>
            <a:endParaRPr lang="en-US" dirty="0"/>
          </a:p>
        </p:txBody>
      </p:sp>
      <p:sp>
        <p:nvSpPr>
          <p:cNvPr id="4" name="Rectangle 3"/>
          <p:cNvSpPr/>
          <p:nvPr/>
        </p:nvSpPr>
        <p:spPr bwMode="auto">
          <a:xfrm>
            <a:off x="0" y="6038240"/>
            <a:ext cx="11199708" cy="659421"/>
          </a:xfrm>
          <a:prstGeom prst="rect">
            <a:avLst/>
          </a:prstGeom>
          <a:solidFill>
            <a:srgbClr val="0078D7"/>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241300" marR="0" lvl="1"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mj-lt"/>
              </a:rPr>
              <a:t>BRK 3332: Discover what's new in device management</a:t>
            </a:r>
            <a:endParaRPr kumimoji="0" lang="en-US" sz="2800" b="0" i="0" u="none" strike="noStrike" kern="0" cap="none" spc="0" normalizeH="0" baseline="0" noProof="0" dirty="0">
              <a:ln>
                <a:noFill/>
              </a:ln>
              <a:solidFill>
                <a:srgbClr val="FFFFFF"/>
              </a:solidFill>
              <a:effectLst/>
              <a:uLnTx/>
              <a:uFillTx/>
              <a:latin typeface="+mj-lt"/>
            </a:endParaRPr>
          </a:p>
        </p:txBody>
      </p:sp>
    </p:spTree>
    <p:extLst>
      <p:ext uri="{BB962C8B-B14F-4D97-AF65-F5344CB8AC3E}">
        <p14:creationId xmlns:p14="http://schemas.microsoft.com/office/powerpoint/2010/main" val="240131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idx="4294967295"/>
          </p:nvPr>
        </p:nvSpPr>
        <p:spPr>
          <a:xfrm>
            <a:off x="808037" y="2582862"/>
            <a:ext cx="10668000" cy="914400"/>
          </a:xfrm>
        </p:spPr>
        <p:txBody>
          <a:bodyPr/>
          <a:lstStyle/>
          <a:p>
            <a:pPr algn="ctr">
              <a:lnSpc>
                <a:spcPct val="100000"/>
              </a:lnSpc>
            </a:pPr>
            <a:r>
              <a:rPr lang="en-US" sz="6000" dirty="0">
                <a:solidFill>
                  <a:schemeClr val="bg1"/>
                </a:solidFill>
              </a:rPr>
              <a:t>Identity is a means to an end,</a:t>
            </a:r>
            <a:br>
              <a:rPr lang="en-US" sz="6000" dirty="0">
                <a:solidFill>
                  <a:schemeClr val="bg1"/>
                </a:solidFill>
              </a:rPr>
            </a:br>
            <a:r>
              <a:rPr lang="en-US" sz="6000" dirty="0">
                <a:solidFill>
                  <a:schemeClr val="bg1"/>
                </a:solidFill>
              </a:rPr>
              <a:t> not the end.</a:t>
            </a:r>
          </a:p>
        </p:txBody>
      </p:sp>
    </p:spTree>
    <p:extLst>
      <p:ext uri="{BB962C8B-B14F-4D97-AF65-F5344CB8AC3E}">
        <p14:creationId xmlns:p14="http://schemas.microsoft.com/office/powerpoint/2010/main" val="3785998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8" y="1209973"/>
            <a:ext cx="9220199" cy="3508653"/>
          </a:xfrm>
        </p:spPr>
        <p:txBody>
          <a:bodyPr/>
          <a:lstStyle/>
          <a:p>
            <a:r>
              <a:rPr lang="en-US" dirty="0"/>
              <a:t>Demo:</a:t>
            </a:r>
            <a:br>
              <a:rPr lang="en-US" dirty="0"/>
            </a:br>
            <a:r>
              <a:rPr lang="en-US" sz="4800" dirty="0"/>
              <a:t>Seamless access to work resources</a:t>
            </a:r>
            <a:br>
              <a:rPr lang="en-US" sz="4800" dirty="0"/>
            </a:br>
            <a:endParaRPr lang="en-US" dirty="0"/>
          </a:p>
        </p:txBody>
      </p:sp>
      <p:sp>
        <p:nvSpPr>
          <p:cNvPr id="4" name="Text Placeholder 3"/>
          <p:cNvSpPr>
            <a:spLocks noGrp="1"/>
          </p:cNvSpPr>
          <p:nvPr>
            <p:ph type="body" sz="quarter" idx="12"/>
          </p:nvPr>
        </p:nvSpPr>
        <p:spPr/>
        <p:txBody>
          <a:bodyPr/>
          <a:lstStyle/>
          <a:p>
            <a:r>
              <a:rPr lang="en-US" dirty="0"/>
              <a:t>Karanbir Singh</a:t>
            </a:r>
          </a:p>
        </p:txBody>
      </p:sp>
    </p:spTree>
    <p:extLst>
      <p:ext uri="{BB962C8B-B14F-4D97-AF65-F5344CB8AC3E}">
        <p14:creationId xmlns:p14="http://schemas.microsoft.com/office/powerpoint/2010/main" val="3091713349"/>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837" y="2857189"/>
            <a:ext cx="11887200" cy="932563"/>
          </a:xfrm>
        </p:spPr>
        <p:txBody>
          <a:bodyPr/>
          <a:lstStyle/>
          <a:p>
            <a:r>
              <a:rPr lang="en-US" sz="5400" dirty="0"/>
              <a:t>Web Account Manager</a:t>
            </a:r>
          </a:p>
        </p:txBody>
      </p:sp>
    </p:spTree>
    <p:extLst>
      <p:ext uri="{BB962C8B-B14F-4D97-AF65-F5344CB8AC3E}">
        <p14:creationId xmlns:p14="http://schemas.microsoft.com/office/powerpoint/2010/main" val="800234301"/>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p:nvPr/>
        </p:nvSpPr>
        <p:spPr bwMode="auto">
          <a:xfrm>
            <a:off x="1646237" y="2680768"/>
            <a:ext cx="1519311" cy="716848"/>
          </a:xfrm>
          <a:prstGeom prst="rect">
            <a:avLst/>
          </a:prstGeom>
          <a:solidFill>
            <a:srgbClr val="FFFFFF"/>
          </a:solidFill>
          <a:ln w="28575" cap="flat" cmpd="sng" algn="ctr">
            <a:solidFill>
              <a:srgbClr val="FF8C00"/>
            </a:solidFill>
            <a:prstDash val="solid"/>
            <a:headEnd type="none" w="med" len="med"/>
            <a:tailEnd type="none" w="med" len="med"/>
          </a:ln>
          <a:effectLst/>
        </p:spPr>
        <p:txBody>
          <a:bodyPr lIns="91440" tIns="91440" rIns="34294" bIns="34294" rtlCol="0" anchor="ctr" anchorCtr="0"/>
          <a:lstStyle/>
          <a:p>
            <a:pPr marL="0" marR="0" lvl="0" indent="0" algn="ctr" defTabSz="932406"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404040"/>
                </a:solidFill>
                <a:effectLst/>
                <a:uLnTx/>
                <a:uFillTx/>
                <a:latin typeface="Segoe UI"/>
                <a:ea typeface="Segoe UI" pitchFamily="34" charset="0"/>
                <a:cs typeface="Segoe UI" pitchFamily="34" charset="0"/>
              </a:rPr>
              <a:t>App</a:t>
            </a:r>
            <a:endParaRPr kumimoji="0" lang="en-US" sz="1400" b="0" i="0" u="none" strike="noStrike" kern="0" cap="none" spc="0" normalizeH="0" baseline="0" noProof="0" dirty="0">
              <a:ln>
                <a:noFill/>
              </a:ln>
              <a:solidFill>
                <a:srgbClr val="404040"/>
              </a:solidFill>
              <a:effectLst/>
              <a:uLnTx/>
              <a:uFillTx/>
              <a:latin typeface="Segoe UI"/>
              <a:ea typeface="Segoe UI" pitchFamily="34" charset="0"/>
              <a:cs typeface="Segoe UI" pitchFamily="34" charset="0"/>
            </a:endParaRPr>
          </a:p>
        </p:txBody>
      </p:sp>
      <p:sp>
        <p:nvSpPr>
          <p:cNvPr id="42" name="Cloud 41"/>
          <p:cNvSpPr/>
          <p:nvPr/>
        </p:nvSpPr>
        <p:spPr bwMode="auto">
          <a:xfrm>
            <a:off x="9103951" y="576628"/>
            <a:ext cx="2736445" cy="1413570"/>
          </a:xfrm>
          <a:prstGeom prst="cloud">
            <a:avLst/>
          </a:prstGeom>
          <a:solidFill>
            <a:schemeClr val="bg1"/>
          </a:solidFill>
          <a:ln w="9525" cap="flat" cmpd="sng" algn="ctr">
            <a:solidFill>
              <a:schemeClr val="tx2"/>
            </a:solidFill>
            <a:prstDash val="solid"/>
            <a:headEnd type="none" w="med" len="med"/>
            <a:tailEnd type="none" w="med" len="med"/>
          </a:ln>
          <a:effectLst/>
        </p:spPr>
        <p:txBody>
          <a:bodyPr lIns="91440" tIns="91440" rIns="34294" bIns="34294" rtlCol="0" anchor="ctr" anchorCtr="0"/>
          <a:lstStyle/>
          <a:p>
            <a:pPr marL="0" marR="0" lvl="0" indent="0" algn="ctr" defTabSz="932406"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404040"/>
                </a:solidFill>
                <a:effectLst/>
                <a:uLnTx/>
                <a:uFillTx/>
                <a:latin typeface="Segoe UI"/>
                <a:ea typeface="Segoe UI" pitchFamily="34" charset="0"/>
                <a:cs typeface="Segoe UI" pitchFamily="34" charset="0"/>
              </a:rPr>
              <a:t>Identity/Service Provider</a:t>
            </a:r>
          </a:p>
        </p:txBody>
      </p:sp>
      <p:sp>
        <p:nvSpPr>
          <p:cNvPr id="43" name="Rectangle 42"/>
          <p:cNvSpPr/>
          <p:nvPr/>
        </p:nvSpPr>
        <p:spPr bwMode="auto">
          <a:xfrm>
            <a:off x="5091169" y="5604347"/>
            <a:ext cx="2586284" cy="993669"/>
          </a:xfrm>
          <a:prstGeom prst="rect">
            <a:avLst/>
          </a:prstGeom>
          <a:solidFill>
            <a:srgbClr val="FFFFFF"/>
          </a:solidFill>
          <a:ln w="28575" cap="flat" cmpd="sng" algn="ctr">
            <a:solidFill>
              <a:srgbClr val="B4A0FF"/>
            </a:solidFill>
            <a:prstDash val="solid"/>
            <a:headEnd type="none" w="med" len="med"/>
            <a:tailEnd type="none" w="med" len="med"/>
          </a:ln>
          <a:effectLst/>
        </p:spPr>
        <p:txBody>
          <a:bodyPr lIns="91440" tIns="91440" rIns="34294" bIns="34294" rtlCol="0" anchor="ctr" anchorCtr="0"/>
          <a:lstStyle/>
          <a:p>
            <a:pPr marL="0" marR="0" lvl="0" indent="0" algn="ctr" defTabSz="932406"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404040"/>
                </a:solidFill>
                <a:effectLst/>
                <a:uLnTx/>
                <a:uFillTx/>
                <a:latin typeface="Segoe UI"/>
                <a:ea typeface="Segoe UI" pitchFamily="34" charset="0"/>
                <a:cs typeface="Segoe UI" pitchFamily="34" charset="0"/>
              </a:rPr>
              <a:t>Web Account Provider</a:t>
            </a:r>
          </a:p>
        </p:txBody>
      </p:sp>
      <p:sp>
        <p:nvSpPr>
          <p:cNvPr id="44" name="Title 3"/>
          <p:cNvSpPr txBox="1">
            <a:spLocks/>
          </p:cNvSpPr>
          <p:nvPr/>
        </p:nvSpPr>
        <p:spPr>
          <a:xfrm>
            <a:off x="274639" y="295274"/>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a:ln w="3175">
                  <a:noFill/>
                </a:ln>
                <a:gradFill>
                  <a:gsLst>
                    <a:gs pos="1250">
                      <a:srgbClr val="404040"/>
                    </a:gs>
                    <a:gs pos="100000">
                      <a:srgbClr val="404040"/>
                    </a:gs>
                  </a:gsLst>
                  <a:lin ang="5400000" scaled="0"/>
                </a:gradFill>
                <a:effectLst/>
                <a:uLnTx/>
                <a:uFillTx/>
                <a:latin typeface="Segoe UI Light"/>
                <a:ea typeface="+mn-ea"/>
                <a:cs typeface="Segoe UI" pitchFamily="34" charset="0"/>
              </a:rPr>
              <a:t>Web Account Manager</a:t>
            </a:r>
            <a:endParaRPr kumimoji="0" lang="en-US" sz="4800" b="0" i="0" u="none" strike="noStrike" kern="1200" cap="none" spc="-102" normalizeH="0" baseline="0" noProof="0" dirty="0">
              <a:ln w="3175">
                <a:noFill/>
              </a:ln>
              <a:gradFill>
                <a:gsLst>
                  <a:gs pos="1250">
                    <a:srgbClr val="404040"/>
                  </a:gs>
                  <a:gs pos="100000">
                    <a:srgbClr val="404040"/>
                  </a:gs>
                </a:gsLst>
                <a:lin ang="5400000" scaled="0"/>
              </a:gradFill>
              <a:effectLst/>
              <a:uLnTx/>
              <a:uFillTx/>
              <a:latin typeface="Segoe UI Light"/>
              <a:ea typeface="+mn-ea"/>
              <a:cs typeface="Segoe UI" pitchFamily="34" charset="0"/>
            </a:endParaRPr>
          </a:p>
        </p:txBody>
      </p:sp>
      <p:sp>
        <p:nvSpPr>
          <p:cNvPr id="45" name="Rectangle 44"/>
          <p:cNvSpPr/>
          <p:nvPr/>
        </p:nvSpPr>
        <p:spPr>
          <a:xfrm>
            <a:off x="6781364" y="5091932"/>
            <a:ext cx="184730" cy="769441"/>
          </a:xfrm>
          <a:prstGeom prst="rect">
            <a:avLst/>
          </a:prstGeom>
          <a:noFill/>
        </p:spPr>
        <p:txBody>
          <a:bodyPr wrap="none" lIns="91440" tIns="45720" rIns="91440" bIns="4572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4400" b="0" i="0" u="none" strike="noStrike" kern="0" cap="none" spc="0" normalizeH="0" baseline="0" noProof="0" dirty="0">
              <a:ln w="0"/>
              <a:solidFill>
                <a:srgbClr val="00188F"/>
              </a:solidFill>
              <a:effectLst>
                <a:outerShdw blurRad="38100" dist="25400" dir="5400000" algn="ctr" rotWithShape="0">
                  <a:srgbClr val="6E747A">
                    <a:alpha val="43000"/>
                  </a:srgbClr>
                </a:outerShdw>
              </a:effectLst>
              <a:uLnTx/>
              <a:uFillTx/>
            </a:endParaRPr>
          </a:p>
        </p:txBody>
      </p:sp>
      <p:grpSp>
        <p:nvGrpSpPr>
          <p:cNvPr id="46" name="Group 45"/>
          <p:cNvGrpSpPr/>
          <p:nvPr/>
        </p:nvGrpSpPr>
        <p:grpSpPr>
          <a:xfrm>
            <a:off x="5460436" y="2257685"/>
            <a:ext cx="1828800" cy="2367680"/>
            <a:chOff x="2408237" y="2201862"/>
            <a:chExt cx="1828800" cy="2367680"/>
          </a:xfrm>
          <a:solidFill>
            <a:schemeClr val="tx2"/>
          </a:solidFill>
        </p:grpSpPr>
        <p:sp>
          <p:nvSpPr>
            <p:cNvPr id="47" name="Rectangle 46"/>
            <p:cNvSpPr/>
            <p:nvPr/>
          </p:nvSpPr>
          <p:spPr bwMode="auto">
            <a:xfrm>
              <a:off x="2408237" y="2201862"/>
              <a:ext cx="1828800" cy="2367680"/>
            </a:xfrm>
            <a:prstGeom prst="rect">
              <a:avLst/>
            </a:prstGeom>
            <a:grpFill/>
            <a:ln w="9525" cap="flat" cmpd="sng" algn="ctr">
              <a:noFill/>
              <a:prstDash val="solid"/>
              <a:headEnd type="none" w="med" len="med"/>
              <a:tailEnd type="none" w="med" len="med"/>
            </a:ln>
            <a:effectLst/>
          </p:spPr>
          <p:txBody>
            <a:bodyPr lIns="91440" tIns="91440" rIns="34294" bIns="34294" rtlCol="0" anchor="ctr" anchorCtr="0"/>
            <a:lstStyle/>
            <a:p>
              <a:pPr marL="0" marR="0" lvl="0" indent="0" algn="ctr" defTabSz="93240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a:p>
              <a:pPr marL="0" marR="0" lvl="0" indent="0" algn="ctr" defTabSz="932406"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Web Account Manager </a:t>
              </a:r>
            </a:p>
          </p:txBody>
        </p:sp>
        <p:pic>
          <p:nvPicPr>
            <p:cNvPr id="48" name="Picture 47"/>
            <p:cNvPicPr>
              <a:picLocks noChangeAspect="1"/>
            </p:cNvPicPr>
            <p:nvPr/>
          </p:nvPicPr>
          <p:blipFill rotWithShape="1">
            <a:blip r:embed="rId3" cstate="print">
              <a:lum bright="100000"/>
              <a:extLst>
                <a:ext uri="{28A0092B-C50C-407E-A947-70E740481C1C}">
                  <a14:useLocalDpi xmlns:a14="http://schemas.microsoft.com/office/drawing/2010/main" val="0"/>
                </a:ext>
              </a:extLst>
            </a:blip>
            <a:srcRect l="7211" t="21787" r="70606" b="21787"/>
            <a:stretch/>
          </p:blipFill>
          <p:spPr>
            <a:xfrm>
              <a:off x="3094037" y="2624945"/>
              <a:ext cx="476151" cy="412048"/>
            </a:xfrm>
            <a:prstGeom prst="rect">
              <a:avLst/>
            </a:prstGeom>
            <a:grpFill/>
          </p:spPr>
        </p:pic>
      </p:grpSp>
      <p:grpSp>
        <p:nvGrpSpPr>
          <p:cNvPr id="49" name="Group 48"/>
          <p:cNvGrpSpPr/>
          <p:nvPr/>
        </p:nvGrpSpPr>
        <p:grpSpPr>
          <a:xfrm>
            <a:off x="3165548" y="2486285"/>
            <a:ext cx="2294888" cy="383977"/>
            <a:chOff x="3394148" y="2122685"/>
            <a:chExt cx="2294888" cy="383977"/>
          </a:xfrm>
        </p:grpSpPr>
        <p:cxnSp>
          <p:nvCxnSpPr>
            <p:cNvPr id="50" name="Straight Arrow Connector 49"/>
            <p:cNvCxnSpPr/>
            <p:nvPr/>
          </p:nvCxnSpPr>
          <p:spPr>
            <a:xfrm>
              <a:off x="3394148" y="2506662"/>
              <a:ext cx="2294888" cy="0"/>
            </a:xfrm>
            <a:prstGeom prst="straightConnector1">
              <a:avLst/>
            </a:prstGeom>
            <a:noFill/>
            <a:ln w="38100" cap="flat" cmpd="sng" algn="ctr">
              <a:solidFill>
                <a:srgbClr val="00BCF2"/>
              </a:solidFill>
              <a:prstDash val="solid"/>
              <a:tailEnd type="arrow"/>
            </a:ln>
            <a:effectLst>
              <a:outerShdw blurRad="40000" dist="23000" dir="5400000" rotWithShape="0">
                <a:srgbClr val="000000">
                  <a:alpha val="35000"/>
                </a:srgbClr>
              </a:outerShdw>
            </a:effectLst>
          </p:spPr>
        </p:cxnSp>
        <p:sp>
          <p:nvSpPr>
            <p:cNvPr id="51" name="TextBox 50"/>
            <p:cNvSpPr txBox="1"/>
            <p:nvPr/>
          </p:nvSpPr>
          <p:spPr>
            <a:xfrm>
              <a:off x="3551236" y="2122685"/>
              <a:ext cx="1985399" cy="307777"/>
            </a:xfrm>
            <a:prstGeom prst="rect">
              <a:avLst/>
            </a:prstGeom>
            <a:solidFill>
              <a:srgbClr val="FFFFFF"/>
            </a:solidFill>
            <a:ln>
              <a:solidFill>
                <a:srgbClr val="FFFFFF">
                  <a:lumMod val="95000"/>
                </a:srgbClr>
              </a:solidFill>
            </a:ln>
            <a:effectLst>
              <a:outerShdw blurRad="50800" dist="38100" dir="2700000" algn="tl" rotWithShape="0">
                <a:prstClr val="black">
                  <a:alpha val="40000"/>
                </a:prstClr>
              </a:outerShdw>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1. </a:t>
              </a:r>
              <a:r>
                <a:rPr kumimoji="0" lang="en-US" sz="1400" b="0" i="0" u="none" strike="noStrike" kern="0" cap="none" spc="0" normalizeH="0" baseline="0" noProof="0" dirty="0" err="1">
                  <a:ln>
                    <a:noFill/>
                  </a:ln>
                  <a:solidFill>
                    <a:sysClr val="windowText" lastClr="000000"/>
                  </a:solidFill>
                  <a:effectLst/>
                  <a:uLnTx/>
                  <a:uFillTx/>
                </a:rPr>
                <a:t>RequestTokenAsync</a:t>
              </a:r>
              <a:endParaRPr kumimoji="0" lang="en-US" sz="1400" b="0" i="0" u="none" strike="noStrike" kern="0" cap="none" spc="0" normalizeH="0" baseline="0" noProof="0" dirty="0">
                <a:ln>
                  <a:noFill/>
                </a:ln>
                <a:solidFill>
                  <a:sysClr val="windowText" lastClr="000000"/>
                </a:solidFill>
                <a:effectLst/>
                <a:uLnTx/>
                <a:uFillTx/>
              </a:endParaRPr>
            </a:p>
          </p:txBody>
        </p:sp>
      </p:grpSp>
      <p:grpSp>
        <p:nvGrpSpPr>
          <p:cNvPr id="52" name="Group 51"/>
          <p:cNvGrpSpPr/>
          <p:nvPr/>
        </p:nvGrpSpPr>
        <p:grpSpPr>
          <a:xfrm>
            <a:off x="4677925" y="4625365"/>
            <a:ext cx="1540312" cy="978982"/>
            <a:chOff x="4746554" y="3959942"/>
            <a:chExt cx="1540312" cy="978982"/>
          </a:xfrm>
        </p:grpSpPr>
        <p:cxnSp>
          <p:nvCxnSpPr>
            <p:cNvPr id="53" name="Straight Arrow Connector 52"/>
            <p:cNvCxnSpPr/>
            <p:nvPr/>
          </p:nvCxnSpPr>
          <p:spPr>
            <a:xfrm flipH="1">
              <a:off x="6058266" y="3959942"/>
              <a:ext cx="7571" cy="978982"/>
            </a:xfrm>
            <a:prstGeom prst="straightConnector1">
              <a:avLst/>
            </a:prstGeom>
            <a:noFill/>
            <a:ln w="38100" cap="flat" cmpd="sng" algn="ctr">
              <a:solidFill>
                <a:srgbClr val="00BCF2"/>
              </a:solidFill>
              <a:prstDash val="solid"/>
              <a:tailEnd type="arrow"/>
            </a:ln>
            <a:effectLst>
              <a:outerShdw blurRad="40000" dist="23000" dir="5400000" rotWithShape="0">
                <a:srgbClr val="000000">
                  <a:alpha val="35000"/>
                </a:srgbClr>
              </a:outerShdw>
            </a:effectLst>
          </p:spPr>
        </p:cxnSp>
        <p:sp>
          <p:nvSpPr>
            <p:cNvPr id="54" name="TextBox 53"/>
            <p:cNvSpPr txBox="1"/>
            <p:nvPr/>
          </p:nvSpPr>
          <p:spPr>
            <a:xfrm>
              <a:off x="4746554" y="4200937"/>
              <a:ext cx="1540312" cy="307777"/>
            </a:xfrm>
            <a:prstGeom prst="rect">
              <a:avLst/>
            </a:prstGeom>
            <a:solidFill>
              <a:srgbClr val="FFFFFF"/>
            </a:solidFill>
            <a:ln>
              <a:solidFill>
                <a:srgbClr val="FFFFFF">
                  <a:lumMod val="95000"/>
                </a:srgbClr>
              </a:solidFill>
            </a:ln>
            <a:effectLst>
              <a:outerShdw blurRad="50800" dist="38100" dir="2700000" algn="tl" rotWithShape="0">
                <a:prstClr val="black">
                  <a:alpha val="40000"/>
                </a:prstClr>
              </a:outerShdw>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2. Token request</a:t>
              </a:r>
            </a:p>
          </p:txBody>
        </p:sp>
      </p:grpSp>
      <p:grpSp>
        <p:nvGrpSpPr>
          <p:cNvPr id="55" name="Group 54"/>
          <p:cNvGrpSpPr/>
          <p:nvPr/>
        </p:nvGrpSpPr>
        <p:grpSpPr>
          <a:xfrm>
            <a:off x="7755324" y="1990198"/>
            <a:ext cx="2958713" cy="4389756"/>
            <a:chOff x="7983924" y="1708844"/>
            <a:chExt cx="2958713" cy="4389756"/>
          </a:xfrm>
        </p:grpSpPr>
        <p:cxnSp>
          <p:nvCxnSpPr>
            <p:cNvPr id="56" name="Straight Arrow Connector 55"/>
            <p:cNvCxnSpPr/>
            <p:nvPr/>
          </p:nvCxnSpPr>
          <p:spPr>
            <a:xfrm flipV="1">
              <a:off x="7983924" y="1708844"/>
              <a:ext cx="2958713" cy="4389756"/>
            </a:xfrm>
            <a:prstGeom prst="straightConnector1">
              <a:avLst/>
            </a:prstGeom>
            <a:noFill/>
            <a:ln w="38100" cap="flat" cmpd="sng" algn="ctr">
              <a:solidFill>
                <a:srgbClr val="00BCF2"/>
              </a:solidFill>
              <a:prstDash val="solid"/>
              <a:tailEnd type="arrow"/>
            </a:ln>
            <a:effectLst>
              <a:outerShdw blurRad="40000" dist="23000" dir="5400000" rotWithShape="0">
                <a:srgbClr val="000000">
                  <a:alpha val="35000"/>
                </a:srgbClr>
              </a:outerShdw>
            </a:effectLst>
          </p:spPr>
        </p:cxnSp>
        <p:sp>
          <p:nvSpPr>
            <p:cNvPr id="57" name="TextBox 56"/>
            <p:cNvSpPr txBox="1"/>
            <p:nvPr/>
          </p:nvSpPr>
          <p:spPr>
            <a:xfrm>
              <a:off x="9190037" y="4164580"/>
              <a:ext cx="1452400" cy="307777"/>
            </a:xfrm>
            <a:prstGeom prst="rect">
              <a:avLst/>
            </a:prstGeom>
            <a:solidFill>
              <a:srgbClr val="FFFFFF"/>
            </a:solidFill>
            <a:ln>
              <a:solidFill>
                <a:srgbClr val="FFFFFF">
                  <a:lumMod val="95000"/>
                </a:srgbClr>
              </a:solidFill>
            </a:ln>
            <a:effectLst>
              <a:outerShdw blurRad="50800" dist="38100" dir="2700000" algn="tl" rotWithShape="0">
                <a:prstClr val="black">
                  <a:alpha val="40000"/>
                </a:prstClr>
              </a:outerShdw>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3. Authenticate</a:t>
              </a:r>
            </a:p>
          </p:txBody>
        </p:sp>
      </p:grpSp>
      <p:grpSp>
        <p:nvGrpSpPr>
          <p:cNvPr id="58" name="Group 57"/>
          <p:cNvGrpSpPr/>
          <p:nvPr/>
        </p:nvGrpSpPr>
        <p:grpSpPr>
          <a:xfrm>
            <a:off x="7755327" y="1990198"/>
            <a:ext cx="2577710" cy="3845818"/>
            <a:chOff x="7983927" y="1708844"/>
            <a:chExt cx="2577710" cy="3845818"/>
          </a:xfrm>
        </p:grpSpPr>
        <p:cxnSp>
          <p:nvCxnSpPr>
            <p:cNvPr id="59" name="Straight Arrow Connector 58"/>
            <p:cNvCxnSpPr/>
            <p:nvPr/>
          </p:nvCxnSpPr>
          <p:spPr>
            <a:xfrm flipH="1">
              <a:off x="7983927" y="1708844"/>
              <a:ext cx="2577710" cy="3845818"/>
            </a:xfrm>
            <a:prstGeom prst="straightConnector1">
              <a:avLst/>
            </a:prstGeom>
            <a:noFill/>
            <a:ln w="38100" cap="flat" cmpd="sng" algn="ctr">
              <a:solidFill>
                <a:srgbClr val="00BCF2"/>
              </a:solidFill>
              <a:prstDash val="solid"/>
              <a:tailEnd type="arrow"/>
            </a:ln>
            <a:effectLst>
              <a:outerShdw blurRad="40000" dist="23000" dir="5400000" rotWithShape="0">
                <a:srgbClr val="000000">
                  <a:alpha val="35000"/>
                </a:srgbClr>
              </a:outerShdw>
            </a:effectLst>
          </p:spPr>
        </p:cxnSp>
        <p:sp>
          <p:nvSpPr>
            <p:cNvPr id="60" name="TextBox 59"/>
            <p:cNvSpPr txBox="1"/>
            <p:nvPr/>
          </p:nvSpPr>
          <p:spPr>
            <a:xfrm>
              <a:off x="8876106" y="2622213"/>
              <a:ext cx="847331" cy="307777"/>
            </a:xfrm>
            <a:prstGeom prst="rect">
              <a:avLst/>
            </a:prstGeom>
            <a:solidFill>
              <a:srgbClr val="FFFFFF"/>
            </a:solidFill>
            <a:ln>
              <a:solidFill>
                <a:srgbClr val="FFFFFF">
                  <a:lumMod val="95000"/>
                </a:srgbClr>
              </a:solidFill>
            </a:ln>
            <a:effectLst>
              <a:outerShdw blurRad="50800" dist="38100" dir="2700000" algn="tl" rotWithShape="0">
                <a:prstClr val="black">
                  <a:alpha val="40000"/>
                </a:prstClr>
              </a:outerShdw>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4. Token</a:t>
              </a:r>
            </a:p>
          </p:txBody>
        </p:sp>
      </p:grpSp>
      <p:grpSp>
        <p:nvGrpSpPr>
          <p:cNvPr id="61" name="Group 60"/>
          <p:cNvGrpSpPr/>
          <p:nvPr/>
        </p:nvGrpSpPr>
        <p:grpSpPr>
          <a:xfrm>
            <a:off x="6545245" y="4625366"/>
            <a:ext cx="1540312" cy="978981"/>
            <a:chOff x="6773845" y="3959943"/>
            <a:chExt cx="1540312" cy="978981"/>
          </a:xfrm>
        </p:grpSpPr>
        <p:cxnSp>
          <p:nvCxnSpPr>
            <p:cNvPr id="62" name="Straight Arrow Connector 61"/>
            <p:cNvCxnSpPr/>
            <p:nvPr/>
          </p:nvCxnSpPr>
          <p:spPr>
            <a:xfrm flipV="1">
              <a:off x="7009964" y="3959943"/>
              <a:ext cx="1" cy="978981"/>
            </a:xfrm>
            <a:prstGeom prst="straightConnector1">
              <a:avLst/>
            </a:prstGeom>
            <a:noFill/>
            <a:ln w="38100" cap="flat" cmpd="sng" algn="ctr">
              <a:solidFill>
                <a:srgbClr val="00BCF2"/>
              </a:solidFill>
              <a:prstDash val="solid"/>
              <a:tailEnd type="arrow"/>
            </a:ln>
            <a:effectLst>
              <a:outerShdw blurRad="40000" dist="23000" dir="5400000" rotWithShape="0">
                <a:srgbClr val="000000">
                  <a:alpha val="35000"/>
                </a:srgbClr>
              </a:outerShdw>
            </a:effectLst>
          </p:spPr>
        </p:cxnSp>
        <p:sp>
          <p:nvSpPr>
            <p:cNvPr id="63" name="TextBox 62"/>
            <p:cNvSpPr txBox="1"/>
            <p:nvPr/>
          </p:nvSpPr>
          <p:spPr>
            <a:xfrm>
              <a:off x="6773845" y="4435017"/>
              <a:ext cx="1540312" cy="307777"/>
            </a:xfrm>
            <a:prstGeom prst="rect">
              <a:avLst/>
            </a:prstGeom>
            <a:solidFill>
              <a:srgbClr val="FFFFFF"/>
            </a:solidFill>
            <a:ln>
              <a:solidFill>
                <a:srgbClr val="FFFFFF">
                  <a:lumMod val="95000"/>
                </a:srgbClr>
              </a:solidFill>
            </a:ln>
            <a:effectLst>
              <a:outerShdw blurRad="50800" dist="38100" dir="2700000" algn="tl" rotWithShape="0">
                <a:prstClr val="black">
                  <a:alpha val="40000"/>
                </a:prstClr>
              </a:outerShdw>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5. Request result</a:t>
              </a:r>
            </a:p>
          </p:txBody>
        </p:sp>
      </p:grpSp>
      <p:grpSp>
        <p:nvGrpSpPr>
          <p:cNvPr id="64" name="Group 63"/>
          <p:cNvGrpSpPr/>
          <p:nvPr/>
        </p:nvGrpSpPr>
        <p:grpSpPr>
          <a:xfrm>
            <a:off x="3165548" y="3172085"/>
            <a:ext cx="2290289" cy="383977"/>
            <a:chOff x="3398746" y="2401345"/>
            <a:chExt cx="2724015" cy="383977"/>
          </a:xfrm>
        </p:grpSpPr>
        <p:cxnSp>
          <p:nvCxnSpPr>
            <p:cNvPr id="65" name="Straight Arrow Connector 64"/>
            <p:cNvCxnSpPr/>
            <p:nvPr/>
          </p:nvCxnSpPr>
          <p:spPr>
            <a:xfrm flipH="1">
              <a:off x="3398746" y="2401345"/>
              <a:ext cx="2724015" cy="0"/>
            </a:xfrm>
            <a:prstGeom prst="straightConnector1">
              <a:avLst/>
            </a:prstGeom>
            <a:noFill/>
            <a:ln w="38100" cap="flat" cmpd="sng" algn="ctr">
              <a:solidFill>
                <a:srgbClr val="00BCF2"/>
              </a:solidFill>
              <a:prstDash val="solid"/>
              <a:tailEnd type="arrow"/>
            </a:ln>
            <a:effectLst>
              <a:outerShdw blurRad="40000" dist="23000" dir="5400000" rotWithShape="0">
                <a:srgbClr val="000000">
                  <a:alpha val="35000"/>
                </a:srgbClr>
              </a:outerShdw>
            </a:effectLst>
          </p:spPr>
        </p:cxnSp>
        <p:sp>
          <p:nvSpPr>
            <p:cNvPr id="66" name="TextBox 65"/>
            <p:cNvSpPr txBox="1"/>
            <p:nvPr/>
          </p:nvSpPr>
          <p:spPr>
            <a:xfrm>
              <a:off x="3755936" y="2477545"/>
              <a:ext cx="1823518" cy="307777"/>
            </a:xfrm>
            <a:prstGeom prst="rect">
              <a:avLst/>
            </a:prstGeom>
            <a:solidFill>
              <a:srgbClr val="FFFFFF"/>
            </a:solidFill>
            <a:ln>
              <a:solidFill>
                <a:srgbClr val="FFFFFF">
                  <a:lumMod val="95000"/>
                </a:srgbClr>
              </a:solidFill>
            </a:ln>
            <a:effectLst>
              <a:outerShdw blurRad="50800" dist="38100" dir="2700000" algn="tl" rotWithShape="0">
                <a:prstClr val="black">
                  <a:alpha val="40000"/>
                </a:prstClr>
              </a:outerShdw>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6. </a:t>
              </a:r>
              <a:r>
                <a:rPr kumimoji="0" lang="en-US" sz="1400" b="0" i="0" u="none" strike="noStrike" kern="0" cap="none" spc="0" normalizeH="0" baseline="0" noProof="0" dirty="0" err="1">
                  <a:ln>
                    <a:noFill/>
                  </a:ln>
                  <a:solidFill>
                    <a:sysClr val="windowText" lastClr="000000"/>
                  </a:solidFill>
                  <a:effectLst/>
                  <a:uLnTx/>
                  <a:uFillTx/>
                </a:rPr>
                <a:t>RequestResult</a:t>
              </a:r>
              <a:endParaRPr kumimoji="0" lang="en-US" sz="1400" b="0" i="0" u="none" strike="noStrike" kern="0" cap="none" spc="0" normalizeH="0" baseline="0" noProof="0" dirty="0">
                <a:ln>
                  <a:noFill/>
                </a:ln>
                <a:solidFill>
                  <a:sysClr val="windowText" lastClr="000000"/>
                </a:solidFill>
                <a:effectLst/>
                <a:uLnTx/>
                <a:uFillTx/>
              </a:endParaRPr>
            </a:p>
          </p:txBody>
        </p:sp>
      </p:grpSp>
      <p:grpSp>
        <p:nvGrpSpPr>
          <p:cNvPr id="67" name="Group 66"/>
          <p:cNvGrpSpPr/>
          <p:nvPr/>
        </p:nvGrpSpPr>
        <p:grpSpPr>
          <a:xfrm>
            <a:off x="2405893" y="1627084"/>
            <a:ext cx="6698058" cy="1063214"/>
            <a:chOff x="2405893" y="1617554"/>
            <a:chExt cx="6698058" cy="1063214"/>
          </a:xfrm>
        </p:grpSpPr>
        <p:cxnSp>
          <p:nvCxnSpPr>
            <p:cNvPr id="68" name="Elbow Connector 100"/>
            <p:cNvCxnSpPr>
              <a:stCxn id="41" idx="0"/>
            </p:cNvCxnSpPr>
            <p:nvPr/>
          </p:nvCxnSpPr>
          <p:spPr>
            <a:xfrm rot="5400000" flipH="1" flipV="1">
              <a:off x="5223315" y="-1199868"/>
              <a:ext cx="1063214" cy="6698058"/>
            </a:xfrm>
            <a:prstGeom prst="bentConnector2">
              <a:avLst/>
            </a:prstGeom>
            <a:noFill/>
            <a:ln w="38100" cap="flat" cmpd="sng" algn="ctr">
              <a:solidFill>
                <a:srgbClr val="00BCF2"/>
              </a:solidFill>
              <a:prstDash val="solid"/>
              <a:headEnd type="arrow" w="med" len="med"/>
              <a:tailEnd type="arrow" w="med" len="med"/>
            </a:ln>
            <a:effectLst>
              <a:outerShdw blurRad="40000" dist="23000" dir="5400000" rotWithShape="0">
                <a:srgbClr val="000000">
                  <a:alpha val="35000"/>
                </a:srgbClr>
              </a:outerShdw>
            </a:effectLst>
          </p:spPr>
        </p:cxnSp>
        <p:sp>
          <p:nvSpPr>
            <p:cNvPr id="69" name="TextBox 68"/>
            <p:cNvSpPr txBox="1"/>
            <p:nvPr/>
          </p:nvSpPr>
          <p:spPr>
            <a:xfrm>
              <a:off x="4861831" y="1732155"/>
              <a:ext cx="1760556" cy="307777"/>
            </a:xfrm>
            <a:prstGeom prst="rect">
              <a:avLst/>
            </a:prstGeom>
            <a:solidFill>
              <a:srgbClr val="FFFFFF"/>
            </a:solidFill>
            <a:ln>
              <a:solidFill>
                <a:srgbClr val="FFFFFF">
                  <a:lumMod val="95000"/>
                </a:srgbClr>
              </a:solidFill>
            </a:ln>
            <a:effectLst>
              <a:outerShdw blurRad="50800" dist="38100" dir="2700000" algn="tl" rotWithShape="0">
                <a:prstClr val="black">
                  <a:alpha val="40000"/>
                </a:prstClr>
              </a:outerShdw>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7. Access resources</a:t>
              </a:r>
            </a:p>
          </p:txBody>
        </p:sp>
      </p:grpSp>
      <p:grpSp>
        <p:nvGrpSpPr>
          <p:cNvPr id="70" name="Group 69"/>
          <p:cNvGrpSpPr/>
          <p:nvPr/>
        </p:nvGrpSpPr>
        <p:grpSpPr>
          <a:xfrm>
            <a:off x="5082225" y="5589660"/>
            <a:ext cx="2619833" cy="1031802"/>
            <a:chOff x="5384553" y="4526248"/>
            <a:chExt cx="2586284" cy="993669"/>
          </a:xfrm>
        </p:grpSpPr>
        <p:sp>
          <p:nvSpPr>
            <p:cNvPr id="71" name="Rectangle 70"/>
            <p:cNvSpPr/>
            <p:nvPr/>
          </p:nvSpPr>
          <p:spPr bwMode="auto">
            <a:xfrm>
              <a:off x="5384553" y="4526248"/>
              <a:ext cx="2586284" cy="993669"/>
            </a:xfrm>
            <a:prstGeom prst="rect">
              <a:avLst/>
            </a:prstGeom>
            <a:solidFill>
              <a:srgbClr val="FFFFFF"/>
            </a:solidFill>
            <a:ln w="28575" cap="flat" cmpd="sng" algn="ctr">
              <a:solidFill>
                <a:srgbClr val="00188F"/>
              </a:solidFill>
              <a:prstDash val="solid"/>
              <a:headEnd type="none" w="med" len="med"/>
              <a:tailEnd type="none" w="med" len="med"/>
            </a:ln>
            <a:effectLst/>
          </p:spPr>
          <p:txBody>
            <a:bodyPr lIns="91440" tIns="91440" rIns="34294" bIns="34294" rtlCol="0" anchor="b" anchorCtr="0"/>
            <a:lstStyle/>
            <a:p>
              <a:pPr marL="0" marR="0" lvl="0" indent="0" algn="ctr" defTabSz="932406"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188F"/>
                  </a:solidFill>
                  <a:effectLst/>
                  <a:uLnTx/>
                  <a:uFillTx/>
                  <a:latin typeface="Segoe UI"/>
                  <a:ea typeface="Segoe UI" pitchFamily="34" charset="0"/>
                  <a:cs typeface="Segoe UI" pitchFamily="34" charset="0"/>
                </a:rPr>
                <a:t>Microsoft Web Account Provider</a:t>
              </a:r>
            </a:p>
          </p:txBody>
        </p:sp>
        <p:pic>
          <p:nvPicPr>
            <p:cNvPr id="72" name="Picture 7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8140" y="4689746"/>
              <a:ext cx="525831" cy="525831"/>
            </a:xfrm>
            <a:prstGeom prst="rect">
              <a:avLst/>
            </a:prstGeom>
          </p:spPr>
        </p:pic>
      </p:grpSp>
      <p:grpSp>
        <p:nvGrpSpPr>
          <p:cNvPr id="73" name="Group 72"/>
          <p:cNvGrpSpPr/>
          <p:nvPr/>
        </p:nvGrpSpPr>
        <p:grpSpPr>
          <a:xfrm>
            <a:off x="9070793" y="570539"/>
            <a:ext cx="2802759" cy="1413569"/>
            <a:chOff x="9037637" y="295274"/>
            <a:chExt cx="2802759" cy="1413569"/>
          </a:xfrm>
        </p:grpSpPr>
        <p:sp>
          <p:nvSpPr>
            <p:cNvPr id="74" name="Cloud 73"/>
            <p:cNvSpPr/>
            <p:nvPr/>
          </p:nvSpPr>
          <p:spPr bwMode="auto">
            <a:xfrm>
              <a:off x="9037637" y="295274"/>
              <a:ext cx="2802759" cy="1413569"/>
            </a:xfrm>
            <a:prstGeom prst="cloud">
              <a:avLst/>
            </a:prstGeom>
            <a:solidFill>
              <a:srgbClr val="FFFFFF"/>
            </a:solidFill>
            <a:ln w="19050" cap="flat" cmpd="sng" algn="ctr">
              <a:solidFill>
                <a:schemeClr val="tx2"/>
              </a:solidFill>
              <a:prstDash val="solid"/>
              <a:headEnd type="none" w="med" len="med"/>
              <a:tailEnd type="none" w="med" len="med"/>
            </a:ln>
            <a:effectLst/>
          </p:spPr>
          <p:txBody>
            <a:bodyPr lIns="91440" tIns="91440" rIns="34294" bIns="34294" rtlCol="0" anchor="ctr" anchorCtr="0"/>
            <a:lstStyle/>
            <a:p>
              <a:pPr marL="0" marR="0" lvl="0" indent="0" algn="ctr" defTabSz="932406"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Identity/Service Provider</a:t>
              </a:r>
            </a:p>
          </p:txBody>
        </p:sp>
        <p:pic>
          <p:nvPicPr>
            <p:cNvPr id="75" name="Picture 7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72690" y="739142"/>
              <a:ext cx="532652" cy="525831"/>
            </a:xfrm>
            <a:prstGeom prst="rect">
              <a:avLst/>
            </a:prstGeom>
            <a:ln>
              <a:solidFill>
                <a:schemeClr val="tx2"/>
              </a:solidFill>
            </a:ln>
          </p:spPr>
        </p:pic>
      </p:grpSp>
      <p:pic>
        <p:nvPicPr>
          <p:cNvPr id="76" name="Picture 75"/>
          <p:cNvPicPr>
            <a:picLocks noChangeAspect="1"/>
          </p:cNvPicPr>
          <p:nvPr/>
        </p:nvPicPr>
        <p:blipFill>
          <a:blip r:embed="rId5"/>
          <a:stretch>
            <a:fillRect/>
          </a:stretch>
        </p:blipFill>
        <p:spPr>
          <a:xfrm>
            <a:off x="2144982" y="2792656"/>
            <a:ext cx="521819" cy="527198"/>
          </a:xfrm>
          <a:prstGeom prst="rect">
            <a:avLst/>
          </a:prstGeom>
          <a:ln>
            <a:noFill/>
          </a:ln>
          <a:effectLst>
            <a:outerShdw blurRad="292100" dist="139700" dir="2700000" algn="tl" rotWithShape="0">
              <a:srgbClr val="333333">
                <a:alpha val="65000"/>
              </a:srgbClr>
            </a:outerShdw>
          </a:effectLst>
        </p:spPr>
      </p:pic>
      <p:sp>
        <p:nvSpPr>
          <p:cNvPr id="77" name="Rectangle 76"/>
          <p:cNvSpPr/>
          <p:nvPr/>
        </p:nvSpPr>
        <p:spPr bwMode="auto">
          <a:xfrm>
            <a:off x="1646237" y="3691836"/>
            <a:ext cx="1519311" cy="716848"/>
          </a:xfrm>
          <a:prstGeom prst="rect">
            <a:avLst/>
          </a:prstGeom>
          <a:solidFill>
            <a:schemeClr val="bg1"/>
          </a:solidFill>
          <a:ln>
            <a:solidFill>
              <a:schemeClr val="tx2"/>
            </a:solid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lIns="91440" tIns="91440" rIns="34294" bIns="34294" rtlCol="0" anchor="ctr" anchorCtr="0"/>
          <a:lstStyle/>
          <a:p>
            <a:pPr marL="0" marR="0" lvl="0" indent="0" algn="ctr" defTabSz="932406"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Segoe UI"/>
                <a:ea typeface="+mn-ea"/>
                <a:cs typeface="+mn-cs"/>
              </a:rPr>
              <a:t>Browser</a:t>
            </a:r>
          </a:p>
        </p:txBody>
      </p:sp>
      <p:cxnSp>
        <p:nvCxnSpPr>
          <p:cNvPr id="78" name="Straight Arrow Connector 77"/>
          <p:cNvCxnSpPr/>
          <p:nvPr/>
        </p:nvCxnSpPr>
        <p:spPr>
          <a:xfrm>
            <a:off x="3170237" y="4030661"/>
            <a:ext cx="2294888" cy="0"/>
          </a:xfrm>
          <a:prstGeom prst="straightConnector1">
            <a:avLst/>
          </a:prstGeom>
          <a:noFill/>
          <a:ln w="38100" cap="flat" cmpd="sng" algn="ctr">
            <a:solidFill>
              <a:srgbClr val="00BCF2"/>
            </a:solidFill>
            <a:prstDash val="solid"/>
            <a:headEnd type="arrow" w="med" len="med"/>
            <a:tailEnd type="arrow" w="med" len="med"/>
          </a:ln>
          <a:effectLst>
            <a:outerShdw blurRad="40000" dist="23000" dir="5400000" rotWithShape="0">
              <a:srgbClr val="000000">
                <a:alpha val="35000"/>
              </a:srgbClr>
            </a:outerShdw>
          </a:effectLst>
        </p:spPr>
      </p:cxnSp>
      <p:sp>
        <p:nvSpPr>
          <p:cNvPr id="79" name="TextBox 78"/>
          <p:cNvSpPr txBox="1"/>
          <p:nvPr/>
        </p:nvSpPr>
        <p:spPr>
          <a:xfrm>
            <a:off x="3627437" y="4103885"/>
            <a:ext cx="1219200" cy="307777"/>
          </a:xfrm>
          <a:prstGeom prst="rect">
            <a:avLst/>
          </a:prstGeom>
          <a:solidFill>
            <a:srgbClr val="FFFFFF"/>
          </a:solidFill>
          <a:ln>
            <a:solidFill>
              <a:srgbClr val="FFFFFF">
                <a:lumMod val="95000"/>
              </a:srgbClr>
            </a:solidFill>
          </a:ln>
          <a:effectLst>
            <a:outerShdw blurRad="50800" dist="38100" dir="2700000" algn="tl" rotWithShape="0">
              <a:prstClr val="black">
                <a:alpha val="40000"/>
              </a:prstClr>
            </a:outerShdw>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404040"/>
                </a:solidFill>
                <a:effectLst/>
                <a:uLnTx/>
                <a:uFillTx/>
              </a:rPr>
              <a:t>Browser SSO</a:t>
            </a:r>
          </a:p>
        </p:txBody>
      </p:sp>
    </p:spTree>
    <p:extLst>
      <p:ext uri="{BB962C8B-B14F-4D97-AF65-F5344CB8AC3E}">
        <p14:creationId xmlns:p14="http://schemas.microsoft.com/office/powerpoint/2010/main" val="271469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fade">
                                      <p:cBhvr>
                                        <p:cTn id="24" dur="500"/>
                                        <p:tgtEl>
                                          <p:spTgt spid="5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fade">
                                      <p:cBhvr>
                                        <p:cTn id="29" dur="500"/>
                                        <p:tgtEl>
                                          <p:spTgt spid="5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fade">
                                      <p:cBhvr>
                                        <p:cTn id="39" dur="500"/>
                                        <p:tgtEl>
                                          <p:spTgt spid="6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500"/>
                                        <p:tgtEl>
                                          <p:spTgt spid="64"/>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fade">
                                      <p:cBhvr>
                                        <p:cTn id="49" dur="500"/>
                                        <p:tgtEl>
                                          <p:spTgt spid="67"/>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77"/>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78"/>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79"/>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73"/>
                                        </p:tgtEl>
                                        <p:attrNameLst>
                                          <p:attrName>style.visibility</p:attrName>
                                        </p:attrNameLst>
                                      </p:cBhvr>
                                      <p:to>
                                        <p:strVal val="visible"/>
                                      </p:to>
                                    </p:set>
                                    <p:animEffect transition="in" filter="fade">
                                      <p:cBhvr>
                                        <p:cTn id="64" dur="500"/>
                                        <p:tgtEl>
                                          <p:spTgt spid="73"/>
                                        </p:tgtEl>
                                      </p:cBhvr>
                                    </p:animEffect>
                                  </p:childTnLst>
                                </p:cTn>
                              </p:par>
                              <p:par>
                                <p:cTn id="65" presetID="1" presetClass="entr" presetSubtype="0" fill="hold" nodeType="withEffect">
                                  <p:stCondLst>
                                    <p:cond delay="0"/>
                                  </p:stCondLst>
                                  <p:childTnLst>
                                    <p:set>
                                      <p:cBhvr>
                                        <p:cTn id="66" dur="1" fill="hold">
                                          <p:stCondLst>
                                            <p:cond delay="0"/>
                                          </p:stCondLst>
                                        </p:cTn>
                                        <p:tgtEl>
                                          <p:spTgt spid="76"/>
                                        </p:tgtEl>
                                        <p:attrNameLst>
                                          <p:attrName>style.visibility</p:attrName>
                                        </p:attrNameLst>
                                      </p:cBhvr>
                                      <p:to>
                                        <p:strVal val="visible"/>
                                      </p:to>
                                    </p:set>
                                  </p:childTnLst>
                                </p:cTn>
                              </p:par>
                              <p:par>
                                <p:cTn id="67" presetID="10" presetClass="entr" presetSubtype="0" fill="hold" nodeType="withEffect">
                                  <p:stCondLst>
                                    <p:cond delay="0"/>
                                  </p:stCondLst>
                                  <p:childTnLst>
                                    <p:set>
                                      <p:cBhvr>
                                        <p:cTn id="68" dur="1" fill="hold">
                                          <p:stCondLst>
                                            <p:cond delay="0"/>
                                          </p:stCondLst>
                                        </p:cTn>
                                        <p:tgtEl>
                                          <p:spTgt spid="70"/>
                                        </p:tgtEl>
                                        <p:attrNameLst>
                                          <p:attrName>style.visibility</p:attrName>
                                        </p:attrNameLst>
                                      </p:cBhvr>
                                      <p:to>
                                        <p:strVal val="visible"/>
                                      </p:to>
                                    </p:set>
                                    <p:animEffect transition="in" filter="fade">
                                      <p:cBhvr>
                                        <p:cTn id="69"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77" grpId="0" animBg="1"/>
      <p:bldP spid="7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Session objectives and takeaways</a:t>
            </a:r>
          </a:p>
        </p:txBody>
      </p:sp>
      <p:sp>
        <p:nvSpPr>
          <p:cNvPr id="5" name="Text Placeholder 4"/>
          <p:cNvSpPr>
            <a:spLocks noGrp="1"/>
          </p:cNvSpPr>
          <p:nvPr>
            <p:ph type="body" sz="quarter" idx="10"/>
          </p:nvPr>
        </p:nvSpPr>
        <p:spPr>
          <a:xfrm>
            <a:off x="274638" y="1212850"/>
            <a:ext cx="11887200" cy="4191917"/>
          </a:xfrm>
        </p:spPr>
        <p:txBody>
          <a:bodyPr/>
          <a:lstStyle/>
          <a:p>
            <a:r>
              <a:rPr lang="en-US" dirty="0">
                <a:solidFill>
                  <a:schemeClr val="tx2"/>
                </a:solidFill>
              </a:rPr>
              <a:t>Session objectives: </a:t>
            </a:r>
          </a:p>
          <a:p>
            <a:pPr lvl="1"/>
            <a:r>
              <a:rPr lang="en-US" sz="2400" dirty="0"/>
              <a:t>High-level overview of Identity features and experiences in Windows 10</a:t>
            </a:r>
          </a:p>
          <a:p>
            <a:pPr lvl="1"/>
            <a:r>
              <a:rPr lang="en-US" sz="2400" dirty="0"/>
              <a:t>Mental model of how these features fit together and compliment each other</a:t>
            </a:r>
          </a:p>
          <a:p>
            <a:pPr lvl="1"/>
            <a:endParaRPr lang="en-US" dirty="0"/>
          </a:p>
          <a:p>
            <a:pPr lvl="0"/>
            <a:r>
              <a:rPr lang="en-US" dirty="0">
                <a:solidFill>
                  <a:schemeClr val="tx2"/>
                </a:solidFill>
              </a:rPr>
              <a:t>Takeaways: </a:t>
            </a:r>
          </a:p>
          <a:p>
            <a:r>
              <a:rPr lang="en-US" sz="2400" dirty="0">
                <a:gradFill>
                  <a:gsLst>
                    <a:gs pos="1250">
                      <a:srgbClr val="505050"/>
                    </a:gs>
                    <a:gs pos="100000">
                      <a:srgbClr val="505050"/>
                    </a:gs>
                  </a:gsLst>
                  <a:lin ang="5400000" scaled="0"/>
                </a:gradFill>
                <a:latin typeface="Segoe UI"/>
              </a:rPr>
              <a:t>Clear mental model of Win10 Identity</a:t>
            </a:r>
            <a:endParaRPr lang="en-US" sz="2400" dirty="0">
              <a:gradFill>
                <a:gsLst>
                  <a:gs pos="1250">
                    <a:schemeClr val="tx1"/>
                  </a:gs>
                  <a:gs pos="100000">
                    <a:schemeClr val="tx1"/>
                  </a:gs>
                </a:gsLst>
                <a:lin ang="5400000" scaled="0"/>
              </a:gradFill>
              <a:latin typeface="+mn-lt"/>
            </a:endParaRPr>
          </a:p>
          <a:p>
            <a:r>
              <a:rPr lang="en-US" sz="2400" dirty="0">
                <a:gradFill>
                  <a:gsLst>
                    <a:gs pos="1250">
                      <a:schemeClr val="tx1"/>
                    </a:gs>
                    <a:gs pos="100000">
                      <a:schemeClr val="tx1"/>
                    </a:gs>
                  </a:gsLst>
                  <a:lin ang="5400000" scaled="0"/>
                </a:gradFill>
                <a:latin typeface="+mn-lt"/>
              </a:rPr>
              <a:t>Know which Identity offering is best for your Enterprise</a:t>
            </a:r>
          </a:p>
          <a:p>
            <a:r>
              <a:rPr lang="en-US" sz="2400" dirty="0">
                <a:gradFill>
                  <a:gsLst>
                    <a:gs pos="1250">
                      <a:schemeClr val="tx1"/>
                    </a:gs>
                    <a:gs pos="100000">
                      <a:schemeClr val="tx1"/>
                    </a:gs>
                  </a:gsLst>
                  <a:lin ang="5400000" scaled="0"/>
                </a:gradFill>
                <a:latin typeface="+mn-lt"/>
              </a:rPr>
              <a:t>Visualize end-user experiences</a:t>
            </a:r>
          </a:p>
          <a:p>
            <a:r>
              <a:rPr lang="en-US" sz="2400" dirty="0">
                <a:gradFill>
                  <a:gsLst>
                    <a:gs pos="1250">
                      <a:schemeClr val="tx1"/>
                    </a:gs>
                    <a:gs pos="100000">
                      <a:schemeClr val="tx1"/>
                    </a:gs>
                  </a:gsLst>
                  <a:lin ang="5400000" scaled="0"/>
                </a:gradFill>
                <a:latin typeface="+mn-lt"/>
              </a:rPr>
              <a:t>What’s new in the latest Win10 update</a:t>
            </a:r>
            <a:endParaRPr lang="en-US" sz="2000" dirty="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2364736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p:cNvSpPr/>
          <p:nvPr/>
        </p:nvSpPr>
        <p:spPr bwMode="auto">
          <a:xfrm>
            <a:off x="1646237" y="2680768"/>
            <a:ext cx="1519311" cy="716848"/>
          </a:xfrm>
          <a:prstGeom prst="rect">
            <a:avLst/>
          </a:prstGeom>
          <a:solidFill>
            <a:srgbClr val="FFFFFF"/>
          </a:solidFill>
          <a:ln w="28575" cap="flat" cmpd="sng" algn="ctr">
            <a:solidFill>
              <a:srgbClr val="FF8C00"/>
            </a:solidFill>
            <a:prstDash val="solid"/>
            <a:headEnd type="none" w="med" len="med"/>
            <a:tailEnd type="none" w="med" len="med"/>
          </a:ln>
          <a:effectLst/>
        </p:spPr>
        <p:txBody>
          <a:bodyPr lIns="91440" tIns="91440" rIns="34294" bIns="34294" rtlCol="0" anchor="ctr" anchorCtr="0"/>
          <a:lstStyle/>
          <a:p>
            <a:pPr marL="0" marR="0" lvl="0" indent="0" algn="ctr" defTabSz="932406"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404040"/>
                </a:solidFill>
                <a:effectLst/>
                <a:uLnTx/>
                <a:uFillTx/>
                <a:latin typeface="Segoe UI"/>
                <a:ea typeface="Segoe UI" pitchFamily="34" charset="0"/>
                <a:cs typeface="Segoe UI" pitchFamily="34" charset="0"/>
              </a:rPr>
              <a:t>App</a:t>
            </a:r>
            <a:endParaRPr kumimoji="0" lang="en-US" sz="1400" b="0" i="0" u="none" strike="noStrike" kern="0" cap="none" spc="0" normalizeH="0" baseline="0" noProof="0" dirty="0">
              <a:ln>
                <a:noFill/>
              </a:ln>
              <a:solidFill>
                <a:srgbClr val="404040"/>
              </a:solidFill>
              <a:effectLst/>
              <a:uLnTx/>
              <a:uFillTx/>
              <a:latin typeface="Segoe UI"/>
              <a:ea typeface="Segoe UI" pitchFamily="34" charset="0"/>
              <a:cs typeface="Segoe UI" pitchFamily="34" charset="0"/>
            </a:endParaRPr>
          </a:p>
        </p:txBody>
      </p:sp>
      <p:sp>
        <p:nvSpPr>
          <p:cNvPr id="42" name="Cloud 41"/>
          <p:cNvSpPr/>
          <p:nvPr/>
        </p:nvSpPr>
        <p:spPr bwMode="auto">
          <a:xfrm>
            <a:off x="9103951" y="576628"/>
            <a:ext cx="2736445" cy="1413570"/>
          </a:xfrm>
          <a:prstGeom prst="cloud">
            <a:avLst/>
          </a:prstGeom>
          <a:solidFill>
            <a:schemeClr val="bg1"/>
          </a:solidFill>
          <a:ln w="9525" cap="flat" cmpd="sng" algn="ctr">
            <a:solidFill>
              <a:schemeClr val="tx2"/>
            </a:solidFill>
            <a:prstDash val="solid"/>
            <a:headEnd type="none" w="med" len="med"/>
            <a:tailEnd type="none" w="med" len="med"/>
          </a:ln>
          <a:effectLst/>
        </p:spPr>
        <p:txBody>
          <a:bodyPr lIns="91440" tIns="91440" rIns="34294" bIns="34294" rtlCol="0" anchor="ctr" anchorCtr="0"/>
          <a:lstStyle/>
          <a:p>
            <a:pPr marL="0" marR="0" lvl="0" indent="0" algn="ctr" defTabSz="932406"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404040"/>
                </a:solidFill>
                <a:effectLst/>
                <a:uLnTx/>
                <a:uFillTx/>
                <a:latin typeface="Segoe UI"/>
                <a:ea typeface="Segoe UI" pitchFamily="34" charset="0"/>
                <a:cs typeface="Segoe UI" pitchFamily="34" charset="0"/>
              </a:rPr>
              <a:t>Identity/Service Provider</a:t>
            </a:r>
          </a:p>
        </p:txBody>
      </p:sp>
      <p:sp>
        <p:nvSpPr>
          <p:cNvPr id="43" name="Rectangle 42"/>
          <p:cNvSpPr/>
          <p:nvPr/>
        </p:nvSpPr>
        <p:spPr bwMode="auto">
          <a:xfrm>
            <a:off x="5091169" y="5604347"/>
            <a:ext cx="2586284" cy="993669"/>
          </a:xfrm>
          <a:prstGeom prst="rect">
            <a:avLst/>
          </a:prstGeom>
          <a:solidFill>
            <a:srgbClr val="FFFFFF"/>
          </a:solidFill>
          <a:ln w="28575" cap="flat" cmpd="sng" algn="ctr">
            <a:solidFill>
              <a:srgbClr val="B4A0FF"/>
            </a:solidFill>
            <a:prstDash val="solid"/>
            <a:headEnd type="none" w="med" len="med"/>
            <a:tailEnd type="none" w="med" len="med"/>
          </a:ln>
          <a:effectLst/>
        </p:spPr>
        <p:txBody>
          <a:bodyPr lIns="91440" tIns="91440" rIns="34294" bIns="34294" rtlCol="0" anchor="ctr" anchorCtr="0"/>
          <a:lstStyle/>
          <a:p>
            <a:pPr marL="0" marR="0" lvl="0" indent="0" algn="ctr" defTabSz="932406"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404040"/>
                </a:solidFill>
                <a:effectLst/>
                <a:uLnTx/>
                <a:uFillTx/>
                <a:latin typeface="Segoe UI"/>
                <a:ea typeface="Segoe UI" pitchFamily="34" charset="0"/>
                <a:cs typeface="Segoe UI" pitchFamily="34" charset="0"/>
              </a:rPr>
              <a:t>Web Account Provider</a:t>
            </a:r>
          </a:p>
        </p:txBody>
      </p:sp>
      <p:sp>
        <p:nvSpPr>
          <p:cNvPr id="44" name="Title 3"/>
          <p:cNvSpPr txBox="1">
            <a:spLocks/>
          </p:cNvSpPr>
          <p:nvPr/>
        </p:nvSpPr>
        <p:spPr>
          <a:xfrm>
            <a:off x="274639" y="295274"/>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102" normalizeH="0" baseline="0" noProof="0" dirty="0">
                <a:ln w="3175">
                  <a:noFill/>
                </a:ln>
                <a:gradFill>
                  <a:gsLst>
                    <a:gs pos="1250">
                      <a:srgbClr val="404040"/>
                    </a:gs>
                    <a:gs pos="100000">
                      <a:srgbClr val="404040"/>
                    </a:gs>
                  </a:gsLst>
                  <a:lin ang="5400000" scaled="0"/>
                </a:gradFill>
                <a:effectLst/>
                <a:uLnTx/>
                <a:uFillTx/>
                <a:latin typeface="Segoe UI Light"/>
                <a:ea typeface="+mn-ea"/>
                <a:cs typeface="Segoe UI" pitchFamily="34" charset="0"/>
              </a:rPr>
              <a:t>Web Account Manager </a:t>
            </a:r>
            <a:r>
              <a:rPr kumimoji="0" lang="en-US" sz="4400" b="0" i="0" u="none" strike="noStrike" kern="1200" cap="none" spc="-102" normalizeH="0" baseline="0" noProof="0" dirty="0">
                <a:ln w="3175">
                  <a:noFill/>
                </a:ln>
                <a:solidFill>
                  <a:schemeClr val="tx2"/>
                </a:solidFill>
                <a:effectLst/>
                <a:uLnTx/>
                <a:uFillTx/>
                <a:latin typeface="Segoe UI Light"/>
                <a:ea typeface="+mn-ea"/>
                <a:cs typeface="Segoe UI" pitchFamily="34" charset="0"/>
              </a:rPr>
              <a:t>is extensible!</a:t>
            </a:r>
          </a:p>
        </p:txBody>
      </p:sp>
      <p:sp>
        <p:nvSpPr>
          <p:cNvPr id="45" name="Rectangle 44"/>
          <p:cNvSpPr/>
          <p:nvPr/>
        </p:nvSpPr>
        <p:spPr>
          <a:xfrm>
            <a:off x="6781364" y="5091932"/>
            <a:ext cx="184730" cy="769441"/>
          </a:xfrm>
          <a:prstGeom prst="rect">
            <a:avLst/>
          </a:prstGeom>
          <a:noFill/>
        </p:spPr>
        <p:txBody>
          <a:bodyPr wrap="none" lIns="91440" tIns="45720" rIns="91440" bIns="4572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4400" b="0" i="0" u="none" strike="noStrike" kern="0" cap="none" spc="0" normalizeH="0" baseline="0" noProof="0" dirty="0">
              <a:ln w="0"/>
              <a:solidFill>
                <a:srgbClr val="00188F"/>
              </a:solidFill>
              <a:effectLst>
                <a:outerShdw blurRad="38100" dist="25400" dir="5400000" algn="ctr" rotWithShape="0">
                  <a:srgbClr val="6E747A">
                    <a:alpha val="43000"/>
                  </a:srgbClr>
                </a:outerShdw>
              </a:effectLst>
              <a:uLnTx/>
              <a:uFillTx/>
            </a:endParaRPr>
          </a:p>
        </p:txBody>
      </p:sp>
      <p:grpSp>
        <p:nvGrpSpPr>
          <p:cNvPr id="46" name="Group 45"/>
          <p:cNvGrpSpPr/>
          <p:nvPr/>
        </p:nvGrpSpPr>
        <p:grpSpPr>
          <a:xfrm>
            <a:off x="5460436" y="2257685"/>
            <a:ext cx="1828800" cy="2367680"/>
            <a:chOff x="2408237" y="2201862"/>
            <a:chExt cx="1828800" cy="2367680"/>
          </a:xfrm>
          <a:solidFill>
            <a:schemeClr val="tx2"/>
          </a:solidFill>
        </p:grpSpPr>
        <p:sp>
          <p:nvSpPr>
            <p:cNvPr id="47" name="Rectangle 46"/>
            <p:cNvSpPr/>
            <p:nvPr/>
          </p:nvSpPr>
          <p:spPr bwMode="auto">
            <a:xfrm>
              <a:off x="2408237" y="2201862"/>
              <a:ext cx="1828800" cy="2367680"/>
            </a:xfrm>
            <a:prstGeom prst="rect">
              <a:avLst/>
            </a:prstGeom>
            <a:grpFill/>
            <a:ln w="9525" cap="flat" cmpd="sng" algn="ctr">
              <a:noFill/>
              <a:prstDash val="solid"/>
              <a:headEnd type="none" w="med" len="med"/>
              <a:tailEnd type="none" w="med" len="med"/>
            </a:ln>
            <a:effectLst/>
          </p:spPr>
          <p:txBody>
            <a:bodyPr lIns="91440" tIns="91440" rIns="34294" bIns="34294" rtlCol="0" anchor="ctr" anchorCtr="0"/>
            <a:lstStyle/>
            <a:p>
              <a:pPr marL="0" marR="0" lvl="0" indent="0" algn="ctr" defTabSz="93240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a:p>
              <a:pPr marL="0" marR="0" lvl="0" indent="0" algn="ctr" defTabSz="932406"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Web Account Manager </a:t>
              </a:r>
            </a:p>
          </p:txBody>
        </p:sp>
        <p:pic>
          <p:nvPicPr>
            <p:cNvPr id="48" name="Picture 47"/>
            <p:cNvPicPr>
              <a:picLocks noChangeAspect="1"/>
            </p:cNvPicPr>
            <p:nvPr/>
          </p:nvPicPr>
          <p:blipFill rotWithShape="1">
            <a:blip r:embed="rId3" cstate="print">
              <a:lum bright="100000"/>
              <a:extLst>
                <a:ext uri="{28A0092B-C50C-407E-A947-70E740481C1C}">
                  <a14:useLocalDpi xmlns:a14="http://schemas.microsoft.com/office/drawing/2010/main" val="0"/>
                </a:ext>
              </a:extLst>
            </a:blip>
            <a:srcRect l="7211" t="21787" r="70606" b="21787"/>
            <a:stretch/>
          </p:blipFill>
          <p:spPr>
            <a:xfrm>
              <a:off x="3094037" y="2624945"/>
              <a:ext cx="476151" cy="412048"/>
            </a:xfrm>
            <a:prstGeom prst="rect">
              <a:avLst/>
            </a:prstGeom>
            <a:grpFill/>
          </p:spPr>
        </p:pic>
      </p:grpSp>
      <p:grpSp>
        <p:nvGrpSpPr>
          <p:cNvPr id="49" name="Group 48"/>
          <p:cNvGrpSpPr/>
          <p:nvPr/>
        </p:nvGrpSpPr>
        <p:grpSpPr>
          <a:xfrm>
            <a:off x="3165548" y="2486285"/>
            <a:ext cx="2294888" cy="383977"/>
            <a:chOff x="3394148" y="2122685"/>
            <a:chExt cx="2294888" cy="383977"/>
          </a:xfrm>
        </p:grpSpPr>
        <p:cxnSp>
          <p:nvCxnSpPr>
            <p:cNvPr id="50" name="Straight Arrow Connector 49"/>
            <p:cNvCxnSpPr/>
            <p:nvPr/>
          </p:nvCxnSpPr>
          <p:spPr>
            <a:xfrm>
              <a:off x="3394148" y="2506662"/>
              <a:ext cx="2294888" cy="0"/>
            </a:xfrm>
            <a:prstGeom prst="straightConnector1">
              <a:avLst/>
            </a:prstGeom>
            <a:noFill/>
            <a:ln w="38100" cap="flat" cmpd="sng" algn="ctr">
              <a:solidFill>
                <a:srgbClr val="00BCF2"/>
              </a:solidFill>
              <a:prstDash val="solid"/>
              <a:tailEnd type="arrow"/>
            </a:ln>
            <a:effectLst>
              <a:outerShdw blurRad="40000" dist="23000" dir="5400000" rotWithShape="0">
                <a:srgbClr val="000000">
                  <a:alpha val="35000"/>
                </a:srgbClr>
              </a:outerShdw>
            </a:effectLst>
          </p:spPr>
        </p:cxnSp>
        <p:sp>
          <p:nvSpPr>
            <p:cNvPr id="51" name="TextBox 50"/>
            <p:cNvSpPr txBox="1"/>
            <p:nvPr/>
          </p:nvSpPr>
          <p:spPr>
            <a:xfrm>
              <a:off x="3551236" y="2122685"/>
              <a:ext cx="1985399" cy="307777"/>
            </a:xfrm>
            <a:prstGeom prst="rect">
              <a:avLst/>
            </a:prstGeom>
            <a:solidFill>
              <a:srgbClr val="FFFFFF"/>
            </a:solidFill>
            <a:ln>
              <a:solidFill>
                <a:srgbClr val="FFFFFF">
                  <a:lumMod val="95000"/>
                </a:srgbClr>
              </a:solidFill>
            </a:ln>
            <a:effectLst>
              <a:outerShdw blurRad="50800" dist="38100" dir="2700000" algn="tl" rotWithShape="0">
                <a:prstClr val="black">
                  <a:alpha val="40000"/>
                </a:prstClr>
              </a:outerShdw>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1. </a:t>
              </a:r>
              <a:r>
                <a:rPr kumimoji="0" lang="en-US" sz="1400" b="0" i="0" u="none" strike="noStrike" kern="0" cap="none" spc="0" normalizeH="0" baseline="0" noProof="0" dirty="0" err="1">
                  <a:ln>
                    <a:noFill/>
                  </a:ln>
                  <a:solidFill>
                    <a:sysClr val="windowText" lastClr="000000"/>
                  </a:solidFill>
                  <a:effectLst/>
                  <a:uLnTx/>
                  <a:uFillTx/>
                </a:rPr>
                <a:t>RequestTokenAsync</a:t>
              </a:r>
              <a:endParaRPr kumimoji="0" lang="en-US" sz="1400" b="0" i="0" u="none" strike="noStrike" kern="0" cap="none" spc="0" normalizeH="0" baseline="0" noProof="0" dirty="0">
                <a:ln>
                  <a:noFill/>
                </a:ln>
                <a:solidFill>
                  <a:sysClr val="windowText" lastClr="000000"/>
                </a:solidFill>
                <a:effectLst/>
                <a:uLnTx/>
                <a:uFillTx/>
              </a:endParaRPr>
            </a:p>
          </p:txBody>
        </p:sp>
      </p:grpSp>
      <p:grpSp>
        <p:nvGrpSpPr>
          <p:cNvPr id="52" name="Group 51"/>
          <p:cNvGrpSpPr/>
          <p:nvPr/>
        </p:nvGrpSpPr>
        <p:grpSpPr>
          <a:xfrm>
            <a:off x="4677925" y="4625365"/>
            <a:ext cx="1540312" cy="978982"/>
            <a:chOff x="4746554" y="3959942"/>
            <a:chExt cx="1540312" cy="978982"/>
          </a:xfrm>
        </p:grpSpPr>
        <p:cxnSp>
          <p:nvCxnSpPr>
            <p:cNvPr id="53" name="Straight Arrow Connector 52"/>
            <p:cNvCxnSpPr/>
            <p:nvPr/>
          </p:nvCxnSpPr>
          <p:spPr>
            <a:xfrm flipH="1">
              <a:off x="6058266" y="3959942"/>
              <a:ext cx="7571" cy="978982"/>
            </a:xfrm>
            <a:prstGeom prst="straightConnector1">
              <a:avLst/>
            </a:prstGeom>
            <a:noFill/>
            <a:ln w="38100" cap="flat" cmpd="sng" algn="ctr">
              <a:solidFill>
                <a:srgbClr val="00BCF2"/>
              </a:solidFill>
              <a:prstDash val="solid"/>
              <a:tailEnd type="arrow"/>
            </a:ln>
            <a:effectLst>
              <a:outerShdw blurRad="40000" dist="23000" dir="5400000" rotWithShape="0">
                <a:srgbClr val="000000">
                  <a:alpha val="35000"/>
                </a:srgbClr>
              </a:outerShdw>
            </a:effectLst>
          </p:spPr>
        </p:cxnSp>
        <p:sp>
          <p:nvSpPr>
            <p:cNvPr id="54" name="TextBox 53"/>
            <p:cNvSpPr txBox="1"/>
            <p:nvPr/>
          </p:nvSpPr>
          <p:spPr>
            <a:xfrm>
              <a:off x="4746554" y="4200937"/>
              <a:ext cx="1540312" cy="307777"/>
            </a:xfrm>
            <a:prstGeom prst="rect">
              <a:avLst/>
            </a:prstGeom>
            <a:solidFill>
              <a:srgbClr val="FFFFFF"/>
            </a:solidFill>
            <a:ln>
              <a:solidFill>
                <a:srgbClr val="FFFFFF">
                  <a:lumMod val="95000"/>
                </a:srgbClr>
              </a:solidFill>
            </a:ln>
            <a:effectLst>
              <a:outerShdw blurRad="50800" dist="38100" dir="2700000" algn="tl" rotWithShape="0">
                <a:prstClr val="black">
                  <a:alpha val="40000"/>
                </a:prstClr>
              </a:outerShdw>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2. Token request</a:t>
              </a:r>
            </a:p>
          </p:txBody>
        </p:sp>
      </p:grpSp>
      <p:grpSp>
        <p:nvGrpSpPr>
          <p:cNvPr id="55" name="Group 54"/>
          <p:cNvGrpSpPr/>
          <p:nvPr/>
        </p:nvGrpSpPr>
        <p:grpSpPr>
          <a:xfrm>
            <a:off x="7755324" y="1990198"/>
            <a:ext cx="2958713" cy="4389756"/>
            <a:chOff x="7983924" y="1708844"/>
            <a:chExt cx="2958713" cy="4389756"/>
          </a:xfrm>
        </p:grpSpPr>
        <p:cxnSp>
          <p:nvCxnSpPr>
            <p:cNvPr id="56" name="Straight Arrow Connector 55"/>
            <p:cNvCxnSpPr/>
            <p:nvPr/>
          </p:nvCxnSpPr>
          <p:spPr>
            <a:xfrm flipV="1">
              <a:off x="7983924" y="1708844"/>
              <a:ext cx="2958713" cy="4389756"/>
            </a:xfrm>
            <a:prstGeom prst="straightConnector1">
              <a:avLst/>
            </a:prstGeom>
            <a:noFill/>
            <a:ln w="38100" cap="flat" cmpd="sng" algn="ctr">
              <a:solidFill>
                <a:srgbClr val="00BCF2"/>
              </a:solidFill>
              <a:prstDash val="solid"/>
              <a:tailEnd type="arrow"/>
            </a:ln>
            <a:effectLst>
              <a:outerShdw blurRad="40000" dist="23000" dir="5400000" rotWithShape="0">
                <a:srgbClr val="000000">
                  <a:alpha val="35000"/>
                </a:srgbClr>
              </a:outerShdw>
            </a:effectLst>
          </p:spPr>
        </p:cxnSp>
        <p:sp>
          <p:nvSpPr>
            <p:cNvPr id="57" name="TextBox 56"/>
            <p:cNvSpPr txBox="1"/>
            <p:nvPr/>
          </p:nvSpPr>
          <p:spPr>
            <a:xfrm>
              <a:off x="9190037" y="4164580"/>
              <a:ext cx="1452400" cy="307777"/>
            </a:xfrm>
            <a:prstGeom prst="rect">
              <a:avLst/>
            </a:prstGeom>
            <a:solidFill>
              <a:srgbClr val="FFFFFF"/>
            </a:solidFill>
            <a:ln>
              <a:solidFill>
                <a:srgbClr val="FFFFFF">
                  <a:lumMod val="95000"/>
                </a:srgbClr>
              </a:solidFill>
            </a:ln>
            <a:effectLst>
              <a:outerShdw blurRad="50800" dist="38100" dir="2700000" algn="tl" rotWithShape="0">
                <a:prstClr val="black">
                  <a:alpha val="40000"/>
                </a:prstClr>
              </a:outerShdw>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3. Authenticate</a:t>
              </a:r>
            </a:p>
          </p:txBody>
        </p:sp>
      </p:grpSp>
      <p:grpSp>
        <p:nvGrpSpPr>
          <p:cNvPr id="58" name="Group 57"/>
          <p:cNvGrpSpPr/>
          <p:nvPr/>
        </p:nvGrpSpPr>
        <p:grpSpPr>
          <a:xfrm>
            <a:off x="7755327" y="1990198"/>
            <a:ext cx="2577710" cy="3845818"/>
            <a:chOff x="7983927" y="1708844"/>
            <a:chExt cx="2577710" cy="3845818"/>
          </a:xfrm>
        </p:grpSpPr>
        <p:cxnSp>
          <p:nvCxnSpPr>
            <p:cNvPr id="59" name="Straight Arrow Connector 58"/>
            <p:cNvCxnSpPr/>
            <p:nvPr/>
          </p:nvCxnSpPr>
          <p:spPr>
            <a:xfrm flipH="1">
              <a:off x="7983927" y="1708844"/>
              <a:ext cx="2577710" cy="3845818"/>
            </a:xfrm>
            <a:prstGeom prst="straightConnector1">
              <a:avLst/>
            </a:prstGeom>
            <a:noFill/>
            <a:ln w="38100" cap="flat" cmpd="sng" algn="ctr">
              <a:solidFill>
                <a:srgbClr val="00BCF2"/>
              </a:solidFill>
              <a:prstDash val="solid"/>
              <a:tailEnd type="arrow"/>
            </a:ln>
            <a:effectLst>
              <a:outerShdw blurRad="40000" dist="23000" dir="5400000" rotWithShape="0">
                <a:srgbClr val="000000">
                  <a:alpha val="35000"/>
                </a:srgbClr>
              </a:outerShdw>
            </a:effectLst>
          </p:spPr>
        </p:cxnSp>
        <p:sp>
          <p:nvSpPr>
            <p:cNvPr id="60" name="TextBox 59"/>
            <p:cNvSpPr txBox="1"/>
            <p:nvPr/>
          </p:nvSpPr>
          <p:spPr>
            <a:xfrm>
              <a:off x="8876106" y="2622213"/>
              <a:ext cx="847331" cy="307777"/>
            </a:xfrm>
            <a:prstGeom prst="rect">
              <a:avLst/>
            </a:prstGeom>
            <a:solidFill>
              <a:srgbClr val="FFFFFF"/>
            </a:solidFill>
            <a:ln>
              <a:solidFill>
                <a:srgbClr val="FFFFFF">
                  <a:lumMod val="95000"/>
                </a:srgbClr>
              </a:solidFill>
            </a:ln>
            <a:effectLst>
              <a:outerShdw blurRad="50800" dist="38100" dir="2700000" algn="tl" rotWithShape="0">
                <a:prstClr val="black">
                  <a:alpha val="40000"/>
                </a:prstClr>
              </a:outerShdw>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4. Token</a:t>
              </a:r>
            </a:p>
          </p:txBody>
        </p:sp>
      </p:grpSp>
      <p:grpSp>
        <p:nvGrpSpPr>
          <p:cNvPr id="61" name="Group 60"/>
          <p:cNvGrpSpPr/>
          <p:nvPr/>
        </p:nvGrpSpPr>
        <p:grpSpPr>
          <a:xfrm>
            <a:off x="6545245" y="4625366"/>
            <a:ext cx="1540312" cy="978981"/>
            <a:chOff x="6773845" y="3959943"/>
            <a:chExt cx="1540312" cy="978981"/>
          </a:xfrm>
        </p:grpSpPr>
        <p:cxnSp>
          <p:nvCxnSpPr>
            <p:cNvPr id="62" name="Straight Arrow Connector 61"/>
            <p:cNvCxnSpPr/>
            <p:nvPr/>
          </p:nvCxnSpPr>
          <p:spPr>
            <a:xfrm flipV="1">
              <a:off x="7009964" y="3959943"/>
              <a:ext cx="1" cy="978981"/>
            </a:xfrm>
            <a:prstGeom prst="straightConnector1">
              <a:avLst/>
            </a:prstGeom>
            <a:noFill/>
            <a:ln w="38100" cap="flat" cmpd="sng" algn="ctr">
              <a:solidFill>
                <a:srgbClr val="00BCF2"/>
              </a:solidFill>
              <a:prstDash val="solid"/>
              <a:tailEnd type="arrow"/>
            </a:ln>
            <a:effectLst>
              <a:outerShdw blurRad="40000" dist="23000" dir="5400000" rotWithShape="0">
                <a:srgbClr val="000000">
                  <a:alpha val="35000"/>
                </a:srgbClr>
              </a:outerShdw>
            </a:effectLst>
          </p:spPr>
        </p:cxnSp>
        <p:sp>
          <p:nvSpPr>
            <p:cNvPr id="63" name="TextBox 62"/>
            <p:cNvSpPr txBox="1"/>
            <p:nvPr/>
          </p:nvSpPr>
          <p:spPr>
            <a:xfrm>
              <a:off x="6773845" y="4435017"/>
              <a:ext cx="1540312" cy="307777"/>
            </a:xfrm>
            <a:prstGeom prst="rect">
              <a:avLst/>
            </a:prstGeom>
            <a:solidFill>
              <a:srgbClr val="FFFFFF"/>
            </a:solidFill>
            <a:ln>
              <a:solidFill>
                <a:srgbClr val="FFFFFF">
                  <a:lumMod val="95000"/>
                </a:srgbClr>
              </a:solidFill>
            </a:ln>
            <a:effectLst>
              <a:outerShdw blurRad="50800" dist="38100" dir="2700000" algn="tl" rotWithShape="0">
                <a:prstClr val="black">
                  <a:alpha val="40000"/>
                </a:prstClr>
              </a:outerShdw>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5. Request result</a:t>
              </a:r>
            </a:p>
          </p:txBody>
        </p:sp>
      </p:grpSp>
      <p:grpSp>
        <p:nvGrpSpPr>
          <p:cNvPr id="64" name="Group 63"/>
          <p:cNvGrpSpPr/>
          <p:nvPr/>
        </p:nvGrpSpPr>
        <p:grpSpPr>
          <a:xfrm>
            <a:off x="3165548" y="3172085"/>
            <a:ext cx="2290289" cy="383977"/>
            <a:chOff x="3398746" y="2401345"/>
            <a:chExt cx="2724015" cy="383977"/>
          </a:xfrm>
        </p:grpSpPr>
        <p:cxnSp>
          <p:nvCxnSpPr>
            <p:cNvPr id="65" name="Straight Arrow Connector 64"/>
            <p:cNvCxnSpPr/>
            <p:nvPr/>
          </p:nvCxnSpPr>
          <p:spPr>
            <a:xfrm flipH="1">
              <a:off x="3398746" y="2401345"/>
              <a:ext cx="2724015" cy="0"/>
            </a:xfrm>
            <a:prstGeom prst="straightConnector1">
              <a:avLst/>
            </a:prstGeom>
            <a:noFill/>
            <a:ln w="38100" cap="flat" cmpd="sng" algn="ctr">
              <a:solidFill>
                <a:srgbClr val="00BCF2"/>
              </a:solidFill>
              <a:prstDash val="solid"/>
              <a:tailEnd type="arrow"/>
            </a:ln>
            <a:effectLst>
              <a:outerShdw blurRad="40000" dist="23000" dir="5400000" rotWithShape="0">
                <a:srgbClr val="000000">
                  <a:alpha val="35000"/>
                </a:srgbClr>
              </a:outerShdw>
            </a:effectLst>
          </p:spPr>
        </p:cxnSp>
        <p:sp>
          <p:nvSpPr>
            <p:cNvPr id="66" name="TextBox 65"/>
            <p:cNvSpPr txBox="1"/>
            <p:nvPr/>
          </p:nvSpPr>
          <p:spPr>
            <a:xfrm>
              <a:off x="3755936" y="2477545"/>
              <a:ext cx="1823518" cy="307777"/>
            </a:xfrm>
            <a:prstGeom prst="rect">
              <a:avLst/>
            </a:prstGeom>
            <a:solidFill>
              <a:srgbClr val="FFFFFF"/>
            </a:solidFill>
            <a:ln>
              <a:solidFill>
                <a:srgbClr val="FFFFFF">
                  <a:lumMod val="95000"/>
                </a:srgbClr>
              </a:solidFill>
            </a:ln>
            <a:effectLst>
              <a:outerShdw blurRad="50800" dist="38100" dir="2700000" algn="tl" rotWithShape="0">
                <a:prstClr val="black">
                  <a:alpha val="40000"/>
                </a:prstClr>
              </a:outerShdw>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6. </a:t>
              </a:r>
              <a:r>
                <a:rPr kumimoji="0" lang="en-US" sz="1400" b="0" i="0" u="none" strike="noStrike" kern="0" cap="none" spc="0" normalizeH="0" baseline="0" noProof="0" dirty="0" err="1">
                  <a:ln>
                    <a:noFill/>
                  </a:ln>
                  <a:solidFill>
                    <a:sysClr val="windowText" lastClr="000000"/>
                  </a:solidFill>
                  <a:effectLst/>
                  <a:uLnTx/>
                  <a:uFillTx/>
                </a:rPr>
                <a:t>RequestResult</a:t>
              </a:r>
              <a:endParaRPr kumimoji="0" lang="en-US" sz="1400" b="0" i="0" u="none" strike="noStrike" kern="0" cap="none" spc="0" normalizeH="0" baseline="0" noProof="0" dirty="0">
                <a:ln>
                  <a:noFill/>
                </a:ln>
                <a:solidFill>
                  <a:sysClr val="windowText" lastClr="000000"/>
                </a:solidFill>
                <a:effectLst/>
                <a:uLnTx/>
                <a:uFillTx/>
              </a:endParaRPr>
            </a:p>
          </p:txBody>
        </p:sp>
      </p:grpSp>
      <p:grpSp>
        <p:nvGrpSpPr>
          <p:cNvPr id="67" name="Group 66"/>
          <p:cNvGrpSpPr/>
          <p:nvPr/>
        </p:nvGrpSpPr>
        <p:grpSpPr>
          <a:xfrm>
            <a:off x="2405893" y="1627084"/>
            <a:ext cx="6698058" cy="1063214"/>
            <a:chOff x="2405893" y="1617554"/>
            <a:chExt cx="6698058" cy="1063214"/>
          </a:xfrm>
        </p:grpSpPr>
        <p:cxnSp>
          <p:nvCxnSpPr>
            <p:cNvPr id="68" name="Elbow Connector 100"/>
            <p:cNvCxnSpPr>
              <a:stCxn id="41" idx="0"/>
            </p:cNvCxnSpPr>
            <p:nvPr/>
          </p:nvCxnSpPr>
          <p:spPr>
            <a:xfrm rot="5400000" flipH="1" flipV="1">
              <a:off x="5223315" y="-1199868"/>
              <a:ext cx="1063214" cy="6698058"/>
            </a:xfrm>
            <a:prstGeom prst="bentConnector2">
              <a:avLst/>
            </a:prstGeom>
            <a:noFill/>
            <a:ln w="38100" cap="flat" cmpd="sng" algn="ctr">
              <a:solidFill>
                <a:srgbClr val="00BCF2"/>
              </a:solidFill>
              <a:prstDash val="solid"/>
              <a:headEnd type="arrow" w="med" len="med"/>
              <a:tailEnd type="arrow" w="med" len="med"/>
            </a:ln>
            <a:effectLst>
              <a:outerShdw blurRad="40000" dist="23000" dir="5400000" rotWithShape="0">
                <a:srgbClr val="000000">
                  <a:alpha val="35000"/>
                </a:srgbClr>
              </a:outerShdw>
            </a:effectLst>
          </p:spPr>
        </p:cxnSp>
        <p:sp>
          <p:nvSpPr>
            <p:cNvPr id="69" name="TextBox 68"/>
            <p:cNvSpPr txBox="1"/>
            <p:nvPr/>
          </p:nvSpPr>
          <p:spPr>
            <a:xfrm>
              <a:off x="4861831" y="1732155"/>
              <a:ext cx="1760556" cy="307777"/>
            </a:xfrm>
            <a:prstGeom prst="rect">
              <a:avLst/>
            </a:prstGeom>
            <a:solidFill>
              <a:srgbClr val="FFFFFF"/>
            </a:solidFill>
            <a:ln>
              <a:solidFill>
                <a:srgbClr val="FFFFFF">
                  <a:lumMod val="95000"/>
                </a:srgbClr>
              </a:solidFill>
            </a:ln>
            <a:effectLst>
              <a:outerShdw blurRad="50800" dist="38100" dir="2700000" algn="tl" rotWithShape="0">
                <a:prstClr val="black">
                  <a:alpha val="40000"/>
                </a:prstClr>
              </a:outerShdw>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rPr>
                <a:t>7. Access resources</a:t>
              </a:r>
            </a:p>
          </p:txBody>
        </p:sp>
      </p:grpSp>
      <p:sp>
        <p:nvSpPr>
          <p:cNvPr id="77" name="Rectangle 76"/>
          <p:cNvSpPr/>
          <p:nvPr/>
        </p:nvSpPr>
        <p:spPr bwMode="auto">
          <a:xfrm>
            <a:off x="1646237" y="3691836"/>
            <a:ext cx="1519311" cy="716848"/>
          </a:xfrm>
          <a:prstGeom prst="rect">
            <a:avLst/>
          </a:prstGeom>
          <a:solidFill>
            <a:schemeClr val="bg1"/>
          </a:solidFill>
          <a:ln>
            <a:solidFill>
              <a:schemeClr val="tx2"/>
            </a:solidFill>
            <a:headEnd type="none" w="med" len="med"/>
            <a:tailEnd type="none" w="med" len="med"/>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p:spPr>
        <p:txBody>
          <a:bodyPr lIns="91440" tIns="91440" rIns="34294" bIns="34294" rtlCol="0" anchor="ctr" anchorCtr="0"/>
          <a:lstStyle/>
          <a:p>
            <a:pPr marL="0" marR="0" lvl="0" indent="0" algn="ctr" defTabSz="932406"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Segoe UI"/>
                <a:ea typeface="+mn-ea"/>
                <a:cs typeface="+mn-cs"/>
              </a:rPr>
              <a:t>Browser</a:t>
            </a:r>
          </a:p>
        </p:txBody>
      </p:sp>
      <p:cxnSp>
        <p:nvCxnSpPr>
          <p:cNvPr id="78" name="Straight Arrow Connector 77"/>
          <p:cNvCxnSpPr/>
          <p:nvPr/>
        </p:nvCxnSpPr>
        <p:spPr>
          <a:xfrm>
            <a:off x="3170237" y="4030661"/>
            <a:ext cx="2294888" cy="0"/>
          </a:xfrm>
          <a:prstGeom prst="straightConnector1">
            <a:avLst/>
          </a:prstGeom>
          <a:noFill/>
          <a:ln w="38100" cap="flat" cmpd="sng" algn="ctr">
            <a:solidFill>
              <a:srgbClr val="00BCF2"/>
            </a:solidFill>
            <a:prstDash val="solid"/>
            <a:headEnd type="arrow" w="med" len="med"/>
            <a:tailEnd type="arrow" w="med" len="med"/>
          </a:ln>
          <a:effectLst>
            <a:outerShdw blurRad="40000" dist="23000" dir="5400000" rotWithShape="0">
              <a:srgbClr val="000000">
                <a:alpha val="35000"/>
              </a:srgbClr>
            </a:outerShdw>
          </a:effectLst>
        </p:spPr>
      </p:cxnSp>
      <p:sp>
        <p:nvSpPr>
          <p:cNvPr id="79" name="TextBox 78"/>
          <p:cNvSpPr txBox="1"/>
          <p:nvPr/>
        </p:nvSpPr>
        <p:spPr>
          <a:xfrm>
            <a:off x="3627437" y="4103885"/>
            <a:ext cx="1219200" cy="307777"/>
          </a:xfrm>
          <a:prstGeom prst="rect">
            <a:avLst/>
          </a:prstGeom>
          <a:solidFill>
            <a:srgbClr val="FFFFFF"/>
          </a:solidFill>
          <a:ln>
            <a:solidFill>
              <a:srgbClr val="FFFFFF">
                <a:lumMod val="95000"/>
              </a:srgbClr>
            </a:solidFill>
          </a:ln>
          <a:effectLst>
            <a:outerShdw blurRad="50800" dist="38100" dir="2700000" algn="tl" rotWithShape="0">
              <a:prstClr val="black">
                <a:alpha val="40000"/>
              </a:prstClr>
            </a:outerShdw>
          </a:effectLst>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404040"/>
                </a:solidFill>
                <a:effectLst/>
                <a:uLnTx/>
                <a:uFillTx/>
              </a:rPr>
              <a:t>Browser SSO</a:t>
            </a:r>
          </a:p>
        </p:txBody>
      </p:sp>
      <p:sp>
        <p:nvSpPr>
          <p:cNvPr id="80" name="Rectangle 79"/>
          <p:cNvSpPr/>
          <p:nvPr/>
        </p:nvSpPr>
        <p:spPr bwMode="auto">
          <a:xfrm>
            <a:off x="5252103" y="5795397"/>
            <a:ext cx="2586284" cy="993669"/>
          </a:xfrm>
          <a:prstGeom prst="rect">
            <a:avLst/>
          </a:prstGeom>
          <a:solidFill>
            <a:srgbClr val="002060"/>
          </a:solidFill>
          <a:ln w="28575" cap="flat" cmpd="sng" algn="ctr">
            <a:noFill/>
            <a:prstDash val="solid"/>
            <a:headEnd type="none" w="med" len="med"/>
            <a:tailEnd type="none" w="med" len="med"/>
          </a:ln>
          <a:effectLst/>
        </p:spPr>
        <p:txBody>
          <a:bodyPr lIns="91440" tIns="91440" rIns="34294" bIns="34294" rtlCol="0" anchor="ctr" anchorCtr="0"/>
          <a:lstStyle/>
          <a:p>
            <a:pPr marL="0" marR="0" lvl="0" indent="0" algn="ctr" defTabSz="932406"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chemeClr val="bg1"/>
                </a:solidFill>
                <a:effectLst/>
                <a:uLnTx/>
                <a:uFillTx/>
                <a:latin typeface="Segoe UI"/>
              </a:rPr>
              <a:t>Contoso</a:t>
            </a:r>
            <a:endParaRPr kumimoji="0" lang="en-US" sz="1200" b="0" i="0" u="none" strike="noStrike" kern="0" cap="none" spc="0" normalizeH="0" baseline="0" noProof="0" dirty="0">
              <a:ln>
                <a:noFill/>
              </a:ln>
              <a:solidFill>
                <a:schemeClr val="bg1"/>
              </a:solidFill>
              <a:effectLst/>
              <a:uLnTx/>
              <a:uFillTx/>
              <a:latin typeface="Segoe UI"/>
              <a:ea typeface="Segoe UI" pitchFamily="34" charset="0"/>
              <a:cs typeface="Segoe UI" pitchFamily="34" charset="0"/>
            </a:endParaRPr>
          </a:p>
          <a:p>
            <a:pPr marL="0" marR="0" lvl="0" indent="0" algn="ctr" defTabSz="932406"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bg1"/>
                </a:solidFill>
                <a:effectLst/>
                <a:uLnTx/>
                <a:uFillTx/>
                <a:latin typeface="Segoe UI"/>
                <a:ea typeface="Segoe UI" pitchFamily="34" charset="0"/>
                <a:cs typeface="Segoe UI" pitchFamily="34" charset="0"/>
              </a:rPr>
              <a:t> Web Account Provider</a:t>
            </a:r>
          </a:p>
        </p:txBody>
      </p:sp>
      <p:sp>
        <p:nvSpPr>
          <p:cNvPr id="81" name="Oval 80"/>
          <p:cNvSpPr/>
          <p:nvPr/>
        </p:nvSpPr>
        <p:spPr bwMode="auto">
          <a:xfrm>
            <a:off x="4755213" y="5508920"/>
            <a:ext cx="3474697" cy="1509489"/>
          </a:xfrm>
          <a:prstGeom prst="ellipse">
            <a:avLst/>
          </a:prstGeom>
          <a:noFill/>
          <a:ln w="38100" cap="flat" cmpd="sng" algn="ctr">
            <a:solidFill>
              <a:schemeClr val="accent2"/>
            </a:solidFill>
            <a:prstDash val="solid"/>
            <a:headEnd type="none" w="med" len="med"/>
            <a:tailEnd type="none" w="med" len="med"/>
          </a:ln>
          <a:effectLst/>
        </p:spPr>
        <p:txBody>
          <a:bodyPr lIns="91440" tIns="91440" rIns="34294" bIns="34294" rtlCol="0" anchor="b" anchorCtr="0"/>
          <a:lstStyle/>
          <a:p>
            <a:pPr marL="0" marR="0" lvl="0" indent="0" algn="ctr" defTabSz="932406"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51803746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grpId="0" nodeType="clickEffect">
                                  <p:stCondLst>
                                    <p:cond delay="0"/>
                                  </p:stCondLst>
                                  <p:childTnLst>
                                    <p:set>
                                      <p:cBhvr>
                                        <p:cTn id="10" dur="1" fill="hold">
                                          <p:stCondLst>
                                            <p:cond delay="0"/>
                                          </p:stCondLst>
                                        </p:cTn>
                                        <p:tgtEl>
                                          <p:spTgt spid="81"/>
                                        </p:tgtEl>
                                        <p:attrNameLst>
                                          <p:attrName>style.visibility</p:attrName>
                                        </p:attrNameLst>
                                      </p:cBhvr>
                                      <p:to>
                                        <p:strVal val="visible"/>
                                      </p:to>
                                    </p:set>
                                    <p:animEffect transition="in" filter="wheel(1)">
                                      <p:cBhvr>
                                        <p:cTn id="11" dur="10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274639" y="295274"/>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a:ln w="3175">
                  <a:noFill/>
                </a:ln>
                <a:gradFill>
                  <a:gsLst>
                    <a:gs pos="1250">
                      <a:srgbClr val="404040"/>
                    </a:gs>
                    <a:gs pos="100000">
                      <a:srgbClr val="404040"/>
                    </a:gs>
                  </a:gsLst>
                  <a:lin ang="5400000" scaled="0"/>
                </a:gradFill>
                <a:effectLst/>
                <a:uLnTx/>
                <a:uFillTx/>
                <a:latin typeface="Segoe UI Light"/>
                <a:ea typeface="+mn-ea"/>
                <a:cs typeface="Segoe UI" pitchFamily="34" charset="0"/>
              </a:rPr>
              <a:t>Identity Mental Model</a:t>
            </a:r>
          </a:p>
        </p:txBody>
      </p:sp>
      <p:graphicFrame>
        <p:nvGraphicFramePr>
          <p:cNvPr id="8" name="Diagram 7"/>
          <p:cNvGraphicFramePr/>
          <p:nvPr>
            <p:extLst/>
          </p:nvPr>
        </p:nvGraphicFramePr>
        <p:xfrm>
          <a:off x="1" y="1058862"/>
          <a:ext cx="12436474" cy="57816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p:cNvSpPr/>
          <p:nvPr/>
        </p:nvSpPr>
        <p:spPr bwMode="auto">
          <a:xfrm>
            <a:off x="4237037" y="5629275"/>
            <a:ext cx="6629400" cy="685800"/>
          </a:xfrm>
          <a:prstGeom prst="rect">
            <a:avLst/>
          </a:prstGeom>
          <a:solidFill>
            <a:schemeClr val="tx2"/>
          </a:solidFill>
          <a:ln>
            <a:solidFill>
              <a:srgbClr val="FFFFFF"/>
            </a:solidFill>
          </a:ln>
          <a:effectLst/>
        </p:spPr>
        <p:txBody>
          <a:bodyPr lIns="91440" tIns="91440" rIns="34294" bIns="34294" rtlCol="0" anchor="b" anchorCtr="0"/>
          <a:lstStyle/>
          <a:p>
            <a:pPr marL="0" marR="0" lvl="0" indent="0" algn="ctr" defTabSz="932406"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a:ea typeface="+mn-ea"/>
                <a:cs typeface="+mn-cs"/>
              </a:rPr>
              <a:t>Web Account Manager</a:t>
            </a:r>
          </a:p>
          <a:p>
            <a:pPr marL="0" marR="0" lvl="0" indent="0" algn="ctr" defTabSz="932406"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sp>
        <p:nvSpPr>
          <p:cNvPr id="10" name="Oval 9"/>
          <p:cNvSpPr/>
          <p:nvPr/>
        </p:nvSpPr>
        <p:spPr bwMode="auto">
          <a:xfrm>
            <a:off x="3246437" y="5286375"/>
            <a:ext cx="8610600" cy="1371600"/>
          </a:xfrm>
          <a:prstGeom prst="ellipse">
            <a:avLst/>
          </a:prstGeom>
          <a:noFill/>
          <a:ln w="28575" cap="flat" cmpd="sng" algn="ctr">
            <a:solidFill>
              <a:schemeClr val="accent2"/>
            </a:solidFill>
            <a:prstDash val="solid"/>
            <a:headEnd type="none" w="med" len="med"/>
            <a:tailEnd type="none" w="med" len="med"/>
          </a:ln>
          <a:effectLst/>
        </p:spPr>
        <p:txBody>
          <a:bodyPr lIns="91440" tIns="91440" rIns="34294" bIns="34294" rtlCol="0" anchor="b" anchorCtr="0"/>
          <a:lstStyle/>
          <a:p>
            <a:pPr marL="0" marR="0" lvl="0" indent="0" algn="ctr" defTabSz="932406"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11" name="Straight Connector 10"/>
          <p:cNvCxnSpPr/>
          <p:nvPr/>
        </p:nvCxnSpPr>
        <p:spPr>
          <a:xfrm>
            <a:off x="4999037" y="5286375"/>
            <a:ext cx="0" cy="342900"/>
          </a:xfrm>
          <a:prstGeom prst="line">
            <a:avLst/>
          </a:prstGeom>
          <a:noFill/>
          <a:ln w="10795" cap="flat" cmpd="sng" algn="ctr">
            <a:solidFill>
              <a:srgbClr val="D83B01">
                <a:shade val="60000"/>
                <a:hueOff val="0"/>
                <a:satOff val="0"/>
                <a:lumOff val="0"/>
                <a:alphaOff val="0"/>
              </a:srgbClr>
            </a:solidFill>
            <a:prstDash val="solid"/>
          </a:ln>
          <a:effectLst/>
        </p:spPr>
      </p:cxnSp>
      <p:cxnSp>
        <p:nvCxnSpPr>
          <p:cNvPr id="12" name="Straight Connector 11"/>
          <p:cNvCxnSpPr/>
          <p:nvPr/>
        </p:nvCxnSpPr>
        <p:spPr>
          <a:xfrm>
            <a:off x="6751637" y="5286375"/>
            <a:ext cx="0" cy="342900"/>
          </a:xfrm>
          <a:prstGeom prst="line">
            <a:avLst/>
          </a:prstGeom>
          <a:noFill/>
          <a:ln w="10795" cap="flat" cmpd="sng" algn="ctr">
            <a:solidFill>
              <a:srgbClr val="D83B01">
                <a:shade val="60000"/>
                <a:hueOff val="0"/>
                <a:satOff val="0"/>
                <a:lumOff val="0"/>
                <a:alphaOff val="0"/>
              </a:srgbClr>
            </a:solidFill>
            <a:prstDash val="solid"/>
          </a:ln>
          <a:effectLst/>
        </p:spPr>
      </p:cxnSp>
      <p:cxnSp>
        <p:nvCxnSpPr>
          <p:cNvPr id="13" name="Straight Connector 12"/>
          <p:cNvCxnSpPr/>
          <p:nvPr/>
        </p:nvCxnSpPr>
        <p:spPr>
          <a:xfrm>
            <a:off x="8580437" y="5286375"/>
            <a:ext cx="0" cy="342900"/>
          </a:xfrm>
          <a:prstGeom prst="line">
            <a:avLst/>
          </a:prstGeom>
          <a:noFill/>
          <a:ln w="10795" cap="flat" cmpd="sng" algn="ctr">
            <a:solidFill>
              <a:srgbClr val="D83B01">
                <a:shade val="60000"/>
                <a:hueOff val="0"/>
                <a:satOff val="0"/>
                <a:lumOff val="0"/>
                <a:alphaOff val="0"/>
              </a:srgbClr>
            </a:solidFill>
            <a:prstDash val="solid"/>
          </a:ln>
          <a:effectLst/>
        </p:spPr>
      </p:cxnSp>
      <p:cxnSp>
        <p:nvCxnSpPr>
          <p:cNvPr id="14" name="Straight Connector 13"/>
          <p:cNvCxnSpPr/>
          <p:nvPr/>
        </p:nvCxnSpPr>
        <p:spPr>
          <a:xfrm>
            <a:off x="10256837" y="5286375"/>
            <a:ext cx="0" cy="342900"/>
          </a:xfrm>
          <a:prstGeom prst="line">
            <a:avLst/>
          </a:prstGeom>
          <a:noFill/>
          <a:ln w="10795" cap="flat" cmpd="sng" algn="ctr">
            <a:solidFill>
              <a:srgbClr val="D83B01">
                <a:shade val="60000"/>
                <a:hueOff val="0"/>
                <a:satOff val="0"/>
                <a:lumOff val="0"/>
                <a:alphaOff val="0"/>
              </a:srgbClr>
            </a:solidFill>
            <a:prstDash val="solid"/>
          </a:ln>
          <a:effectLst/>
        </p:spPr>
      </p:cxnSp>
    </p:spTree>
    <p:extLst>
      <p:ext uri="{BB962C8B-B14F-4D97-AF65-F5344CB8AC3E}">
        <p14:creationId xmlns:p14="http://schemas.microsoft.com/office/powerpoint/2010/main" val="3601478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20772" y="3090872"/>
            <a:ext cx="10714820" cy="2051397"/>
          </a:xfrm>
          <a:prstGeom prst="rect">
            <a:avLst/>
          </a:prstGeom>
        </p:spPr>
        <p:txBody>
          <a:bodyPr wrap="square">
            <a:noAutofit/>
          </a:bodyPr>
          <a:lstStyle/>
          <a:p>
            <a:pPr marL="0" marR="0" lvl="0" indent="0" defTabSz="932597" eaLnBrk="1" fontAlgn="auto" latinLnBrk="0" hangingPunct="1">
              <a:lnSpc>
                <a:spcPct val="90000"/>
              </a:lnSpc>
              <a:spcBef>
                <a:spcPts val="0"/>
              </a:spcBef>
              <a:spcAft>
                <a:spcPts val="0"/>
              </a:spcAft>
              <a:buClrTx/>
              <a:buSzTx/>
              <a:buFontTx/>
              <a:buNone/>
              <a:tabLst/>
              <a:defRPr/>
            </a:pPr>
            <a:r>
              <a:rPr kumimoji="0" lang="en-US" sz="4488" b="0" i="0" u="none" strike="noStrike" kern="0" cap="none" spc="0" normalizeH="0" baseline="0" noProof="0">
                <a:ln>
                  <a:noFill/>
                </a:ln>
                <a:solidFill>
                  <a:srgbClr val="FFFFFF"/>
                </a:solidFill>
                <a:effectLst/>
                <a:uLnTx/>
                <a:uFillTx/>
                <a:latin typeface="+mj-lt"/>
              </a:rPr>
              <a:t>Hardening identity and authentication</a:t>
            </a:r>
          </a:p>
        </p:txBody>
      </p:sp>
      <p:grpSp>
        <p:nvGrpSpPr>
          <p:cNvPr id="11" name="Group 10"/>
          <p:cNvGrpSpPr/>
          <p:nvPr/>
        </p:nvGrpSpPr>
        <p:grpSpPr>
          <a:xfrm>
            <a:off x="666834" y="3001169"/>
            <a:ext cx="683868" cy="992189"/>
            <a:chOff x="3004996" y="3723802"/>
            <a:chExt cx="175982" cy="212947"/>
          </a:xfrm>
          <a:solidFill>
            <a:schemeClr val="bg1"/>
          </a:solidFill>
        </p:grpSpPr>
        <p:sp>
          <p:nvSpPr>
            <p:cNvPr id="12" name="Freeform 2117"/>
            <p:cNvSpPr>
              <a:spLocks/>
            </p:cNvSpPr>
            <p:nvPr/>
          </p:nvSpPr>
          <p:spPr bwMode="auto">
            <a:xfrm>
              <a:off x="3029103" y="3843534"/>
              <a:ext cx="68303" cy="79553"/>
            </a:xfrm>
            <a:custGeom>
              <a:avLst/>
              <a:gdLst>
                <a:gd name="T0" fmla="*/ 4 w 36"/>
                <a:gd name="T1" fmla="*/ 42 h 42"/>
                <a:gd name="T2" fmla="*/ 1 w 36"/>
                <a:gd name="T3" fmla="*/ 39 h 42"/>
                <a:gd name="T4" fmla="*/ 3 w 36"/>
                <a:gd name="T5" fmla="*/ 34 h 42"/>
                <a:gd name="T6" fmla="*/ 27 w 36"/>
                <a:gd name="T7" fmla="*/ 4 h 42"/>
                <a:gd name="T8" fmla="*/ 32 w 36"/>
                <a:gd name="T9" fmla="*/ 1 h 42"/>
                <a:gd name="T10" fmla="*/ 35 w 36"/>
                <a:gd name="T11" fmla="*/ 6 h 42"/>
                <a:gd name="T12" fmla="*/ 6 w 36"/>
                <a:gd name="T13" fmla="*/ 41 h 42"/>
                <a:gd name="T14" fmla="*/ 4 w 36"/>
                <a:gd name="T15" fmla="*/ 4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42">
                  <a:moveTo>
                    <a:pt x="4" y="42"/>
                  </a:moveTo>
                  <a:cubicBezTo>
                    <a:pt x="3" y="42"/>
                    <a:pt x="1" y="41"/>
                    <a:pt x="1" y="39"/>
                  </a:cubicBezTo>
                  <a:cubicBezTo>
                    <a:pt x="0" y="37"/>
                    <a:pt x="1" y="35"/>
                    <a:pt x="3" y="34"/>
                  </a:cubicBezTo>
                  <a:cubicBezTo>
                    <a:pt x="17" y="29"/>
                    <a:pt x="25" y="11"/>
                    <a:pt x="27" y="4"/>
                  </a:cubicBezTo>
                  <a:cubicBezTo>
                    <a:pt x="28" y="2"/>
                    <a:pt x="30" y="0"/>
                    <a:pt x="32" y="1"/>
                  </a:cubicBezTo>
                  <a:cubicBezTo>
                    <a:pt x="34" y="1"/>
                    <a:pt x="36" y="4"/>
                    <a:pt x="35" y="6"/>
                  </a:cubicBezTo>
                  <a:cubicBezTo>
                    <a:pt x="33" y="13"/>
                    <a:pt x="24" y="35"/>
                    <a:pt x="6" y="41"/>
                  </a:cubicBezTo>
                  <a:cubicBezTo>
                    <a:pt x="5" y="42"/>
                    <a:pt x="5" y="42"/>
                    <a:pt x="4" y="42"/>
                  </a:cubicBezTo>
                  <a:close/>
                </a:path>
              </a:pathLst>
            </a:custGeom>
            <a:grp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78D7"/>
                </a:solidFill>
                <a:effectLst/>
                <a:uLnTx/>
                <a:uFillTx/>
              </a:endParaRPr>
            </a:p>
          </p:txBody>
        </p:sp>
        <p:sp>
          <p:nvSpPr>
            <p:cNvPr id="13" name="Freeform 2118"/>
            <p:cNvSpPr>
              <a:spLocks/>
            </p:cNvSpPr>
            <p:nvPr/>
          </p:nvSpPr>
          <p:spPr bwMode="auto">
            <a:xfrm>
              <a:off x="3019460" y="3814606"/>
              <a:ext cx="106875" cy="122143"/>
            </a:xfrm>
            <a:custGeom>
              <a:avLst/>
              <a:gdLst>
                <a:gd name="T0" fmla="*/ 28 w 56"/>
                <a:gd name="T1" fmla="*/ 64 h 64"/>
                <a:gd name="T2" fmla="*/ 25 w 56"/>
                <a:gd name="T3" fmla="*/ 62 h 64"/>
                <a:gd name="T4" fmla="*/ 26 w 56"/>
                <a:gd name="T5" fmla="*/ 56 h 64"/>
                <a:gd name="T6" fmla="*/ 48 w 56"/>
                <a:gd name="T7" fmla="*/ 20 h 64"/>
                <a:gd name="T8" fmla="*/ 36 w 56"/>
                <a:gd name="T9" fmla="*/ 8 h 64"/>
                <a:gd name="T10" fmla="*/ 24 w 56"/>
                <a:gd name="T11" fmla="*/ 20 h 64"/>
                <a:gd name="T12" fmla="*/ 23 w 56"/>
                <a:gd name="T13" fmla="*/ 22 h 64"/>
                <a:gd name="T14" fmla="*/ 6 w 56"/>
                <a:gd name="T15" fmla="*/ 39 h 64"/>
                <a:gd name="T16" fmla="*/ 1 w 56"/>
                <a:gd name="T17" fmla="*/ 37 h 64"/>
                <a:gd name="T18" fmla="*/ 3 w 56"/>
                <a:gd name="T19" fmla="*/ 32 h 64"/>
                <a:gd name="T20" fmla="*/ 16 w 56"/>
                <a:gd name="T21" fmla="*/ 19 h 64"/>
                <a:gd name="T22" fmla="*/ 17 w 56"/>
                <a:gd name="T23" fmla="*/ 17 h 64"/>
                <a:gd name="T24" fmla="*/ 36 w 56"/>
                <a:gd name="T25" fmla="*/ 0 h 64"/>
                <a:gd name="T26" fmla="*/ 56 w 56"/>
                <a:gd name="T27" fmla="*/ 20 h 64"/>
                <a:gd name="T28" fmla="*/ 30 w 56"/>
                <a:gd name="T29" fmla="*/ 63 h 64"/>
                <a:gd name="T30" fmla="*/ 28 w 56"/>
                <a:gd name="T3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64">
                  <a:moveTo>
                    <a:pt x="28" y="64"/>
                  </a:moveTo>
                  <a:cubicBezTo>
                    <a:pt x="27" y="64"/>
                    <a:pt x="26" y="63"/>
                    <a:pt x="25" y="62"/>
                  </a:cubicBezTo>
                  <a:cubicBezTo>
                    <a:pt x="24" y="60"/>
                    <a:pt x="24" y="58"/>
                    <a:pt x="26" y="56"/>
                  </a:cubicBezTo>
                  <a:cubicBezTo>
                    <a:pt x="37" y="49"/>
                    <a:pt x="48" y="29"/>
                    <a:pt x="48" y="20"/>
                  </a:cubicBezTo>
                  <a:cubicBezTo>
                    <a:pt x="48" y="13"/>
                    <a:pt x="48" y="8"/>
                    <a:pt x="36" y="8"/>
                  </a:cubicBezTo>
                  <a:cubicBezTo>
                    <a:pt x="30" y="8"/>
                    <a:pt x="28" y="12"/>
                    <a:pt x="24" y="20"/>
                  </a:cubicBezTo>
                  <a:cubicBezTo>
                    <a:pt x="23" y="22"/>
                    <a:pt x="23" y="22"/>
                    <a:pt x="23" y="22"/>
                  </a:cubicBezTo>
                  <a:cubicBezTo>
                    <a:pt x="21" y="28"/>
                    <a:pt x="15" y="36"/>
                    <a:pt x="6" y="39"/>
                  </a:cubicBezTo>
                  <a:cubicBezTo>
                    <a:pt x="4" y="40"/>
                    <a:pt x="1" y="39"/>
                    <a:pt x="1" y="37"/>
                  </a:cubicBezTo>
                  <a:cubicBezTo>
                    <a:pt x="0" y="35"/>
                    <a:pt x="1" y="33"/>
                    <a:pt x="3" y="32"/>
                  </a:cubicBezTo>
                  <a:cubicBezTo>
                    <a:pt x="8" y="30"/>
                    <a:pt x="13" y="25"/>
                    <a:pt x="16" y="19"/>
                  </a:cubicBezTo>
                  <a:cubicBezTo>
                    <a:pt x="17" y="17"/>
                    <a:pt x="17" y="17"/>
                    <a:pt x="17" y="17"/>
                  </a:cubicBezTo>
                  <a:cubicBezTo>
                    <a:pt x="20" y="9"/>
                    <a:pt x="24" y="0"/>
                    <a:pt x="36" y="0"/>
                  </a:cubicBezTo>
                  <a:cubicBezTo>
                    <a:pt x="56" y="0"/>
                    <a:pt x="56" y="15"/>
                    <a:pt x="56" y="20"/>
                  </a:cubicBezTo>
                  <a:cubicBezTo>
                    <a:pt x="56" y="32"/>
                    <a:pt x="43" y="55"/>
                    <a:pt x="30" y="63"/>
                  </a:cubicBezTo>
                  <a:cubicBezTo>
                    <a:pt x="30" y="63"/>
                    <a:pt x="29" y="64"/>
                    <a:pt x="28" y="64"/>
                  </a:cubicBezTo>
                  <a:close/>
                </a:path>
              </a:pathLst>
            </a:custGeom>
            <a:grp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78D7"/>
                </a:solidFill>
                <a:effectLst/>
                <a:uLnTx/>
                <a:uFillTx/>
              </a:endParaRPr>
            </a:p>
          </p:txBody>
        </p:sp>
        <p:sp>
          <p:nvSpPr>
            <p:cNvPr id="14" name="Freeform 2119"/>
            <p:cNvSpPr>
              <a:spLocks/>
            </p:cNvSpPr>
            <p:nvPr/>
          </p:nvSpPr>
          <p:spPr bwMode="auto">
            <a:xfrm>
              <a:off x="3004996" y="3784873"/>
              <a:ext cx="155089" cy="151875"/>
            </a:xfrm>
            <a:custGeom>
              <a:avLst/>
              <a:gdLst>
                <a:gd name="T0" fmla="*/ 60 w 82"/>
                <a:gd name="T1" fmla="*/ 80 h 80"/>
                <a:gd name="T2" fmla="*/ 57 w 82"/>
                <a:gd name="T3" fmla="*/ 78 h 80"/>
                <a:gd name="T4" fmla="*/ 58 w 82"/>
                <a:gd name="T5" fmla="*/ 73 h 80"/>
                <a:gd name="T6" fmla="*/ 69 w 82"/>
                <a:gd name="T7" fmla="*/ 57 h 80"/>
                <a:gd name="T8" fmla="*/ 74 w 82"/>
                <a:gd name="T9" fmla="*/ 36 h 80"/>
                <a:gd name="T10" fmla="*/ 66 w 82"/>
                <a:gd name="T11" fmla="*/ 15 h 80"/>
                <a:gd name="T12" fmla="*/ 48 w 82"/>
                <a:gd name="T13" fmla="*/ 8 h 80"/>
                <a:gd name="T14" fmla="*/ 24 w 82"/>
                <a:gd name="T15" fmla="*/ 21 h 80"/>
                <a:gd name="T16" fmla="*/ 5 w 82"/>
                <a:gd name="T17" fmla="*/ 40 h 80"/>
                <a:gd name="T18" fmla="*/ 0 w 82"/>
                <a:gd name="T19" fmla="*/ 37 h 80"/>
                <a:gd name="T20" fmla="*/ 3 w 82"/>
                <a:gd name="T21" fmla="*/ 32 h 80"/>
                <a:gd name="T22" fmla="*/ 17 w 82"/>
                <a:gd name="T23" fmla="*/ 18 h 80"/>
                <a:gd name="T24" fmla="*/ 48 w 82"/>
                <a:gd name="T25" fmla="*/ 0 h 80"/>
                <a:gd name="T26" fmla="*/ 71 w 82"/>
                <a:gd name="T27" fmla="*/ 10 h 80"/>
                <a:gd name="T28" fmla="*/ 82 w 82"/>
                <a:gd name="T29" fmla="*/ 36 h 80"/>
                <a:gd name="T30" fmla="*/ 76 w 82"/>
                <a:gd name="T31" fmla="*/ 60 h 80"/>
                <a:gd name="T32" fmla="*/ 63 w 82"/>
                <a:gd name="T33" fmla="*/ 79 h 80"/>
                <a:gd name="T34" fmla="*/ 60 w 82"/>
                <a:gd name="T3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80">
                  <a:moveTo>
                    <a:pt x="60" y="80"/>
                  </a:moveTo>
                  <a:cubicBezTo>
                    <a:pt x="59" y="80"/>
                    <a:pt x="58" y="79"/>
                    <a:pt x="57" y="78"/>
                  </a:cubicBezTo>
                  <a:cubicBezTo>
                    <a:pt x="56" y="76"/>
                    <a:pt x="56" y="74"/>
                    <a:pt x="58" y="73"/>
                  </a:cubicBezTo>
                  <a:cubicBezTo>
                    <a:pt x="61" y="70"/>
                    <a:pt x="65" y="64"/>
                    <a:pt x="69" y="57"/>
                  </a:cubicBezTo>
                  <a:cubicBezTo>
                    <a:pt x="71" y="51"/>
                    <a:pt x="74" y="42"/>
                    <a:pt x="74" y="36"/>
                  </a:cubicBezTo>
                  <a:cubicBezTo>
                    <a:pt x="74" y="28"/>
                    <a:pt x="71" y="21"/>
                    <a:pt x="66" y="15"/>
                  </a:cubicBezTo>
                  <a:cubicBezTo>
                    <a:pt x="61" y="10"/>
                    <a:pt x="55" y="8"/>
                    <a:pt x="48" y="8"/>
                  </a:cubicBezTo>
                  <a:cubicBezTo>
                    <a:pt x="38" y="8"/>
                    <a:pt x="30" y="9"/>
                    <a:pt x="24" y="21"/>
                  </a:cubicBezTo>
                  <a:cubicBezTo>
                    <a:pt x="23" y="24"/>
                    <a:pt x="15" y="37"/>
                    <a:pt x="5" y="40"/>
                  </a:cubicBezTo>
                  <a:cubicBezTo>
                    <a:pt x="3" y="40"/>
                    <a:pt x="1" y="39"/>
                    <a:pt x="0" y="37"/>
                  </a:cubicBezTo>
                  <a:cubicBezTo>
                    <a:pt x="0" y="35"/>
                    <a:pt x="1" y="32"/>
                    <a:pt x="3" y="32"/>
                  </a:cubicBezTo>
                  <a:cubicBezTo>
                    <a:pt x="8" y="30"/>
                    <a:pt x="15" y="22"/>
                    <a:pt x="17" y="18"/>
                  </a:cubicBezTo>
                  <a:cubicBezTo>
                    <a:pt x="25" y="1"/>
                    <a:pt x="36" y="0"/>
                    <a:pt x="48" y="0"/>
                  </a:cubicBezTo>
                  <a:cubicBezTo>
                    <a:pt x="57" y="0"/>
                    <a:pt x="65" y="3"/>
                    <a:pt x="71" y="10"/>
                  </a:cubicBezTo>
                  <a:cubicBezTo>
                    <a:pt x="78" y="17"/>
                    <a:pt x="82" y="26"/>
                    <a:pt x="82" y="36"/>
                  </a:cubicBezTo>
                  <a:cubicBezTo>
                    <a:pt x="82" y="43"/>
                    <a:pt x="79" y="53"/>
                    <a:pt x="76" y="60"/>
                  </a:cubicBezTo>
                  <a:cubicBezTo>
                    <a:pt x="74" y="63"/>
                    <a:pt x="69" y="74"/>
                    <a:pt x="63" y="79"/>
                  </a:cubicBezTo>
                  <a:cubicBezTo>
                    <a:pt x="62" y="79"/>
                    <a:pt x="61" y="80"/>
                    <a:pt x="60" y="80"/>
                  </a:cubicBezTo>
                  <a:close/>
                </a:path>
              </a:pathLst>
            </a:custGeom>
            <a:grp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78D7"/>
                </a:solidFill>
                <a:effectLst/>
                <a:uLnTx/>
                <a:uFillTx/>
              </a:endParaRPr>
            </a:p>
          </p:txBody>
        </p:sp>
        <p:sp>
          <p:nvSpPr>
            <p:cNvPr id="15" name="Freeform 2120"/>
            <p:cNvSpPr>
              <a:spLocks/>
            </p:cNvSpPr>
            <p:nvPr/>
          </p:nvSpPr>
          <p:spPr bwMode="auto">
            <a:xfrm>
              <a:off x="3019460" y="3754338"/>
              <a:ext cx="161518" cy="60268"/>
            </a:xfrm>
            <a:custGeom>
              <a:avLst/>
              <a:gdLst>
                <a:gd name="T0" fmla="*/ 80 w 85"/>
                <a:gd name="T1" fmla="*/ 32 h 32"/>
                <a:gd name="T2" fmla="*/ 77 w 85"/>
                <a:gd name="T3" fmla="*/ 29 h 32"/>
                <a:gd name="T4" fmla="*/ 40 w 85"/>
                <a:gd name="T5" fmla="*/ 8 h 32"/>
                <a:gd name="T6" fmla="*/ 8 w 85"/>
                <a:gd name="T7" fmla="*/ 22 h 32"/>
                <a:gd name="T8" fmla="*/ 2 w 85"/>
                <a:gd name="T9" fmla="*/ 23 h 32"/>
                <a:gd name="T10" fmla="*/ 1 w 85"/>
                <a:gd name="T11" fmla="*/ 18 h 32"/>
                <a:gd name="T12" fmla="*/ 40 w 85"/>
                <a:gd name="T13" fmla="*/ 0 h 32"/>
                <a:gd name="T14" fmla="*/ 84 w 85"/>
                <a:gd name="T15" fmla="*/ 26 h 32"/>
                <a:gd name="T16" fmla="*/ 82 w 85"/>
                <a:gd name="T17" fmla="*/ 31 h 32"/>
                <a:gd name="T18" fmla="*/ 80 w 85"/>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2">
                  <a:moveTo>
                    <a:pt x="80" y="32"/>
                  </a:moveTo>
                  <a:cubicBezTo>
                    <a:pt x="79" y="32"/>
                    <a:pt x="77" y="31"/>
                    <a:pt x="77" y="29"/>
                  </a:cubicBezTo>
                  <a:cubicBezTo>
                    <a:pt x="70" y="16"/>
                    <a:pt x="57" y="8"/>
                    <a:pt x="40" y="8"/>
                  </a:cubicBezTo>
                  <a:cubicBezTo>
                    <a:pt x="24" y="8"/>
                    <a:pt x="13" y="12"/>
                    <a:pt x="8" y="22"/>
                  </a:cubicBezTo>
                  <a:cubicBezTo>
                    <a:pt x="7" y="24"/>
                    <a:pt x="4" y="24"/>
                    <a:pt x="2" y="23"/>
                  </a:cubicBezTo>
                  <a:cubicBezTo>
                    <a:pt x="0" y="22"/>
                    <a:pt x="0" y="20"/>
                    <a:pt x="1" y="18"/>
                  </a:cubicBezTo>
                  <a:cubicBezTo>
                    <a:pt x="7" y="6"/>
                    <a:pt x="21" y="0"/>
                    <a:pt x="40" y="0"/>
                  </a:cubicBezTo>
                  <a:cubicBezTo>
                    <a:pt x="60" y="0"/>
                    <a:pt x="76" y="10"/>
                    <a:pt x="84" y="26"/>
                  </a:cubicBezTo>
                  <a:cubicBezTo>
                    <a:pt x="85" y="28"/>
                    <a:pt x="84" y="30"/>
                    <a:pt x="82" y="31"/>
                  </a:cubicBezTo>
                  <a:cubicBezTo>
                    <a:pt x="81" y="32"/>
                    <a:pt x="81" y="32"/>
                    <a:pt x="80" y="32"/>
                  </a:cubicBezTo>
                  <a:close/>
                </a:path>
              </a:pathLst>
            </a:custGeom>
            <a:grp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78D7"/>
                </a:solidFill>
                <a:effectLst/>
                <a:uLnTx/>
                <a:uFillTx/>
              </a:endParaRPr>
            </a:p>
          </p:txBody>
        </p:sp>
        <p:sp>
          <p:nvSpPr>
            <p:cNvPr id="16" name="Freeform 2121"/>
            <p:cNvSpPr>
              <a:spLocks/>
            </p:cNvSpPr>
            <p:nvPr/>
          </p:nvSpPr>
          <p:spPr bwMode="auto">
            <a:xfrm>
              <a:off x="3034728" y="3723802"/>
              <a:ext cx="130982" cy="30536"/>
            </a:xfrm>
            <a:custGeom>
              <a:avLst/>
              <a:gdLst>
                <a:gd name="T0" fmla="*/ 64 w 69"/>
                <a:gd name="T1" fmla="*/ 16 h 16"/>
                <a:gd name="T2" fmla="*/ 62 w 69"/>
                <a:gd name="T3" fmla="*/ 15 h 16"/>
                <a:gd name="T4" fmla="*/ 32 w 69"/>
                <a:gd name="T5" fmla="*/ 8 h 16"/>
                <a:gd name="T6" fmla="*/ 6 w 69"/>
                <a:gd name="T7" fmla="*/ 14 h 16"/>
                <a:gd name="T8" fmla="*/ 1 w 69"/>
                <a:gd name="T9" fmla="*/ 12 h 16"/>
                <a:gd name="T10" fmla="*/ 3 w 69"/>
                <a:gd name="T11" fmla="*/ 6 h 16"/>
                <a:gd name="T12" fmla="*/ 32 w 69"/>
                <a:gd name="T13" fmla="*/ 0 h 16"/>
                <a:gd name="T14" fmla="*/ 66 w 69"/>
                <a:gd name="T15" fmla="*/ 8 h 16"/>
                <a:gd name="T16" fmla="*/ 68 w 69"/>
                <a:gd name="T17" fmla="*/ 14 h 16"/>
                <a:gd name="T18" fmla="*/ 64 w 69"/>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16">
                  <a:moveTo>
                    <a:pt x="64" y="16"/>
                  </a:moveTo>
                  <a:cubicBezTo>
                    <a:pt x="64" y="16"/>
                    <a:pt x="63" y="16"/>
                    <a:pt x="62" y="15"/>
                  </a:cubicBezTo>
                  <a:cubicBezTo>
                    <a:pt x="53" y="10"/>
                    <a:pt x="43" y="8"/>
                    <a:pt x="32" y="8"/>
                  </a:cubicBezTo>
                  <a:cubicBezTo>
                    <a:pt x="23" y="8"/>
                    <a:pt x="14" y="10"/>
                    <a:pt x="6" y="14"/>
                  </a:cubicBezTo>
                  <a:cubicBezTo>
                    <a:pt x="4" y="14"/>
                    <a:pt x="2" y="14"/>
                    <a:pt x="1" y="12"/>
                  </a:cubicBezTo>
                  <a:cubicBezTo>
                    <a:pt x="0" y="10"/>
                    <a:pt x="1" y="7"/>
                    <a:pt x="3" y="6"/>
                  </a:cubicBezTo>
                  <a:cubicBezTo>
                    <a:pt x="12" y="2"/>
                    <a:pt x="22" y="0"/>
                    <a:pt x="32" y="0"/>
                  </a:cubicBezTo>
                  <a:cubicBezTo>
                    <a:pt x="44" y="0"/>
                    <a:pt x="56" y="3"/>
                    <a:pt x="66" y="8"/>
                  </a:cubicBezTo>
                  <a:cubicBezTo>
                    <a:pt x="68" y="9"/>
                    <a:pt x="69" y="12"/>
                    <a:pt x="68" y="14"/>
                  </a:cubicBezTo>
                  <a:cubicBezTo>
                    <a:pt x="67" y="15"/>
                    <a:pt x="66" y="16"/>
                    <a:pt x="64" y="16"/>
                  </a:cubicBezTo>
                  <a:close/>
                </a:path>
              </a:pathLst>
            </a:custGeom>
            <a:grp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0078D7"/>
                </a:solidFill>
                <a:effectLst/>
                <a:uLnTx/>
                <a:uFillTx/>
              </a:endParaRPr>
            </a:p>
          </p:txBody>
        </p:sp>
      </p:grpSp>
    </p:spTree>
    <p:extLst>
      <p:ext uri="{BB962C8B-B14F-4D97-AF65-F5344CB8AC3E}">
        <p14:creationId xmlns:p14="http://schemas.microsoft.com/office/powerpoint/2010/main" val="4004848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Shape 37"/>
          <p:cNvSpPr/>
          <p:nvPr/>
        </p:nvSpPr>
        <p:spPr>
          <a:xfrm>
            <a:off x="8183565" y="4525618"/>
            <a:ext cx="2246553" cy="329629"/>
          </a:xfrm>
          <a:custGeom>
            <a:avLst/>
            <a:gdLst>
              <a:gd name="connsiteX0" fmla="*/ 0 w 2202703"/>
              <a:gd name="connsiteY0" fmla="*/ 0 h 323195"/>
              <a:gd name="connsiteX1" fmla="*/ 2202703 w 2202703"/>
              <a:gd name="connsiteY1" fmla="*/ 0 h 323195"/>
              <a:gd name="connsiteX2" fmla="*/ 2202703 w 2202703"/>
              <a:gd name="connsiteY2" fmla="*/ 215461 h 323195"/>
              <a:gd name="connsiteX3" fmla="*/ 2094969 w 2202703"/>
              <a:gd name="connsiteY3" fmla="*/ 323195 h 323195"/>
              <a:gd name="connsiteX4" fmla="*/ 1697806 w 2202703"/>
              <a:gd name="connsiteY4" fmla="*/ 323195 h 323195"/>
              <a:gd name="connsiteX5" fmla="*/ 1541906 w 2202703"/>
              <a:gd name="connsiteY5" fmla="*/ 323195 h 323195"/>
              <a:gd name="connsiteX6" fmla="*/ 660797 w 2202703"/>
              <a:gd name="connsiteY6" fmla="*/ 323195 h 323195"/>
              <a:gd name="connsiteX7" fmla="*/ 384266 w 2202703"/>
              <a:gd name="connsiteY7" fmla="*/ 323195 h 323195"/>
              <a:gd name="connsiteX8" fmla="*/ 107734 w 2202703"/>
              <a:gd name="connsiteY8" fmla="*/ 323195 h 323195"/>
              <a:gd name="connsiteX9" fmla="*/ 0 w 2202703"/>
              <a:gd name="connsiteY9" fmla="*/ 215461 h 323195"/>
              <a:gd name="connsiteX10" fmla="*/ 0 w 2202703"/>
              <a:gd name="connsiteY10" fmla="*/ 0 h 323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02703" h="323195">
                <a:moveTo>
                  <a:pt x="0" y="0"/>
                </a:moveTo>
                <a:lnTo>
                  <a:pt x="2202703" y="0"/>
                </a:lnTo>
                <a:lnTo>
                  <a:pt x="2202703" y="215461"/>
                </a:lnTo>
                <a:cubicBezTo>
                  <a:pt x="2202703" y="274961"/>
                  <a:pt x="2154469" y="323195"/>
                  <a:pt x="2094969" y="323195"/>
                </a:cubicBezTo>
                <a:lnTo>
                  <a:pt x="1697806" y="323195"/>
                </a:lnTo>
                <a:lnTo>
                  <a:pt x="1541906" y="323195"/>
                </a:lnTo>
                <a:lnTo>
                  <a:pt x="660797" y="323195"/>
                </a:lnTo>
                <a:lnTo>
                  <a:pt x="384266" y="323195"/>
                </a:lnTo>
                <a:lnTo>
                  <a:pt x="107734" y="323195"/>
                </a:lnTo>
                <a:cubicBezTo>
                  <a:pt x="48234" y="323195"/>
                  <a:pt x="0" y="274961"/>
                  <a:pt x="0" y="215461"/>
                </a:cubicBez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nvGrpSpPr>
          <p:cNvPr id="7" name="Group 6"/>
          <p:cNvGrpSpPr/>
          <p:nvPr/>
        </p:nvGrpSpPr>
        <p:grpSpPr>
          <a:xfrm>
            <a:off x="881" y="-1"/>
            <a:ext cx="6178497" cy="6994525"/>
            <a:chOff x="6134100" y="0"/>
            <a:chExt cx="6057900" cy="6858000"/>
          </a:xfrm>
        </p:grpSpPr>
        <p:sp>
          <p:nvSpPr>
            <p:cNvPr id="5" name="Rectangle 4"/>
            <p:cNvSpPr/>
            <p:nvPr/>
          </p:nvSpPr>
          <p:spPr>
            <a:xfrm>
              <a:off x="6134100" y="0"/>
              <a:ext cx="60579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6" name="Rectangle 5"/>
            <p:cNvSpPr/>
            <p:nvPr/>
          </p:nvSpPr>
          <p:spPr>
            <a:xfrm>
              <a:off x="6874571" y="2377175"/>
              <a:ext cx="4417275" cy="2126544"/>
            </a:xfrm>
            <a:prstGeom prst="rect">
              <a:avLst/>
            </a:prstGeom>
            <a:ln>
              <a:noFill/>
            </a:ln>
          </p:spPr>
          <p:txBody>
            <a:bodyPr wrap="square" lIns="91427">
              <a:spAutoFit/>
            </a:bodyPr>
            <a:lstStyle/>
            <a:p>
              <a:pPr marL="0" marR="0" lvl="4" indent="0" algn="ctr" defTabSz="932597" eaLnBrk="1" fontAlgn="auto" latinLnBrk="0" hangingPunct="1">
                <a:lnSpc>
                  <a:spcPct val="90000"/>
                </a:lnSpc>
                <a:spcBef>
                  <a:spcPts val="0"/>
                </a:spcBef>
                <a:spcAft>
                  <a:spcPts val="2400"/>
                </a:spcAft>
                <a:buClr>
                  <a:srgbClr val="0078D7"/>
                </a:buClr>
                <a:buSzPct val="75000"/>
                <a:buFontTx/>
                <a:buNone/>
                <a:tabLst/>
                <a:defRPr/>
              </a:pPr>
              <a:r>
                <a:rPr kumimoji="0" lang="en-US" sz="4896" b="0" i="0" u="none" strike="noStrike" kern="0" cap="none" spc="-104" normalizeH="0" baseline="0" noProof="0">
                  <a:ln w="3175">
                    <a:noFill/>
                  </a:ln>
                  <a:solidFill>
                    <a:schemeClr val="bg1"/>
                  </a:solidFill>
                  <a:effectLst/>
                  <a:uLnTx/>
                  <a:uFillTx/>
                  <a:latin typeface="Segoe UI Light" panose="020B0502040204020203" pitchFamily="34" charset="0"/>
                  <a:cs typeface="Arial" panose="020B0604020202020204" pitchFamily="34" charset="0"/>
                </a:rPr>
                <a:t>Would sell their passwords for less than $1000</a:t>
              </a:r>
            </a:p>
          </p:txBody>
        </p:sp>
      </p:grpSp>
      <p:sp>
        <p:nvSpPr>
          <p:cNvPr id="9" name="Freeform 5"/>
          <p:cNvSpPr>
            <a:spLocks/>
          </p:cNvSpPr>
          <p:nvPr/>
        </p:nvSpPr>
        <p:spPr bwMode="auto">
          <a:xfrm>
            <a:off x="8353544" y="1681764"/>
            <a:ext cx="1906596" cy="1546808"/>
          </a:xfrm>
          <a:custGeom>
            <a:avLst/>
            <a:gdLst>
              <a:gd name="T0" fmla="*/ 124 w 124"/>
              <a:gd name="T1" fmla="*/ 101 h 101"/>
              <a:gd name="T2" fmla="*/ 124 w 124"/>
              <a:gd name="T3" fmla="*/ 57 h 101"/>
              <a:gd name="T4" fmla="*/ 124 w 124"/>
              <a:gd name="T5" fmla="*/ 57 h 101"/>
              <a:gd name="T6" fmla="*/ 62 w 124"/>
              <a:gd name="T7" fmla="*/ 0 h 101"/>
              <a:gd name="T8" fmla="*/ 0 w 124"/>
              <a:gd name="T9" fmla="*/ 57 h 101"/>
              <a:gd name="T10" fmla="*/ 0 w 124"/>
              <a:gd name="T11" fmla="*/ 67 h 101"/>
              <a:gd name="T12" fmla="*/ 0 w 124"/>
              <a:gd name="T13" fmla="*/ 101 h 101"/>
            </a:gdLst>
            <a:ahLst/>
            <a:cxnLst>
              <a:cxn ang="0">
                <a:pos x="T0" y="T1"/>
              </a:cxn>
              <a:cxn ang="0">
                <a:pos x="T2" y="T3"/>
              </a:cxn>
              <a:cxn ang="0">
                <a:pos x="T4" y="T5"/>
              </a:cxn>
              <a:cxn ang="0">
                <a:pos x="T6" y="T7"/>
              </a:cxn>
              <a:cxn ang="0">
                <a:pos x="T8" y="T9"/>
              </a:cxn>
              <a:cxn ang="0">
                <a:pos x="T10" y="T11"/>
              </a:cxn>
              <a:cxn ang="0">
                <a:pos x="T12" y="T13"/>
              </a:cxn>
            </a:cxnLst>
            <a:rect l="0" t="0" r="r" b="b"/>
            <a:pathLst>
              <a:path w="124" h="101">
                <a:moveTo>
                  <a:pt x="124" y="101"/>
                </a:moveTo>
                <a:cubicBezTo>
                  <a:pt x="124" y="57"/>
                  <a:pt x="124" y="57"/>
                  <a:pt x="124" y="57"/>
                </a:cubicBezTo>
                <a:cubicBezTo>
                  <a:pt x="124" y="57"/>
                  <a:pt x="124" y="57"/>
                  <a:pt x="124" y="57"/>
                </a:cubicBezTo>
                <a:cubicBezTo>
                  <a:pt x="124" y="24"/>
                  <a:pt x="96" y="0"/>
                  <a:pt x="62" y="0"/>
                </a:cubicBezTo>
                <a:cubicBezTo>
                  <a:pt x="28" y="0"/>
                  <a:pt x="0" y="24"/>
                  <a:pt x="0" y="57"/>
                </a:cubicBezTo>
                <a:cubicBezTo>
                  <a:pt x="0" y="67"/>
                  <a:pt x="0" y="67"/>
                  <a:pt x="0" y="67"/>
                </a:cubicBezTo>
                <a:cubicBezTo>
                  <a:pt x="0" y="101"/>
                  <a:pt x="0" y="101"/>
                  <a:pt x="0" y="101"/>
                </a:cubicBezTo>
              </a:path>
            </a:pathLst>
          </a:cu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0" name="Freeform 6"/>
          <p:cNvSpPr>
            <a:spLocks noEditPoints="1"/>
          </p:cNvSpPr>
          <p:nvPr/>
        </p:nvSpPr>
        <p:spPr bwMode="auto">
          <a:xfrm>
            <a:off x="8183565" y="3233100"/>
            <a:ext cx="2246553" cy="1623298"/>
          </a:xfrm>
          <a:custGeom>
            <a:avLst/>
            <a:gdLst>
              <a:gd name="T0" fmla="*/ 139 w 146"/>
              <a:gd name="T1" fmla="*/ 0 h 106"/>
              <a:gd name="T2" fmla="*/ 7 w 146"/>
              <a:gd name="T3" fmla="*/ 0 h 106"/>
              <a:gd name="T4" fmla="*/ 0 w 146"/>
              <a:gd name="T5" fmla="*/ 6 h 106"/>
              <a:gd name="T6" fmla="*/ 0 w 146"/>
              <a:gd name="T7" fmla="*/ 100 h 106"/>
              <a:gd name="T8" fmla="*/ 7 w 146"/>
              <a:gd name="T9" fmla="*/ 106 h 106"/>
              <a:gd name="T10" fmla="*/ 139 w 146"/>
              <a:gd name="T11" fmla="*/ 106 h 106"/>
              <a:gd name="T12" fmla="*/ 146 w 146"/>
              <a:gd name="T13" fmla="*/ 100 h 106"/>
              <a:gd name="T14" fmla="*/ 146 w 146"/>
              <a:gd name="T15" fmla="*/ 6 h 106"/>
              <a:gd name="T16" fmla="*/ 139 w 146"/>
              <a:gd name="T17" fmla="*/ 0 h 106"/>
              <a:gd name="T18" fmla="*/ 76 w 146"/>
              <a:gd name="T19" fmla="*/ 50 h 106"/>
              <a:gd name="T20" fmla="*/ 80 w 146"/>
              <a:gd name="T21" fmla="*/ 66 h 106"/>
              <a:gd name="T22" fmla="*/ 80 w 146"/>
              <a:gd name="T23" fmla="*/ 70 h 106"/>
              <a:gd name="T24" fmla="*/ 76 w 146"/>
              <a:gd name="T25" fmla="*/ 70 h 106"/>
              <a:gd name="T26" fmla="*/ 70 w 146"/>
              <a:gd name="T27" fmla="*/ 70 h 106"/>
              <a:gd name="T28" fmla="*/ 66 w 146"/>
              <a:gd name="T29" fmla="*/ 70 h 106"/>
              <a:gd name="T30" fmla="*/ 66 w 146"/>
              <a:gd name="T31" fmla="*/ 66 h 106"/>
              <a:gd name="T32" fmla="*/ 70 w 146"/>
              <a:gd name="T33" fmla="*/ 50 h 106"/>
              <a:gd name="T34" fmla="*/ 60 w 146"/>
              <a:gd name="T35" fmla="*/ 40 h 106"/>
              <a:gd name="T36" fmla="*/ 73 w 146"/>
              <a:gd name="T37" fmla="*/ 26 h 106"/>
              <a:gd name="T38" fmla="*/ 86 w 146"/>
              <a:gd name="T39" fmla="*/ 40 h 106"/>
              <a:gd name="T40" fmla="*/ 76 w 146"/>
              <a:gd name="T41" fmla="*/ 5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 h="106">
                <a:moveTo>
                  <a:pt x="139" y="0"/>
                </a:moveTo>
                <a:cubicBezTo>
                  <a:pt x="7" y="0"/>
                  <a:pt x="7" y="0"/>
                  <a:pt x="7" y="0"/>
                </a:cubicBezTo>
                <a:cubicBezTo>
                  <a:pt x="3" y="0"/>
                  <a:pt x="0" y="3"/>
                  <a:pt x="0" y="6"/>
                </a:cubicBezTo>
                <a:cubicBezTo>
                  <a:pt x="0" y="100"/>
                  <a:pt x="0" y="100"/>
                  <a:pt x="0" y="100"/>
                </a:cubicBezTo>
                <a:cubicBezTo>
                  <a:pt x="0" y="103"/>
                  <a:pt x="3" y="106"/>
                  <a:pt x="7" y="106"/>
                </a:cubicBezTo>
                <a:cubicBezTo>
                  <a:pt x="139" y="106"/>
                  <a:pt x="139" y="106"/>
                  <a:pt x="139" y="106"/>
                </a:cubicBezTo>
                <a:cubicBezTo>
                  <a:pt x="142" y="106"/>
                  <a:pt x="146" y="103"/>
                  <a:pt x="146" y="100"/>
                </a:cubicBezTo>
                <a:cubicBezTo>
                  <a:pt x="146" y="6"/>
                  <a:pt x="146" y="6"/>
                  <a:pt x="146" y="6"/>
                </a:cubicBezTo>
                <a:cubicBezTo>
                  <a:pt x="146" y="3"/>
                  <a:pt x="142" y="0"/>
                  <a:pt x="139" y="0"/>
                </a:cubicBezTo>
                <a:close/>
                <a:moveTo>
                  <a:pt x="76" y="50"/>
                </a:moveTo>
                <a:cubicBezTo>
                  <a:pt x="80" y="66"/>
                  <a:pt x="80" y="66"/>
                  <a:pt x="80" y="66"/>
                </a:cubicBezTo>
                <a:cubicBezTo>
                  <a:pt x="80" y="70"/>
                  <a:pt x="80" y="70"/>
                  <a:pt x="80" y="70"/>
                </a:cubicBezTo>
                <a:cubicBezTo>
                  <a:pt x="80" y="70"/>
                  <a:pt x="80" y="70"/>
                  <a:pt x="76" y="70"/>
                </a:cubicBezTo>
                <a:cubicBezTo>
                  <a:pt x="70" y="70"/>
                  <a:pt x="70" y="70"/>
                  <a:pt x="70" y="70"/>
                </a:cubicBezTo>
                <a:cubicBezTo>
                  <a:pt x="66" y="70"/>
                  <a:pt x="66" y="70"/>
                  <a:pt x="66" y="70"/>
                </a:cubicBezTo>
                <a:cubicBezTo>
                  <a:pt x="66" y="66"/>
                  <a:pt x="66" y="66"/>
                  <a:pt x="66" y="66"/>
                </a:cubicBezTo>
                <a:cubicBezTo>
                  <a:pt x="70" y="50"/>
                  <a:pt x="70" y="50"/>
                  <a:pt x="70" y="50"/>
                </a:cubicBezTo>
                <a:cubicBezTo>
                  <a:pt x="63" y="46"/>
                  <a:pt x="60" y="43"/>
                  <a:pt x="60" y="40"/>
                </a:cubicBezTo>
                <a:cubicBezTo>
                  <a:pt x="60" y="33"/>
                  <a:pt x="66" y="26"/>
                  <a:pt x="73" y="26"/>
                </a:cubicBezTo>
                <a:cubicBezTo>
                  <a:pt x="80" y="26"/>
                  <a:pt x="86" y="33"/>
                  <a:pt x="86" y="40"/>
                </a:cubicBezTo>
                <a:cubicBezTo>
                  <a:pt x="86" y="43"/>
                  <a:pt x="83" y="46"/>
                  <a:pt x="76" y="50"/>
                </a:cubicBezTo>
                <a:close/>
              </a:path>
            </a:pathLst>
          </a:custGeom>
          <a:noFill/>
          <a:ln w="19050" cap="rnd">
            <a:solidFill>
              <a:schemeClr val="tx1"/>
            </a:solidFill>
            <a:prstDash val="solid"/>
            <a:round/>
            <a:headEnd/>
            <a:tailEnd/>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2" name="Rectangle 11"/>
          <p:cNvSpPr/>
          <p:nvPr/>
        </p:nvSpPr>
        <p:spPr>
          <a:xfrm>
            <a:off x="8615686" y="3469592"/>
            <a:ext cx="1547862" cy="9696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5" name="TextBox 14"/>
          <p:cNvSpPr txBox="1"/>
          <p:nvPr/>
        </p:nvSpPr>
        <p:spPr>
          <a:xfrm>
            <a:off x="8309124" y="3460536"/>
            <a:ext cx="2160986" cy="1166245"/>
          </a:xfrm>
          <a:prstGeom prst="rect">
            <a:avLst/>
          </a:prstGeom>
          <a:noFill/>
        </p:spPr>
        <p:txBody>
          <a:bodyPr wrap="square" lIns="182854" tIns="146283" rIns="182854" bIns="146283" rtlCol="0">
            <a:spAutoFit/>
          </a:bodyPr>
          <a:lstStyle/>
          <a:p>
            <a:pPr marL="0" marR="0" lvl="0" indent="0" algn="ctr" defTabSz="932597" eaLnBrk="1" fontAlgn="auto" latinLnBrk="0" hangingPunct="1">
              <a:lnSpc>
                <a:spcPct val="85000"/>
              </a:lnSpc>
              <a:spcBef>
                <a:spcPts val="0"/>
              </a:spcBef>
              <a:spcAft>
                <a:spcPts val="0"/>
              </a:spcAft>
              <a:buClrTx/>
              <a:buSzTx/>
              <a:buFontTx/>
              <a:buNone/>
              <a:tabLst/>
              <a:defRPr/>
            </a:pPr>
            <a:r>
              <a:rPr kumimoji="0" lang="en-US" sz="9791" b="1" i="0" u="none" strike="noStrike" kern="0" cap="none" spc="-153" normalizeH="0" baseline="-3000" noProof="0">
                <a:ln>
                  <a:noFill/>
                </a:ln>
                <a:solidFill>
                  <a:srgbClr val="0078D7"/>
                </a:solidFill>
                <a:effectLst/>
                <a:uLnTx/>
                <a:uFillTx/>
                <a:latin typeface="Segoe UI" panose="020B0502040204020203" pitchFamily="34" charset="0"/>
                <a:cs typeface="Arial" panose="020B0604020202020204" pitchFamily="34" charset="0"/>
              </a:rPr>
              <a:t>20</a:t>
            </a:r>
            <a:r>
              <a:rPr kumimoji="0" lang="en-US" sz="6731" b="0" i="0" u="none" strike="noStrike" kern="0" cap="none" spc="-153" normalizeH="0" baseline="-3000" noProof="0">
                <a:ln>
                  <a:noFill/>
                </a:ln>
                <a:solidFill>
                  <a:srgbClr val="0078D7"/>
                </a:solidFill>
                <a:effectLst/>
                <a:uLnTx/>
                <a:uFillTx/>
                <a:latin typeface="Segoe UI" panose="020B0502040204020203" pitchFamily="34" charset="0"/>
                <a:cs typeface="Arial" panose="020B0604020202020204" pitchFamily="34" charset="0"/>
              </a:rPr>
              <a:t>%</a:t>
            </a:r>
            <a:endParaRPr kumimoji="0" lang="en-US" sz="13871" b="0" i="0" u="none" strike="noStrike" kern="0" cap="none" spc="-153" normalizeH="0" baseline="-3000" noProof="0">
              <a:ln>
                <a:noFill/>
              </a:ln>
              <a:solidFill>
                <a:srgbClr val="0078D7"/>
              </a:solidFill>
              <a:effectLst/>
              <a:uLnTx/>
              <a:uFillTx/>
              <a:latin typeface="Segoe UI Light" panose="020B0502040204020203" pitchFamily="34" charset="0"/>
              <a:ea typeface="Segoe UI Black" panose="020B0A02040204020203" pitchFamily="34" charset="0"/>
              <a:cs typeface="Segoe UI" panose="020B0502040204020203" pitchFamily="34" charset="0"/>
            </a:endParaRPr>
          </a:p>
        </p:txBody>
      </p:sp>
      <p:grpSp>
        <p:nvGrpSpPr>
          <p:cNvPr id="35" name="Group 34"/>
          <p:cNvGrpSpPr/>
          <p:nvPr/>
        </p:nvGrpSpPr>
        <p:grpSpPr>
          <a:xfrm>
            <a:off x="7380393" y="2519820"/>
            <a:ext cx="1082012" cy="1653997"/>
            <a:chOff x="7085183" y="2575405"/>
            <a:chExt cx="1210392" cy="1850243"/>
          </a:xfrm>
        </p:grpSpPr>
        <p:sp>
          <p:nvSpPr>
            <p:cNvPr id="19" name="Freeform 182"/>
            <p:cNvSpPr>
              <a:spLocks noEditPoints="1"/>
            </p:cNvSpPr>
            <p:nvPr/>
          </p:nvSpPr>
          <p:spPr bwMode="auto">
            <a:xfrm rot="2036313">
              <a:off x="7085183" y="2587919"/>
              <a:ext cx="1181341" cy="1837729"/>
            </a:xfrm>
            <a:custGeom>
              <a:avLst/>
              <a:gdLst>
                <a:gd name="T0" fmla="*/ 82 w 674"/>
                <a:gd name="T1" fmla="*/ 0 h 1048"/>
                <a:gd name="T2" fmla="*/ 0 w 674"/>
                <a:gd name="T3" fmla="*/ 966 h 1048"/>
                <a:gd name="T4" fmla="*/ 592 w 674"/>
                <a:gd name="T5" fmla="*/ 1048 h 1048"/>
                <a:gd name="T6" fmla="*/ 674 w 674"/>
                <a:gd name="T7" fmla="*/ 82 h 1048"/>
                <a:gd name="T8" fmla="*/ 337 w 674"/>
                <a:gd name="T9" fmla="*/ 82 h 1048"/>
                <a:gd name="T10" fmla="*/ 337 w 674"/>
                <a:gd name="T11" fmla="*/ 219 h 1048"/>
                <a:gd name="T12" fmla="*/ 337 w 674"/>
                <a:gd name="T13" fmla="*/ 82 h 1048"/>
                <a:gd name="T14" fmla="*/ 466 w 674"/>
                <a:gd name="T15" fmla="*/ 750 h 1048"/>
                <a:gd name="T16" fmla="*/ 379 w 674"/>
                <a:gd name="T17" fmla="*/ 805 h 1048"/>
                <a:gd name="T18" fmla="*/ 306 w 674"/>
                <a:gd name="T19" fmla="*/ 875 h 1048"/>
                <a:gd name="T20" fmla="*/ 273 w 674"/>
                <a:gd name="T21" fmla="*/ 811 h 1048"/>
                <a:gd name="T22" fmla="*/ 210 w 674"/>
                <a:gd name="T23" fmla="*/ 797 h 1048"/>
                <a:gd name="T24" fmla="*/ 191 w 674"/>
                <a:gd name="T25" fmla="*/ 673 h 1048"/>
                <a:gd name="T26" fmla="*/ 315 w 674"/>
                <a:gd name="T27" fmla="*/ 720 h 1048"/>
                <a:gd name="T28" fmla="*/ 342 w 674"/>
                <a:gd name="T29" fmla="*/ 710 h 1048"/>
                <a:gd name="T30" fmla="*/ 350 w 674"/>
                <a:gd name="T31" fmla="*/ 690 h 1048"/>
                <a:gd name="T32" fmla="*/ 340 w 674"/>
                <a:gd name="T33" fmla="*/ 667 h 1048"/>
                <a:gd name="T34" fmla="*/ 285 w 674"/>
                <a:gd name="T35" fmla="*/ 639 h 1048"/>
                <a:gd name="T36" fmla="*/ 209 w 674"/>
                <a:gd name="T37" fmla="*/ 585 h 1048"/>
                <a:gd name="T38" fmla="*/ 186 w 674"/>
                <a:gd name="T39" fmla="*/ 513 h 1048"/>
                <a:gd name="T40" fmla="*/ 218 w 674"/>
                <a:gd name="T41" fmla="*/ 427 h 1048"/>
                <a:gd name="T42" fmla="*/ 306 w 674"/>
                <a:gd name="T43" fmla="*/ 383 h 1048"/>
                <a:gd name="T44" fmla="*/ 379 w 674"/>
                <a:gd name="T45" fmla="*/ 322 h 1048"/>
                <a:gd name="T46" fmla="*/ 429 w 674"/>
                <a:gd name="T47" fmla="*/ 386 h 1048"/>
                <a:gd name="T48" fmla="*/ 467 w 674"/>
                <a:gd name="T49" fmla="*/ 506 h 1048"/>
                <a:gd name="T50" fmla="*/ 419 w 674"/>
                <a:gd name="T51" fmla="*/ 484 h 1048"/>
                <a:gd name="T52" fmla="*/ 356 w 674"/>
                <a:gd name="T53" fmla="*/ 473 h 1048"/>
                <a:gd name="T54" fmla="*/ 328 w 674"/>
                <a:gd name="T55" fmla="*/ 482 h 1048"/>
                <a:gd name="T56" fmla="*/ 318 w 674"/>
                <a:gd name="T57" fmla="*/ 501 h 1048"/>
                <a:gd name="T58" fmla="*/ 326 w 674"/>
                <a:gd name="T59" fmla="*/ 522 h 1048"/>
                <a:gd name="T60" fmla="*/ 371 w 674"/>
                <a:gd name="T61" fmla="*/ 548 h 1048"/>
                <a:gd name="T62" fmla="*/ 462 w 674"/>
                <a:gd name="T63" fmla="*/ 607 h 1048"/>
                <a:gd name="T64" fmla="*/ 488 w 674"/>
                <a:gd name="T65" fmla="*/ 680 h 1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4" h="1048">
                  <a:moveTo>
                    <a:pt x="592" y="0"/>
                  </a:moveTo>
                  <a:cubicBezTo>
                    <a:pt x="82" y="0"/>
                    <a:pt x="82" y="0"/>
                    <a:pt x="82" y="0"/>
                  </a:cubicBezTo>
                  <a:cubicBezTo>
                    <a:pt x="36" y="0"/>
                    <a:pt x="0" y="37"/>
                    <a:pt x="0" y="82"/>
                  </a:cubicBezTo>
                  <a:cubicBezTo>
                    <a:pt x="0" y="966"/>
                    <a:pt x="0" y="966"/>
                    <a:pt x="0" y="966"/>
                  </a:cubicBezTo>
                  <a:cubicBezTo>
                    <a:pt x="0" y="1011"/>
                    <a:pt x="36" y="1048"/>
                    <a:pt x="82" y="1048"/>
                  </a:cubicBezTo>
                  <a:cubicBezTo>
                    <a:pt x="592" y="1048"/>
                    <a:pt x="592" y="1048"/>
                    <a:pt x="592" y="1048"/>
                  </a:cubicBezTo>
                  <a:cubicBezTo>
                    <a:pt x="638" y="1048"/>
                    <a:pt x="674" y="1011"/>
                    <a:pt x="674" y="966"/>
                  </a:cubicBezTo>
                  <a:cubicBezTo>
                    <a:pt x="674" y="82"/>
                    <a:pt x="674" y="82"/>
                    <a:pt x="674" y="82"/>
                  </a:cubicBezTo>
                  <a:cubicBezTo>
                    <a:pt x="674" y="37"/>
                    <a:pt x="638" y="0"/>
                    <a:pt x="592" y="0"/>
                  </a:cubicBezTo>
                  <a:close/>
                  <a:moveTo>
                    <a:pt x="337" y="82"/>
                  </a:moveTo>
                  <a:cubicBezTo>
                    <a:pt x="375" y="82"/>
                    <a:pt x="405" y="113"/>
                    <a:pt x="405" y="151"/>
                  </a:cubicBezTo>
                  <a:cubicBezTo>
                    <a:pt x="405" y="189"/>
                    <a:pt x="375" y="219"/>
                    <a:pt x="337" y="219"/>
                  </a:cubicBezTo>
                  <a:cubicBezTo>
                    <a:pt x="299" y="219"/>
                    <a:pt x="269" y="189"/>
                    <a:pt x="269" y="151"/>
                  </a:cubicBezTo>
                  <a:cubicBezTo>
                    <a:pt x="269" y="113"/>
                    <a:pt x="299" y="82"/>
                    <a:pt x="337" y="82"/>
                  </a:cubicBezTo>
                  <a:close/>
                  <a:moveTo>
                    <a:pt x="483" y="714"/>
                  </a:moveTo>
                  <a:cubicBezTo>
                    <a:pt x="480" y="726"/>
                    <a:pt x="474" y="738"/>
                    <a:pt x="466" y="750"/>
                  </a:cubicBezTo>
                  <a:cubicBezTo>
                    <a:pt x="458" y="761"/>
                    <a:pt x="447" y="772"/>
                    <a:pt x="433" y="782"/>
                  </a:cubicBezTo>
                  <a:cubicBezTo>
                    <a:pt x="418" y="792"/>
                    <a:pt x="401" y="799"/>
                    <a:pt x="379" y="805"/>
                  </a:cubicBezTo>
                  <a:cubicBezTo>
                    <a:pt x="379" y="875"/>
                    <a:pt x="379" y="875"/>
                    <a:pt x="379" y="875"/>
                  </a:cubicBezTo>
                  <a:cubicBezTo>
                    <a:pt x="306" y="875"/>
                    <a:pt x="306" y="875"/>
                    <a:pt x="306" y="875"/>
                  </a:cubicBezTo>
                  <a:cubicBezTo>
                    <a:pt x="306" y="813"/>
                    <a:pt x="306" y="813"/>
                    <a:pt x="306" y="813"/>
                  </a:cubicBezTo>
                  <a:cubicBezTo>
                    <a:pt x="296" y="813"/>
                    <a:pt x="285" y="812"/>
                    <a:pt x="273" y="811"/>
                  </a:cubicBezTo>
                  <a:cubicBezTo>
                    <a:pt x="261" y="809"/>
                    <a:pt x="250" y="807"/>
                    <a:pt x="239" y="805"/>
                  </a:cubicBezTo>
                  <a:cubicBezTo>
                    <a:pt x="228" y="803"/>
                    <a:pt x="218" y="800"/>
                    <a:pt x="210" y="797"/>
                  </a:cubicBezTo>
                  <a:cubicBezTo>
                    <a:pt x="201" y="794"/>
                    <a:pt x="195" y="791"/>
                    <a:pt x="191" y="788"/>
                  </a:cubicBezTo>
                  <a:cubicBezTo>
                    <a:pt x="191" y="673"/>
                    <a:pt x="191" y="673"/>
                    <a:pt x="191" y="673"/>
                  </a:cubicBezTo>
                  <a:cubicBezTo>
                    <a:pt x="211" y="687"/>
                    <a:pt x="231" y="698"/>
                    <a:pt x="252" y="707"/>
                  </a:cubicBezTo>
                  <a:cubicBezTo>
                    <a:pt x="272" y="715"/>
                    <a:pt x="294" y="720"/>
                    <a:pt x="315" y="720"/>
                  </a:cubicBezTo>
                  <a:cubicBezTo>
                    <a:pt x="321" y="720"/>
                    <a:pt x="327" y="719"/>
                    <a:pt x="331" y="717"/>
                  </a:cubicBezTo>
                  <a:cubicBezTo>
                    <a:pt x="336" y="715"/>
                    <a:pt x="339" y="713"/>
                    <a:pt x="342" y="710"/>
                  </a:cubicBezTo>
                  <a:cubicBezTo>
                    <a:pt x="345" y="707"/>
                    <a:pt x="347" y="704"/>
                    <a:pt x="348" y="701"/>
                  </a:cubicBezTo>
                  <a:cubicBezTo>
                    <a:pt x="349" y="697"/>
                    <a:pt x="350" y="694"/>
                    <a:pt x="350" y="690"/>
                  </a:cubicBezTo>
                  <a:cubicBezTo>
                    <a:pt x="350" y="686"/>
                    <a:pt x="349" y="682"/>
                    <a:pt x="348" y="678"/>
                  </a:cubicBezTo>
                  <a:cubicBezTo>
                    <a:pt x="347" y="675"/>
                    <a:pt x="344" y="671"/>
                    <a:pt x="340" y="667"/>
                  </a:cubicBezTo>
                  <a:cubicBezTo>
                    <a:pt x="335" y="663"/>
                    <a:pt x="329" y="659"/>
                    <a:pt x="320" y="655"/>
                  </a:cubicBezTo>
                  <a:cubicBezTo>
                    <a:pt x="312" y="650"/>
                    <a:pt x="300" y="645"/>
                    <a:pt x="285" y="639"/>
                  </a:cubicBezTo>
                  <a:cubicBezTo>
                    <a:pt x="267" y="632"/>
                    <a:pt x="252" y="624"/>
                    <a:pt x="239" y="615"/>
                  </a:cubicBezTo>
                  <a:cubicBezTo>
                    <a:pt x="227" y="605"/>
                    <a:pt x="216" y="596"/>
                    <a:pt x="209" y="585"/>
                  </a:cubicBezTo>
                  <a:cubicBezTo>
                    <a:pt x="201" y="574"/>
                    <a:pt x="195" y="563"/>
                    <a:pt x="191" y="551"/>
                  </a:cubicBezTo>
                  <a:cubicBezTo>
                    <a:pt x="188" y="539"/>
                    <a:pt x="186" y="526"/>
                    <a:pt x="186" y="513"/>
                  </a:cubicBezTo>
                  <a:cubicBezTo>
                    <a:pt x="186" y="496"/>
                    <a:pt x="189" y="480"/>
                    <a:pt x="194" y="465"/>
                  </a:cubicBezTo>
                  <a:cubicBezTo>
                    <a:pt x="200" y="451"/>
                    <a:pt x="208" y="438"/>
                    <a:pt x="218" y="427"/>
                  </a:cubicBezTo>
                  <a:cubicBezTo>
                    <a:pt x="229" y="416"/>
                    <a:pt x="242" y="407"/>
                    <a:pt x="256" y="400"/>
                  </a:cubicBezTo>
                  <a:cubicBezTo>
                    <a:pt x="271" y="392"/>
                    <a:pt x="288" y="387"/>
                    <a:pt x="306" y="383"/>
                  </a:cubicBezTo>
                  <a:cubicBezTo>
                    <a:pt x="306" y="322"/>
                    <a:pt x="306" y="322"/>
                    <a:pt x="306" y="322"/>
                  </a:cubicBezTo>
                  <a:cubicBezTo>
                    <a:pt x="379" y="322"/>
                    <a:pt x="379" y="322"/>
                    <a:pt x="379" y="322"/>
                  </a:cubicBezTo>
                  <a:cubicBezTo>
                    <a:pt x="379" y="380"/>
                    <a:pt x="379" y="380"/>
                    <a:pt x="379" y="380"/>
                  </a:cubicBezTo>
                  <a:cubicBezTo>
                    <a:pt x="398" y="381"/>
                    <a:pt x="414" y="383"/>
                    <a:pt x="429" y="386"/>
                  </a:cubicBezTo>
                  <a:cubicBezTo>
                    <a:pt x="444" y="388"/>
                    <a:pt x="457" y="391"/>
                    <a:pt x="467" y="394"/>
                  </a:cubicBezTo>
                  <a:cubicBezTo>
                    <a:pt x="467" y="506"/>
                    <a:pt x="467" y="506"/>
                    <a:pt x="467" y="506"/>
                  </a:cubicBezTo>
                  <a:cubicBezTo>
                    <a:pt x="461" y="502"/>
                    <a:pt x="454" y="498"/>
                    <a:pt x="445" y="494"/>
                  </a:cubicBezTo>
                  <a:cubicBezTo>
                    <a:pt x="437" y="491"/>
                    <a:pt x="428" y="487"/>
                    <a:pt x="419" y="484"/>
                  </a:cubicBezTo>
                  <a:cubicBezTo>
                    <a:pt x="409" y="481"/>
                    <a:pt x="399" y="478"/>
                    <a:pt x="388" y="476"/>
                  </a:cubicBezTo>
                  <a:cubicBezTo>
                    <a:pt x="378" y="474"/>
                    <a:pt x="367" y="473"/>
                    <a:pt x="356" y="473"/>
                  </a:cubicBezTo>
                  <a:cubicBezTo>
                    <a:pt x="350" y="473"/>
                    <a:pt x="345" y="474"/>
                    <a:pt x="340" y="476"/>
                  </a:cubicBezTo>
                  <a:cubicBezTo>
                    <a:pt x="335" y="477"/>
                    <a:pt x="331" y="479"/>
                    <a:pt x="328" y="482"/>
                  </a:cubicBezTo>
                  <a:cubicBezTo>
                    <a:pt x="325" y="484"/>
                    <a:pt x="323" y="487"/>
                    <a:pt x="321" y="490"/>
                  </a:cubicBezTo>
                  <a:cubicBezTo>
                    <a:pt x="319" y="494"/>
                    <a:pt x="318" y="497"/>
                    <a:pt x="318" y="501"/>
                  </a:cubicBezTo>
                  <a:cubicBezTo>
                    <a:pt x="318" y="504"/>
                    <a:pt x="319" y="508"/>
                    <a:pt x="320" y="511"/>
                  </a:cubicBezTo>
                  <a:cubicBezTo>
                    <a:pt x="321" y="514"/>
                    <a:pt x="323" y="518"/>
                    <a:pt x="326" y="522"/>
                  </a:cubicBezTo>
                  <a:cubicBezTo>
                    <a:pt x="330" y="525"/>
                    <a:pt x="335" y="529"/>
                    <a:pt x="342" y="534"/>
                  </a:cubicBezTo>
                  <a:cubicBezTo>
                    <a:pt x="349" y="538"/>
                    <a:pt x="359" y="542"/>
                    <a:pt x="371" y="548"/>
                  </a:cubicBezTo>
                  <a:cubicBezTo>
                    <a:pt x="393" y="557"/>
                    <a:pt x="411" y="566"/>
                    <a:pt x="426" y="576"/>
                  </a:cubicBezTo>
                  <a:cubicBezTo>
                    <a:pt x="441" y="586"/>
                    <a:pt x="453" y="596"/>
                    <a:pt x="462" y="607"/>
                  </a:cubicBezTo>
                  <a:cubicBezTo>
                    <a:pt x="472" y="618"/>
                    <a:pt x="478" y="630"/>
                    <a:pt x="482" y="642"/>
                  </a:cubicBezTo>
                  <a:cubicBezTo>
                    <a:pt x="486" y="654"/>
                    <a:pt x="488" y="667"/>
                    <a:pt x="488" y="680"/>
                  </a:cubicBezTo>
                  <a:cubicBezTo>
                    <a:pt x="488" y="690"/>
                    <a:pt x="486" y="701"/>
                    <a:pt x="483" y="714"/>
                  </a:cubicBezTo>
                  <a:close/>
                </a:path>
              </a:pathLst>
            </a:custGeom>
            <a:solidFill>
              <a:schemeClr val="accent1"/>
            </a:solidFill>
            <a:ln w="19050">
              <a:solidFill>
                <a:srgbClr val="0078D7"/>
              </a:solidFill>
            </a:ln>
          </p:spPr>
          <p:txBody>
            <a:bodyPr vert="horz" wrap="square" lIns="93251" tIns="46626" rIns="93251" bIns="46626"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gradFill>
                  <a:gsLst>
                    <a:gs pos="0">
                      <a:schemeClr val="bg1"/>
                    </a:gs>
                    <a:gs pos="100000">
                      <a:schemeClr val="bg1"/>
                    </a:gs>
                  </a:gsLst>
                  <a:lin ang="5400000" scaled="0"/>
                </a:gradFill>
                <a:effectLst/>
                <a:uLnTx/>
                <a:uFillTx/>
              </a:endParaRPr>
            </a:p>
          </p:txBody>
        </p:sp>
        <p:sp>
          <p:nvSpPr>
            <p:cNvPr id="20" name="Freeform: Shape 19"/>
            <p:cNvSpPr/>
            <p:nvPr/>
          </p:nvSpPr>
          <p:spPr>
            <a:xfrm>
              <a:off x="8040583" y="2575405"/>
              <a:ext cx="254992" cy="327939"/>
            </a:xfrm>
            <a:custGeom>
              <a:avLst/>
              <a:gdLst>
                <a:gd name="connsiteX0" fmla="*/ 0 w 378216"/>
                <a:gd name="connsiteY0" fmla="*/ 275658 h 291627"/>
                <a:gd name="connsiteX1" fmla="*/ 35560 w 378216"/>
                <a:gd name="connsiteY1" fmla="*/ 290898 h 291627"/>
                <a:gd name="connsiteX2" fmla="*/ 142240 w 378216"/>
                <a:gd name="connsiteY2" fmla="*/ 285818 h 291627"/>
                <a:gd name="connsiteX3" fmla="*/ 157480 w 378216"/>
                <a:gd name="connsiteY3" fmla="*/ 280738 h 291627"/>
                <a:gd name="connsiteX4" fmla="*/ 198120 w 378216"/>
                <a:gd name="connsiteY4" fmla="*/ 265498 h 291627"/>
                <a:gd name="connsiteX5" fmla="*/ 259080 w 378216"/>
                <a:gd name="connsiteY5" fmla="*/ 250258 h 291627"/>
                <a:gd name="connsiteX6" fmla="*/ 279400 w 378216"/>
                <a:gd name="connsiteY6" fmla="*/ 235018 h 291627"/>
                <a:gd name="connsiteX7" fmla="*/ 304800 w 378216"/>
                <a:gd name="connsiteY7" fmla="*/ 219778 h 291627"/>
                <a:gd name="connsiteX8" fmla="*/ 335280 w 378216"/>
                <a:gd name="connsiteY8" fmla="*/ 194378 h 291627"/>
                <a:gd name="connsiteX9" fmla="*/ 350520 w 378216"/>
                <a:gd name="connsiteY9" fmla="*/ 168978 h 291627"/>
                <a:gd name="connsiteX10" fmla="*/ 375920 w 378216"/>
                <a:gd name="connsiteY10" fmla="*/ 138498 h 291627"/>
                <a:gd name="connsiteX11" fmla="*/ 350520 w 378216"/>
                <a:gd name="connsiteY11" fmla="*/ 36898 h 291627"/>
                <a:gd name="connsiteX12" fmla="*/ 325120 w 378216"/>
                <a:gd name="connsiteY12" fmla="*/ 16578 h 291627"/>
                <a:gd name="connsiteX13" fmla="*/ 284480 w 378216"/>
                <a:gd name="connsiteY13" fmla="*/ 11498 h 291627"/>
                <a:gd name="connsiteX14" fmla="*/ 269240 w 378216"/>
                <a:gd name="connsiteY14" fmla="*/ 6418 h 291627"/>
                <a:gd name="connsiteX15" fmla="*/ 121920 w 378216"/>
                <a:gd name="connsiteY15" fmla="*/ 11498 h 291627"/>
                <a:gd name="connsiteX16" fmla="*/ 66040 w 378216"/>
                <a:gd name="connsiteY16" fmla="*/ 47058 h 291627"/>
                <a:gd name="connsiteX17" fmla="*/ 50800 w 378216"/>
                <a:gd name="connsiteY17" fmla="*/ 62298 h 291627"/>
                <a:gd name="connsiteX18" fmla="*/ 40640 w 378216"/>
                <a:gd name="connsiteY18" fmla="*/ 77538 h 291627"/>
                <a:gd name="connsiteX0" fmla="*/ 0 w 382449"/>
                <a:gd name="connsiteY0" fmla="*/ 260841 h 292280"/>
                <a:gd name="connsiteX1" fmla="*/ 39793 w 382449"/>
                <a:gd name="connsiteY1" fmla="*/ 290898 h 292280"/>
                <a:gd name="connsiteX2" fmla="*/ 146473 w 382449"/>
                <a:gd name="connsiteY2" fmla="*/ 285818 h 292280"/>
                <a:gd name="connsiteX3" fmla="*/ 161713 w 382449"/>
                <a:gd name="connsiteY3" fmla="*/ 280738 h 292280"/>
                <a:gd name="connsiteX4" fmla="*/ 202353 w 382449"/>
                <a:gd name="connsiteY4" fmla="*/ 265498 h 292280"/>
                <a:gd name="connsiteX5" fmla="*/ 263313 w 382449"/>
                <a:gd name="connsiteY5" fmla="*/ 250258 h 292280"/>
                <a:gd name="connsiteX6" fmla="*/ 283633 w 382449"/>
                <a:gd name="connsiteY6" fmla="*/ 235018 h 292280"/>
                <a:gd name="connsiteX7" fmla="*/ 309033 w 382449"/>
                <a:gd name="connsiteY7" fmla="*/ 219778 h 292280"/>
                <a:gd name="connsiteX8" fmla="*/ 339513 w 382449"/>
                <a:gd name="connsiteY8" fmla="*/ 194378 h 292280"/>
                <a:gd name="connsiteX9" fmla="*/ 354753 w 382449"/>
                <a:gd name="connsiteY9" fmla="*/ 168978 h 292280"/>
                <a:gd name="connsiteX10" fmla="*/ 380153 w 382449"/>
                <a:gd name="connsiteY10" fmla="*/ 138498 h 292280"/>
                <a:gd name="connsiteX11" fmla="*/ 354753 w 382449"/>
                <a:gd name="connsiteY11" fmla="*/ 36898 h 292280"/>
                <a:gd name="connsiteX12" fmla="*/ 329353 w 382449"/>
                <a:gd name="connsiteY12" fmla="*/ 16578 h 292280"/>
                <a:gd name="connsiteX13" fmla="*/ 288713 w 382449"/>
                <a:gd name="connsiteY13" fmla="*/ 11498 h 292280"/>
                <a:gd name="connsiteX14" fmla="*/ 273473 w 382449"/>
                <a:gd name="connsiteY14" fmla="*/ 6418 h 292280"/>
                <a:gd name="connsiteX15" fmla="*/ 126153 w 382449"/>
                <a:gd name="connsiteY15" fmla="*/ 11498 h 292280"/>
                <a:gd name="connsiteX16" fmla="*/ 70273 w 382449"/>
                <a:gd name="connsiteY16" fmla="*/ 47058 h 292280"/>
                <a:gd name="connsiteX17" fmla="*/ 55033 w 382449"/>
                <a:gd name="connsiteY17" fmla="*/ 62298 h 292280"/>
                <a:gd name="connsiteX18" fmla="*/ 44873 w 382449"/>
                <a:gd name="connsiteY18" fmla="*/ 77538 h 292280"/>
                <a:gd name="connsiteX0" fmla="*/ 0 w 382449"/>
                <a:gd name="connsiteY0" fmla="*/ 260841 h 292280"/>
                <a:gd name="connsiteX1" fmla="*/ 39793 w 382449"/>
                <a:gd name="connsiteY1" fmla="*/ 290898 h 292280"/>
                <a:gd name="connsiteX2" fmla="*/ 146473 w 382449"/>
                <a:gd name="connsiteY2" fmla="*/ 285818 h 292280"/>
                <a:gd name="connsiteX3" fmla="*/ 161713 w 382449"/>
                <a:gd name="connsiteY3" fmla="*/ 280738 h 292280"/>
                <a:gd name="connsiteX4" fmla="*/ 202353 w 382449"/>
                <a:gd name="connsiteY4" fmla="*/ 265498 h 292280"/>
                <a:gd name="connsiteX5" fmla="*/ 263313 w 382449"/>
                <a:gd name="connsiteY5" fmla="*/ 250258 h 292280"/>
                <a:gd name="connsiteX6" fmla="*/ 283633 w 382449"/>
                <a:gd name="connsiteY6" fmla="*/ 235018 h 292280"/>
                <a:gd name="connsiteX7" fmla="*/ 339513 w 382449"/>
                <a:gd name="connsiteY7" fmla="*/ 194378 h 292280"/>
                <a:gd name="connsiteX8" fmla="*/ 354753 w 382449"/>
                <a:gd name="connsiteY8" fmla="*/ 168978 h 292280"/>
                <a:gd name="connsiteX9" fmla="*/ 380153 w 382449"/>
                <a:gd name="connsiteY9" fmla="*/ 138498 h 292280"/>
                <a:gd name="connsiteX10" fmla="*/ 354753 w 382449"/>
                <a:gd name="connsiteY10" fmla="*/ 36898 h 292280"/>
                <a:gd name="connsiteX11" fmla="*/ 329353 w 382449"/>
                <a:gd name="connsiteY11" fmla="*/ 16578 h 292280"/>
                <a:gd name="connsiteX12" fmla="*/ 288713 w 382449"/>
                <a:gd name="connsiteY12" fmla="*/ 11498 h 292280"/>
                <a:gd name="connsiteX13" fmla="*/ 273473 w 382449"/>
                <a:gd name="connsiteY13" fmla="*/ 6418 h 292280"/>
                <a:gd name="connsiteX14" fmla="*/ 126153 w 382449"/>
                <a:gd name="connsiteY14" fmla="*/ 11498 h 292280"/>
                <a:gd name="connsiteX15" fmla="*/ 70273 w 382449"/>
                <a:gd name="connsiteY15" fmla="*/ 47058 h 292280"/>
                <a:gd name="connsiteX16" fmla="*/ 55033 w 382449"/>
                <a:gd name="connsiteY16" fmla="*/ 62298 h 292280"/>
                <a:gd name="connsiteX17" fmla="*/ 44873 w 382449"/>
                <a:gd name="connsiteY17" fmla="*/ 77538 h 292280"/>
                <a:gd name="connsiteX0" fmla="*/ 0 w 381144"/>
                <a:gd name="connsiteY0" fmla="*/ 260841 h 292280"/>
                <a:gd name="connsiteX1" fmla="*/ 39793 w 381144"/>
                <a:gd name="connsiteY1" fmla="*/ 290898 h 292280"/>
                <a:gd name="connsiteX2" fmla="*/ 146473 w 381144"/>
                <a:gd name="connsiteY2" fmla="*/ 285818 h 292280"/>
                <a:gd name="connsiteX3" fmla="*/ 161713 w 381144"/>
                <a:gd name="connsiteY3" fmla="*/ 280738 h 292280"/>
                <a:gd name="connsiteX4" fmla="*/ 202353 w 381144"/>
                <a:gd name="connsiteY4" fmla="*/ 265498 h 292280"/>
                <a:gd name="connsiteX5" fmla="*/ 263313 w 381144"/>
                <a:gd name="connsiteY5" fmla="*/ 250258 h 292280"/>
                <a:gd name="connsiteX6" fmla="*/ 283633 w 381144"/>
                <a:gd name="connsiteY6" fmla="*/ 235018 h 292280"/>
                <a:gd name="connsiteX7" fmla="*/ 339513 w 381144"/>
                <a:gd name="connsiteY7" fmla="*/ 194378 h 292280"/>
                <a:gd name="connsiteX8" fmla="*/ 380153 w 381144"/>
                <a:gd name="connsiteY8" fmla="*/ 138498 h 292280"/>
                <a:gd name="connsiteX9" fmla="*/ 354753 w 381144"/>
                <a:gd name="connsiteY9" fmla="*/ 36898 h 292280"/>
                <a:gd name="connsiteX10" fmla="*/ 329353 w 381144"/>
                <a:gd name="connsiteY10" fmla="*/ 16578 h 292280"/>
                <a:gd name="connsiteX11" fmla="*/ 288713 w 381144"/>
                <a:gd name="connsiteY11" fmla="*/ 11498 h 292280"/>
                <a:gd name="connsiteX12" fmla="*/ 273473 w 381144"/>
                <a:gd name="connsiteY12" fmla="*/ 6418 h 292280"/>
                <a:gd name="connsiteX13" fmla="*/ 126153 w 381144"/>
                <a:gd name="connsiteY13" fmla="*/ 11498 h 292280"/>
                <a:gd name="connsiteX14" fmla="*/ 70273 w 381144"/>
                <a:gd name="connsiteY14" fmla="*/ 47058 h 292280"/>
                <a:gd name="connsiteX15" fmla="*/ 55033 w 381144"/>
                <a:gd name="connsiteY15" fmla="*/ 62298 h 292280"/>
                <a:gd name="connsiteX16" fmla="*/ 44873 w 381144"/>
                <a:gd name="connsiteY16" fmla="*/ 77538 h 292280"/>
                <a:gd name="connsiteX0" fmla="*/ 0 w 381144"/>
                <a:gd name="connsiteY0" fmla="*/ 260841 h 292280"/>
                <a:gd name="connsiteX1" fmla="*/ 39793 w 381144"/>
                <a:gd name="connsiteY1" fmla="*/ 290898 h 292280"/>
                <a:gd name="connsiteX2" fmla="*/ 146473 w 381144"/>
                <a:gd name="connsiteY2" fmla="*/ 285818 h 292280"/>
                <a:gd name="connsiteX3" fmla="*/ 161713 w 381144"/>
                <a:gd name="connsiteY3" fmla="*/ 280738 h 292280"/>
                <a:gd name="connsiteX4" fmla="*/ 263313 w 381144"/>
                <a:gd name="connsiteY4" fmla="*/ 250258 h 292280"/>
                <a:gd name="connsiteX5" fmla="*/ 283633 w 381144"/>
                <a:gd name="connsiteY5" fmla="*/ 235018 h 292280"/>
                <a:gd name="connsiteX6" fmla="*/ 339513 w 381144"/>
                <a:gd name="connsiteY6" fmla="*/ 194378 h 292280"/>
                <a:gd name="connsiteX7" fmla="*/ 380153 w 381144"/>
                <a:gd name="connsiteY7" fmla="*/ 138498 h 292280"/>
                <a:gd name="connsiteX8" fmla="*/ 354753 w 381144"/>
                <a:gd name="connsiteY8" fmla="*/ 36898 h 292280"/>
                <a:gd name="connsiteX9" fmla="*/ 329353 w 381144"/>
                <a:gd name="connsiteY9" fmla="*/ 16578 h 292280"/>
                <a:gd name="connsiteX10" fmla="*/ 288713 w 381144"/>
                <a:gd name="connsiteY10" fmla="*/ 11498 h 292280"/>
                <a:gd name="connsiteX11" fmla="*/ 273473 w 381144"/>
                <a:gd name="connsiteY11" fmla="*/ 6418 h 292280"/>
                <a:gd name="connsiteX12" fmla="*/ 126153 w 381144"/>
                <a:gd name="connsiteY12" fmla="*/ 11498 h 292280"/>
                <a:gd name="connsiteX13" fmla="*/ 70273 w 381144"/>
                <a:gd name="connsiteY13" fmla="*/ 47058 h 292280"/>
                <a:gd name="connsiteX14" fmla="*/ 55033 w 381144"/>
                <a:gd name="connsiteY14" fmla="*/ 62298 h 292280"/>
                <a:gd name="connsiteX15" fmla="*/ 44873 w 381144"/>
                <a:gd name="connsiteY15" fmla="*/ 77538 h 292280"/>
                <a:gd name="connsiteX0" fmla="*/ 0 w 381144"/>
                <a:gd name="connsiteY0" fmla="*/ 260841 h 292936"/>
                <a:gd name="connsiteX1" fmla="*/ 39793 w 381144"/>
                <a:gd name="connsiteY1" fmla="*/ 290898 h 292936"/>
                <a:gd name="connsiteX2" fmla="*/ 146473 w 381144"/>
                <a:gd name="connsiteY2" fmla="*/ 285818 h 292936"/>
                <a:gd name="connsiteX3" fmla="*/ 263313 w 381144"/>
                <a:gd name="connsiteY3" fmla="*/ 250258 h 292936"/>
                <a:gd name="connsiteX4" fmla="*/ 283633 w 381144"/>
                <a:gd name="connsiteY4" fmla="*/ 235018 h 292936"/>
                <a:gd name="connsiteX5" fmla="*/ 339513 w 381144"/>
                <a:gd name="connsiteY5" fmla="*/ 194378 h 292936"/>
                <a:gd name="connsiteX6" fmla="*/ 380153 w 381144"/>
                <a:gd name="connsiteY6" fmla="*/ 138498 h 292936"/>
                <a:gd name="connsiteX7" fmla="*/ 354753 w 381144"/>
                <a:gd name="connsiteY7" fmla="*/ 36898 h 292936"/>
                <a:gd name="connsiteX8" fmla="*/ 329353 w 381144"/>
                <a:gd name="connsiteY8" fmla="*/ 16578 h 292936"/>
                <a:gd name="connsiteX9" fmla="*/ 288713 w 381144"/>
                <a:gd name="connsiteY9" fmla="*/ 11498 h 292936"/>
                <a:gd name="connsiteX10" fmla="*/ 273473 w 381144"/>
                <a:gd name="connsiteY10" fmla="*/ 6418 h 292936"/>
                <a:gd name="connsiteX11" fmla="*/ 126153 w 381144"/>
                <a:gd name="connsiteY11" fmla="*/ 11498 h 292936"/>
                <a:gd name="connsiteX12" fmla="*/ 70273 w 381144"/>
                <a:gd name="connsiteY12" fmla="*/ 47058 h 292936"/>
                <a:gd name="connsiteX13" fmla="*/ 55033 w 381144"/>
                <a:gd name="connsiteY13" fmla="*/ 62298 h 292936"/>
                <a:gd name="connsiteX14" fmla="*/ 44873 w 381144"/>
                <a:gd name="connsiteY14" fmla="*/ 77538 h 292936"/>
                <a:gd name="connsiteX0" fmla="*/ 0 w 381144"/>
                <a:gd name="connsiteY0" fmla="*/ 260841 h 292936"/>
                <a:gd name="connsiteX1" fmla="*/ 39793 w 381144"/>
                <a:gd name="connsiteY1" fmla="*/ 290898 h 292936"/>
                <a:gd name="connsiteX2" fmla="*/ 146473 w 381144"/>
                <a:gd name="connsiteY2" fmla="*/ 285818 h 292936"/>
                <a:gd name="connsiteX3" fmla="*/ 263313 w 381144"/>
                <a:gd name="connsiteY3" fmla="*/ 250258 h 292936"/>
                <a:gd name="connsiteX4" fmla="*/ 339513 w 381144"/>
                <a:gd name="connsiteY4" fmla="*/ 194378 h 292936"/>
                <a:gd name="connsiteX5" fmla="*/ 380153 w 381144"/>
                <a:gd name="connsiteY5" fmla="*/ 138498 h 292936"/>
                <a:gd name="connsiteX6" fmla="*/ 354753 w 381144"/>
                <a:gd name="connsiteY6" fmla="*/ 36898 h 292936"/>
                <a:gd name="connsiteX7" fmla="*/ 329353 w 381144"/>
                <a:gd name="connsiteY7" fmla="*/ 16578 h 292936"/>
                <a:gd name="connsiteX8" fmla="*/ 288713 w 381144"/>
                <a:gd name="connsiteY8" fmla="*/ 11498 h 292936"/>
                <a:gd name="connsiteX9" fmla="*/ 273473 w 381144"/>
                <a:gd name="connsiteY9" fmla="*/ 6418 h 292936"/>
                <a:gd name="connsiteX10" fmla="*/ 126153 w 381144"/>
                <a:gd name="connsiteY10" fmla="*/ 11498 h 292936"/>
                <a:gd name="connsiteX11" fmla="*/ 70273 w 381144"/>
                <a:gd name="connsiteY11" fmla="*/ 47058 h 292936"/>
                <a:gd name="connsiteX12" fmla="*/ 55033 w 381144"/>
                <a:gd name="connsiteY12" fmla="*/ 62298 h 292936"/>
                <a:gd name="connsiteX13" fmla="*/ 44873 w 381144"/>
                <a:gd name="connsiteY13" fmla="*/ 77538 h 292936"/>
                <a:gd name="connsiteX0" fmla="*/ 0 w 381144"/>
                <a:gd name="connsiteY0" fmla="*/ 254423 h 286518"/>
                <a:gd name="connsiteX1" fmla="*/ 39793 w 381144"/>
                <a:gd name="connsiteY1" fmla="*/ 284480 h 286518"/>
                <a:gd name="connsiteX2" fmla="*/ 146473 w 381144"/>
                <a:gd name="connsiteY2" fmla="*/ 279400 h 286518"/>
                <a:gd name="connsiteX3" fmla="*/ 263313 w 381144"/>
                <a:gd name="connsiteY3" fmla="*/ 243840 h 286518"/>
                <a:gd name="connsiteX4" fmla="*/ 339513 w 381144"/>
                <a:gd name="connsiteY4" fmla="*/ 187960 h 286518"/>
                <a:gd name="connsiteX5" fmla="*/ 380153 w 381144"/>
                <a:gd name="connsiteY5" fmla="*/ 132080 h 286518"/>
                <a:gd name="connsiteX6" fmla="*/ 354753 w 381144"/>
                <a:gd name="connsiteY6" fmla="*/ 30480 h 286518"/>
                <a:gd name="connsiteX7" fmla="*/ 329353 w 381144"/>
                <a:gd name="connsiteY7" fmla="*/ 10160 h 286518"/>
                <a:gd name="connsiteX8" fmla="*/ 273473 w 381144"/>
                <a:gd name="connsiteY8" fmla="*/ 0 h 286518"/>
                <a:gd name="connsiteX9" fmla="*/ 126153 w 381144"/>
                <a:gd name="connsiteY9" fmla="*/ 5080 h 286518"/>
                <a:gd name="connsiteX10" fmla="*/ 70273 w 381144"/>
                <a:gd name="connsiteY10" fmla="*/ 40640 h 286518"/>
                <a:gd name="connsiteX11" fmla="*/ 55033 w 381144"/>
                <a:gd name="connsiteY11" fmla="*/ 55880 h 286518"/>
                <a:gd name="connsiteX12" fmla="*/ 44873 w 381144"/>
                <a:gd name="connsiteY12" fmla="*/ 71120 h 286518"/>
                <a:gd name="connsiteX0" fmla="*/ 0 w 381144"/>
                <a:gd name="connsiteY0" fmla="*/ 254423 h 286518"/>
                <a:gd name="connsiteX1" fmla="*/ 39793 w 381144"/>
                <a:gd name="connsiteY1" fmla="*/ 284480 h 286518"/>
                <a:gd name="connsiteX2" fmla="*/ 146473 w 381144"/>
                <a:gd name="connsiteY2" fmla="*/ 279400 h 286518"/>
                <a:gd name="connsiteX3" fmla="*/ 263313 w 381144"/>
                <a:gd name="connsiteY3" fmla="*/ 243840 h 286518"/>
                <a:gd name="connsiteX4" fmla="*/ 339513 w 381144"/>
                <a:gd name="connsiteY4" fmla="*/ 187960 h 286518"/>
                <a:gd name="connsiteX5" fmla="*/ 380153 w 381144"/>
                <a:gd name="connsiteY5" fmla="*/ 132080 h 286518"/>
                <a:gd name="connsiteX6" fmla="*/ 354753 w 381144"/>
                <a:gd name="connsiteY6" fmla="*/ 30480 h 286518"/>
                <a:gd name="connsiteX7" fmla="*/ 329353 w 381144"/>
                <a:gd name="connsiteY7" fmla="*/ 10160 h 286518"/>
                <a:gd name="connsiteX8" fmla="*/ 273473 w 381144"/>
                <a:gd name="connsiteY8" fmla="*/ 0 h 286518"/>
                <a:gd name="connsiteX9" fmla="*/ 121391 w 381144"/>
                <a:gd name="connsiteY9" fmla="*/ 5080 h 286518"/>
                <a:gd name="connsiteX10" fmla="*/ 70273 w 381144"/>
                <a:gd name="connsiteY10" fmla="*/ 40640 h 286518"/>
                <a:gd name="connsiteX11" fmla="*/ 55033 w 381144"/>
                <a:gd name="connsiteY11" fmla="*/ 55880 h 286518"/>
                <a:gd name="connsiteX12" fmla="*/ 44873 w 381144"/>
                <a:gd name="connsiteY12" fmla="*/ 71120 h 286518"/>
                <a:gd name="connsiteX0" fmla="*/ 0 w 381144"/>
                <a:gd name="connsiteY0" fmla="*/ 271568 h 303663"/>
                <a:gd name="connsiteX1" fmla="*/ 39793 w 381144"/>
                <a:gd name="connsiteY1" fmla="*/ 301625 h 303663"/>
                <a:gd name="connsiteX2" fmla="*/ 146473 w 381144"/>
                <a:gd name="connsiteY2" fmla="*/ 296545 h 303663"/>
                <a:gd name="connsiteX3" fmla="*/ 263313 w 381144"/>
                <a:gd name="connsiteY3" fmla="*/ 260985 h 303663"/>
                <a:gd name="connsiteX4" fmla="*/ 339513 w 381144"/>
                <a:gd name="connsiteY4" fmla="*/ 205105 h 303663"/>
                <a:gd name="connsiteX5" fmla="*/ 380153 w 381144"/>
                <a:gd name="connsiteY5" fmla="*/ 149225 h 303663"/>
                <a:gd name="connsiteX6" fmla="*/ 354753 w 381144"/>
                <a:gd name="connsiteY6" fmla="*/ 47625 h 303663"/>
                <a:gd name="connsiteX7" fmla="*/ 329353 w 381144"/>
                <a:gd name="connsiteY7" fmla="*/ 27305 h 303663"/>
                <a:gd name="connsiteX8" fmla="*/ 273473 w 381144"/>
                <a:gd name="connsiteY8" fmla="*/ 17145 h 303663"/>
                <a:gd name="connsiteX9" fmla="*/ 148378 w 381144"/>
                <a:gd name="connsiteY9" fmla="*/ 0 h 303663"/>
                <a:gd name="connsiteX10" fmla="*/ 70273 w 381144"/>
                <a:gd name="connsiteY10" fmla="*/ 57785 h 303663"/>
                <a:gd name="connsiteX11" fmla="*/ 55033 w 381144"/>
                <a:gd name="connsiteY11" fmla="*/ 73025 h 303663"/>
                <a:gd name="connsiteX12" fmla="*/ 44873 w 381144"/>
                <a:gd name="connsiteY12" fmla="*/ 88265 h 303663"/>
                <a:gd name="connsiteX0" fmla="*/ 0 w 381144"/>
                <a:gd name="connsiteY0" fmla="*/ 255808 h 287903"/>
                <a:gd name="connsiteX1" fmla="*/ 39793 w 381144"/>
                <a:gd name="connsiteY1" fmla="*/ 285865 h 287903"/>
                <a:gd name="connsiteX2" fmla="*/ 146473 w 381144"/>
                <a:gd name="connsiteY2" fmla="*/ 280785 h 287903"/>
                <a:gd name="connsiteX3" fmla="*/ 263313 w 381144"/>
                <a:gd name="connsiteY3" fmla="*/ 245225 h 287903"/>
                <a:gd name="connsiteX4" fmla="*/ 339513 w 381144"/>
                <a:gd name="connsiteY4" fmla="*/ 189345 h 287903"/>
                <a:gd name="connsiteX5" fmla="*/ 380153 w 381144"/>
                <a:gd name="connsiteY5" fmla="*/ 133465 h 287903"/>
                <a:gd name="connsiteX6" fmla="*/ 354753 w 381144"/>
                <a:gd name="connsiteY6" fmla="*/ 31865 h 287903"/>
                <a:gd name="connsiteX7" fmla="*/ 329353 w 381144"/>
                <a:gd name="connsiteY7" fmla="*/ 11545 h 287903"/>
                <a:gd name="connsiteX8" fmla="*/ 273473 w 381144"/>
                <a:gd name="connsiteY8" fmla="*/ 1385 h 287903"/>
                <a:gd name="connsiteX9" fmla="*/ 70273 w 381144"/>
                <a:gd name="connsiteY9" fmla="*/ 42025 h 287903"/>
                <a:gd name="connsiteX10" fmla="*/ 55033 w 381144"/>
                <a:gd name="connsiteY10" fmla="*/ 57265 h 287903"/>
                <a:gd name="connsiteX11" fmla="*/ 44873 w 381144"/>
                <a:gd name="connsiteY11" fmla="*/ 72505 h 287903"/>
                <a:gd name="connsiteX0" fmla="*/ 0 w 381144"/>
                <a:gd name="connsiteY0" fmla="*/ 277246 h 309341"/>
                <a:gd name="connsiteX1" fmla="*/ 39793 w 381144"/>
                <a:gd name="connsiteY1" fmla="*/ 307303 h 309341"/>
                <a:gd name="connsiteX2" fmla="*/ 146473 w 381144"/>
                <a:gd name="connsiteY2" fmla="*/ 302223 h 309341"/>
                <a:gd name="connsiteX3" fmla="*/ 263313 w 381144"/>
                <a:gd name="connsiteY3" fmla="*/ 266663 h 309341"/>
                <a:gd name="connsiteX4" fmla="*/ 339513 w 381144"/>
                <a:gd name="connsiteY4" fmla="*/ 210783 h 309341"/>
                <a:gd name="connsiteX5" fmla="*/ 380153 w 381144"/>
                <a:gd name="connsiteY5" fmla="*/ 154903 h 309341"/>
                <a:gd name="connsiteX6" fmla="*/ 354753 w 381144"/>
                <a:gd name="connsiteY6" fmla="*/ 53303 h 309341"/>
                <a:gd name="connsiteX7" fmla="*/ 329353 w 381144"/>
                <a:gd name="connsiteY7" fmla="*/ 32983 h 309341"/>
                <a:gd name="connsiteX8" fmla="*/ 203623 w 381144"/>
                <a:gd name="connsiteY8" fmla="*/ 598 h 309341"/>
                <a:gd name="connsiteX9" fmla="*/ 70273 w 381144"/>
                <a:gd name="connsiteY9" fmla="*/ 63463 h 309341"/>
                <a:gd name="connsiteX10" fmla="*/ 55033 w 381144"/>
                <a:gd name="connsiteY10" fmla="*/ 78703 h 309341"/>
                <a:gd name="connsiteX11" fmla="*/ 44873 w 381144"/>
                <a:gd name="connsiteY11" fmla="*/ 93943 h 309341"/>
                <a:gd name="connsiteX0" fmla="*/ 0 w 381144"/>
                <a:gd name="connsiteY0" fmla="*/ 277246 h 309341"/>
                <a:gd name="connsiteX1" fmla="*/ 39793 w 381144"/>
                <a:gd name="connsiteY1" fmla="*/ 307303 h 309341"/>
                <a:gd name="connsiteX2" fmla="*/ 146473 w 381144"/>
                <a:gd name="connsiteY2" fmla="*/ 302223 h 309341"/>
                <a:gd name="connsiteX3" fmla="*/ 263313 w 381144"/>
                <a:gd name="connsiteY3" fmla="*/ 266663 h 309341"/>
                <a:gd name="connsiteX4" fmla="*/ 339513 w 381144"/>
                <a:gd name="connsiteY4" fmla="*/ 210783 h 309341"/>
                <a:gd name="connsiteX5" fmla="*/ 380153 w 381144"/>
                <a:gd name="connsiteY5" fmla="*/ 154903 h 309341"/>
                <a:gd name="connsiteX6" fmla="*/ 354753 w 381144"/>
                <a:gd name="connsiteY6" fmla="*/ 53303 h 309341"/>
                <a:gd name="connsiteX7" fmla="*/ 329353 w 381144"/>
                <a:gd name="connsiteY7" fmla="*/ 32983 h 309341"/>
                <a:gd name="connsiteX8" fmla="*/ 203623 w 381144"/>
                <a:gd name="connsiteY8" fmla="*/ 598 h 309341"/>
                <a:gd name="connsiteX9" fmla="*/ 70273 w 381144"/>
                <a:gd name="connsiteY9" fmla="*/ 63463 h 309341"/>
                <a:gd name="connsiteX10" fmla="*/ 44873 w 381144"/>
                <a:gd name="connsiteY10" fmla="*/ 93943 h 309341"/>
                <a:gd name="connsiteX0" fmla="*/ 0 w 381144"/>
                <a:gd name="connsiteY0" fmla="*/ 276842 h 308937"/>
                <a:gd name="connsiteX1" fmla="*/ 39793 w 381144"/>
                <a:gd name="connsiteY1" fmla="*/ 306899 h 308937"/>
                <a:gd name="connsiteX2" fmla="*/ 146473 w 381144"/>
                <a:gd name="connsiteY2" fmla="*/ 301819 h 308937"/>
                <a:gd name="connsiteX3" fmla="*/ 263313 w 381144"/>
                <a:gd name="connsiteY3" fmla="*/ 266259 h 308937"/>
                <a:gd name="connsiteX4" fmla="*/ 339513 w 381144"/>
                <a:gd name="connsiteY4" fmla="*/ 210379 h 308937"/>
                <a:gd name="connsiteX5" fmla="*/ 380153 w 381144"/>
                <a:gd name="connsiteY5" fmla="*/ 154499 h 308937"/>
                <a:gd name="connsiteX6" fmla="*/ 354753 w 381144"/>
                <a:gd name="connsiteY6" fmla="*/ 52899 h 308937"/>
                <a:gd name="connsiteX7" fmla="*/ 329353 w 381144"/>
                <a:gd name="connsiteY7" fmla="*/ 32579 h 308937"/>
                <a:gd name="connsiteX8" fmla="*/ 203623 w 381144"/>
                <a:gd name="connsiteY8" fmla="*/ 194 h 308937"/>
                <a:gd name="connsiteX9" fmla="*/ 79798 w 381144"/>
                <a:gd name="connsiteY9" fmla="*/ 48772 h 308937"/>
                <a:gd name="connsiteX10" fmla="*/ 44873 w 381144"/>
                <a:gd name="connsiteY10" fmla="*/ 93539 h 308937"/>
                <a:gd name="connsiteX0" fmla="*/ 0 w 380410"/>
                <a:gd name="connsiteY0" fmla="*/ 277892 h 309987"/>
                <a:gd name="connsiteX1" fmla="*/ 39793 w 380410"/>
                <a:gd name="connsiteY1" fmla="*/ 307949 h 309987"/>
                <a:gd name="connsiteX2" fmla="*/ 146473 w 380410"/>
                <a:gd name="connsiteY2" fmla="*/ 302869 h 309987"/>
                <a:gd name="connsiteX3" fmla="*/ 263313 w 380410"/>
                <a:gd name="connsiteY3" fmla="*/ 267309 h 309987"/>
                <a:gd name="connsiteX4" fmla="*/ 339513 w 380410"/>
                <a:gd name="connsiteY4" fmla="*/ 211429 h 309987"/>
                <a:gd name="connsiteX5" fmla="*/ 380153 w 380410"/>
                <a:gd name="connsiteY5" fmla="*/ 155549 h 309987"/>
                <a:gd name="connsiteX6" fmla="*/ 354753 w 380410"/>
                <a:gd name="connsiteY6" fmla="*/ 53949 h 309987"/>
                <a:gd name="connsiteX7" fmla="*/ 313478 w 380410"/>
                <a:gd name="connsiteY7" fmla="*/ 17754 h 309987"/>
                <a:gd name="connsiteX8" fmla="*/ 203623 w 380410"/>
                <a:gd name="connsiteY8" fmla="*/ 1244 h 309987"/>
                <a:gd name="connsiteX9" fmla="*/ 79798 w 380410"/>
                <a:gd name="connsiteY9" fmla="*/ 49822 h 309987"/>
                <a:gd name="connsiteX10" fmla="*/ 44873 w 380410"/>
                <a:gd name="connsiteY10" fmla="*/ 94589 h 309987"/>
                <a:gd name="connsiteX0" fmla="*/ 0 w 381395"/>
                <a:gd name="connsiteY0" fmla="*/ 276659 h 308754"/>
                <a:gd name="connsiteX1" fmla="*/ 39793 w 381395"/>
                <a:gd name="connsiteY1" fmla="*/ 306716 h 308754"/>
                <a:gd name="connsiteX2" fmla="*/ 146473 w 381395"/>
                <a:gd name="connsiteY2" fmla="*/ 301636 h 308754"/>
                <a:gd name="connsiteX3" fmla="*/ 263313 w 381395"/>
                <a:gd name="connsiteY3" fmla="*/ 266076 h 308754"/>
                <a:gd name="connsiteX4" fmla="*/ 339513 w 381395"/>
                <a:gd name="connsiteY4" fmla="*/ 210196 h 308754"/>
                <a:gd name="connsiteX5" fmla="*/ 380153 w 381395"/>
                <a:gd name="connsiteY5" fmla="*/ 154316 h 308754"/>
                <a:gd name="connsiteX6" fmla="*/ 354753 w 381395"/>
                <a:gd name="connsiteY6" fmla="*/ 52716 h 308754"/>
                <a:gd name="connsiteX7" fmla="*/ 203623 w 381395"/>
                <a:gd name="connsiteY7" fmla="*/ 11 h 308754"/>
                <a:gd name="connsiteX8" fmla="*/ 79798 w 381395"/>
                <a:gd name="connsiteY8" fmla="*/ 48589 h 308754"/>
                <a:gd name="connsiteX9" fmla="*/ 44873 w 381395"/>
                <a:gd name="connsiteY9" fmla="*/ 93356 h 308754"/>
                <a:gd name="connsiteX0" fmla="*/ 0 w 380166"/>
                <a:gd name="connsiteY0" fmla="*/ 276704 h 308799"/>
                <a:gd name="connsiteX1" fmla="*/ 39793 w 380166"/>
                <a:gd name="connsiteY1" fmla="*/ 306761 h 308799"/>
                <a:gd name="connsiteX2" fmla="*/ 146473 w 380166"/>
                <a:gd name="connsiteY2" fmla="*/ 301681 h 308799"/>
                <a:gd name="connsiteX3" fmla="*/ 263313 w 380166"/>
                <a:gd name="connsiteY3" fmla="*/ 266121 h 308799"/>
                <a:gd name="connsiteX4" fmla="*/ 339513 w 380166"/>
                <a:gd name="connsiteY4" fmla="*/ 210241 h 308799"/>
                <a:gd name="connsiteX5" fmla="*/ 380153 w 380166"/>
                <a:gd name="connsiteY5" fmla="*/ 154361 h 308799"/>
                <a:gd name="connsiteX6" fmla="*/ 342053 w 380166"/>
                <a:gd name="connsiteY6" fmla="*/ 41648 h 308799"/>
                <a:gd name="connsiteX7" fmla="*/ 203623 w 380166"/>
                <a:gd name="connsiteY7" fmla="*/ 56 h 308799"/>
                <a:gd name="connsiteX8" fmla="*/ 79798 w 380166"/>
                <a:gd name="connsiteY8" fmla="*/ 48634 h 308799"/>
                <a:gd name="connsiteX9" fmla="*/ 44873 w 380166"/>
                <a:gd name="connsiteY9" fmla="*/ 93401 h 308799"/>
                <a:gd name="connsiteX0" fmla="*/ 0 w 386494"/>
                <a:gd name="connsiteY0" fmla="*/ 280322 h 312417"/>
                <a:gd name="connsiteX1" fmla="*/ 39793 w 386494"/>
                <a:gd name="connsiteY1" fmla="*/ 310379 h 312417"/>
                <a:gd name="connsiteX2" fmla="*/ 146473 w 386494"/>
                <a:gd name="connsiteY2" fmla="*/ 305299 h 312417"/>
                <a:gd name="connsiteX3" fmla="*/ 263313 w 386494"/>
                <a:gd name="connsiteY3" fmla="*/ 269739 h 312417"/>
                <a:gd name="connsiteX4" fmla="*/ 339513 w 386494"/>
                <a:gd name="connsiteY4" fmla="*/ 213859 h 312417"/>
                <a:gd name="connsiteX5" fmla="*/ 380153 w 386494"/>
                <a:gd name="connsiteY5" fmla="*/ 157979 h 312417"/>
                <a:gd name="connsiteX6" fmla="*/ 203623 w 386494"/>
                <a:gd name="connsiteY6" fmla="*/ 3674 h 312417"/>
                <a:gd name="connsiteX7" fmla="*/ 79798 w 386494"/>
                <a:gd name="connsiteY7" fmla="*/ 52252 h 312417"/>
                <a:gd name="connsiteX8" fmla="*/ 44873 w 386494"/>
                <a:gd name="connsiteY8" fmla="*/ 97019 h 312417"/>
                <a:gd name="connsiteX0" fmla="*/ 0 w 359637"/>
                <a:gd name="connsiteY0" fmla="*/ 276758 h 308853"/>
                <a:gd name="connsiteX1" fmla="*/ 39793 w 359637"/>
                <a:gd name="connsiteY1" fmla="*/ 306815 h 308853"/>
                <a:gd name="connsiteX2" fmla="*/ 146473 w 359637"/>
                <a:gd name="connsiteY2" fmla="*/ 301735 h 308853"/>
                <a:gd name="connsiteX3" fmla="*/ 263313 w 359637"/>
                <a:gd name="connsiteY3" fmla="*/ 266175 h 308853"/>
                <a:gd name="connsiteX4" fmla="*/ 339513 w 359637"/>
                <a:gd name="connsiteY4" fmla="*/ 210295 h 308853"/>
                <a:gd name="connsiteX5" fmla="*/ 346816 w 359637"/>
                <a:gd name="connsiteY5" fmla="*/ 41703 h 308853"/>
                <a:gd name="connsiteX6" fmla="*/ 203623 w 359637"/>
                <a:gd name="connsiteY6" fmla="*/ 110 h 308853"/>
                <a:gd name="connsiteX7" fmla="*/ 79798 w 359637"/>
                <a:gd name="connsiteY7" fmla="*/ 48688 h 308853"/>
                <a:gd name="connsiteX8" fmla="*/ 44873 w 359637"/>
                <a:gd name="connsiteY8" fmla="*/ 93455 h 308853"/>
                <a:gd name="connsiteX0" fmla="*/ 0 w 354402"/>
                <a:gd name="connsiteY0" fmla="*/ 276728 h 308823"/>
                <a:gd name="connsiteX1" fmla="*/ 39793 w 354402"/>
                <a:gd name="connsiteY1" fmla="*/ 306785 h 308823"/>
                <a:gd name="connsiteX2" fmla="*/ 146473 w 354402"/>
                <a:gd name="connsiteY2" fmla="*/ 301705 h 308823"/>
                <a:gd name="connsiteX3" fmla="*/ 263313 w 354402"/>
                <a:gd name="connsiteY3" fmla="*/ 266145 h 308823"/>
                <a:gd name="connsiteX4" fmla="*/ 323638 w 354402"/>
                <a:gd name="connsiteY4" fmla="*/ 188040 h 308823"/>
                <a:gd name="connsiteX5" fmla="*/ 346816 w 354402"/>
                <a:gd name="connsiteY5" fmla="*/ 41673 h 308823"/>
                <a:gd name="connsiteX6" fmla="*/ 203623 w 354402"/>
                <a:gd name="connsiteY6" fmla="*/ 80 h 308823"/>
                <a:gd name="connsiteX7" fmla="*/ 79798 w 354402"/>
                <a:gd name="connsiteY7" fmla="*/ 48658 h 308823"/>
                <a:gd name="connsiteX8" fmla="*/ 44873 w 354402"/>
                <a:gd name="connsiteY8" fmla="*/ 93425 h 308823"/>
                <a:gd name="connsiteX0" fmla="*/ 0 w 354402"/>
                <a:gd name="connsiteY0" fmla="*/ 276728 h 308823"/>
                <a:gd name="connsiteX1" fmla="*/ 39793 w 354402"/>
                <a:gd name="connsiteY1" fmla="*/ 306785 h 308823"/>
                <a:gd name="connsiteX2" fmla="*/ 146473 w 354402"/>
                <a:gd name="connsiteY2" fmla="*/ 301705 h 308823"/>
                <a:gd name="connsiteX3" fmla="*/ 263313 w 354402"/>
                <a:gd name="connsiteY3" fmla="*/ 266145 h 308823"/>
                <a:gd name="connsiteX4" fmla="*/ 323638 w 354402"/>
                <a:gd name="connsiteY4" fmla="*/ 188040 h 308823"/>
                <a:gd name="connsiteX5" fmla="*/ 346816 w 354402"/>
                <a:gd name="connsiteY5" fmla="*/ 41673 h 308823"/>
                <a:gd name="connsiteX6" fmla="*/ 203623 w 354402"/>
                <a:gd name="connsiteY6" fmla="*/ 80 h 308823"/>
                <a:gd name="connsiteX7" fmla="*/ 79798 w 354402"/>
                <a:gd name="connsiteY7" fmla="*/ 48658 h 308823"/>
                <a:gd name="connsiteX8" fmla="*/ 44873 w 354402"/>
                <a:gd name="connsiteY8" fmla="*/ 93425 h 308823"/>
                <a:gd name="connsiteX0" fmla="*/ 0 w 355237"/>
                <a:gd name="connsiteY0" fmla="*/ 276736 h 308831"/>
                <a:gd name="connsiteX1" fmla="*/ 39793 w 355237"/>
                <a:gd name="connsiteY1" fmla="*/ 306793 h 308831"/>
                <a:gd name="connsiteX2" fmla="*/ 146473 w 355237"/>
                <a:gd name="connsiteY2" fmla="*/ 301713 h 308831"/>
                <a:gd name="connsiteX3" fmla="*/ 263313 w 355237"/>
                <a:gd name="connsiteY3" fmla="*/ 266153 h 308831"/>
                <a:gd name="connsiteX4" fmla="*/ 326813 w 355237"/>
                <a:gd name="connsiteY4" fmla="*/ 195986 h 308831"/>
                <a:gd name="connsiteX5" fmla="*/ 346816 w 355237"/>
                <a:gd name="connsiteY5" fmla="*/ 41681 h 308831"/>
                <a:gd name="connsiteX6" fmla="*/ 203623 w 355237"/>
                <a:gd name="connsiteY6" fmla="*/ 88 h 308831"/>
                <a:gd name="connsiteX7" fmla="*/ 79798 w 355237"/>
                <a:gd name="connsiteY7" fmla="*/ 48666 h 308831"/>
                <a:gd name="connsiteX8" fmla="*/ 44873 w 355237"/>
                <a:gd name="connsiteY8" fmla="*/ 93433 h 308831"/>
                <a:gd name="connsiteX0" fmla="*/ 0 w 355237"/>
                <a:gd name="connsiteY0" fmla="*/ 276736 h 308831"/>
                <a:gd name="connsiteX1" fmla="*/ 39793 w 355237"/>
                <a:gd name="connsiteY1" fmla="*/ 306793 h 308831"/>
                <a:gd name="connsiteX2" fmla="*/ 146473 w 355237"/>
                <a:gd name="connsiteY2" fmla="*/ 301713 h 308831"/>
                <a:gd name="connsiteX3" fmla="*/ 263313 w 355237"/>
                <a:gd name="connsiteY3" fmla="*/ 266153 h 308831"/>
                <a:gd name="connsiteX4" fmla="*/ 326813 w 355237"/>
                <a:gd name="connsiteY4" fmla="*/ 195986 h 308831"/>
                <a:gd name="connsiteX5" fmla="*/ 346816 w 355237"/>
                <a:gd name="connsiteY5" fmla="*/ 41681 h 308831"/>
                <a:gd name="connsiteX6" fmla="*/ 203623 w 355237"/>
                <a:gd name="connsiteY6" fmla="*/ 88 h 308831"/>
                <a:gd name="connsiteX7" fmla="*/ 79798 w 355237"/>
                <a:gd name="connsiteY7" fmla="*/ 48666 h 308831"/>
                <a:gd name="connsiteX8" fmla="*/ 44873 w 355237"/>
                <a:gd name="connsiteY8" fmla="*/ 93433 h 308831"/>
                <a:gd name="connsiteX0" fmla="*/ 0 w 355237"/>
                <a:gd name="connsiteY0" fmla="*/ 276736 h 308831"/>
                <a:gd name="connsiteX1" fmla="*/ 39793 w 355237"/>
                <a:gd name="connsiteY1" fmla="*/ 306793 h 308831"/>
                <a:gd name="connsiteX2" fmla="*/ 146473 w 355237"/>
                <a:gd name="connsiteY2" fmla="*/ 301713 h 308831"/>
                <a:gd name="connsiteX3" fmla="*/ 263313 w 355237"/>
                <a:gd name="connsiteY3" fmla="*/ 266153 h 308831"/>
                <a:gd name="connsiteX4" fmla="*/ 326813 w 355237"/>
                <a:gd name="connsiteY4" fmla="*/ 195986 h 308831"/>
                <a:gd name="connsiteX5" fmla="*/ 346816 w 355237"/>
                <a:gd name="connsiteY5" fmla="*/ 41681 h 308831"/>
                <a:gd name="connsiteX6" fmla="*/ 203623 w 355237"/>
                <a:gd name="connsiteY6" fmla="*/ 88 h 308831"/>
                <a:gd name="connsiteX7" fmla="*/ 79798 w 355237"/>
                <a:gd name="connsiteY7" fmla="*/ 48666 h 308831"/>
                <a:gd name="connsiteX8" fmla="*/ 44873 w 355237"/>
                <a:gd name="connsiteY8" fmla="*/ 93433 h 308831"/>
                <a:gd name="connsiteX0" fmla="*/ 0 w 355237"/>
                <a:gd name="connsiteY0" fmla="*/ 276736 h 306876"/>
                <a:gd name="connsiteX1" fmla="*/ 39793 w 355237"/>
                <a:gd name="connsiteY1" fmla="*/ 306793 h 306876"/>
                <a:gd name="connsiteX2" fmla="*/ 263313 w 355237"/>
                <a:gd name="connsiteY2" fmla="*/ 266153 h 306876"/>
                <a:gd name="connsiteX3" fmla="*/ 326813 w 355237"/>
                <a:gd name="connsiteY3" fmla="*/ 195986 h 306876"/>
                <a:gd name="connsiteX4" fmla="*/ 346816 w 355237"/>
                <a:gd name="connsiteY4" fmla="*/ 41681 h 306876"/>
                <a:gd name="connsiteX5" fmla="*/ 203623 w 355237"/>
                <a:gd name="connsiteY5" fmla="*/ 88 h 306876"/>
                <a:gd name="connsiteX6" fmla="*/ 79798 w 355237"/>
                <a:gd name="connsiteY6" fmla="*/ 48666 h 306876"/>
                <a:gd name="connsiteX7" fmla="*/ 44873 w 355237"/>
                <a:gd name="connsiteY7" fmla="*/ 93433 h 306876"/>
                <a:gd name="connsiteX0" fmla="*/ 0 w 355237"/>
                <a:gd name="connsiteY0" fmla="*/ 276736 h 307692"/>
                <a:gd name="connsiteX1" fmla="*/ 39793 w 355237"/>
                <a:gd name="connsiteY1" fmla="*/ 306793 h 307692"/>
                <a:gd name="connsiteX2" fmla="*/ 253788 w 355237"/>
                <a:gd name="connsiteY2" fmla="*/ 289966 h 307692"/>
                <a:gd name="connsiteX3" fmla="*/ 326813 w 355237"/>
                <a:gd name="connsiteY3" fmla="*/ 195986 h 307692"/>
                <a:gd name="connsiteX4" fmla="*/ 346816 w 355237"/>
                <a:gd name="connsiteY4" fmla="*/ 41681 h 307692"/>
                <a:gd name="connsiteX5" fmla="*/ 203623 w 355237"/>
                <a:gd name="connsiteY5" fmla="*/ 88 h 307692"/>
                <a:gd name="connsiteX6" fmla="*/ 79798 w 355237"/>
                <a:gd name="connsiteY6" fmla="*/ 48666 h 307692"/>
                <a:gd name="connsiteX7" fmla="*/ 44873 w 355237"/>
                <a:gd name="connsiteY7" fmla="*/ 93433 h 307692"/>
                <a:gd name="connsiteX0" fmla="*/ 0 w 355237"/>
                <a:gd name="connsiteY0" fmla="*/ 276736 h 315780"/>
                <a:gd name="connsiteX1" fmla="*/ 39793 w 355237"/>
                <a:gd name="connsiteY1" fmla="*/ 306793 h 315780"/>
                <a:gd name="connsiteX2" fmla="*/ 253788 w 355237"/>
                <a:gd name="connsiteY2" fmla="*/ 289966 h 315780"/>
                <a:gd name="connsiteX3" fmla="*/ 326813 w 355237"/>
                <a:gd name="connsiteY3" fmla="*/ 195986 h 315780"/>
                <a:gd name="connsiteX4" fmla="*/ 346816 w 355237"/>
                <a:gd name="connsiteY4" fmla="*/ 41681 h 315780"/>
                <a:gd name="connsiteX5" fmla="*/ 203623 w 355237"/>
                <a:gd name="connsiteY5" fmla="*/ 88 h 315780"/>
                <a:gd name="connsiteX6" fmla="*/ 79798 w 355237"/>
                <a:gd name="connsiteY6" fmla="*/ 48666 h 315780"/>
                <a:gd name="connsiteX7" fmla="*/ 44873 w 355237"/>
                <a:gd name="connsiteY7" fmla="*/ 93433 h 315780"/>
                <a:gd name="connsiteX0" fmla="*/ 0 w 355237"/>
                <a:gd name="connsiteY0" fmla="*/ 276736 h 315780"/>
                <a:gd name="connsiteX1" fmla="*/ 39793 w 355237"/>
                <a:gd name="connsiteY1" fmla="*/ 306793 h 315780"/>
                <a:gd name="connsiteX2" fmla="*/ 253788 w 355237"/>
                <a:gd name="connsiteY2" fmla="*/ 289966 h 315780"/>
                <a:gd name="connsiteX3" fmla="*/ 326813 w 355237"/>
                <a:gd name="connsiteY3" fmla="*/ 195986 h 315780"/>
                <a:gd name="connsiteX4" fmla="*/ 346816 w 355237"/>
                <a:gd name="connsiteY4" fmla="*/ 41681 h 315780"/>
                <a:gd name="connsiteX5" fmla="*/ 203623 w 355237"/>
                <a:gd name="connsiteY5" fmla="*/ 88 h 315780"/>
                <a:gd name="connsiteX6" fmla="*/ 79798 w 355237"/>
                <a:gd name="connsiteY6" fmla="*/ 48666 h 315780"/>
                <a:gd name="connsiteX7" fmla="*/ 44873 w 355237"/>
                <a:gd name="connsiteY7" fmla="*/ 93433 h 315780"/>
                <a:gd name="connsiteX0" fmla="*/ 0 w 355237"/>
                <a:gd name="connsiteY0" fmla="*/ 276736 h 294043"/>
                <a:gd name="connsiteX1" fmla="*/ 253788 w 355237"/>
                <a:gd name="connsiteY1" fmla="*/ 289966 h 294043"/>
                <a:gd name="connsiteX2" fmla="*/ 326813 w 355237"/>
                <a:gd name="connsiteY2" fmla="*/ 195986 h 294043"/>
                <a:gd name="connsiteX3" fmla="*/ 346816 w 355237"/>
                <a:gd name="connsiteY3" fmla="*/ 41681 h 294043"/>
                <a:gd name="connsiteX4" fmla="*/ 203623 w 355237"/>
                <a:gd name="connsiteY4" fmla="*/ 88 h 294043"/>
                <a:gd name="connsiteX5" fmla="*/ 79798 w 355237"/>
                <a:gd name="connsiteY5" fmla="*/ 48666 h 294043"/>
                <a:gd name="connsiteX6" fmla="*/ 44873 w 355237"/>
                <a:gd name="connsiteY6" fmla="*/ 93433 h 294043"/>
                <a:gd name="connsiteX0" fmla="*/ 0 w 355237"/>
                <a:gd name="connsiteY0" fmla="*/ 276736 h 310112"/>
                <a:gd name="connsiteX1" fmla="*/ 160126 w 355237"/>
                <a:gd name="connsiteY1" fmla="*/ 307429 h 310112"/>
                <a:gd name="connsiteX2" fmla="*/ 326813 w 355237"/>
                <a:gd name="connsiteY2" fmla="*/ 195986 h 310112"/>
                <a:gd name="connsiteX3" fmla="*/ 346816 w 355237"/>
                <a:gd name="connsiteY3" fmla="*/ 41681 h 310112"/>
                <a:gd name="connsiteX4" fmla="*/ 203623 w 355237"/>
                <a:gd name="connsiteY4" fmla="*/ 88 h 310112"/>
                <a:gd name="connsiteX5" fmla="*/ 79798 w 355237"/>
                <a:gd name="connsiteY5" fmla="*/ 48666 h 310112"/>
                <a:gd name="connsiteX6" fmla="*/ 44873 w 355237"/>
                <a:gd name="connsiteY6" fmla="*/ 93433 h 310112"/>
                <a:gd name="connsiteX0" fmla="*/ 0 w 355237"/>
                <a:gd name="connsiteY0" fmla="*/ 276736 h 310112"/>
                <a:gd name="connsiteX1" fmla="*/ 160126 w 355237"/>
                <a:gd name="connsiteY1" fmla="*/ 307429 h 310112"/>
                <a:gd name="connsiteX2" fmla="*/ 326813 w 355237"/>
                <a:gd name="connsiteY2" fmla="*/ 195986 h 310112"/>
                <a:gd name="connsiteX3" fmla="*/ 346816 w 355237"/>
                <a:gd name="connsiteY3" fmla="*/ 41681 h 310112"/>
                <a:gd name="connsiteX4" fmla="*/ 203623 w 355237"/>
                <a:gd name="connsiteY4" fmla="*/ 88 h 310112"/>
                <a:gd name="connsiteX5" fmla="*/ 79798 w 355237"/>
                <a:gd name="connsiteY5" fmla="*/ 48666 h 310112"/>
                <a:gd name="connsiteX6" fmla="*/ 44873 w 355237"/>
                <a:gd name="connsiteY6" fmla="*/ 93433 h 310112"/>
                <a:gd name="connsiteX0" fmla="*/ 0 w 355237"/>
                <a:gd name="connsiteY0" fmla="*/ 276736 h 336168"/>
                <a:gd name="connsiteX1" fmla="*/ 117264 w 355237"/>
                <a:gd name="connsiteY1" fmla="*/ 334416 h 336168"/>
                <a:gd name="connsiteX2" fmla="*/ 326813 w 355237"/>
                <a:gd name="connsiteY2" fmla="*/ 195986 h 336168"/>
                <a:gd name="connsiteX3" fmla="*/ 346816 w 355237"/>
                <a:gd name="connsiteY3" fmla="*/ 41681 h 336168"/>
                <a:gd name="connsiteX4" fmla="*/ 203623 w 355237"/>
                <a:gd name="connsiteY4" fmla="*/ 88 h 336168"/>
                <a:gd name="connsiteX5" fmla="*/ 79798 w 355237"/>
                <a:gd name="connsiteY5" fmla="*/ 48666 h 336168"/>
                <a:gd name="connsiteX6" fmla="*/ 44873 w 355237"/>
                <a:gd name="connsiteY6" fmla="*/ 93433 h 336168"/>
                <a:gd name="connsiteX0" fmla="*/ 0 w 352062"/>
                <a:gd name="connsiteY0" fmla="*/ 278324 h 336205"/>
                <a:gd name="connsiteX1" fmla="*/ 114089 w 352062"/>
                <a:gd name="connsiteY1" fmla="*/ 334416 h 336205"/>
                <a:gd name="connsiteX2" fmla="*/ 323638 w 352062"/>
                <a:gd name="connsiteY2" fmla="*/ 195986 h 336205"/>
                <a:gd name="connsiteX3" fmla="*/ 343641 w 352062"/>
                <a:gd name="connsiteY3" fmla="*/ 41681 h 336205"/>
                <a:gd name="connsiteX4" fmla="*/ 200448 w 352062"/>
                <a:gd name="connsiteY4" fmla="*/ 88 h 336205"/>
                <a:gd name="connsiteX5" fmla="*/ 76623 w 352062"/>
                <a:gd name="connsiteY5" fmla="*/ 48666 h 336205"/>
                <a:gd name="connsiteX6" fmla="*/ 41698 w 352062"/>
                <a:gd name="connsiteY6" fmla="*/ 93433 h 336205"/>
                <a:gd name="connsiteX0" fmla="*/ 0 w 352062"/>
                <a:gd name="connsiteY0" fmla="*/ 278324 h 338434"/>
                <a:gd name="connsiteX1" fmla="*/ 114089 w 352062"/>
                <a:gd name="connsiteY1" fmla="*/ 334416 h 338434"/>
                <a:gd name="connsiteX2" fmla="*/ 323638 w 352062"/>
                <a:gd name="connsiteY2" fmla="*/ 195986 h 338434"/>
                <a:gd name="connsiteX3" fmla="*/ 343641 w 352062"/>
                <a:gd name="connsiteY3" fmla="*/ 41681 h 338434"/>
                <a:gd name="connsiteX4" fmla="*/ 200448 w 352062"/>
                <a:gd name="connsiteY4" fmla="*/ 88 h 338434"/>
                <a:gd name="connsiteX5" fmla="*/ 76623 w 352062"/>
                <a:gd name="connsiteY5" fmla="*/ 48666 h 338434"/>
                <a:gd name="connsiteX6" fmla="*/ 41698 w 352062"/>
                <a:gd name="connsiteY6" fmla="*/ 93433 h 338434"/>
                <a:gd name="connsiteX0" fmla="*/ 0 w 352062"/>
                <a:gd name="connsiteY0" fmla="*/ 278324 h 338434"/>
                <a:gd name="connsiteX1" fmla="*/ 114089 w 352062"/>
                <a:gd name="connsiteY1" fmla="*/ 334416 h 338434"/>
                <a:gd name="connsiteX2" fmla="*/ 323638 w 352062"/>
                <a:gd name="connsiteY2" fmla="*/ 195986 h 338434"/>
                <a:gd name="connsiteX3" fmla="*/ 343641 w 352062"/>
                <a:gd name="connsiteY3" fmla="*/ 41681 h 338434"/>
                <a:gd name="connsiteX4" fmla="*/ 200448 w 352062"/>
                <a:gd name="connsiteY4" fmla="*/ 88 h 338434"/>
                <a:gd name="connsiteX5" fmla="*/ 76623 w 352062"/>
                <a:gd name="connsiteY5" fmla="*/ 48666 h 338434"/>
                <a:gd name="connsiteX6" fmla="*/ 41698 w 352062"/>
                <a:gd name="connsiteY6" fmla="*/ 93433 h 338434"/>
                <a:gd name="connsiteX0" fmla="*/ 0 w 352481"/>
                <a:gd name="connsiteY0" fmla="*/ 289765 h 349875"/>
                <a:gd name="connsiteX1" fmla="*/ 114089 w 352481"/>
                <a:gd name="connsiteY1" fmla="*/ 345857 h 349875"/>
                <a:gd name="connsiteX2" fmla="*/ 323638 w 352481"/>
                <a:gd name="connsiteY2" fmla="*/ 207427 h 349875"/>
                <a:gd name="connsiteX3" fmla="*/ 343641 w 352481"/>
                <a:gd name="connsiteY3" fmla="*/ 53122 h 349875"/>
                <a:gd name="connsiteX4" fmla="*/ 200448 w 352481"/>
                <a:gd name="connsiteY4" fmla="*/ 11529 h 349875"/>
                <a:gd name="connsiteX5" fmla="*/ 76623 w 352481"/>
                <a:gd name="connsiteY5" fmla="*/ 60107 h 349875"/>
                <a:gd name="connsiteX6" fmla="*/ 41698 w 352481"/>
                <a:gd name="connsiteY6" fmla="*/ 104874 h 349875"/>
                <a:gd name="connsiteX0" fmla="*/ 0 w 352527"/>
                <a:gd name="connsiteY0" fmla="*/ 294152 h 354262"/>
                <a:gd name="connsiteX1" fmla="*/ 114089 w 352527"/>
                <a:gd name="connsiteY1" fmla="*/ 350244 h 354262"/>
                <a:gd name="connsiteX2" fmla="*/ 323638 w 352527"/>
                <a:gd name="connsiteY2" fmla="*/ 211814 h 354262"/>
                <a:gd name="connsiteX3" fmla="*/ 343641 w 352527"/>
                <a:gd name="connsiteY3" fmla="*/ 57509 h 354262"/>
                <a:gd name="connsiteX4" fmla="*/ 194098 w 352527"/>
                <a:gd name="connsiteY4" fmla="*/ 41 h 354262"/>
                <a:gd name="connsiteX5" fmla="*/ 76623 w 352527"/>
                <a:gd name="connsiteY5" fmla="*/ 64494 h 354262"/>
                <a:gd name="connsiteX6" fmla="*/ 41698 w 352527"/>
                <a:gd name="connsiteY6" fmla="*/ 109261 h 354262"/>
                <a:gd name="connsiteX0" fmla="*/ 0 w 352527"/>
                <a:gd name="connsiteY0" fmla="*/ 297678 h 357788"/>
                <a:gd name="connsiteX1" fmla="*/ 114089 w 352527"/>
                <a:gd name="connsiteY1" fmla="*/ 353770 h 357788"/>
                <a:gd name="connsiteX2" fmla="*/ 323638 w 352527"/>
                <a:gd name="connsiteY2" fmla="*/ 215340 h 357788"/>
                <a:gd name="connsiteX3" fmla="*/ 343641 w 352527"/>
                <a:gd name="connsiteY3" fmla="*/ 61035 h 357788"/>
                <a:gd name="connsiteX4" fmla="*/ 194098 w 352527"/>
                <a:gd name="connsiteY4" fmla="*/ 3567 h 357788"/>
                <a:gd name="connsiteX5" fmla="*/ 76623 w 352527"/>
                <a:gd name="connsiteY5" fmla="*/ 68020 h 357788"/>
                <a:gd name="connsiteX6" fmla="*/ 41698 w 352527"/>
                <a:gd name="connsiteY6" fmla="*/ 112787 h 357788"/>
                <a:gd name="connsiteX0" fmla="*/ 0 w 352527"/>
                <a:gd name="connsiteY0" fmla="*/ 295576 h 355686"/>
                <a:gd name="connsiteX1" fmla="*/ 114089 w 352527"/>
                <a:gd name="connsiteY1" fmla="*/ 351668 h 355686"/>
                <a:gd name="connsiteX2" fmla="*/ 323638 w 352527"/>
                <a:gd name="connsiteY2" fmla="*/ 213238 h 355686"/>
                <a:gd name="connsiteX3" fmla="*/ 343641 w 352527"/>
                <a:gd name="connsiteY3" fmla="*/ 58933 h 355686"/>
                <a:gd name="connsiteX4" fmla="*/ 194098 w 352527"/>
                <a:gd name="connsiteY4" fmla="*/ 1465 h 355686"/>
                <a:gd name="connsiteX5" fmla="*/ 41698 w 352527"/>
                <a:gd name="connsiteY5" fmla="*/ 110685 h 355686"/>
                <a:gd name="connsiteX0" fmla="*/ 0 w 352527"/>
                <a:gd name="connsiteY0" fmla="*/ 298610 h 358720"/>
                <a:gd name="connsiteX1" fmla="*/ 114089 w 352527"/>
                <a:gd name="connsiteY1" fmla="*/ 354702 h 358720"/>
                <a:gd name="connsiteX2" fmla="*/ 323638 w 352527"/>
                <a:gd name="connsiteY2" fmla="*/ 216272 h 358720"/>
                <a:gd name="connsiteX3" fmla="*/ 343641 w 352527"/>
                <a:gd name="connsiteY3" fmla="*/ 61967 h 358720"/>
                <a:gd name="connsiteX4" fmla="*/ 194098 w 352527"/>
                <a:gd name="connsiteY4" fmla="*/ 4499 h 358720"/>
                <a:gd name="connsiteX5" fmla="*/ 41698 w 352527"/>
                <a:gd name="connsiteY5" fmla="*/ 113719 h 358720"/>
                <a:gd name="connsiteX0" fmla="*/ 0 w 352527"/>
                <a:gd name="connsiteY0" fmla="*/ 299055 h 359165"/>
                <a:gd name="connsiteX1" fmla="*/ 114089 w 352527"/>
                <a:gd name="connsiteY1" fmla="*/ 355147 h 359165"/>
                <a:gd name="connsiteX2" fmla="*/ 323638 w 352527"/>
                <a:gd name="connsiteY2" fmla="*/ 216717 h 359165"/>
                <a:gd name="connsiteX3" fmla="*/ 343641 w 352527"/>
                <a:gd name="connsiteY3" fmla="*/ 62412 h 359165"/>
                <a:gd name="connsiteX4" fmla="*/ 194098 w 352527"/>
                <a:gd name="connsiteY4" fmla="*/ 4944 h 359165"/>
                <a:gd name="connsiteX5" fmla="*/ 41698 w 352527"/>
                <a:gd name="connsiteY5" fmla="*/ 114164 h 359165"/>
                <a:gd name="connsiteX0" fmla="*/ 0 w 352527"/>
                <a:gd name="connsiteY0" fmla="*/ 296396 h 356506"/>
                <a:gd name="connsiteX1" fmla="*/ 114089 w 352527"/>
                <a:gd name="connsiteY1" fmla="*/ 352488 h 356506"/>
                <a:gd name="connsiteX2" fmla="*/ 323638 w 352527"/>
                <a:gd name="connsiteY2" fmla="*/ 214058 h 356506"/>
                <a:gd name="connsiteX3" fmla="*/ 343641 w 352527"/>
                <a:gd name="connsiteY3" fmla="*/ 59753 h 356506"/>
                <a:gd name="connsiteX4" fmla="*/ 194098 w 352527"/>
                <a:gd name="connsiteY4" fmla="*/ 2285 h 356506"/>
                <a:gd name="connsiteX5" fmla="*/ 41698 w 352527"/>
                <a:gd name="connsiteY5" fmla="*/ 111505 h 356506"/>
                <a:gd name="connsiteX0" fmla="*/ 0 w 352527"/>
                <a:gd name="connsiteY0" fmla="*/ 295648 h 355758"/>
                <a:gd name="connsiteX1" fmla="*/ 114089 w 352527"/>
                <a:gd name="connsiteY1" fmla="*/ 351740 h 355758"/>
                <a:gd name="connsiteX2" fmla="*/ 323638 w 352527"/>
                <a:gd name="connsiteY2" fmla="*/ 213310 h 355758"/>
                <a:gd name="connsiteX3" fmla="*/ 343641 w 352527"/>
                <a:gd name="connsiteY3" fmla="*/ 59005 h 355758"/>
                <a:gd name="connsiteX4" fmla="*/ 194098 w 352527"/>
                <a:gd name="connsiteY4" fmla="*/ 1537 h 355758"/>
                <a:gd name="connsiteX5" fmla="*/ 63923 w 352527"/>
                <a:gd name="connsiteY5" fmla="*/ 112344 h 355758"/>
                <a:gd name="connsiteX0" fmla="*/ 0 w 352527"/>
                <a:gd name="connsiteY0" fmla="*/ 295648 h 355758"/>
                <a:gd name="connsiteX1" fmla="*/ 114089 w 352527"/>
                <a:gd name="connsiteY1" fmla="*/ 351740 h 355758"/>
                <a:gd name="connsiteX2" fmla="*/ 323638 w 352527"/>
                <a:gd name="connsiteY2" fmla="*/ 213310 h 355758"/>
                <a:gd name="connsiteX3" fmla="*/ 343641 w 352527"/>
                <a:gd name="connsiteY3" fmla="*/ 59005 h 355758"/>
                <a:gd name="connsiteX4" fmla="*/ 194098 w 352527"/>
                <a:gd name="connsiteY4" fmla="*/ 1537 h 355758"/>
                <a:gd name="connsiteX5" fmla="*/ 63923 w 352527"/>
                <a:gd name="connsiteY5" fmla="*/ 112344 h 355758"/>
                <a:gd name="connsiteX0" fmla="*/ 0 w 352527"/>
                <a:gd name="connsiteY0" fmla="*/ 296336 h 356446"/>
                <a:gd name="connsiteX1" fmla="*/ 114089 w 352527"/>
                <a:gd name="connsiteY1" fmla="*/ 352428 h 356446"/>
                <a:gd name="connsiteX2" fmla="*/ 323638 w 352527"/>
                <a:gd name="connsiteY2" fmla="*/ 213998 h 356446"/>
                <a:gd name="connsiteX3" fmla="*/ 343641 w 352527"/>
                <a:gd name="connsiteY3" fmla="*/ 59693 h 356446"/>
                <a:gd name="connsiteX4" fmla="*/ 194098 w 352527"/>
                <a:gd name="connsiteY4" fmla="*/ 2225 h 356446"/>
                <a:gd name="connsiteX5" fmla="*/ 43285 w 352527"/>
                <a:gd name="connsiteY5" fmla="*/ 127319 h 356446"/>
                <a:gd name="connsiteX0" fmla="*/ 0 w 337201"/>
                <a:gd name="connsiteY0" fmla="*/ 296336 h 356446"/>
                <a:gd name="connsiteX1" fmla="*/ 114089 w 337201"/>
                <a:gd name="connsiteY1" fmla="*/ 352428 h 356446"/>
                <a:gd name="connsiteX2" fmla="*/ 323638 w 337201"/>
                <a:gd name="connsiteY2" fmla="*/ 213998 h 356446"/>
                <a:gd name="connsiteX3" fmla="*/ 319829 w 337201"/>
                <a:gd name="connsiteY3" fmla="*/ 59693 h 356446"/>
                <a:gd name="connsiteX4" fmla="*/ 194098 w 337201"/>
                <a:gd name="connsiteY4" fmla="*/ 2225 h 356446"/>
                <a:gd name="connsiteX5" fmla="*/ 43285 w 337201"/>
                <a:gd name="connsiteY5" fmla="*/ 127319 h 356446"/>
                <a:gd name="connsiteX0" fmla="*/ 0 w 340119"/>
                <a:gd name="connsiteY0" fmla="*/ 296447 h 356557"/>
                <a:gd name="connsiteX1" fmla="*/ 114089 w 340119"/>
                <a:gd name="connsiteY1" fmla="*/ 352539 h 356557"/>
                <a:gd name="connsiteX2" fmla="*/ 323638 w 340119"/>
                <a:gd name="connsiteY2" fmla="*/ 214109 h 356557"/>
                <a:gd name="connsiteX3" fmla="*/ 319829 w 340119"/>
                <a:gd name="connsiteY3" fmla="*/ 59804 h 356557"/>
                <a:gd name="connsiteX4" fmla="*/ 194098 w 340119"/>
                <a:gd name="connsiteY4" fmla="*/ 2336 h 356557"/>
                <a:gd name="connsiteX5" fmla="*/ 43285 w 340119"/>
                <a:gd name="connsiteY5" fmla="*/ 127430 h 356557"/>
                <a:gd name="connsiteX0" fmla="*/ 0 w 340119"/>
                <a:gd name="connsiteY0" fmla="*/ 295288 h 355398"/>
                <a:gd name="connsiteX1" fmla="*/ 114089 w 340119"/>
                <a:gd name="connsiteY1" fmla="*/ 351380 h 355398"/>
                <a:gd name="connsiteX2" fmla="*/ 323638 w 340119"/>
                <a:gd name="connsiteY2" fmla="*/ 212950 h 355398"/>
                <a:gd name="connsiteX3" fmla="*/ 319829 w 340119"/>
                <a:gd name="connsiteY3" fmla="*/ 58645 h 355398"/>
                <a:gd name="connsiteX4" fmla="*/ 194098 w 340119"/>
                <a:gd name="connsiteY4" fmla="*/ 1177 h 355398"/>
                <a:gd name="connsiteX5" fmla="*/ 39507 w 340119"/>
                <a:gd name="connsiteY5" fmla="*/ 102171 h 355398"/>
                <a:gd name="connsiteX0" fmla="*/ 0 w 324901"/>
                <a:gd name="connsiteY0" fmla="*/ 297569 h 357679"/>
                <a:gd name="connsiteX1" fmla="*/ 114089 w 324901"/>
                <a:gd name="connsiteY1" fmla="*/ 353661 h 357679"/>
                <a:gd name="connsiteX2" fmla="*/ 323638 w 324901"/>
                <a:gd name="connsiteY2" fmla="*/ 215231 h 357679"/>
                <a:gd name="connsiteX3" fmla="*/ 194098 w 324901"/>
                <a:gd name="connsiteY3" fmla="*/ 3458 h 357679"/>
                <a:gd name="connsiteX4" fmla="*/ 39507 w 324901"/>
                <a:gd name="connsiteY4" fmla="*/ 104452 h 357679"/>
                <a:gd name="connsiteX0" fmla="*/ 0 w 325985"/>
                <a:gd name="connsiteY0" fmla="*/ 297569 h 357679"/>
                <a:gd name="connsiteX1" fmla="*/ 114089 w 325985"/>
                <a:gd name="connsiteY1" fmla="*/ 353661 h 357679"/>
                <a:gd name="connsiteX2" fmla="*/ 323638 w 325985"/>
                <a:gd name="connsiteY2" fmla="*/ 215231 h 357679"/>
                <a:gd name="connsiteX3" fmla="*/ 194098 w 325985"/>
                <a:gd name="connsiteY3" fmla="*/ 3458 h 357679"/>
                <a:gd name="connsiteX4" fmla="*/ 39507 w 325985"/>
                <a:gd name="connsiteY4" fmla="*/ 104452 h 357679"/>
                <a:gd name="connsiteX0" fmla="*/ 0 w 327174"/>
                <a:gd name="connsiteY0" fmla="*/ 294161 h 354271"/>
                <a:gd name="connsiteX1" fmla="*/ 114089 w 327174"/>
                <a:gd name="connsiteY1" fmla="*/ 350253 h 354271"/>
                <a:gd name="connsiteX2" fmla="*/ 323638 w 327174"/>
                <a:gd name="connsiteY2" fmla="*/ 211823 h 354271"/>
                <a:gd name="connsiteX3" fmla="*/ 194098 w 327174"/>
                <a:gd name="connsiteY3" fmla="*/ 50 h 354271"/>
                <a:gd name="connsiteX4" fmla="*/ 39507 w 327174"/>
                <a:gd name="connsiteY4" fmla="*/ 101044 h 354271"/>
                <a:gd name="connsiteX0" fmla="*/ 0 w 307463"/>
                <a:gd name="connsiteY0" fmla="*/ 296839 h 356949"/>
                <a:gd name="connsiteX1" fmla="*/ 114089 w 307463"/>
                <a:gd name="connsiteY1" fmla="*/ 352931 h 356949"/>
                <a:gd name="connsiteX2" fmla="*/ 304749 w 307463"/>
                <a:gd name="connsiteY2" fmla="*/ 199008 h 356949"/>
                <a:gd name="connsiteX3" fmla="*/ 194098 w 307463"/>
                <a:gd name="connsiteY3" fmla="*/ 2728 h 356949"/>
                <a:gd name="connsiteX4" fmla="*/ 39507 w 307463"/>
                <a:gd name="connsiteY4" fmla="*/ 103722 h 356949"/>
                <a:gd name="connsiteX0" fmla="*/ 0 w 307463"/>
                <a:gd name="connsiteY0" fmla="*/ 296839 h 356949"/>
                <a:gd name="connsiteX1" fmla="*/ 114089 w 307463"/>
                <a:gd name="connsiteY1" fmla="*/ 352931 h 356949"/>
                <a:gd name="connsiteX2" fmla="*/ 304749 w 307463"/>
                <a:gd name="connsiteY2" fmla="*/ 199008 h 356949"/>
                <a:gd name="connsiteX3" fmla="*/ 194098 w 307463"/>
                <a:gd name="connsiteY3" fmla="*/ 2728 h 356949"/>
                <a:gd name="connsiteX4" fmla="*/ 39507 w 307463"/>
                <a:gd name="connsiteY4" fmla="*/ 103722 h 356949"/>
                <a:gd name="connsiteX0" fmla="*/ 0 w 309975"/>
                <a:gd name="connsiteY0" fmla="*/ 296839 h 356949"/>
                <a:gd name="connsiteX1" fmla="*/ 114089 w 309975"/>
                <a:gd name="connsiteY1" fmla="*/ 352931 h 356949"/>
                <a:gd name="connsiteX2" fmla="*/ 304749 w 309975"/>
                <a:gd name="connsiteY2" fmla="*/ 199008 h 356949"/>
                <a:gd name="connsiteX3" fmla="*/ 194098 w 309975"/>
                <a:gd name="connsiteY3" fmla="*/ 2728 h 356949"/>
                <a:gd name="connsiteX4" fmla="*/ 39507 w 309975"/>
                <a:gd name="connsiteY4" fmla="*/ 103722 h 356949"/>
                <a:gd name="connsiteX0" fmla="*/ 0 w 307025"/>
                <a:gd name="connsiteY0" fmla="*/ 296839 h 356949"/>
                <a:gd name="connsiteX1" fmla="*/ 114089 w 307025"/>
                <a:gd name="connsiteY1" fmla="*/ 352931 h 356949"/>
                <a:gd name="connsiteX2" fmla="*/ 304749 w 307025"/>
                <a:gd name="connsiteY2" fmla="*/ 199008 h 356949"/>
                <a:gd name="connsiteX3" fmla="*/ 194098 w 307025"/>
                <a:gd name="connsiteY3" fmla="*/ 2728 h 356949"/>
                <a:gd name="connsiteX4" fmla="*/ 39507 w 307025"/>
                <a:gd name="connsiteY4" fmla="*/ 103722 h 356949"/>
                <a:gd name="connsiteX0" fmla="*/ 0 w 294094"/>
                <a:gd name="connsiteY0" fmla="*/ 295949 h 356059"/>
                <a:gd name="connsiteX1" fmla="*/ 114089 w 294094"/>
                <a:gd name="connsiteY1" fmla="*/ 352041 h 356059"/>
                <a:gd name="connsiteX2" fmla="*/ 291528 w 294094"/>
                <a:gd name="connsiteY2" fmla="*/ 177461 h 356059"/>
                <a:gd name="connsiteX3" fmla="*/ 194098 w 294094"/>
                <a:gd name="connsiteY3" fmla="*/ 1838 h 356059"/>
                <a:gd name="connsiteX4" fmla="*/ 39507 w 294094"/>
                <a:gd name="connsiteY4" fmla="*/ 102832 h 356059"/>
                <a:gd name="connsiteX0" fmla="*/ 0 w 294094"/>
                <a:gd name="connsiteY0" fmla="*/ 295949 h 356059"/>
                <a:gd name="connsiteX1" fmla="*/ 114089 w 294094"/>
                <a:gd name="connsiteY1" fmla="*/ 352041 h 356059"/>
                <a:gd name="connsiteX2" fmla="*/ 291528 w 294094"/>
                <a:gd name="connsiteY2" fmla="*/ 177461 h 356059"/>
                <a:gd name="connsiteX3" fmla="*/ 194098 w 294094"/>
                <a:gd name="connsiteY3" fmla="*/ 1838 h 356059"/>
                <a:gd name="connsiteX4" fmla="*/ 39507 w 294094"/>
                <a:gd name="connsiteY4" fmla="*/ 102832 h 356059"/>
                <a:gd name="connsiteX0" fmla="*/ 0 w 294039"/>
                <a:gd name="connsiteY0" fmla="*/ 314470 h 374580"/>
                <a:gd name="connsiteX1" fmla="*/ 114089 w 294039"/>
                <a:gd name="connsiteY1" fmla="*/ 370562 h 374580"/>
                <a:gd name="connsiteX2" fmla="*/ 291528 w 294039"/>
                <a:gd name="connsiteY2" fmla="*/ 195982 h 374580"/>
                <a:gd name="connsiteX3" fmla="*/ 192208 w 294039"/>
                <a:gd name="connsiteY3" fmla="*/ 1423 h 374580"/>
                <a:gd name="connsiteX4" fmla="*/ 39507 w 294039"/>
                <a:gd name="connsiteY4" fmla="*/ 121353 h 374580"/>
                <a:gd name="connsiteX0" fmla="*/ 0 w 294919"/>
                <a:gd name="connsiteY0" fmla="*/ 313122 h 373232"/>
                <a:gd name="connsiteX1" fmla="*/ 114089 w 294919"/>
                <a:gd name="connsiteY1" fmla="*/ 369214 h 373232"/>
                <a:gd name="connsiteX2" fmla="*/ 291528 w 294919"/>
                <a:gd name="connsiteY2" fmla="*/ 194634 h 373232"/>
                <a:gd name="connsiteX3" fmla="*/ 192208 w 294919"/>
                <a:gd name="connsiteY3" fmla="*/ 75 h 373232"/>
                <a:gd name="connsiteX4" fmla="*/ 39507 w 294919"/>
                <a:gd name="connsiteY4" fmla="*/ 120005 h 373232"/>
                <a:gd name="connsiteX0" fmla="*/ 0 w 303589"/>
                <a:gd name="connsiteY0" fmla="*/ 313122 h 373232"/>
                <a:gd name="connsiteX1" fmla="*/ 114089 w 303589"/>
                <a:gd name="connsiteY1" fmla="*/ 369214 h 373232"/>
                <a:gd name="connsiteX2" fmla="*/ 291528 w 303589"/>
                <a:gd name="connsiteY2" fmla="*/ 194634 h 373232"/>
                <a:gd name="connsiteX3" fmla="*/ 192208 w 303589"/>
                <a:gd name="connsiteY3" fmla="*/ 75 h 373232"/>
                <a:gd name="connsiteX4" fmla="*/ 39507 w 303589"/>
                <a:gd name="connsiteY4" fmla="*/ 120005 h 373232"/>
                <a:gd name="connsiteX0" fmla="*/ 0 w 303589"/>
                <a:gd name="connsiteY0" fmla="*/ 313122 h 373232"/>
                <a:gd name="connsiteX1" fmla="*/ 114089 w 303589"/>
                <a:gd name="connsiteY1" fmla="*/ 369214 h 373232"/>
                <a:gd name="connsiteX2" fmla="*/ 291528 w 303589"/>
                <a:gd name="connsiteY2" fmla="*/ 194634 h 373232"/>
                <a:gd name="connsiteX3" fmla="*/ 192208 w 303589"/>
                <a:gd name="connsiteY3" fmla="*/ 75 h 373232"/>
                <a:gd name="connsiteX4" fmla="*/ 39507 w 303589"/>
                <a:gd name="connsiteY4" fmla="*/ 120005 h 373232"/>
                <a:gd name="connsiteX0" fmla="*/ 0 w 303589"/>
                <a:gd name="connsiteY0" fmla="*/ 313122 h 373232"/>
                <a:gd name="connsiteX1" fmla="*/ 114089 w 303589"/>
                <a:gd name="connsiteY1" fmla="*/ 369214 h 373232"/>
                <a:gd name="connsiteX2" fmla="*/ 291528 w 303589"/>
                <a:gd name="connsiteY2" fmla="*/ 194634 h 373232"/>
                <a:gd name="connsiteX3" fmla="*/ 192208 w 303589"/>
                <a:gd name="connsiteY3" fmla="*/ 75 h 373232"/>
                <a:gd name="connsiteX4" fmla="*/ 39507 w 303589"/>
                <a:gd name="connsiteY4" fmla="*/ 120005 h 373232"/>
                <a:gd name="connsiteX0" fmla="*/ 0 w 303589"/>
                <a:gd name="connsiteY0" fmla="*/ 313122 h 369352"/>
                <a:gd name="connsiteX1" fmla="*/ 114089 w 303589"/>
                <a:gd name="connsiteY1" fmla="*/ 369214 h 369352"/>
                <a:gd name="connsiteX2" fmla="*/ 291528 w 303589"/>
                <a:gd name="connsiteY2" fmla="*/ 194634 h 369352"/>
                <a:gd name="connsiteX3" fmla="*/ 192208 w 303589"/>
                <a:gd name="connsiteY3" fmla="*/ 75 h 369352"/>
                <a:gd name="connsiteX4" fmla="*/ 39507 w 303589"/>
                <a:gd name="connsiteY4" fmla="*/ 120005 h 369352"/>
                <a:gd name="connsiteX0" fmla="*/ 0 w 303589"/>
                <a:gd name="connsiteY0" fmla="*/ 313122 h 369352"/>
                <a:gd name="connsiteX1" fmla="*/ 114089 w 303589"/>
                <a:gd name="connsiteY1" fmla="*/ 369214 h 369352"/>
                <a:gd name="connsiteX2" fmla="*/ 291528 w 303589"/>
                <a:gd name="connsiteY2" fmla="*/ 194634 h 369352"/>
                <a:gd name="connsiteX3" fmla="*/ 192208 w 303589"/>
                <a:gd name="connsiteY3" fmla="*/ 75 h 369352"/>
                <a:gd name="connsiteX4" fmla="*/ 39507 w 303589"/>
                <a:gd name="connsiteY4" fmla="*/ 120005 h 369352"/>
                <a:gd name="connsiteX0" fmla="*/ 0 w 303589"/>
                <a:gd name="connsiteY0" fmla="*/ 313122 h 369352"/>
                <a:gd name="connsiteX1" fmla="*/ 114089 w 303589"/>
                <a:gd name="connsiteY1" fmla="*/ 369214 h 369352"/>
                <a:gd name="connsiteX2" fmla="*/ 291528 w 303589"/>
                <a:gd name="connsiteY2" fmla="*/ 194634 h 369352"/>
                <a:gd name="connsiteX3" fmla="*/ 192208 w 303589"/>
                <a:gd name="connsiteY3" fmla="*/ 75 h 369352"/>
                <a:gd name="connsiteX4" fmla="*/ 39507 w 303589"/>
                <a:gd name="connsiteY4" fmla="*/ 120005 h 369352"/>
                <a:gd name="connsiteX0" fmla="*/ 0 w 303394"/>
                <a:gd name="connsiteY0" fmla="*/ 299371 h 355601"/>
                <a:gd name="connsiteX1" fmla="*/ 114089 w 303394"/>
                <a:gd name="connsiteY1" fmla="*/ 355463 h 355601"/>
                <a:gd name="connsiteX2" fmla="*/ 291528 w 303394"/>
                <a:gd name="connsiteY2" fmla="*/ 180883 h 355601"/>
                <a:gd name="connsiteX3" fmla="*/ 190320 w 303394"/>
                <a:gd name="connsiteY3" fmla="*/ 95 h 355601"/>
                <a:gd name="connsiteX4" fmla="*/ 39507 w 303394"/>
                <a:gd name="connsiteY4" fmla="*/ 106254 h 355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94" h="355601">
                  <a:moveTo>
                    <a:pt x="0" y="299371"/>
                  </a:moveTo>
                  <a:cubicBezTo>
                    <a:pt x="6835" y="348165"/>
                    <a:pt x="78509" y="356872"/>
                    <a:pt x="114089" y="355463"/>
                  </a:cubicBezTo>
                  <a:cubicBezTo>
                    <a:pt x="165496" y="353189"/>
                    <a:pt x="259436" y="294168"/>
                    <a:pt x="291528" y="180883"/>
                  </a:cubicBezTo>
                  <a:cubicBezTo>
                    <a:pt x="333197" y="43329"/>
                    <a:pt x="256879" y="3926"/>
                    <a:pt x="190320" y="95"/>
                  </a:cubicBezTo>
                  <a:cubicBezTo>
                    <a:pt x="146586" y="-2422"/>
                    <a:pt x="74432" y="45400"/>
                    <a:pt x="39507" y="106254"/>
                  </a:cubicBezTo>
                </a:path>
              </a:pathLst>
            </a:custGeom>
            <a:noFill/>
            <a:ln w="19050">
              <a:solidFill>
                <a:srgbClr val="00188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3132234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nodeType="withEffect">
                                  <p:stCondLst>
                                    <p:cond delay="50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childTnLst>
                          </p:cTn>
                        </p:par>
                        <p:par>
                          <p:cTn id="17" fill="hold">
                            <p:stCondLst>
                              <p:cond delay="1000"/>
                            </p:stCondLst>
                            <p:childTnLst>
                              <p:par>
                                <p:cTn id="18" presetID="41" presetClass="path" presetSubtype="0" accel="50000" decel="50000" fill="hold" grpId="0" nodeType="afterEffect">
                                  <p:stCondLst>
                                    <p:cond delay="0"/>
                                  </p:stCondLst>
                                  <p:childTnLst>
                                    <p:animMotion origin="layout" path="M  0 0 L0 -2.517001E-02 L0 -5.034003E-02" pathEditMode="relative" ptsTypes="">
                                      <p:cBhvr>
                                        <p:cTn id="19" dur="500" fill="hold"/>
                                        <p:tgtEl>
                                          <p:spTgt spid="9"/>
                                        </p:tgtEl>
                                        <p:attrNameLst>
                                          <p:attrName>ppt_x</p:attrName>
                                          <p:attrName>ppt_y</p:attrName>
                                        </p:attrNameLst>
                                      </p:cBhvr>
                                    </p:animMotion>
                                    <p:animScale>
                                      <p:cBhvr>
                                        <p:cTn id="20" dur="500" fill="hold">
                                          <p:stCondLst>
                                            <p:cond delay="0"/>
                                          </p:stCondLst>
                                        </p:cTn>
                                        <p:tgtEl>
                                          <p:spTgt spid="9"/>
                                        </p:tgtEl>
                                      </p:cBhvr>
                                      <p:from x="100000" y="100000"/>
                                      <p:to x="100000" y="100000"/>
                                    </p:animScale>
                                    <p:animRot by="0">
                                      <p:cBhvr>
                                        <p:cTn id="21" dur="500"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9" grpId="0" animBg="1"/>
      <p:bldP spid="12" grpId="0" animBg="1"/>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882" y="-1"/>
            <a:ext cx="6176375" cy="6994525"/>
            <a:chOff x="6134100" y="0"/>
            <a:chExt cx="6057900" cy="6858000"/>
          </a:xfrm>
        </p:grpSpPr>
        <p:sp>
          <p:nvSpPr>
            <p:cNvPr id="5" name="Rectangle 4"/>
            <p:cNvSpPr/>
            <p:nvPr/>
          </p:nvSpPr>
          <p:spPr>
            <a:xfrm>
              <a:off x="6134100" y="0"/>
              <a:ext cx="60579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6" name="Rectangle 5"/>
            <p:cNvSpPr/>
            <p:nvPr/>
          </p:nvSpPr>
          <p:spPr>
            <a:xfrm>
              <a:off x="6874571" y="2377175"/>
              <a:ext cx="4417275" cy="2126544"/>
            </a:xfrm>
            <a:prstGeom prst="rect">
              <a:avLst/>
            </a:prstGeom>
            <a:ln>
              <a:noFill/>
            </a:ln>
          </p:spPr>
          <p:txBody>
            <a:bodyPr wrap="square" lIns="91427">
              <a:spAutoFit/>
            </a:bodyPr>
            <a:lstStyle/>
            <a:p>
              <a:pPr marL="0" marR="0" lvl="4" indent="0" algn="ctr" defTabSz="932597" eaLnBrk="1" fontAlgn="auto" latinLnBrk="0" hangingPunct="1">
                <a:lnSpc>
                  <a:spcPct val="90000"/>
                </a:lnSpc>
                <a:spcBef>
                  <a:spcPts val="0"/>
                </a:spcBef>
                <a:spcAft>
                  <a:spcPts val="2400"/>
                </a:spcAft>
                <a:buClr>
                  <a:srgbClr val="0078D7"/>
                </a:buClr>
                <a:buSzPct val="75000"/>
                <a:buFontTx/>
                <a:buNone/>
                <a:tabLst/>
                <a:defRPr/>
              </a:pPr>
              <a:r>
                <a:rPr kumimoji="0" lang="en-US" sz="4896" b="0" i="0" u="none" strike="noStrike" kern="0" cap="none" spc="-104" normalizeH="0" baseline="0" noProof="0">
                  <a:ln w="3175">
                    <a:noFill/>
                  </a:ln>
                  <a:solidFill>
                    <a:schemeClr val="bg1"/>
                  </a:solidFill>
                  <a:effectLst/>
                  <a:uLnTx/>
                  <a:uFillTx/>
                  <a:latin typeface="Segoe UI Light" panose="020B0502040204020203" pitchFamily="34" charset="0"/>
                  <a:cs typeface="Arial" panose="020B0604020202020204" pitchFamily="34" charset="0"/>
                </a:rPr>
                <a:t>Share their password with co-workers</a:t>
              </a:r>
            </a:p>
          </p:txBody>
        </p:sp>
      </p:grpSp>
      <p:grpSp>
        <p:nvGrpSpPr>
          <p:cNvPr id="18" name="Group 4"/>
          <p:cNvGrpSpPr>
            <a:grpSpLocks noChangeAspect="1"/>
          </p:cNvGrpSpPr>
          <p:nvPr/>
        </p:nvGrpSpPr>
        <p:grpSpPr bwMode="auto">
          <a:xfrm>
            <a:off x="8183564" y="1428491"/>
            <a:ext cx="2246553" cy="3427906"/>
            <a:chOff x="4199" y="-1035"/>
            <a:chExt cx="793" cy="1210"/>
          </a:xfrm>
        </p:grpSpPr>
        <p:sp>
          <p:nvSpPr>
            <p:cNvPr id="20" name="Freeform 5"/>
            <p:cNvSpPr>
              <a:spLocks/>
            </p:cNvSpPr>
            <p:nvPr/>
          </p:nvSpPr>
          <p:spPr bwMode="auto">
            <a:xfrm>
              <a:off x="4259" y="-1035"/>
              <a:ext cx="673" cy="546"/>
            </a:xfrm>
            <a:custGeom>
              <a:avLst/>
              <a:gdLst>
                <a:gd name="T0" fmla="*/ 124 w 124"/>
                <a:gd name="T1" fmla="*/ 101 h 101"/>
                <a:gd name="T2" fmla="*/ 124 w 124"/>
                <a:gd name="T3" fmla="*/ 57 h 101"/>
                <a:gd name="T4" fmla="*/ 124 w 124"/>
                <a:gd name="T5" fmla="*/ 57 h 101"/>
                <a:gd name="T6" fmla="*/ 62 w 124"/>
                <a:gd name="T7" fmla="*/ 0 h 101"/>
                <a:gd name="T8" fmla="*/ 0 w 124"/>
                <a:gd name="T9" fmla="*/ 57 h 101"/>
                <a:gd name="T10" fmla="*/ 0 w 124"/>
                <a:gd name="T11" fmla="*/ 67 h 101"/>
                <a:gd name="T12" fmla="*/ 0 w 124"/>
                <a:gd name="T13" fmla="*/ 101 h 101"/>
              </a:gdLst>
              <a:ahLst/>
              <a:cxnLst>
                <a:cxn ang="0">
                  <a:pos x="T0" y="T1"/>
                </a:cxn>
                <a:cxn ang="0">
                  <a:pos x="T2" y="T3"/>
                </a:cxn>
                <a:cxn ang="0">
                  <a:pos x="T4" y="T5"/>
                </a:cxn>
                <a:cxn ang="0">
                  <a:pos x="T6" y="T7"/>
                </a:cxn>
                <a:cxn ang="0">
                  <a:pos x="T8" y="T9"/>
                </a:cxn>
                <a:cxn ang="0">
                  <a:pos x="T10" y="T11"/>
                </a:cxn>
                <a:cxn ang="0">
                  <a:pos x="T12" y="T13"/>
                </a:cxn>
              </a:cxnLst>
              <a:rect l="0" t="0" r="r" b="b"/>
              <a:pathLst>
                <a:path w="124" h="101">
                  <a:moveTo>
                    <a:pt x="124" y="101"/>
                  </a:moveTo>
                  <a:cubicBezTo>
                    <a:pt x="124" y="57"/>
                    <a:pt x="124" y="57"/>
                    <a:pt x="124" y="57"/>
                  </a:cubicBezTo>
                  <a:cubicBezTo>
                    <a:pt x="124" y="57"/>
                    <a:pt x="124" y="57"/>
                    <a:pt x="124" y="57"/>
                  </a:cubicBezTo>
                  <a:cubicBezTo>
                    <a:pt x="124" y="24"/>
                    <a:pt x="96" y="0"/>
                    <a:pt x="62" y="0"/>
                  </a:cubicBezTo>
                  <a:cubicBezTo>
                    <a:pt x="28" y="0"/>
                    <a:pt x="0" y="24"/>
                    <a:pt x="0" y="57"/>
                  </a:cubicBezTo>
                  <a:cubicBezTo>
                    <a:pt x="0" y="67"/>
                    <a:pt x="0" y="67"/>
                    <a:pt x="0" y="67"/>
                  </a:cubicBezTo>
                  <a:cubicBezTo>
                    <a:pt x="0" y="101"/>
                    <a:pt x="0" y="101"/>
                    <a:pt x="0" y="101"/>
                  </a:cubicBezTo>
                </a:path>
              </a:pathLst>
            </a:cu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1" name="Freeform 6"/>
            <p:cNvSpPr>
              <a:spLocks noEditPoints="1"/>
            </p:cNvSpPr>
            <p:nvPr/>
          </p:nvSpPr>
          <p:spPr bwMode="auto">
            <a:xfrm>
              <a:off x="4199" y="-398"/>
              <a:ext cx="793" cy="573"/>
            </a:xfrm>
            <a:custGeom>
              <a:avLst/>
              <a:gdLst>
                <a:gd name="T0" fmla="*/ 139 w 146"/>
                <a:gd name="T1" fmla="*/ 0 h 106"/>
                <a:gd name="T2" fmla="*/ 7 w 146"/>
                <a:gd name="T3" fmla="*/ 0 h 106"/>
                <a:gd name="T4" fmla="*/ 0 w 146"/>
                <a:gd name="T5" fmla="*/ 6 h 106"/>
                <a:gd name="T6" fmla="*/ 0 w 146"/>
                <a:gd name="T7" fmla="*/ 100 h 106"/>
                <a:gd name="T8" fmla="*/ 7 w 146"/>
                <a:gd name="T9" fmla="*/ 106 h 106"/>
                <a:gd name="T10" fmla="*/ 139 w 146"/>
                <a:gd name="T11" fmla="*/ 106 h 106"/>
                <a:gd name="T12" fmla="*/ 146 w 146"/>
                <a:gd name="T13" fmla="*/ 100 h 106"/>
                <a:gd name="T14" fmla="*/ 146 w 146"/>
                <a:gd name="T15" fmla="*/ 6 h 106"/>
                <a:gd name="T16" fmla="*/ 139 w 146"/>
                <a:gd name="T17" fmla="*/ 0 h 106"/>
                <a:gd name="T18" fmla="*/ 76 w 146"/>
                <a:gd name="T19" fmla="*/ 50 h 106"/>
                <a:gd name="T20" fmla="*/ 80 w 146"/>
                <a:gd name="T21" fmla="*/ 66 h 106"/>
                <a:gd name="T22" fmla="*/ 80 w 146"/>
                <a:gd name="T23" fmla="*/ 70 h 106"/>
                <a:gd name="T24" fmla="*/ 76 w 146"/>
                <a:gd name="T25" fmla="*/ 70 h 106"/>
                <a:gd name="T26" fmla="*/ 70 w 146"/>
                <a:gd name="T27" fmla="*/ 70 h 106"/>
                <a:gd name="T28" fmla="*/ 66 w 146"/>
                <a:gd name="T29" fmla="*/ 70 h 106"/>
                <a:gd name="T30" fmla="*/ 66 w 146"/>
                <a:gd name="T31" fmla="*/ 66 h 106"/>
                <a:gd name="T32" fmla="*/ 70 w 146"/>
                <a:gd name="T33" fmla="*/ 50 h 106"/>
                <a:gd name="T34" fmla="*/ 60 w 146"/>
                <a:gd name="T35" fmla="*/ 40 h 106"/>
                <a:gd name="T36" fmla="*/ 73 w 146"/>
                <a:gd name="T37" fmla="*/ 26 h 106"/>
                <a:gd name="T38" fmla="*/ 86 w 146"/>
                <a:gd name="T39" fmla="*/ 40 h 106"/>
                <a:gd name="T40" fmla="*/ 76 w 146"/>
                <a:gd name="T41" fmla="*/ 5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6" h="106">
                  <a:moveTo>
                    <a:pt x="139" y="0"/>
                  </a:moveTo>
                  <a:cubicBezTo>
                    <a:pt x="7" y="0"/>
                    <a:pt x="7" y="0"/>
                    <a:pt x="7" y="0"/>
                  </a:cubicBezTo>
                  <a:cubicBezTo>
                    <a:pt x="3" y="0"/>
                    <a:pt x="0" y="3"/>
                    <a:pt x="0" y="6"/>
                  </a:cubicBezTo>
                  <a:cubicBezTo>
                    <a:pt x="0" y="100"/>
                    <a:pt x="0" y="100"/>
                    <a:pt x="0" y="100"/>
                  </a:cubicBezTo>
                  <a:cubicBezTo>
                    <a:pt x="0" y="103"/>
                    <a:pt x="3" y="106"/>
                    <a:pt x="7" y="106"/>
                  </a:cubicBezTo>
                  <a:cubicBezTo>
                    <a:pt x="139" y="106"/>
                    <a:pt x="139" y="106"/>
                    <a:pt x="139" y="106"/>
                  </a:cubicBezTo>
                  <a:cubicBezTo>
                    <a:pt x="142" y="106"/>
                    <a:pt x="146" y="103"/>
                    <a:pt x="146" y="100"/>
                  </a:cubicBezTo>
                  <a:cubicBezTo>
                    <a:pt x="146" y="6"/>
                    <a:pt x="146" y="6"/>
                    <a:pt x="146" y="6"/>
                  </a:cubicBezTo>
                  <a:cubicBezTo>
                    <a:pt x="146" y="3"/>
                    <a:pt x="142" y="0"/>
                    <a:pt x="139" y="0"/>
                  </a:cubicBezTo>
                  <a:close/>
                  <a:moveTo>
                    <a:pt x="76" y="50"/>
                  </a:moveTo>
                  <a:cubicBezTo>
                    <a:pt x="80" y="66"/>
                    <a:pt x="80" y="66"/>
                    <a:pt x="80" y="66"/>
                  </a:cubicBezTo>
                  <a:cubicBezTo>
                    <a:pt x="80" y="70"/>
                    <a:pt x="80" y="70"/>
                    <a:pt x="80" y="70"/>
                  </a:cubicBezTo>
                  <a:cubicBezTo>
                    <a:pt x="80" y="70"/>
                    <a:pt x="80" y="70"/>
                    <a:pt x="76" y="70"/>
                  </a:cubicBezTo>
                  <a:cubicBezTo>
                    <a:pt x="70" y="70"/>
                    <a:pt x="70" y="70"/>
                    <a:pt x="70" y="70"/>
                  </a:cubicBezTo>
                  <a:cubicBezTo>
                    <a:pt x="66" y="70"/>
                    <a:pt x="66" y="70"/>
                    <a:pt x="66" y="70"/>
                  </a:cubicBezTo>
                  <a:cubicBezTo>
                    <a:pt x="66" y="66"/>
                    <a:pt x="66" y="66"/>
                    <a:pt x="66" y="66"/>
                  </a:cubicBezTo>
                  <a:cubicBezTo>
                    <a:pt x="70" y="50"/>
                    <a:pt x="70" y="50"/>
                    <a:pt x="70" y="50"/>
                  </a:cubicBezTo>
                  <a:cubicBezTo>
                    <a:pt x="63" y="46"/>
                    <a:pt x="60" y="43"/>
                    <a:pt x="60" y="40"/>
                  </a:cubicBezTo>
                  <a:cubicBezTo>
                    <a:pt x="60" y="33"/>
                    <a:pt x="66" y="26"/>
                    <a:pt x="73" y="26"/>
                  </a:cubicBezTo>
                  <a:cubicBezTo>
                    <a:pt x="80" y="26"/>
                    <a:pt x="86" y="33"/>
                    <a:pt x="86" y="40"/>
                  </a:cubicBezTo>
                  <a:cubicBezTo>
                    <a:pt x="86" y="43"/>
                    <a:pt x="83" y="46"/>
                    <a:pt x="76" y="50"/>
                  </a:cubicBezTo>
                  <a:close/>
                </a:path>
              </a:pathLst>
            </a:cu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sp>
        <p:nvSpPr>
          <p:cNvPr id="22" name="Rectangle: Rounded Corners 21"/>
          <p:cNvSpPr/>
          <p:nvPr/>
        </p:nvSpPr>
        <p:spPr>
          <a:xfrm>
            <a:off x="6892525" y="4589161"/>
            <a:ext cx="4889786" cy="1096236"/>
          </a:xfrm>
          <a:prstGeom prst="round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3" name="TextBox 22"/>
          <p:cNvSpPr txBox="1"/>
          <p:nvPr/>
        </p:nvSpPr>
        <p:spPr>
          <a:xfrm>
            <a:off x="7113672" y="4629284"/>
            <a:ext cx="3964217" cy="1374767"/>
          </a:xfrm>
          <a:prstGeom prst="rect">
            <a:avLst/>
          </a:prstGeom>
          <a:noFill/>
        </p:spPr>
        <p:txBody>
          <a:bodyPr wrap="square" rtlCol="0">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8159" b="0" i="0" u="none" strike="noStrike" kern="0" cap="none" spc="306" normalizeH="0" baseline="0" noProof="0">
                <a:ln>
                  <a:noFill/>
                </a:ln>
                <a:solidFill>
                  <a:schemeClr val="accent1"/>
                </a:solidFill>
                <a:effectLst/>
                <a:uLnTx/>
                <a:uFillTx/>
              </a:rPr>
              <a:t>*******</a:t>
            </a:r>
          </a:p>
        </p:txBody>
      </p:sp>
      <p:sp>
        <p:nvSpPr>
          <p:cNvPr id="35" name="Freeform: Shape 34"/>
          <p:cNvSpPr/>
          <p:nvPr/>
        </p:nvSpPr>
        <p:spPr>
          <a:xfrm>
            <a:off x="6861014" y="4589161"/>
            <a:ext cx="3258902" cy="1096236"/>
          </a:xfrm>
          <a:custGeom>
            <a:avLst/>
            <a:gdLst>
              <a:gd name="connsiteX0" fmla="*/ 130354 w 2325056"/>
              <a:gd name="connsiteY0" fmla="*/ 0 h 782107"/>
              <a:gd name="connsiteX1" fmla="*/ 2315974 w 2325056"/>
              <a:gd name="connsiteY1" fmla="*/ 0 h 782107"/>
              <a:gd name="connsiteX2" fmla="*/ 2325056 w 2325056"/>
              <a:gd name="connsiteY2" fmla="*/ 4090 h 782107"/>
              <a:gd name="connsiteX3" fmla="*/ 2325056 w 2325056"/>
              <a:gd name="connsiteY3" fmla="*/ 778018 h 782107"/>
              <a:gd name="connsiteX4" fmla="*/ 2315974 w 2325056"/>
              <a:gd name="connsiteY4" fmla="*/ 782107 h 782107"/>
              <a:gd name="connsiteX5" fmla="*/ 130354 w 2325056"/>
              <a:gd name="connsiteY5" fmla="*/ 782107 h 782107"/>
              <a:gd name="connsiteX6" fmla="*/ 0 w 2325056"/>
              <a:gd name="connsiteY6" fmla="*/ 651753 h 782107"/>
              <a:gd name="connsiteX7" fmla="*/ 0 w 2325056"/>
              <a:gd name="connsiteY7" fmla="*/ 130354 h 782107"/>
              <a:gd name="connsiteX8" fmla="*/ 130354 w 2325056"/>
              <a:gd name="connsiteY8" fmla="*/ 0 h 782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5056" h="782107">
                <a:moveTo>
                  <a:pt x="130354" y="0"/>
                </a:moveTo>
                <a:lnTo>
                  <a:pt x="2315974" y="0"/>
                </a:lnTo>
                <a:lnTo>
                  <a:pt x="2325056" y="4090"/>
                </a:lnTo>
                <a:lnTo>
                  <a:pt x="2325056" y="778018"/>
                </a:lnTo>
                <a:lnTo>
                  <a:pt x="2315974" y="782107"/>
                </a:lnTo>
                <a:lnTo>
                  <a:pt x="130354" y="782107"/>
                </a:lnTo>
                <a:cubicBezTo>
                  <a:pt x="58361" y="782107"/>
                  <a:pt x="0" y="723746"/>
                  <a:pt x="0" y="651753"/>
                </a:cubicBezTo>
                <a:lnTo>
                  <a:pt x="0" y="130354"/>
                </a:lnTo>
                <a:cubicBezTo>
                  <a:pt x="0" y="58361"/>
                  <a:pt x="58361" y="0"/>
                  <a:pt x="13035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4" name="TextBox 3"/>
          <p:cNvSpPr txBox="1"/>
          <p:nvPr/>
        </p:nvSpPr>
        <p:spPr>
          <a:xfrm>
            <a:off x="10037881" y="4589161"/>
            <a:ext cx="3237561" cy="1166245"/>
          </a:xfrm>
          <a:prstGeom prst="rect">
            <a:avLst/>
          </a:prstGeom>
          <a:noFill/>
        </p:spPr>
        <p:txBody>
          <a:bodyPr wrap="square" lIns="182854" tIns="146283" rIns="182854" bIns="146283" rtlCol="0">
            <a:spAutoFit/>
          </a:bodyPr>
          <a:lstStyle/>
          <a:p>
            <a:pPr marL="0" marR="0" lvl="0" indent="0" defTabSz="932597" eaLnBrk="1" fontAlgn="auto" latinLnBrk="0" hangingPunct="1">
              <a:lnSpc>
                <a:spcPct val="85000"/>
              </a:lnSpc>
              <a:spcBef>
                <a:spcPts val="0"/>
              </a:spcBef>
              <a:spcAft>
                <a:spcPts val="0"/>
              </a:spcAft>
              <a:buClrTx/>
              <a:buSzTx/>
              <a:buFontTx/>
              <a:buNone/>
              <a:tabLst/>
              <a:defRPr/>
            </a:pPr>
            <a:r>
              <a:rPr kumimoji="0" lang="en-US" sz="9791" b="1" i="0" u="none" strike="noStrike" kern="0" cap="none" spc="-153" normalizeH="0" baseline="-3000" noProof="0">
                <a:ln>
                  <a:noFill/>
                </a:ln>
                <a:solidFill>
                  <a:srgbClr val="0078D7"/>
                </a:solidFill>
                <a:effectLst/>
                <a:uLnTx/>
                <a:uFillTx/>
                <a:latin typeface="Segoe UI" panose="020B0502040204020203" pitchFamily="34" charset="0"/>
                <a:cs typeface="Arial" panose="020B0604020202020204" pitchFamily="34" charset="0"/>
              </a:rPr>
              <a:t>66</a:t>
            </a:r>
            <a:r>
              <a:rPr kumimoji="0" lang="en-US" sz="6731" b="0" i="0" u="none" strike="noStrike" kern="0" cap="none" spc="-153" normalizeH="0" baseline="-3000" noProof="0">
                <a:ln>
                  <a:noFill/>
                </a:ln>
                <a:solidFill>
                  <a:srgbClr val="0078D7"/>
                </a:solidFill>
                <a:effectLst/>
                <a:uLnTx/>
                <a:uFillTx/>
                <a:latin typeface="Segoe UI" panose="020B0502040204020203" pitchFamily="34" charset="0"/>
                <a:cs typeface="Arial" panose="020B0604020202020204" pitchFamily="34" charset="0"/>
              </a:rPr>
              <a:t>%</a:t>
            </a:r>
            <a:endParaRPr kumimoji="0" lang="en-US" sz="13871" b="0" i="0" u="none" strike="noStrike" kern="0" cap="none" spc="-153" normalizeH="0" baseline="-3000" noProof="0">
              <a:ln>
                <a:noFill/>
              </a:ln>
              <a:solidFill>
                <a:srgbClr val="0078D7"/>
              </a:solidFill>
              <a:effectLst/>
              <a:uLnTx/>
              <a:uFillTx/>
              <a:latin typeface="Segoe UI Light" panose="020B0502040204020203" pitchFamily="34" charset="0"/>
              <a:ea typeface="Segoe UI Black" panose="020B0A02040204020203" pitchFamily="34" charset="0"/>
              <a:cs typeface="Segoe UI" panose="020B0502040204020203" pitchFamily="34" charset="0"/>
            </a:endParaRPr>
          </a:p>
        </p:txBody>
      </p:sp>
    </p:spTree>
    <p:extLst>
      <p:ext uri="{BB962C8B-B14F-4D97-AF65-F5344CB8AC3E}">
        <p14:creationId xmlns:p14="http://schemas.microsoft.com/office/powerpoint/2010/main" val="6720285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3"/>
                                        </p:tgtEl>
                                      </p:cBhvr>
                                    </p:animEffect>
                                    <p:set>
                                      <p:cBhvr>
                                        <p:cTn id="7" dur="1" fill="hold">
                                          <p:stCondLst>
                                            <p:cond delay="499"/>
                                          </p:stCondLst>
                                        </p:cTn>
                                        <p:tgtEl>
                                          <p:spTgt spid="23"/>
                                        </p:tgtEl>
                                        <p:attrNameLst>
                                          <p:attrName>style.visibility</p:attrName>
                                        </p:attrNameLst>
                                      </p:cBhvr>
                                      <p:to>
                                        <p:strVal val="hidden"/>
                                      </p:to>
                                    </p:se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p:cNvSpPr txBox="1">
            <a:spLocks/>
          </p:cNvSpPr>
          <p:nvPr/>
        </p:nvSpPr>
        <p:spPr>
          <a:xfrm>
            <a:off x="274639" y="1485604"/>
            <a:ext cx="10925068" cy="4437962"/>
          </a:xfrm>
          <a:prstGeom prst="rect">
            <a:avLst/>
          </a:prstGeom>
        </p:spPr>
        <p:txBody>
          <a:bodyPr vert="horz" wrap="square" lIns="146304" tIns="91440" rIns="146304" bIns="91440" rtlCol="0">
            <a:noAutofit/>
          </a:bodyPr>
          <a:lstStyle>
            <a:lvl1pPr marL="342900" marR="0" indent="-3429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559" rtl="0" eaLnBrk="1" fontAlgn="auto" latinLnBrk="0" hangingPunct="1">
              <a:lnSpc>
                <a:spcPts val="5500"/>
              </a:lnSpc>
              <a:spcBef>
                <a:spcPts val="0"/>
              </a:spcBef>
              <a:spcAft>
                <a:spcPts val="918"/>
              </a:spcAft>
              <a:buClrTx/>
              <a:buSzPct val="90000"/>
              <a:buFont typeface="Wingdings" panose="05000000000000000000" pitchFamily="2" charset="2"/>
              <a:buNone/>
              <a:tabLst/>
              <a:defRPr/>
            </a:pPr>
            <a:r>
              <a:rPr kumimoji="0" lang="en-US" sz="3600" b="0" i="0" u="none" strike="noStrike" kern="1200" cap="none" spc="-102" normalizeH="0" baseline="0" noProof="0" dirty="0">
                <a:ln w="3175">
                  <a:noFill/>
                </a:ln>
                <a:solidFill>
                  <a:schemeClr val="bg1">
                    <a:lumMod val="50000"/>
                  </a:schemeClr>
                </a:solidFill>
                <a:effectLst/>
                <a:uLnTx/>
                <a:uFillTx/>
                <a:latin typeface="Segoe UI Light" pitchFamily="34" charset="0"/>
                <a:ea typeface="+mn-ea"/>
                <a:cs typeface="Arial" charset="0"/>
              </a:rPr>
              <a:t>Key based authentication system built into Windows 10</a:t>
            </a:r>
          </a:p>
          <a:p>
            <a:pPr marL="0" marR="0" lvl="0" indent="0" algn="l" defTabSz="932559" rtl="0" eaLnBrk="1" fontAlgn="auto" latinLnBrk="0" hangingPunct="1">
              <a:lnSpc>
                <a:spcPts val="5500"/>
              </a:lnSpc>
              <a:spcBef>
                <a:spcPts val="0"/>
              </a:spcBef>
              <a:spcAft>
                <a:spcPts val="918"/>
              </a:spcAft>
              <a:buClrTx/>
              <a:buSzPct val="90000"/>
              <a:buFont typeface="Wingdings" panose="05000000000000000000" pitchFamily="2" charset="2"/>
              <a:buNone/>
              <a:tabLst/>
              <a:defRPr/>
            </a:pPr>
            <a:r>
              <a:rPr kumimoji="0" lang="en-US" sz="3600" b="0" i="0" u="none" strike="noStrike" kern="1200" cap="none" spc="-102" normalizeH="0" baseline="0" noProof="0" dirty="0">
                <a:ln w="3175">
                  <a:noFill/>
                </a:ln>
                <a:solidFill>
                  <a:schemeClr val="bg1">
                    <a:lumMod val="50000"/>
                  </a:schemeClr>
                </a:solidFill>
                <a:effectLst/>
                <a:uLnTx/>
                <a:uFillTx/>
                <a:latin typeface="Segoe UI Light" pitchFamily="34" charset="0"/>
                <a:ea typeface="+mn-ea"/>
                <a:cs typeface="Arial" charset="0"/>
              </a:rPr>
              <a:t>Users create a gesture to use</a:t>
            </a:r>
          </a:p>
          <a:p>
            <a:pPr marL="0" marR="0" lvl="0" indent="0" algn="l" defTabSz="932559" rtl="0" eaLnBrk="1" fontAlgn="auto" latinLnBrk="0" hangingPunct="1">
              <a:lnSpc>
                <a:spcPts val="5500"/>
              </a:lnSpc>
              <a:spcBef>
                <a:spcPts val="0"/>
              </a:spcBef>
              <a:spcAft>
                <a:spcPts val="918"/>
              </a:spcAft>
              <a:buClrTx/>
              <a:buSzPct val="90000"/>
              <a:buFont typeface="Wingdings" panose="05000000000000000000" pitchFamily="2" charset="2"/>
              <a:buNone/>
              <a:tabLst/>
              <a:defRPr/>
            </a:pPr>
            <a:r>
              <a:rPr kumimoji="0" lang="en-US" sz="3600" b="0" i="0" u="none" strike="noStrike" kern="1200" cap="none" spc="-102" normalizeH="0" baseline="0" noProof="0" dirty="0">
                <a:ln w="3175">
                  <a:noFill/>
                </a:ln>
                <a:solidFill>
                  <a:schemeClr val="bg1">
                    <a:lumMod val="50000"/>
                  </a:schemeClr>
                </a:solidFill>
                <a:effectLst/>
                <a:uLnTx/>
                <a:uFillTx/>
                <a:latin typeface="Segoe UI Light" pitchFamily="34" charset="0"/>
                <a:ea typeface="+mn-ea"/>
                <a:cs typeface="Arial" charset="0"/>
              </a:rPr>
              <a:t>TPM protects a private key used to sign </a:t>
            </a:r>
            <a:r>
              <a:rPr kumimoji="0" lang="en-US" sz="3600" b="0" i="0" u="none" strike="noStrike" kern="1200" cap="none" spc="-102" normalizeH="0" baseline="0" noProof="0" dirty="0" err="1">
                <a:ln w="3175">
                  <a:noFill/>
                </a:ln>
                <a:solidFill>
                  <a:schemeClr val="bg1">
                    <a:lumMod val="50000"/>
                  </a:schemeClr>
                </a:solidFill>
                <a:effectLst/>
                <a:uLnTx/>
                <a:uFillTx/>
                <a:latin typeface="Segoe UI Light" pitchFamily="34" charset="0"/>
                <a:ea typeface="+mn-ea"/>
                <a:cs typeface="Arial" charset="0"/>
              </a:rPr>
              <a:t>auth</a:t>
            </a:r>
            <a:r>
              <a:rPr kumimoji="0" lang="en-US" sz="3600" b="0" i="0" u="none" strike="noStrike" kern="1200" cap="none" spc="-102" normalizeH="0" baseline="0" noProof="0" dirty="0">
                <a:ln w="3175">
                  <a:noFill/>
                </a:ln>
                <a:solidFill>
                  <a:schemeClr val="bg1">
                    <a:lumMod val="50000"/>
                  </a:schemeClr>
                </a:solidFill>
                <a:effectLst/>
                <a:uLnTx/>
                <a:uFillTx/>
                <a:latin typeface="Segoe UI Light" pitchFamily="34" charset="0"/>
                <a:ea typeface="+mn-ea"/>
                <a:cs typeface="Arial" charset="0"/>
              </a:rPr>
              <a:t> requests</a:t>
            </a:r>
          </a:p>
          <a:p>
            <a:pPr marL="0" marR="0" lvl="0" indent="0" algn="l" defTabSz="932559" rtl="0" eaLnBrk="1" fontAlgn="auto" latinLnBrk="0" hangingPunct="1">
              <a:lnSpc>
                <a:spcPts val="5500"/>
              </a:lnSpc>
              <a:spcBef>
                <a:spcPts val="0"/>
              </a:spcBef>
              <a:spcAft>
                <a:spcPts val="918"/>
              </a:spcAft>
              <a:buClrTx/>
              <a:buSzPct val="90000"/>
              <a:buFont typeface="Wingdings" panose="05000000000000000000" pitchFamily="2" charset="2"/>
              <a:buNone/>
              <a:tabLst/>
              <a:defRPr/>
            </a:pPr>
            <a:r>
              <a:rPr kumimoji="0" lang="en-US" sz="3600" b="0" i="0" u="none" strike="noStrike" kern="1200" cap="none" spc="-102" normalizeH="0" baseline="0" noProof="0" dirty="0">
                <a:ln w="3175">
                  <a:noFill/>
                </a:ln>
                <a:solidFill>
                  <a:schemeClr val="bg1">
                    <a:lumMod val="50000"/>
                  </a:schemeClr>
                </a:solidFill>
                <a:effectLst/>
                <a:uLnTx/>
                <a:uFillTx/>
                <a:latin typeface="Segoe UI Light" pitchFamily="34" charset="0"/>
                <a:ea typeface="+mn-ea"/>
                <a:cs typeface="Arial" charset="0"/>
              </a:rPr>
              <a:t>Eliminates the need to authenticate using a password</a:t>
            </a:r>
          </a:p>
        </p:txBody>
      </p:sp>
      <p:sp>
        <p:nvSpPr>
          <p:cNvPr id="14" name="Title 2"/>
          <p:cNvSpPr txBox="1">
            <a:spLocks/>
          </p:cNvSpPr>
          <p:nvPr/>
        </p:nvSpPr>
        <p:spPr>
          <a:xfrm>
            <a:off x="274639" y="295274"/>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dirty="0">
                <a:ln w="3175">
                  <a:noFill/>
                </a:ln>
                <a:solidFill>
                  <a:schemeClr val="tx2"/>
                </a:solidFill>
                <a:effectLst/>
                <a:uLnTx/>
                <a:uFillTx/>
                <a:latin typeface="Segoe UI Light"/>
                <a:ea typeface="+mn-ea"/>
                <a:cs typeface="Segoe UI" pitchFamily="34" charset="0"/>
              </a:rPr>
              <a:t>Windows Hello</a:t>
            </a:r>
            <a:endParaRPr kumimoji="0" lang="en-US" sz="4800" b="0" i="0" u="none" strike="noStrike" kern="1200" cap="none" spc="-102" normalizeH="0" baseline="30000" noProof="0" dirty="0">
              <a:ln w="3175">
                <a:noFill/>
              </a:ln>
              <a:solidFill>
                <a:schemeClr val="tx2"/>
              </a:solidFill>
              <a:effectLst/>
              <a:uLnTx/>
              <a:uFillTx/>
              <a:latin typeface="Segoe UI Light"/>
              <a:ea typeface="+mn-ea"/>
              <a:cs typeface="Segoe UI" pitchFamily="34" charset="0"/>
            </a:endParaRPr>
          </a:p>
        </p:txBody>
      </p:sp>
      <p:sp>
        <p:nvSpPr>
          <p:cNvPr id="6" name="Rectangle 5"/>
          <p:cNvSpPr/>
          <p:nvPr/>
        </p:nvSpPr>
        <p:spPr bwMode="auto">
          <a:xfrm>
            <a:off x="-1" y="5249872"/>
            <a:ext cx="11476037" cy="685790"/>
          </a:xfrm>
          <a:prstGeom prst="rect">
            <a:avLst/>
          </a:prstGeom>
          <a:solidFill>
            <a:srgbClr val="0078D7"/>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241300" marR="0" lvl="1"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mj-lt"/>
              </a:rPr>
              <a:t>BRK 2134: Deploy and manage Windows Hello for Business</a:t>
            </a:r>
            <a:endParaRPr kumimoji="0" lang="en-US" sz="2800" b="0" i="0" u="none" strike="noStrike" kern="0" cap="none" spc="0" normalizeH="0" baseline="0" noProof="0" dirty="0">
              <a:ln>
                <a:noFill/>
              </a:ln>
              <a:solidFill>
                <a:srgbClr val="FFFFFF"/>
              </a:solidFill>
              <a:effectLst/>
              <a:uLnTx/>
              <a:uFillTx/>
              <a:latin typeface="+mj-lt"/>
            </a:endParaRPr>
          </a:p>
        </p:txBody>
      </p:sp>
      <p:sp>
        <p:nvSpPr>
          <p:cNvPr id="7" name="Rectangle 6"/>
          <p:cNvSpPr/>
          <p:nvPr/>
        </p:nvSpPr>
        <p:spPr bwMode="auto">
          <a:xfrm>
            <a:off x="0" y="6011862"/>
            <a:ext cx="11476036" cy="677863"/>
          </a:xfrm>
          <a:prstGeom prst="rect">
            <a:avLst/>
          </a:prstGeom>
          <a:solidFill>
            <a:srgbClr val="0078D7"/>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241300" marR="0" lvl="1"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mj-lt"/>
              </a:rPr>
              <a:t>BRK 2063: Secure Windows apps and Microsoft Edge websites with Windows Hello</a:t>
            </a:r>
            <a:endParaRPr kumimoji="0" lang="en-US" sz="2800" b="0" i="0" u="none" strike="noStrike" kern="0" cap="none" spc="0" normalizeH="0" baseline="0" noProof="0" dirty="0">
              <a:ln>
                <a:noFill/>
              </a:ln>
              <a:solidFill>
                <a:srgbClr val="FFFFFF"/>
              </a:solidFill>
              <a:effectLst/>
              <a:uLnTx/>
              <a:uFillTx/>
              <a:latin typeface="+mj-lt"/>
            </a:endParaRPr>
          </a:p>
        </p:txBody>
      </p:sp>
    </p:spTree>
    <p:extLst>
      <p:ext uri="{BB962C8B-B14F-4D97-AF65-F5344CB8AC3E}">
        <p14:creationId xmlns:p14="http://schemas.microsoft.com/office/powerpoint/2010/main" val="3635191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animEffect transition="in" filter="fade">
                                      <p:cBhvr>
                                        <p:cTn id="11" dur="500"/>
                                        <p:tgtEl>
                                          <p:spTgt spid="1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xEl>
                                              <p:pRg st="2" end="2"/>
                                            </p:txEl>
                                          </p:spTgt>
                                        </p:tgtEl>
                                        <p:attrNameLst>
                                          <p:attrName>style.visibility</p:attrName>
                                        </p:attrNameLst>
                                      </p:cBhvr>
                                      <p:to>
                                        <p:strVal val="visible"/>
                                      </p:to>
                                    </p:set>
                                    <p:animEffect transition="in" filter="fade">
                                      <p:cBhvr>
                                        <p:cTn id="15" dur="500"/>
                                        <p:tgtEl>
                                          <p:spTgt spid="1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xEl>
                                              <p:pRg st="3" end="3"/>
                                            </p:txEl>
                                          </p:spTgt>
                                        </p:tgtEl>
                                        <p:attrNameLst>
                                          <p:attrName>style.visibility</p:attrName>
                                        </p:attrNameLst>
                                      </p:cBhvr>
                                      <p:to>
                                        <p:strVal val="visible"/>
                                      </p:to>
                                    </p:set>
                                    <p:animEffect transition="in" filter="fade">
                                      <p:cBhvr>
                                        <p:cTn id="19" dur="500"/>
                                        <p:tgtEl>
                                          <p:spTgt spid="1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274639" y="295274"/>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dirty="0">
                <a:ln w="3175">
                  <a:noFill/>
                </a:ln>
                <a:gradFill>
                  <a:gsLst>
                    <a:gs pos="1250">
                      <a:srgbClr val="404040"/>
                    </a:gs>
                    <a:gs pos="100000">
                      <a:srgbClr val="404040"/>
                    </a:gs>
                  </a:gsLst>
                  <a:lin ang="5400000" scaled="0"/>
                </a:gradFill>
                <a:effectLst/>
                <a:uLnTx/>
                <a:uFillTx/>
                <a:latin typeface="Segoe UI Light"/>
                <a:ea typeface="+mn-ea"/>
                <a:cs typeface="Segoe UI" pitchFamily="34" charset="0"/>
              </a:rPr>
              <a:t>Identity Mental Model</a:t>
            </a:r>
          </a:p>
        </p:txBody>
      </p:sp>
      <p:graphicFrame>
        <p:nvGraphicFramePr>
          <p:cNvPr id="8" name="Diagram 7"/>
          <p:cNvGraphicFramePr/>
          <p:nvPr>
            <p:extLst/>
          </p:nvPr>
        </p:nvGraphicFramePr>
        <p:xfrm>
          <a:off x="1" y="1058862"/>
          <a:ext cx="12436474" cy="57816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p:cNvSpPr/>
          <p:nvPr/>
        </p:nvSpPr>
        <p:spPr bwMode="auto">
          <a:xfrm>
            <a:off x="4237037" y="5173662"/>
            <a:ext cx="6629400" cy="571500"/>
          </a:xfrm>
          <a:prstGeom prst="rect">
            <a:avLst/>
          </a:prstGeom>
          <a:solidFill>
            <a:schemeClr val="tx2"/>
          </a:solidFill>
          <a:ln>
            <a:solidFill>
              <a:srgbClr val="FFFFFF"/>
            </a:solidFill>
          </a:ln>
          <a:effectLst/>
        </p:spPr>
        <p:txBody>
          <a:bodyPr lIns="91440" tIns="91440" rIns="34294" bIns="34294" rtlCol="0" anchor="b" anchorCtr="0"/>
          <a:lstStyle/>
          <a:p>
            <a:pPr marL="0" marR="0" lvl="0" indent="0" algn="ctr" defTabSz="932406"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a:ea typeface="+mn-ea"/>
                <a:cs typeface="+mn-cs"/>
              </a:rPr>
              <a:t>Web Account Manager</a:t>
            </a:r>
          </a:p>
          <a:p>
            <a:pPr marL="0" marR="0" lvl="0" indent="0" algn="ctr" defTabSz="932406"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cxnSp>
        <p:nvCxnSpPr>
          <p:cNvPr id="11" name="Straight Connector 10"/>
          <p:cNvCxnSpPr>
            <a:cxnSpLocks/>
          </p:cNvCxnSpPr>
          <p:nvPr/>
        </p:nvCxnSpPr>
        <p:spPr>
          <a:xfrm>
            <a:off x="4999037" y="4887912"/>
            <a:ext cx="0" cy="285750"/>
          </a:xfrm>
          <a:prstGeom prst="line">
            <a:avLst/>
          </a:prstGeom>
          <a:noFill/>
          <a:ln w="10795" cap="flat" cmpd="sng" algn="ctr">
            <a:solidFill>
              <a:srgbClr val="D83B01">
                <a:shade val="60000"/>
                <a:hueOff val="0"/>
                <a:satOff val="0"/>
                <a:lumOff val="0"/>
                <a:alphaOff val="0"/>
              </a:srgbClr>
            </a:solidFill>
            <a:prstDash val="solid"/>
          </a:ln>
          <a:effectLst/>
        </p:spPr>
      </p:cxnSp>
      <p:cxnSp>
        <p:nvCxnSpPr>
          <p:cNvPr id="12" name="Straight Connector 11"/>
          <p:cNvCxnSpPr>
            <a:cxnSpLocks/>
          </p:cNvCxnSpPr>
          <p:nvPr/>
        </p:nvCxnSpPr>
        <p:spPr>
          <a:xfrm>
            <a:off x="6751637" y="4887912"/>
            <a:ext cx="0" cy="285750"/>
          </a:xfrm>
          <a:prstGeom prst="line">
            <a:avLst/>
          </a:prstGeom>
          <a:noFill/>
          <a:ln w="10795" cap="flat" cmpd="sng" algn="ctr">
            <a:solidFill>
              <a:srgbClr val="D83B01">
                <a:shade val="60000"/>
                <a:hueOff val="0"/>
                <a:satOff val="0"/>
                <a:lumOff val="0"/>
                <a:alphaOff val="0"/>
              </a:srgbClr>
            </a:solidFill>
            <a:prstDash val="solid"/>
          </a:ln>
          <a:effectLst/>
        </p:spPr>
      </p:cxnSp>
      <p:cxnSp>
        <p:nvCxnSpPr>
          <p:cNvPr id="13" name="Straight Connector 12"/>
          <p:cNvCxnSpPr>
            <a:cxnSpLocks/>
          </p:cNvCxnSpPr>
          <p:nvPr/>
        </p:nvCxnSpPr>
        <p:spPr>
          <a:xfrm>
            <a:off x="8580437" y="4887912"/>
            <a:ext cx="0" cy="285750"/>
          </a:xfrm>
          <a:prstGeom prst="line">
            <a:avLst/>
          </a:prstGeom>
          <a:noFill/>
          <a:ln w="10795" cap="flat" cmpd="sng" algn="ctr">
            <a:solidFill>
              <a:srgbClr val="D83B01">
                <a:shade val="60000"/>
                <a:hueOff val="0"/>
                <a:satOff val="0"/>
                <a:lumOff val="0"/>
                <a:alphaOff val="0"/>
              </a:srgbClr>
            </a:solidFill>
            <a:prstDash val="solid"/>
          </a:ln>
          <a:effectLst/>
        </p:spPr>
      </p:cxnSp>
      <p:cxnSp>
        <p:nvCxnSpPr>
          <p:cNvPr id="14" name="Straight Connector 13"/>
          <p:cNvCxnSpPr>
            <a:cxnSpLocks/>
          </p:cNvCxnSpPr>
          <p:nvPr/>
        </p:nvCxnSpPr>
        <p:spPr>
          <a:xfrm>
            <a:off x="10256837" y="4887912"/>
            <a:ext cx="0" cy="285750"/>
          </a:xfrm>
          <a:prstGeom prst="line">
            <a:avLst/>
          </a:prstGeom>
          <a:noFill/>
          <a:ln w="10795" cap="flat" cmpd="sng" algn="ctr">
            <a:solidFill>
              <a:srgbClr val="D83B01">
                <a:shade val="60000"/>
                <a:hueOff val="0"/>
                <a:satOff val="0"/>
                <a:lumOff val="0"/>
                <a:alphaOff val="0"/>
              </a:srgbClr>
            </a:solidFill>
            <a:prstDash val="solid"/>
          </a:ln>
          <a:effectLst/>
        </p:spPr>
      </p:cxnSp>
      <p:sp>
        <p:nvSpPr>
          <p:cNvPr id="15" name="Rectangle 14"/>
          <p:cNvSpPr/>
          <p:nvPr/>
        </p:nvSpPr>
        <p:spPr bwMode="auto">
          <a:xfrm>
            <a:off x="4389436" y="5992812"/>
            <a:ext cx="6324601" cy="571500"/>
          </a:xfrm>
          <a:prstGeom prst="rect">
            <a:avLst/>
          </a:prstGeom>
          <a:solidFill>
            <a:schemeClr val="tx2"/>
          </a:solidFill>
          <a:ln>
            <a:solidFill>
              <a:srgbClr val="FFFFFF"/>
            </a:solidFill>
          </a:ln>
          <a:effectLst/>
        </p:spPr>
        <p:txBody>
          <a:bodyPr lIns="91440" tIns="91440" rIns="34294" bIns="34294" rtlCol="0" anchor="ctr" anchorCtr="0"/>
          <a:lstStyle/>
          <a:p>
            <a:pPr marL="0" marR="0" lvl="0" indent="0" algn="ctr" defTabSz="932406"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a:ea typeface="+mn-ea"/>
                <a:cs typeface="+mn-cs"/>
              </a:rPr>
              <a:t>Windows Hello</a:t>
            </a:r>
          </a:p>
        </p:txBody>
      </p:sp>
      <p:sp>
        <p:nvSpPr>
          <p:cNvPr id="10" name="Oval 9"/>
          <p:cNvSpPr/>
          <p:nvPr/>
        </p:nvSpPr>
        <p:spPr bwMode="auto">
          <a:xfrm>
            <a:off x="3246437" y="5885505"/>
            <a:ext cx="8610600" cy="836613"/>
          </a:xfrm>
          <a:prstGeom prst="ellipse">
            <a:avLst/>
          </a:prstGeom>
          <a:noFill/>
          <a:ln w="28575" cap="flat" cmpd="sng" algn="ctr">
            <a:solidFill>
              <a:schemeClr val="accent2"/>
            </a:solidFill>
            <a:prstDash val="solid"/>
            <a:headEnd type="none" w="med" len="med"/>
            <a:tailEnd type="none" w="med" len="med"/>
          </a:ln>
          <a:effectLst/>
        </p:spPr>
        <p:txBody>
          <a:bodyPr lIns="91440" tIns="91440" rIns="34294" bIns="34294" rtlCol="0" anchor="b" anchorCtr="0"/>
          <a:lstStyle/>
          <a:p>
            <a:pPr marL="0" marR="0" lvl="0" indent="0" algn="ctr" defTabSz="932406"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16" name="Straight Connector 15"/>
          <p:cNvCxnSpPr>
            <a:cxnSpLocks/>
          </p:cNvCxnSpPr>
          <p:nvPr/>
        </p:nvCxnSpPr>
        <p:spPr>
          <a:xfrm>
            <a:off x="7589837" y="5707062"/>
            <a:ext cx="0" cy="285750"/>
          </a:xfrm>
          <a:prstGeom prst="line">
            <a:avLst/>
          </a:prstGeom>
          <a:noFill/>
          <a:ln w="10795" cap="flat" cmpd="sng" algn="ctr">
            <a:solidFill>
              <a:srgbClr val="D83B01">
                <a:shade val="60000"/>
                <a:hueOff val="0"/>
                <a:satOff val="0"/>
                <a:lumOff val="0"/>
                <a:alphaOff val="0"/>
              </a:srgbClr>
            </a:solidFill>
            <a:prstDash val="solid"/>
          </a:ln>
          <a:effectLst/>
        </p:spPr>
      </p:cxnSp>
    </p:spTree>
    <p:extLst>
      <p:ext uri="{BB962C8B-B14F-4D97-AF65-F5344CB8AC3E}">
        <p14:creationId xmlns:p14="http://schemas.microsoft.com/office/powerpoint/2010/main" val="3095603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974"/>
          <p:cNvSpPr txBox="1">
            <a:spLocks/>
          </p:cNvSpPr>
          <p:nvPr/>
        </p:nvSpPr>
        <p:spPr>
          <a:xfrm>
            <a:off x="152244" y="364286"/>
            <a:ext cx="11166892" cy="1096970"/>
          </a:xfrm>
          <a:prstGeom prst="rect">
            <a:avLst/>
          </a:prstGeom>
        </p:spPr>
        <p:txBody>
          <a:bodyPr vert="horz" wrap="square" lIns="146262" tIns="91414" rIns="146262" bIns="91414" rtlCol="0" anchor="t">
            <a:noAutofit/>
          </a:bodyPr>
          <a:lstStyle>
            <a:lvl1pPr algn="l" defTabSz="932742" rtl="0" eaLnBrk="1" latinLnBrk="0" hangingPunct="1">
              <a:lnSpc>
                <a:spcPct val="90000"/>
              </a:lnSpc>
              <a:spcBef>
                <a:spcPct val="0"/>
              </a:spcBef>
              <a:buNone/>
              <a:defRPr lang="en-US" sz="4000" b="0" kern="1200" cap="none" spc="-102" baseline="0" dirty="0" smtClean="0">
                <a:ln w="3175">
                  <a:noFill/>
                </a:ln>
                <a:gradFill>
                  <a:gsLst>
                    <a:gs pos="1250">
                      <a:schemeClr val="accent1"/>
                    </a:gs>
                    <a:gs pos="100000">
                      <a:schemeClr val="accent1"/>
                    </a:gs>
                  </a:gsLst>
                  <a:lin ang="5400000" scaled="0"/>
                </a:gradFill>
                <a:effectLst/>
                <a:latin typeface="Segoe UI Semibold" panose="020B0702040204020203" pitchFamily="34" charset="0"/>
                <a:ea typeface="+mn-ea"/>
                <a:cs typeface="Segoe UI Semibold" panose="020B0702040204020203" pitchFamily="34" charset="0"/>
              </a:defRPr>
            </a:lvl1pPr>
          </a:lstStyle>
          <a:p>
            <a:pPr marL="0" marR="0" lvl="0" indent="0" algn="l" defTabSz="951304" rtl="0" eaLnBrk="1" fontAlgn="auto" latinLnBrk="0" hangingPunct="1">
              <a:lnSpc>
                <a:spcPct val="90000"/>
              </a:lnSpc>
              <a:spcBef>
                <a:spcPct val="0"/>
              </a:spcBef>
              <a:spcAft>
                <a:spcPts val="600"/>
              </a:spcAft>
              <a:buClrTx/>
              <a:buSzTx/>
              <a:buFontTx/>
              <a:buNone/>
              <a:tabLst/>
              <a:defRPr/>
            </a:pPr>
            <a:r>
              <a:rPr kumimoji="0" lang="en-US" sz="4800" b="0" i="0" u="none" strike="noStrike" kern="1200" cap="none" spc="-102" normalizeH="0" baseline="0" noProof="0" dirty="0">
                <a:ln w="3175">
                  <a:noFill/>
                </a:ln>
                <a:gradFill>
                  <a:gsLst>
                    <a:gs pos="1250">
                      <a:srgbClr val="404040"/>
                    </a:gs>
                    <a:gs pos="100000">
                      <a:srgbClr val="404040"/>
                    </a:gs>
                  </a:gsLst>
                  <a:lin ang="5400000" scaled="0"/>
                </a:gradFill>
                <a:effectLst/>
                <a:uLnTx/>
                <a:uFillTx/>
                <a:latin typeface="Segoe UI Light"/>
                <a:ea typeface="+mn-ea"/>
                <a:cs typeface="Segoe UI" pitchFamily="34" charset="0"/>
              </a:rPr>
              <a:t>Companion device authentication</a:t>
            </a:r>
          </a:p>
        </p:txBody>
      </p:sp>
      <p:sp>
        <p:nvSpPr>
          <p:cNvPr id="19" name="Rectangle 18"/>
          <p:cNvSpPr/>
          <p:nvPr/>
        </p:nvSpPr>
        <p:spPr bwMode="auto">
          <a:xfrm>
            <a:off x="992555" y="1668462"/>
            <a:ext cx="10451366" cy="2026633"/>
          </a:xfrm>
          <a:prstGeom prst="rect">
            <a:avLst/>
          </a:prstGeom>
          <a:solidFill>
            <a:srgbClr val="FBFBFB"/>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solidFill>
                <a:srgbClr val="0078D7"/>
              </a:solidFill>
              <a:effectLst/>
              <a:uLnTx/>
              <a:uFillTx/>
              <a:latin typeface="Segoe UI"/>
              <a:ea typeface="Segoe UI" pitchFamily="34" charset="0"/>
              <a:cs typeface="Segoe UI" pitchFamily="34" charset="0"/>
            </a:endParaRPr>
          </a:p>
        </p:txBody>
      </p:sp>
      <p:grpSp>
        <p:nvGrpSpPr>
          <p:cNvPr id="20" name="Group 19"/>
          <p:cNvGrpSpPr/>
          <p:nvPr/>
        </p:nvGrpSpPr>
        <p:grpSpPr>
          <a:xfrm>
            <a:off x="5515581" y="1869242"/>
            <a:ext cx="1405314" cy="1041290"/>
            <a:chOff x="6611938" y="6832601"/>
            <a:chExt cx="263525" cy="195263"/>
          </a:xfrm>
        </p:grpSpPr>
        <p:sp>
          <p:nvSpPr>
            <p:cNvPr id="21" name="Freeform 8"/>
            <p:cNvSpPr>
              <a:spLocks/>
            </p:cNvSpPr>
            <p:nvPr/>
          </p:nvSpPr>
          <p:spPr bwMode="auto">
            <a:xfrm>
              <a:off x="6691313" y="6999288"/>
              <a:ext cx="104775" cy="28575"/>
            </a:xfrm>
            <a:custGeom>
              <a:avLst/>
              <a:gdLst>
                <a:gd name="T0" fmla="*/ 66 w 66"/>
                <a:gd name="T1" fmla="*/ 18 h 18"/>
                <a:gd name="T2" fmla="*/ 0 w 66"/>
                <a:gd name="T3" fmla="*/ 18 h 18"/>
                <a:gd name="T4" fmla="*/ 11 w 66"/>
                <a:gd name="T5" fmla="*/ 0 h 18"/>
                <a:gd name="T6" fmla="*/ 56 w 66"/>
                <a:gd name="T7" fmla="*/ 0 h 18"/>
                <a:gd name="T8" fmla="*/ 66 w 66"/>
                <a:gd name="T9" fmla="*/ 18 h 18"/>
              </a:gdLst>
              <a:ahLst/>
              <a:cxnLst>
                <a:cxn ang="0">
                  <a:pos x="T0" y="T1"/>
                </a:cxn>
                <a:cxn ang="0">
                  <a:pos x="T2" y="T3"/>
                </a:cxn>
                <a:cxn ang="0">
                  <a:pos x="T4" y="T5"/>
                </a:cxn>
                <a:cxn ang="0">
                  <a:pos x="T6" y="T7"/>
                </a:cxn>
                <a:cxn ang="0">
                  <a:pos x="T8" y="T9"/>
                </a:cxn>
              </a:cxnLst>
              <a:rect l="0" t="0" r="r" b="b"/>
              <a:pathLst>
                <a:path w="66" h="18">
                  <a:moveTo>
                    <a:pt x="66" y="18"/>
                  </a:moveTo>
                  <a:lnTo>
                    <a:pt x="0" y="18"/>
                  </a:lnTo>
                  <a:lnTo>
                    <a:pt x="11" y="0"/>
                  </a:lnTo>
                  <a:lnTo>
                    <a:pt x="56" y="0"/>
                  </a:lnTo>
                  <a:lnTo>
                    <a:pt x="66" y="18"/>
                  </a:lnTo>
                  <a:close/>
                </a:path>
              </a:pathLst>
            </a:custGeom>
            <a:noFill/>
            <a:ln w="11113" cap="rnd">
              <a:solidFill>
                <a:srgbClr val="0078D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sp>
          <p:nvSpPr>
            <p:cNvPr id="22" name="Line 54"/>
            <p:cNvSpPr>
              <a:spLocks noChangeShapeType="1"/>
            </p:cNvSpPr>
            <p:nvPr/>
          </p:nvSpPr>
          <p:spPr bwMode="auto">
            <a:xfrm>
              <a:off x="6653213" y="6999288"/>
              <a:ext cx="180975" cy="0"/>
            </a:xfrm>
            <a:prstGeom prst="line">
              <a:avLst/>
            </a:prstGeom>
            <a:noFill/>
            <a:ln w="11113" cap="rnd">
              <a:solidFill>
                <a:srgbClr val="0078D7"/>
              </a:solidFill>
              <a:prstDash val="solid"/>
              <a:round/>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sp>
          <p:nvSpPr>
            <p:cNvPr id="23" name="Rectangle 56"/>
            <p:cNvSpPr>
              <a:spLocks noChangeArrowheads="1"/>
            </p:cNvSpPr>
            <p:nvPr/>
          </p:nvSpPr>
          <p:spPr bwMode="auto">
            <a:xfrm>
              <a:off x="6645276" y="6832601"/>
              <a:ext cx="195263" cy="136525"/>
            </a:xfrm>
            <a:prstGeom prst="rect">
              <a:avLst/>
            </a:prstGeom>
            <a:noFill/>
            <a:ln w="11113" cap="rnd">
              <a:solidFill>
                <a:srgbClr val="0078D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sp>
          <p:nvSpPr>
            <p:cNvPr id="24" name="Freeform 57"/>
            <p:cNvSpPr>
              <a:spLocks/>
            </p:cNvSpPr>
            <p:nvPr/>
          </p:nvSpPr>
          <p:spPr bwMode="auto">
            <a:xfrm>
              <a:off x="6611938" y="6969126"/>
              <a:ext cx="263525" cy="58738"/>
            </a:xfrm>
            <a:custGeom>
              <a:avLst/>
              <a:gdLst>
                <a:gd name="T0" fmla="*/ 166 w 166"/>
                <a:gd name="T1" fmla="*/ 37 h 37"/>
                <a:gd name="T2" fmla="*/ 0 w 166"/>
                <a:gd name="T3" fmla="*/ 37 h 37"/>
                <a:gd name="T4" fmla="*/ 21 w 166"/>
                <a:gd name="T5" fmla="*/ 0 h 37"/>
                <a:gd name="T6" fmla="*/ 144 w 166"/>
                <a:gd name="T7" fmla="*/ 0 h 37"/>
                <a:gd name="T8" fmla="*/ 166 w 166"/>
                <a:gd name="T9" fmla="*/ 37 h 37"/>
              </a:gdLst>
              <a:ahLst/>
              <a:cxnLst>
                <a:cxn ang="0">
                  <a:pos x="T0" y="T1"/>
                </a:cxn>
                <a:cxn ang="0">
                  <a:pos x="T2" y="T3"/>
                </a:cxn>
                <a:cxn ang="0">
                  <a:pos x="T4" y="T5"/>
                </a:cxn>
                <a:cxn ang="0">
                  <a:pos x="T6" y="T7"/>
                </a:cxn>
                <a:cxn ang="0">
                  <a:pos x="T8" y="T9"/>
                </a:cxn>
              </a:cxnLst>
              <a:rect l="0" t="0" r="r" b="b"/>
              <a:pathLst>
                <a:path w="166" h="37">
                  <a:moveTo>
                    <a:pt x="166" y="37"/>
                  </a:moveTo>
                  <a:lnTo>
                    <a:pt x="0" y="37"/>
                  </a:lnTo>
                  <a:lnTo>
                    <a:pt x="21" y="0"/>
                  </a:lnTo>
                  <a:lnTo>
                    <a:pt x="144" y="0"/>
                  </a:lnTo>
                  <a:lnTo>
                    <a:pt x="166" y="37"/>
                  </a:lnTo>
                  <a:close/>
                </a:path>
              </a:pathLst>
            </a:custGeom>
            <a:noFill/>
            <a:ln w="11113" cap="rnd">
              <a:solidFill>
                <a:srgbClr val="0078D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grpSp>
      <p:sp>
        <p:nvSpPr>
          <p:cNvPr id="25" name="TextBox 24"/>
          <p:cNvSpPr txBox="1"/>
          <p:nvPr/>
        </p:nvSpPr>
        <p:spPr>
          <a:xfrm>
            <a:off x="2448357" y="2965463"/>
            <a:ext cx="7539762" cy="544688"/>
          </a:xfrm>
          <a:prstGeom prst="rect">
            <a:avLst/>
          </a:prstGeom>
          <a:noFill/>
        </p:spPr>
        <p:txBody>
          <a:bodyPr wrap="square" lIns="182854" tIns="146283" rIns="182854" bIns="146283" rtlCol="0">
            <a:spAutoFit/>
          </a:bodyPr>
          <a:lstStyle/>
          <a:p>
            <a:pPr marL="0" marR="0" lvl="0" indent="0" algn="ctr" defTabSz="932597" eaLnBrk="1" fontAlgn="auto" latinLnBrk="0" hangingPunct="1">
              <a:lnSpc>
                <a:spcPct val="90000"/>
              </a:lnSpc>
              <a:spcBef>
                <a:spcPts val="0"/>
              </a:spcBef>
              <a:spcAft>
                <a:spcPts val="600"/>
              </a:spcAft>
              <a:buClrTx/>
              <a:buSzTx/>
              <a:buFontTx/>
              <a:buNone/>
              <a:tabLst/>
              <a:defRPr/>
            </a:pPr>
            <a:r>
              <a:rPr kumimoji="0" lang="en-US" sz="1800" b="1" i="0" u="none" strike="noStrike" kern="0" cap="none" spc="0" normalizeH="0" baseline="0" noProof="0">
                <a:ln>
                  <a:noFill/>
                </a:ln>
                <a:solidFill>
                  <a:srgbClr val="737373"/>
                </a:solidFill>
                <a:effectLst/>
                <a:uLnTx/>
                <a:uFillTx/>
                <a:cs typeface="Segoe UI" panose="020B0502040204020203" pitchFamily="34" charset="0"/>
              </a:rPr>
              <a:t>WINDOWS HELLO COMPANION DEVICE FRAMEWORK</a:t>
            </a:r>
          </a:p>
        </p:txBody>
      </p:sp>
      <p:grpSp>
        <p:nvGrpSpPr>
          <p:cNvPr id="26" name="Group 25"/>
          <p:cNvGrpSpPr/>
          <p:nvPr/>
        </p:nvGrpSpPr>
        <p:grpSpPr>
          <a:xfrm>
            <a:off x="992555" y="3774897"/>
            <a:ext cx="10451367" cy="2250662"/>
            <a:chOff x="998761" y="3848401"/>
            <a:chExt cx="10452849" cy="2250982"/>
          </a:xfrm>
        </p:grpSpPr>
        <p:sp>
          <p:nvSpPr>
            <p:cNvPr id="27" name="Rectangle 26"/>
            <p:cNvSpPr/>
            <p:nvPr/>
          </p:nvSpPr>
          <p:spPr bwMode="auto">
            <a:xfrm flipH="1">
              <a:off x="1002559" y="3848401"/>
              <a:ext cx="2528792" cy="2233052"/>
            </a:xfrm>
            <a:prstGeom prst="rect">
              <a:avLst/>
            </a:prstGeom>
            <a:solidFill>
              <a:srgbClr val="FBFBFB"/>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solidFill>
                  <a:srgbClr val="0078D7"/>
                </a:solidFill>
                <a:effectLst/>
                <a:uLnTx/>
                <a:uFillTx/>
                <a:latin typeface="Segoe UI"/>
                <a:ea typeface="Segoe UI" pitchFamily="34" charset="0"/>
                <a:cs typeface="Segoe UI" pitchFamily="34" charset="0"/>
              </a:endParaRPr>
            </a:p>
          </p:txBody>
        </p:sp>
        <p:sp>
          <p:nvSpPr>
            <p:cNvPr id="28" name="Rectangle 27"/>
            <p:cNvSpPr/>
            <p:nvPr/>
          </p:nvSpPr>
          <p:spPr bwMode="auto">
            <a:xfrm flipH="1">
              <a:off x="3636746" y="3848401"/>
              <a:ext cx="2528792" cy="2233052"/>
            </a:xfrm>
            <a:prstGeom prst="rect">
              <a:avLst/>
            </a:prstGeom>
            <a:solidFill>
              <a:srgbClr val="FBFBFB"/>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solidFill>
                  <a:srgbClr val="0078D7"/>
                </a:solidFill>
                <a:effectLst/>
                <a:uLnTx/>
                <a:uFillTx/>
                <a:latin typeface="Segoe UI"/>
                <a:ea typeface="Segoe UI" pitchFamily="34" charset="0"/>
                <a:cs typeface="Segoe UI" pitchFamily="34" charset="0"/>
              </a:endParaRPr>
            </a:p>
          </p:txBody>
        </p:sp>
        <p:sp>
          <p:nvSpPr>
            <p:cNvPr id="29" name="Rectangle 28"/>
            <p:cNvSpPr/>
            <p:nvPr/>
          </p:nvSpPr>
          <p:spPr bwMode="auto">
            <a:xfrm flipH="1">
              <a:off x="6270933" y="3848401"/>
              <a:ext cx="2528792" cy="2233052"/>
            </a:xfrm>
            <a:prstGeom prst="rect">
              <a:avLst/>
            </a:prstGeom>
            <a:solidFill>
              <a:srgbClr val="FBFBFB"/>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solidFill>
                  <a:srgbClr val="0078D7"/>
                </a:solidFill>
                <a:effectLst/>
                <a:uLnTx/>
                <a:uFillTx/>
                <a:latin typeface="Segoe UI"/>
                <a:ea typeface="Segoe UI" pitchFamily="34" charset="0"/>
                <a:cs typeface="Segoe UI" pitchFamily="34" charset="0"/>
              </a:endParaRPr>
            </a:p>
          </p:txBody>
        </p:sp>
        <p:sp>
          <p:nvSpPr>
            <p:cNvPr id="30" name="Rectangle 29"/>
            <p:cNvSpPr/>
            <p:nvPr/>
          </p:nvSpPr>
          <p:spPr bwMode="auto">
            <a:xfrm flipH="1">
              <a:off x="8905121" y="3848401"/>
              <a:ext cx="2528792" cy="2233052"/>
            </a:xfrm>
            <a:prstGeom prst="rect">
              <a:avLst/>
            </a:prstGeom>
            <a:solidFill>
              <a:srgbClr val="FBFBFB"/>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solidFill>
                  <a:srgbClr val="0078D7"/>
                </a:solidFill>
                <a:effectLst/>
                <a:uLnTx/>
                <a:uFillTx/>
                <a:latin typeface="Segoe UI"/>
                <a:ea typeface="Segoe UI" pitchFamily="34" charset="0"/>
                <a:cs typeface="Segoe UI" pitchFamily="34" charset="0"/>
              </a:endParaRPr>
            </a:p>
          </p:txBody>
        </p:sp>
        <p:sp>
          <p:nvSpPr>
            <p:cNvPr id="31" name="Freeform 230"/>
            <p:cNvSpPr/>
            <p:nvPr/>
          </p:nvSpPr>
          <p:spPr bwMode="auto">
            <a:xfrm>
              <a:off x="4368597" y="4261347"/>
              <a:ext cx="1104601" cy="892174"/>
            </a:xfrm>
            <a:custGeom>
              <a:avLst/>
              <a:gdLst>
                <a:gd name="connsiteX0" fmla="*/ 332764 w 7011037"/>
                <a:gd name="connsiteY0" fmla="*/ 1567677 h 5662737"/>
                <a:gd name="connsiteX1" fmla="*/ 1132864 w 7011037"/>
                <a:gd name="connsiteY1" fmla="*/ 1770877 h 5662737"/>
                <a:gd name="connsiteX2" fmla="*/ 2517164 w 7011037"/>
                <a:gd name="connsiteY2" fmla="*/ 3675877 h 5662737"/>
                <a:gd name="connsiteX3" fmla="*/ 5450864 w 7011037"/>
                <a:gd name="connsiteY3" fmla="*/ 4526777 h 5662737"/>
                <a:gd name="connsiteX4" fmla="*/ 5857264 w 7011037"/>
                <a:gd name="connsiteY4" fmla="*/ 4475977 h 5662737"/>
                <a:gd name="connsiteX5" fmla="*/ 4879364 w 7011037"/>
                <a:gd name="connsiteY5" fmla="*/ 5657077 h 5662737"/>
                <a:gd name="connsiteX6" fmla="*/ 1780564 w 7011037"/>
                <a:gd name="connsiteY6" fmla="*/ 4729977 h 5662737"/>
                <a:gd name="connsiteX7" fmla="*/ 2564 w 7011037"/>
                <a:gd name="connsiteY7" fmla="*/ 1732777 h 5662737"/>
                <a:gd name="connsiteX8" fmla="*/ 332764 w 7011037"/>
                <a:gd name="connsiteY8" fmla="*/ 1567677 h 5662737"/>
                <a:gd name="connsiteX9" fmla="*/ 1945664 w 7011037"/>
                <a:gd name="connsiteY9" fmla="*/ 386577 h 5662737"/>
                <a:gd name="connsiteX10" fmla="*/ 1463064 w 7011037"/>
                <a:gd name="connsiteY10" fmla="*/ 1046977 h 5662737"/>
                <a:gd name="connsiteX11" fmla="*/ 4218964 w 7011037"/>
                <a:gd name="connsiteY11" fmla="*/ 1821677 h 5662737"/>
                <a:gd name="connsiteX12" fmla="*/ 4663464 w 7011037"/>
                <a:gd name="connsiteY12" fmla="*/ 1161277 h 5662737"/>
                <a:gd name="connsiteX13" fmla="*/ 1566416 w 7011037"/>
                <a:gd name="connsiteY13" fmla="*/ 1230 h 5662737"/>
                <a:gd name="connsiteX14" fmla="*/ 1805964 w 7011037"/>
                <a:gd name="connsiteY14" fmla="*/ 5577 h 5662737"/>
                <a:gd name="connsiteX15" fmla="*/ 5628664 w 7011037"/>
                <a:gd name="connsiteY15" fmla="*/ 1097777 h 5662737"/>
                <a:gd name="connsiteX16" fmla="*/ 6085864 w 7011037"/>
                <a:gd name="connsiteY16" fmla="*/ 5326877 h 5662737"/>
                <a:gd name="connsiteX17" fmla="*/ 5031764 w 7011037"/>
                <a:gd name="connsiteY17" fmla="*/ 2583677 h 5662737"/>
                <a:gd name="connsiteX18" fmla="*/ 586764 w 7011037"/>
                <a:gd name="connsiteY18" fmla="*/ 1313677 h 5662737"/>
                <a:gd name="connsiteX19" fmla="*/ 72414 w 7011037"/>
                <a:gd name="connsiteY19" fmla="*/ 1345427 h 5662737"/>
                <a:gd name="connsiteX20" fmla="*/ 1566416 w 7011037"/>
                <a:gd name="connsiteY20" fmla="*/ 1230 h 566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011037" h="5662737">
                  <a:moveTo>
                    <a:pt x="332764" y="1567677"/>
                  </a:moveTo>
                  <a:cubicBezTo>
                    <a:pt x="690904" y="1597310"/>
                    <a:pt x="1026184" y="1695524"/>
                    <a:pt x="1132864" y="1770877"/>
                  </a:cubicBezTo>
                  <a:cubicBezTo>
                    <a:pt x="1356172" y="2491602"/>
                    <a:pt x="1868406" y="3482202"/>
                    <a:pt x="2517164" y="3675877"/>
                  </a:cubicBezTo>
                  <a:lnTo>
                    <a:pt x="5450864" y="4526777"/>
                  </a:lnTo>
                  <a:cubicBezTo>
                    <a:pt x="5705394" y="4557469"/>
                    <a:pt x="5740847" y="4554822"/>
                    <a:pt x="5857264" y="4475977"/>
                  </a:cubicBezTo>
                  <a:cubicBezTo>
                    <a:pt x="5878960" y="5550714"/>
                    <a:pt x="5043406" y="5696764"/>
                    <a:pt x="4879364" y="5657077"/>
                  </a:cubicBezTo>
                  <a:lnTo>
                    <a:pt x="1780564" y="4729977"/>
                  </a:lnTo>
                  <a:cubicBezTo>
                    <a:pt x="1508572" y="4621498"/>
                    <a:pt x="-72154" y="3594809"/>
                    <a:pt x="2564" y="1732777"/>
                  </a:cubicBezTo>
                  <a:cubicBezTo>
                    <a:pt x="44051" y="1670124"/>
                    <a:pt x="146497" y="1615090"/>
                    <a:pt x="332764" y="1567677"/>
                  </a:cubicBezTo>
                  <a:close/>
                  <a:moveTo>
                    <a:pt x="1945664" y="386577"/>
                  </a:moveTo>
                  <a:lnTo>
                    <a:pt x="1463064" y="1046977"/>
                  </a:lnTo>
                  <a:lnTo>
                    <a:pt x="4218964" y="1821677"/>
                  </a:lnTo>
                  <a:lnTo>
                    <a:pt x="4663464" y="1161277"/>
                  </a:lnTo>
                  <a:close/>
                  <a:moveTo>
                    <a:pt x="1566416" y="1230"/>
                  </a:moveTo>
                  <a:cubicBezTo>
                    <a:pt x="1642311" y="-1294"/>
                    <a:pt x="1722091" y="21"/>
                    <a:pt x="1805964" y="5577"/>
                  </a:cubicBezTo>
                  <a:lnTo>
                    <a:pt x="5628664" y="1097777"/>
                  </a:lnTo>
                  <a:cubicBezTo>
                    <a:pt x="7724164" y="2088377"/>
                    <a:pt x="7063764" y="4145777"/>
                    <a:pt x="6085864" y="5326877"/>
                  </a:cubicBezTo>
                  <a:cubicBezTo>
                    <a:pt x="6471097" y="3739377"/>
                    <a:pt x="5776831" y="2913877"/>
                    <a:pt x="5031764" y="2583677"/>
                  </a:cubicBezTo>
                  <a:lnTo>
                    <a:pt x="586764" y="1313677"/>
                  </a:lnTo>
                  <a:cubicBezTo>
                    <a:pt x="356047" y="1264994"/>
                    <a:pt x="258681" y="1260760"/>
                    <a:pt x="72414" y="1345427"/>
                  </a:cubicBezTo>
                  <a:cubicBezTo>
                    <a:pt x="163696" y="940615"/>
                    <a:pt x="427989" y="39088"/>
                    <a:pt x="1566416" y="1230"/>
                  </a:cubicBezTo>
                  <a:close/>
                </a:path>
              </a:pathLst>
            </a:custGeom>
            <a:solidFill>
              <a:srgbClr val="FBFBFB"/>
            </a:solidFill>
            <a:ln w="9525" cap="flat" cmpd="sng" algn="ctr">
              <a:solidFill>
                <a:srgbClr val="0078D7"/>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2" name="Freeform 231"/>
            <p:cNvSpPr/>
            <p:nvPr/>
          </p:nvSpPr>
          <p:spPr bwMode="auto">
            <a:xfrm rot="19800000">
              <a:off x="6999466" y="4509247"/>
              <a:ext cx="1137615" cy="416071"/>
            </a:xfrm>
            <a:custGeom>
              <a:avLst/>
              <a:gdLst>
                <a:gd name="connsiteX0" fmla="*/ 476250 w 2057400"/>
                <a:gd name="connsiteY0" fmla="*/ 0 h 752475"/>
                <a:gd name="connsiteX1" fmla="*/ 1931985 w 2057400"/>
                <a:gd name="connsiteY1" fmla="*/ 0 h 752475"/>
                <a:gd name="connsiteX2" fmla="*/ 2057400 w 2057400"/>
                <a:gd name="connsiteY2" fmla="*/ 125415 h 752475"/>
                <a:gd name="connsiteX3" fmla="*/ 2057400 w 2057400"/>
                <a:gd name="connsiteY3" fmla="*/ 627060 h 752475"/>
                <a:gd name="connsiteX4" fmla="*/ 1931985 w 2057400"/>
                <a:gd name="connsiteY4" fmla="*/ 752475 h 752475"/>
                <a:gd name="connsiteX5" fmla="*/ 476250 w 2057400"/>
                <a:gd name="connsiteY5" fmla="*/ 752475 h 752475"/>
                <a:gd name="connsiteX6" fmla="*/ 476250 w 2057400"/>
                <a:gd name="connsiteY6" fmla="*/ 614362 h 752475"/>
                <a:gd name="connsiteX7" fmla="*/ 0 w 2057400"/>
                <a:gd name="connsiteY7" fmla="*/ 614362 h 752475"/>
                <a:gd name="connsiteX8" fmla="*/ 0 w 2057400"/>
                <a:gd name="connsiteY8" fmla="*/ 138112 h 752475"/>
                <a:gd name="connsiteX9" fmla="*/ 476250 w 2057400"/>
                <a:gd name="connsiteY9" fmla="*/ 138112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7400" h="752475">
                  <a:moveTo>
                    <a:pt x="476250" y="0"/>
                  </a:moveTo>
                  <a:lnTo>
                    <a:pt x="1931985" y="0"/>
                  </a:lnTo>
                  <a:cubicBezTo>
                    <a:pt x="2001250" y="0"/>
                    <a:pt x="2057400" y="56150"/>
                    <a:pt x="2057400" y="125415"/>
                  </a:cubicBezTo>
                  <a:lnTo>
                    <a:pt x="2057400" y="627060"/>
                  </a:lnTo>
                  <a:cubicBezTo>
                    <a:pt x="2057400" y="696325"/>
                    <a:pt x="2001250" y="752475"/>
                    <a:pt x="1931985" y="752475"/>
                  </a:cubicBezTo>
                  <a:lnTo>
                    <a:pt x="476250" y="752475"/>
                  </a:lnTo>
                  <a:lnTo>
                    <a:pt x="476250" y="614362"/>
                  </a:lnTo>
                  <a:lnTo>
                    <a:pt x="0" y="614362"/>
                  </a:lnTo>
                  <a:lnTo>
                    <a:pt x="0" y="138112"/>
                  </a:lnTo>
                  <a:lnTo>
                    <a:pt x="476250" y="138112"/>
                  </a:lnTo>
                  <a:close/>
                </a:path>
              </a:pathLst>
            </a:custGeom>
            <a:solidFill>
              <a:srgbClr val="FBFBFB"/>
            </a:solidFill>
            <a:ln w="9525" cap="flat" cmpd="sng" algn="ctr">
              <a:solidFill>
                <a:srgbClr val="0078D7"/>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33" name="Group 32"/>
            <p:cNvGrpSpPr/>
            <p:nvPr/>
          </p:nvGrpSpPr>
          <p:grpSpPr>
            <a:xfrm rot="19800000">
              <a:off x="7097453" y="4847845"/>
              <a:ext cx="217693" cy="168652"/>
              <a:chOff x="5496674" y="4752504"/>
              <a:chExt cx="393702" cy="386214"/>
            </a:xfrm>
            <a:solidFill>
              <a:srgbClr val="FFFFFF"/>
            </a:solidFill>
          </p:grpSpPr>
          <p:sp>
            <p:nvSpPr>
              <p:cNvPr id="97" name="Rectangle 96"/>
              <p:cNvSpPr/>
              <p:nvPr/>
            </p:nvSpPr>
            <p:spPr bwMode="auto">
              <a:xfrm>
                <a:off x="5496674" y="4752504"/>
                <a:ext cx="393700" cy="27429"/>
              </a:xfrm>
              <a:prstGeom prst="rect">
                <a:avLst/>
              </a:prstGeom>
              <a:solidFill>
                <a:srgbClr val="0078D7"/>
              </a:solidFill>
              <a:ln w="3175" cap="flat" cmpd="sng" algn="ctr">
                <a:solidFill>
                  <a:srgbClr val="0078D7"/>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8" name="Rectangle 97"/>
              <p:cNvSpPr/>
              <p:nvPr/>
            </p:nvSpPr>
            <p:spPr bwMode="auto">
              <a:xfrm>
                <a:off x="5566526" y="4872099"/>
                <a:ext cx="323850" cy="27429"/>
              </a:xfrm>
              <a:prstGeom prst="rect">
                <a:avLst/>
              </a:prstGeom>
              <a:solidFill>
                <a:srgbClr val="0078D7"/>
              </a:solidFill>
              <a:ln w="3175" cap="flat" cmpd="sng" algn="ctr">
                <a:solidFill>
                  <a:srgbClr val="0078D7"/>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9" name="Rectangle 98"/>
              <p:cNvSpPr/>
              <p:nvPr/>
            </p:nvSpPr>
            <p:spPr bwMode="auto">
              <a:xfrm>
                <a:off x="5566526" y="4991693"/>
                <a:ext cx="323850" cy="27429"/>
              </a:xfrm>
              <a:prstGeom prst="rect">
                <a:avLst/>
              </a:prstGeom>
              <a:solidFill>
                <a:srgbClr val="0078D7"/>
              </a:solidFill>
              <a:ln w="3175" cap="flat" cmpd="sng" algn="ctr">
                <a:solidFill>
                  <a:srgbClr val="0078D7"/>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0" name="Rectangle 99"/>
              <p:cNvSpPr/>
              <p:nvPr/>
            </p:nvSpPr>
            <p:spPr bwMode="auto">
              <a:xfrm>
                <a:off x="5496676" y="5111289"/>
                <a:ext cx="393698" cy="27429"/>
              </a:xfrm>
              <a:prstGeom prst="rect">
                <a:avLst/>
              </a:prstGeom>
              <a:solidFill>
                <a:srgbClr val="0078D7"/>
              </a:solidFill>
              <a:ln w="3175" cap="flat" cmpd="sng" algn="ctr">
                <a:solidFill>
                  <a:srgbClr val="0078D7"/>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cxnSp>
          <p:nvCxnSpPr>
            <p:cNvPr id="34" name="Straight Connector 33"/>
            <p:cNvCxnSpPr>
              <a:stCxn id="32" idx="0"/>
              <a:endCxn id="32" idx="5"/>
            </p:cNvCxnSpPr>
            <p:nvPr/>
          </p:nvCxnSpPr>
          <p:spPr>
            <a:xfrm rot="19800000">
              <a:off x="7303729" y="4661982"/>
              <a:ext cx="0" cy="416071"/>
            </a:xfrm>
            <a:prstGeom prst="line">
              <a:avLst/>
            </a:prstGeom>
            <a:noFill/>
            <a:ln w="12700" cap="flat" cmpd="sng" algn="ctr">
              <a:solidFill>
                <a:srgbClr val="0078D7"/>
              </a:solidFill>
              <a:prstDash val="solid"/>
              <a:headEnd type="none"/>
              <a:tailEnd type="none"/>
            </a:ln>
            <a:effectLst/>
          </p:spPr>
        </p:cxnSp>
        <p:sp>
          <p:nvSpPr>
            <p:cNvPr id="35" name="Oval 34"/>
            <p:cNvSpPr/>
            <p:nvPr/>
          </p:nvSpPr>
          <p:spPr bwMode="auto">
            <a:xfrm rot="19800000">
              <a:off x="7494262" y="4550941"/>
              <a:ext cx="265093" cy="265092"/>
            </a:xfrm>
            <a:prstGeom prst="ellipse">
              <a:avLst/>
            </a:prstGeom>
            <a:solidFill>
              <a:srgbClr val="FBFBFB"/>
            </a:solidFill>
            <a:ln w="9525" cap="flat" cmpd="sng" algn="ctr">
              <a:solidFill>
                <a:srgbClr val="0078D7"/>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6" name="Oval 35"/>
            <p:cNvSpPr/>
            <p:nvPr/>
          </p:nvSpPr>
          <p:spPr bwMode="auto">
            <a:xfrm rot="19800000">
              <a:off x="7913719" y="4449995"/>
              <a:ext cx="86024" cy="86024"/>
            </a:xfrm>
            <a:prstGeom prst="ellipse">
              <a:avLst/>
            </a:prstGeom>
            <a:solidFill>
              <a:srgbClr val="FBFBFB"/>
            </a:solidFill>
            <a:ln w="9525" cap="flat" cmpd="sng" algn="ctr">
              <a:solidFill>
                <a:srgbClr val="0078D7"/>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37" name="Group 36"/>
            <p:cNvGrpSpPr/>
            <p:nvPr/>
          </p:nvGrpSpPr>
          <p:grpSpPr>
            <a:xfrm rot="362084">
              <a:off x="9785147" y="4076854"/>
              <a:ext cx="811382" cy="1200095"/>
              <a:chOff x="7829550" y="2200275"/>
              <a:chExt cx="2047875" cy="3028950"/>
            </a:xfrm>
          </p:grpSpPr>
          <p:sp>
            <p:nvSpPr>
              <p:cNvPr id="92" name="Rounded Rectangle 291"/>
              <p:cNvSpPr/>
              <p:nvPr/>
            </p:nvSpPr>
            <p:spPr bwMode="auto">
              <a:xfrm>
                <a:off x="7829550" y="2200275"/>
                <a:ext cx="2047875" cy="3028950"/>
              </a:xfrm>
              <a:prstGeom prst="roundRect">
                <a:avLst>
                  <a:gd name="adj" fmla="val 4574"/>
                </a:avLst>
              </a:prstGeom>
              <a:noFill/>
              <a:ln w="9525" cap="flat" cmpd="sng" algn="ctr">
                <a:solidFill>
                  <a:srgbClr val="0078D7"/>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3" name="Freeform 131"/>
              <p:cNvSpPr>
                <a:spLocks/>
              </p:cNvSpPr>
              <p:nvPr/>
            </p:nvSpPr>
            <p:spPr bwMode="auto">
              <a:xfrm>
                <a:off x="8391413" y="2939192"/>
                <a:ext cx="924148" cy="924148"/>
              </a:xfrm>
              <a:custGeom>
                <a:avLst/>
                <a:gdLst>
                  <a:gd name="T0" fmla="*/ 49 w 76"/>
                  <a:gd name="T1" fmla="*/ 49 h 76"/>
                  <a:gd name="T2" fmla="*/ 47 w 76"/>
                  <a:gd name="T3" fmla="*/ 39 h 76"/>
                  <a:gd name="T4" fmla="*/ 55 w 76"/>
                  <a:gd name="T5" fmla="*/ 19 h 76"/>
                  <a:gd name="T6" fmla="*/ 38 w 76"/>
                  <a:gd name="T7" fmla="*/ 0 h 76"/>
                  <a:gd name="T8" fmla="*/ 21 w 76"/>
                  <a:gd name="T9" fmla="*/ 19 h 76"/>
                  <a:gd name="T10" fmla="*/ 29 w 76"/>
                  <a:gd name="T11" fmla="*/ 39 h 76"/>
                  <a:gd name="T12" fmla="*/ 29 w 76"/>
                  <a:gd name="T13" fmla="*/ 39 h 76"/>
                  <a:gd name="T14" fmla="*/ 27 w 76"/>
                  <a:gd name="T15" fmla="*/ 49 h 76"/>
                  <a:gd name="T16" fmla="*/ 0 w 76"/>
                  <a:gd name="T17" fmla="*/ 67 h 76"/>
                  <a:gd name="T18" fmla="*/ 38 w 76"/>
                  <a:gd name="T19" fmla="*/ 76 h 76"/>
                  <a:gd name="T20" fmla="*/ 76 w 76"/>
                  <a:gd name="T21" fmla="*/ 67 h 76"/>
                  <a:gd name="T22" fmla="*/ 49 w 76"/>
                  <a:gd name="T23" fmla="*/ 4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76">
                    <a:moveTo>
                      <a:pt x="49" y="49"/>
                    </a:moveTo>
                    <a:cubicBezTo>
                      <a:pt x="45" y="48"/>
                      <a:pt x="43" y="42"/>
                      <a:pt x="47" y="39"/>
                    </a:cubicBezTo>
                    <a:cubicBezTo>
                      <a:pt x="52" y="34"/>
                      <a:pt x="55" y="27"/>
                      <a:pt x="55" y="19"/>
                    </a:cubicBezTo>
                    <a:cubicBezTo>
                      <a:pt x="55" y="7"/>
                      <a:pt x="47" y="0"/>
                      <a:pt x="38" y="0"/>
                    </a:cubicBezTo>
                    <a:cubicBezTo>
                      <a:pt x="29" y="0"/>
                      <a:pt x="21" y="7"/>
                      <a:pt x="21" y="19"/>
                    </a:cubicBezTo>
                    <a:cubicBezTo>
                      <a:pt x="21" y="27"/>
                      <a:pt x="24" y="34"/>
                      <a:pt x="29" y="39"/>
                    </a:cubicBezTo>
                    <a:cubicBezTo>
                      <a:pt x="29" y="39"/>
                      <a:pt x="29" y="39"/>
                      <a:pt x="29" y="39"/>
                    </a:cubicBezTo>
                    <a:cubicBezTo>
                      <a:pt x="33" y="42"/>
                      <a:pt x="31" y="48"/>
                      <a:pt x="27" y="49"/>
                    </a:cubicBezTo>
                    <a:cubicBezTo>
                      <a:pt x="11" y="52"/>
                      <a:pt x="0" y="60"/>
                      <a:pt x="0" y="67"/>
                    </a:cubicBezTo>
                    <a:cubicBezTo>
                      <a:pt x="0" y="74"/>
                      <a:pt x="17" y="76"/>
                      <a:pt x="38" y="76"/>
                    </a:cubicBezTo>
                    <a:cubicBezTo>
                      <a:pt x="59" y="76"/>
                      <a:pt x="76" y="74"/>
                      <a:pt x="76" y="67"/>
                    </a:cubicBezTo>
                    <a:cubicBezTo>
                      <a:pt x="76" y="60"/>
                      <a:pt x="65" y="52"/>
                      <a:pt x="49" y="49"/>
                    </a:cubicBezTo>
                    <a:close/>
                  </a:path>
                </a:pathLst>
              </a:custGeom>
              <a:noFill/>
              <a:ln w="11113" cap="rnd">
                <a:solidFill>
                  <a:srgbClr val="0078D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cxnSp>
            <p:nvCxnSpPr>
              <p:cNvPr id="94" name="Straight Connector 93"/>
              <p:cNvCxnSpPr/>
              <p:nvPr/>
            </p:nvCxnSpPr>
            <p:spPr>
              <a:xfrm>
                <a:off x="8110537" y="4396740"/>
                <a:ext cx="1485900" cy="0"/>
              </a:xfrm>
              <a:prstGeom prst="line">
                <a:avLst/>
              </a:prstGeom>
              <a:noFill/>
              <a:ln w="9525" cap="flat" cmpd="sng" algn="ctr">
                <a:solidFill>
                  <a:srgbClr val="0078D7"/>
                </a:solidFill>
                <a:prstDash val="solid"/>
                <a:headEnd type="none"/>
                <a:tailEnd type="none"/>
              </a:ln>
              <a:effectLst/>
            </p:spPr>
          </p:cxnSp>
          <p:cxnSp>
            <p:nvCxnSpPr>
              <p:cNvPr id="95" name="Straight Connector 94"/>
              <p:cNvCxnSpPr/>
              <p:nvPr/>
            </p:nvCxnSpPr>
            <p:spPr>
              <a:xfrm>
                <a:off x="8110537" y="4558665"/>
                <a:ext cx="1485900" cy="0"/>
              </a:xfrm>
              <a:prstGeom prst="line">
                <a:avLst/>
              </a:prstGeom>
              <a:noFill/>
              <a:ln w="9525" cap="flat" cmpd="sng" algn="ctr">
                <a:solidFill>
                  <a:srgbClr val="0078D7"/>
                </a:solidFill>
                <a:prstDash val="solid"/>
                <a:headEnd type="none"/>
                <a:tailEnd type="none"/>
              </a:ln>
              <a:effectLst/>
            </p:spPr>
          </p:cxnSp>
          <p:cxnSp>
            <p:nvCxnSpPr>
              <p:cNvPr id="96" name="Straight Connector 95"/>
              <p:cNvCxnSpPr/>
              <p:nvPr/>
            </p:nvCxnSpPr>
            <p:spPr>
              <a:xfrm>
                <a:off x="8110537" y="4749165"/>
                <a:ext cx="1485900" cy="0"/>
              </a:xfrm>
              <a:prstGeom prst="line">
                <a:avLst/>
              </a:prstGeom>
              <a:noFill/>
              <a:ln w="9525" cap="flat" cmpd="sng" algn="ctr">
                <a:solidFill>
                  <a:srgbClr val="0078D7"/>
                </a:solidFill>
                <a:prstDash val="solid"/>
                <a:headEnd type="none"/>
                <a:tailEnd type="none"/>
              </a:ln>
              <a:effectLst/>
            </p:spPr>
          </p:cxnSp>
        </p:grpSp>
        <p:sp>
          <p:nvSpPr>
            <p:cNvPr id="38" name="Rounded Rectangle 237"/>
            <p:cNvSpPr/>
            <p:nvPr/>
          </p:nvSpPr>
          <p:spPr bwMode="auto">
            <a:xfrm rot="362084">
              <a:off x="10118978" y="4132366"/>
              <a:ext cx="249075" cy="56608"/>
            </a:xfrm>
            <a:prstGeom prst="roundRect">
              <a:avLst>
                <a:gd name="adj" fmla="val 50000"/>
              </a:avLst>
            </a:prstGeom>
            <a:noFill/>
            <a:ln w="9525" cap="flat" cmpd="sng" algn="ctr">
              <a:solidFill>
                <a:srgbClr val="0078D7"/>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39" name="Group 38"/>
            <p:cNvGrpSpPr/>
            <p:nvPr/>
          </p:nvGrpSpPr>
          <p:grpSpPr>
            <a:xfrm>
              <a:off x="1683107" y="4203450"/>
              <a:ext cx="534989" cy="962979"/>
              <a:chOff x="5022851" y="6802438"/>
              <a:chExt cx="150813" cy="271463"/>
            </a:xfrm>
          </p:grpSpPr>
          <p:sp>
            <p:nvSpPr>
              <p:cNvPr id="89" name="Freeform 49"/>
              <p:cNvSpPr>
                <a:spLocks/>
              </p:cNvSpPr>
              <p:nvPr/>
            </p:nvSpPr>
            <p:spPr bwMode="auto">
              <a:xfrm>
                <a:off x="5022851" y="6802438"/>
                <a:ext cx="150813" cy="271463"/>
              </a:xfrm>
              <a:custGeom>
                <a:avLst/>
                <a:gdLst>
                  <a:gd name="T0" fmla="*/ 40 w 40"/>
                  <a:gd name="T1" fmla="*/ 4 h 72"/>
                  <a:gd name="T2" fmla="*/ 36 w 40"/>
                  <a:gd name="T3" fmla="*/ 0 h 72"/>
                  <a:gd name="T4" fmla="*/ 4 w 40"/>
                  <a:gd name="T5" fmla="*/ 0 h 72"/>
                  <a:gd name="T6" fmla="*/ 0 w 40"/>
                  <a:gd name="T7" fmla="*/ 4 h 72"/>
                  <a:gd name="T8" fmla="*/ 0 w 40"/>
                  <a:gd name="T9" fmla="*/ 68 h 72"/>
                  <a:gd name="T10" fmla="*/ 4 w 40"/>
                  <a:gd name="T11" fmla="*/ 72 h 72"/>
                  <a:gd name="T12" fmla="*/ 36 w 40"/>
                  <a:gd name="T13" fmla="*/ 72 h 72"/>
                  <a:gd name="T14" fmla="*/ 40 w 40"/>
                  <a:gd name="T15" fmla="*/ 68 h 72"/>
                  <a:gd name="T16" fmla="*/ 40 w 40"/>
                  <a:gd name="T17" fmla="*/ 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72">
                    <a:moveTo>
                      <a:pt x="40" y="4"/>
                    </a:moveTo>
                    <a:cubicBezTo>
                      <a:pt x="40" y="2"/>
                      <a:pt x="38" y="0"/>
                      <a:pt x="36" y="0"/>
                    </a:cubicBezTo>
                    <a:cubicBezTo>
                      <a:pt x="4" y="0"/>
                      <a:pt x="4" y="0"/>
                      <a:pt x="4" y="0"/>
                    </a:cubicBezTo>
                    <a:cubicBezTo>
                      <a:pt x="2" y="0"/>
                      <a:pt x="0" y="2"/>
                      <a:pt x="0" y="4"/>
                    </a:cubicBezTo>
                    <a:cubicBezTo>
                      <a:pt x="0" y="68"/>
                      <a:pt x="0" y="68"/>
                      <a:pt x="0" y="68"/>
                    </a:cubicBezTo>
                    <a:cubicBezTo>
                      <a:pt x="0" y="70"/>
                      <a:pt x="2" y="72"/>
                      <a:pt x="4" y="72"/>
                    </a:cubicBezTo>
                    <a:cubicBezTo>
                      <a:pt x="36" y="72"/>
                      <a:pt x="36" y="72"/>
                      <a:pt x="36" y="72"/>
                    </a:cubicBezTo>
                    <a:cubicBezTo>
                      <a:pt x="38" y="72"/>
                      <a:pt x="40" y="70"/>
                      <a:pt x="40" y="68"/>
                    </a:cubicBezTo>
                    <a:lnTo>
                      <a:pt x="40" y="4"/>
                    </a:lnTo>
                    <a:close/>
                  </a:path>
                </a:pathLst>
              </a:custGeom>
              <a:noFill/>
              <a:ln w="11113" cap="rnd">
                <a:solidFill>
                  <a:srgbClr val="0078D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sp>
            <p:nvSpPr>
              <p:cNvPr id="90" name="Line 50"/>
              <p:cNvSpPr>
                <a:spLocks noChangeShapeType="1"/>
              </p:cNvSpPr>
              <p:nvPr/>
            </p:nvSpPr>
            <p:spPr bwMode="auto">
              <a:xfrm>
                <a:off x="5030788" y="7043738"/>
                <a:ext cx="134938" cy="0"/>
              </a:xfrm>
              <a:prstGeom prst="line">
                <a:avLst/>
              </a:prstGeom>
              <a:noFill/>
              <a:ln w="11113" cap="rnd">
                <a:solidFill>
                  <a:srgbClr val="0078D7"/>
                </a:solidFill>
                <a:prstDash val="solid"/>
                <a:round/>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sp>
            <p:nvSpPr>
              <p:cNvPr id="91" name="Line 51"/>
              <p:cNvSpPr>
                <a:spLocks noChangeShapeType="1"/>
              </p:cNvSpPr>
              <p:nvPr/>
            </p:nvSpPr>
            <p:spPr bwMode="auto">
              <a:xfrm>
                <a:off x="5030788" y="6832601"/>
                <a:ext cx="134938" cy="0"/>
              </a:xfrm>
              <a:prstGeom prst="line">
                <a:avLst/>
              </a:prstGeom>
              <a:noFill/>
              <a:ln w="11113" cap="rnd">
                <a:solidFill>
                  <a:srgbClr val="0078D7"/>
                </a:solidFill>
                <a:prstDash val="solid"/>
                <a:round/>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grpSp>
        <p:pic>
          <p:nvPicPr>
            <p:cNvPr id="40" name="Picture 39"/>
            <p:cNvPicPr>
              <a:picLocks noChangeAspect="1"/>
            </p:cNvPicPr>
            <p:nvPr/>
          </p:nvPicPr>
          <p:blipFill rotWithShape="1">
            <a:blip r:embed="rId3"/>
            <a:srcRect r="77919"/>
            <a:stretch/>
          </p:blipFill>
          <p:spPr>
            <a:xfrm>
              <a:off x="1827378" y="4552765"/>
              <a:ext cx="246447" cy="264347"/>
            </a:xfrm>
            <a:prstGeom prst="rect">
              <a:avLst/>
            </a:prstGeom>
          </p:spPr>
        </p:pic>
        <p:sp>
          <p:nvSpPr>
            <p:cNvPr id="41" name="Freeform 11"/>
            <p:cNvSpPr>
              <a:spLocks noEditPoints="1"/>
            </p:cNvSpPr>
            <p:nvPr/>
          </p:nvSpPr>
          <p:spPr bwMode="black">
            <a:xfrm>
              <a:off x="2571670" y="4593663"/>
              <a:ext cx="193457" cy="250394"/>
            </a:xfrm>
            <a:custGeom>
              <a:avLst/>
              <a:gdLst>
                <a:gd name="T0" fmla="*/ 574 w 618"/>
                <a:gd name="T1" fmla="*/ 227 h 723"/>
                <a:gd name="T2" fmla="*/ 530 w 618"/>
                <a:gd name="T3" fmla="*/ 272 h 723"/>
                <a:gd name="T4" fmla="*/ 530 w 618"/>
                <a:gd name="T5" fmla="*/ 446 h 723"/>
                <a:gd name="T6" fmla="*/ 574 w 618"/>
                <a:gd name="T7" fmla="*/ 491 h 723"/>
                <a:gd name="T8" fmla="*/ 618 w 618"/>
                <a:gd name="T9" fmla="*/ 446 h 723"/>
                <a:gd name="T10" fmla="*/ 618 w 618"/>
                <a:gd name="T11" fmla="*/ 272 h 723"/>
                <a:gd name="T12" fmla="*/ 574 w 618"/>
                <a:gd name="T13" fmla="*/ 227 h 723"/>
                <a:gd name="T14" fmla="*/ 44 w 618"/>
                <a:gd name="T15" fmla="*/ 227 h 723"/>
                <a:gd name="T16" fmla="*/ 0 w 618"/>
                <a:gd name="T17" fmla="*/ 272 h 723"/>
                <a:gd name="T18" fmla="*/ 0 w 618"/>
                <a:gd name="T19" fmla="*/ 446 h 723"/>
                <a:gd name="T20" fmla="*/ 44 w 618"/>
                <a:gd name="T21" fmla="*/ 491 h 723"/>
                <a:gd name="T22" fmla="*/ 88 w 618"/>
                <a:gd name="T23" fmla="*/ 446 h 723"/>
                <a:gd name="T24" fmla="*/ 88 w 618"/>
                <a:gd name="T25" fmla="*/ 272 h 723"/>
                <a:gd name="T26" fmla="*/ 44 w 618"/>
                <a:gd name="T27" fmla="*/ 227 h 723"/>
                <a:gd name="T28" fmla="*/ 505 w 618"/>
                <a:gd name="T29" fmla="*/ 228 h 723"/>
                <a:gd name="T30" fmla="*/ 505 w 618"/>
                <a:gd name="T31" fmla="*/ 547 h 723"/>
                <a:gd name="T32" fmla="*/ 471 w 618"/>
                <a:gd name="T33" fmla="*/ 581 h 723"/>
                <a:gd name="T34" fmla="*/ 432 w 618"/>
                <a:gd name="T35" fmla="*/ 581 h 723"/>
                <a:gd name="T36" fmla="*/ 432 w 618"/>
                <a:gd name="T37" fmla="*/ 678 h 723"/>
                <a:gd name="T38" fmla="*/ 388 w 618"/>
                <a:gd name="T39" fmla="*/ 723 h 723"/>
                <a:gd name="T40" fmla="*/ 344 w 618"/>
                <a:gd name="T41" fmla="*/ 678 h 723"/>
                <a:gd name="T42" fmla="*/ 344 w 618"/>
                <a:gd name="T43" fmla="*/ 581 h 723"/>
                <a:gd name="T44" fmla="*/ 276 w 618"/>
                <a:gd name="T45" fmla="*/ 581 h 723"/>
                <a:gd name="T46" fmla="*/ 276 w 618"/>
                <a:gd name="T47" fmla="*/ 678 h 723"/>
                <a:gd name="T48" fmla="*/ 232 w 618"/>
                <a:gd name="T49" fmla="*/ 723 h 723"/>
                <a:gd name="T50" fmla="*/ 188 w 618"/>
                <a:gd name="T51" fmla="*/ 678 h 723"/>
                <a:gd name="T52" fmla="*/ 188 w 618"/>
                <a:gd name="T53" fmla="*/ 581 h 723"/>
                <a:gd name="T54" fmla="*/ 149 w 618"/>
                <a:gd name="T55" fmla="*/ 581 h 723"/>
                <a:gd name="T56" fmla="*/ 115 w 618"/>
                <a:gd name="T57" fmla="*/ 547 h 723"/>
                <a:gd name="T58" fmla="*/ 115 w 618"/>
                <a:gd name="T59" fmla="*/ 228 h 723"/>
                <a:gd name="T60" fmla="*/ 505 w 618"/>
                <a:gd name="T61" fmla="*/ 228 h 723"/>
                <a:gd name="T62" fmla="*/ 402 w 618"/>
                <a:gd name="T63" fmla="*/ 63 h 723"/>
                <a:gd name="T64" fmla="*/ 438 w 618"/>
                <a:gd name="T65" fmla="*/ 11 h 723"/>
                <a:gd name="T66" fmla="*/ 437 w 618"/>
                <a:gd name="T67" fmla="*/ 2 h 723"/>
                <a:gd name="T68" fmla="*/ 428 w 618"/>
                <a:gd name="T69" fmla="*/ 4 h 723"/>
                <a:gd name="T70" fmla="*/ 390 w 618"/>
                <a:gd name="T71" fmla="*/ 59 h 723"/>
                <a:gd name="T72" fmla="*/ 309 w 618"/>
                <a:gd name="T73" fmla="*/ 43 h 723"/>
                <a:gd name="T74" fmla="*/ 228 w 618"/>
                <a:gd name="T75" fmla="*/ 59 h 723"/>
                <a:gd name="T76" fmla="*/ 190 w 618"/>
                <a:gd name="T77" fmla="*/ 4 h 723"/>
                <a:gd name="T78" fmla="*/ 181 w 618"/>
                <a:gd name="T79" fmla="*/ 2 h 723"/>
                <a:gd name="T80" fmla="*/ 180 w 618"/>
                <a:gd name="T81" fmla="*/ 11 h 723"/>
                <a:gd name="T82" fmla="*/ 216 w 618"/>
                <a:gd name="T83" fmla="*/ 63 h 723"/>
                <a:gd name="T84" fmla="*/ 114 w 618"/>
                <a:gd name="T85" fmla="*/ 200 h 723"/>
                <a:gd name="T86" fmla="*/ 504 w 618"/>
                <a:gd name="T87" fmla="*/ 200 h 723"/>
                <a:gd name="T88" fmla="*/ 402 w 618"/>
                <a:gd name="T89" fmla="*/ 63 h 723"/>
                <a:gd name="T90" fmla="*/ 227 w 618"/>
                <a:gd name="T91" fmla="*/ 146 h 723"/>
                <a:gd name="T92" fmla="*/ 205 w 618"/>
                <a:gd name="T93" fmla="*/ 124 h 723"/>
                <a:gd name="T94" fmla="*/ 227 w 618"/>
                <a:gd name="T95" fmla="*/ 103 h 723"/>
                <a:gd name="T96" fmla="*/ 248 w 618"/>
                <a:gd name="T97" fmla="*/ 124 h 723"/>
                <a:gd name="T98" fmla="*/ 227 w 618"/>
                <a:gd name="T99" fmla="*/ 146 h 723"/>
                <a:gd name="T100" fmla="*/ 394 w 618"/>
                <a:gd name="T101" fmla="*/ 146 h 723"/>
                <a:gd name="T102" fmla="*/ 373 w 618"/>
                <a:gd name="T103" fmla="*/ 124 h 723"/>
                <a:gd name="T104" fmla="*/ 394 w 618"/>
                <a:gd name="T105" fmla="*/ 103 h 723"/>
                <a:gd name="T106" fmla="*/ 416 w 618"/>
                <a:gd name="T107" fmla="*/ 124 h 723"/>
                <a:gd name="T108" fmla="*/ 394 w 618"/>
                <a:gd name="T109" fmla="*/ 146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18" h="723">
                  <a:moveTo>
                    <a:pt x="574" y="227"/>
                  </a:moveTo>
                  <a:cubicBezTo>
                    <a:pt x="550" y="227"/>
                    <a:pt x="530" y="247"/>
                    <a:pt x="530" y="272"/>
                  </a:cubicBezTo>
                  <a:cubicBezTo>
                    <a:pt x="530" y="446"/>
                    <a:pt x="530" y="446"/>
                    <a:pt x="530" y="446"/>
                  </a:cubicBezTo>
                  <a:cubicBezTo>
                    <a:pt x="530" y="471"/>
                    <a:pt x="550" y="491"/>
                    <a:pt x="574" y="491"/>
                  </a:cubicBezTo>
                  <a:cubicBezTo>
                    <a:pt x="598" y="491"/>
                    <a:pt x="618" y="471"/>
                    <a:pt x="618" y="446"/>
                  </a:cubicBezTo>
                  <a:cubicBezTo>
                    <a:pt x="618" y="272"/>
                    <a:pt x="618" y="272"/>
                    <a:pt x="618" y="272"/>
                  </a:cubicBezTo>
                  <a:cubicBezTo>
                    <a:pt x="618" y="247"/>
                    <a:pt x="598" y="227"/>
                    <a:pt x="574" y="227"/>
                  </a:cubicBezTo>
                  <a:close/>
                  <a:moveTo>
                    <a:pt x="44" y="227"/>
                  </a:moveTo>
                  <a:cubicBezTo>
                    <a:pt x="20" y="227"/>
                    <a:pt x="0" y="247"/>
                    <a:pt x="0" y="272"/>
                  </a:cubicBezTo>
                  <a:cubicBezTo>
                    <a:pt x="0" y="446"/>
                    <a:pt x="0" y="446"/>
                    <a:pt x="0" y="446"/>
                  </a:cubicBezTo>
                  <a:cubicBezTo>
                    <a:pt x="0" y="471"/>
                    <a:pt x="20" y="491"/>
                    <a:pt x="44" y="491"/>
                  </a:cubicBezTo>
                  <a:cubicBezTo>
                    <a:pt x="68" y="491"/>
                    <a:pt x="88" y="471"/>
                    <a:pt x="88" y="446"/>
                  </a:cubicBezTo>
                  <a:cubicBezTo>
                    <a:pt x="88" y="272"/>
                    <a:pt x="88" y="272"/>
                    <a:pt x="88" y="272"/>
                  </a:cubicBezTo>
                  <a:cubicBezTo>
                    <a:pt x="88" y="247"/>
                    <a:pt x="68" y="227"/>
                    <a:pt x="44" y="227"/>
                  </a:cubicBezTo>
                  <a:close/>
                  <a:moveTo>
                    <a:pt x="505" y="228"/>
                  </a:moveTo>
                  <a:cubicBezTo>
                    <a:pt x="505" y="547"/>
                    <a:pt x="505" y="547"/>
                    <a:pt x="505" y="547"/>
                  </a:cubicBezTo>
                  <a:cubicBezTo>
                    <a:pt x="505" y="566"/>
                    <a:pt x="490" y="581"/>
                    <a:pt x="471" y="581"/>
                  </a:cubicBezTo>
                  <a:cubicBezTo>
                    <a:pt x="432" y="581"/>
                    <a:pt x="432" y="581"/>
                    <a:pt x="432" y="581"/>
                  </a:cubicBezTo>
                  <a:cubicBezTo>
                    <a:pt x="432" y="678"/>
                    <a:pt x="432" y="678"/>
                    <a:pt x="432" y="678"/>
                  </a:cubicBezTo>
                  <a:cubicBezTo>
                    <a:pt x="432" y="703"/>
                    <a:pt x="412" y="723"/>
                    <a:pt x="388" y="723"/>
                  </a:cubicBezTo>
                  <a:cubicBezTo>
                    <a:pt x="364" y="723"/>
                    <a:pt x="344" y="703"/>
                    <a:pt x="344" y="678"/>
                  </a:cubicBezTo>
                  <a:cubicBezTo>
                    <a:pt x="344" y="581"/>
                    <a:pt x="344" y="581"/>
                    <a:pt x="344" y="581"/>
                  </a:cubicBezTo>
                  <a:cubicBezTo>
                    <a:pt x="276" y="581"/>
                    <a:pt x="276" y="581"/>
                    <a:pt x="276" y="581"/>
                  </a:cubicBezTo>
                  <a:cubicBezTo>
                    <a:pt x="276" y="678"/>
                    <a:pt x="276" y="678"/>
                    <a:pt x="276" y="678"/>
                  </a:cubicBezTo>
                  <a:cubicBezTo>
                    <a:pt x="276" y="703"/>
                    <a:pt x="256" y="723"/>
                    <a:pt x="232" y="723"/>
                  </a:cubicBezTo>
                  <a:cubicBezTo>
                    <a:pt x="208" y="723"/>
                    <a:pt x="188" y="703"/>
                    <a:pt x="188" y="678"/>
                  </a:cubicBezTo>
                  <a:cubicBezTo>
                    <a:pt x="188" y="581"/>
                    <a:pt x="188" y="581"/>
                    <a:pt x="188" y="581"/>
                  </a:cubicBezTo>
                  <a:cubicBezTo>
                    <a:pt x="149" y="581"/>
                    <a:pt x="149" y="581"/>
                    <a:pt x="149" y="581"/>
                  </a:cubicBezTo>
                  <a:cubicBezTo>
                    <a:pt x="130" y="581"/>
                    <a:pt x="115" y="566"/>
                    <a:pt x="115" y="547"/>
                  </a:cubicBezTo>
                  <a:cubicBezTo>
                    <a:pt x="115" y="228"/>
                    <a:pt x="115" y="228"/>
                    <a:pt x="115" y="228"/>
                  </a:cubicBezTo>
                  <a:lnTo>
                    <a:pt x="505" y="228"/>
                  </a:lnTo>
                  <a:close/>
                  <a:moveTo>
                    <a:pt x="402" y="63"/>
                  </a:moveTo>
                  <a:cubicBezTo>
                    <a:pt x="438" y="11"/>
                    <a:pt x="438" y="11"/>
                    <a:pt x="438" y="11"/>
                  </a:cubicBezTo>
                  <a:cubicBezTo>
                    <a:pt x="440" y="8"/>
                    <a:pt x="439" y="4"/>
                    <a:pt x="437" y="2"/>
                  </a:cubicBezTo>
                  <a:cubicBezTo>
                    <a:pt x="434" y="0"/>
                    <a:pt x="430" y="1"/>
                    <a:pt x="428" y="4"/>
                  </a:cubicBezTo>
                  <a:cubicBezTo>
                    <a:pt x="390" y="59"/>
                    <a:pt x="390" y="59"/>
                    <a:pt x="390" y="59"/>
                  </a:cubicBezTo>
                  <a:cubicBezTo>
                    <a:pt x="365" y="49"/>
                    <a:pt x="338" y="43"/>
                    <a:pt x="309" y="43"/>
                  </a:cubicBezTo>
                  <a:cubicBezTo>
                    <a:pt x="280" y="43"/>
                    <a:pt x="253" y="49"/>
                    <a:pt x="228" y="59"/>
                  </a:cubicBezTo>
                  <a:cubicBezTo>
                    <a:pt x="190" y="4"/>
                    <a:pt x="190" y="4"/>
                    <a:pt x="190" y="4"/>
                  </a:cubicBezTo>
                  <a:cubicBezTo>
                    <a:pt x="188" y="1"/>
                    <a:pt x="184" y="0"/>
                    <a:pt x="181" y="2"/>
                  </a:cubicBezTo>
                  <a:cubicBezTo>
                    <a:pt x="179" y="4"/>
                    <a:pt x="178" y="8"/>
                    <a:pt x="180" y="11"/>
                  </a:cubicBezTo>
                  <a:cubicBezTo>
                    <a:pt x="216" y="63"/>
                    <a:pt x="216" y="63"/>
                    <a:pt x="216" y="63"/>
                  </a:cubicBezTo>
                  <a:cubicBezTo>
                    <a:pt x="159" y="90"/>
                    <a:pt x="119" y="141"/>
                    <a:pt x="114" y="200"/>
                  </a:cubicBezTo>
                  <a:cubicBezTo>
                    <a:pt x="504" y="200"/>
                    <a:pt x="504" y="200"/>
                    <a:pt x="504" y="200"/>
                  </a:cubicBezTo>
                  <a:cubicBezTo>
                    <a:pt x="499" y="141"/>
                    <a:pt x="459" y="90"/>
                    <a:pt x="402" y="63"/>
                  </a:cubicBezTo>
                  <a:close/>
                  <a:moveTo>
                    <a:pt x="227" y="146"/>
                  </a:moveTo>
                  <a:cubicBezTo>
                    <a:pt x="215" y="146"/>
                    <a:pt x="205" y="136"/>
                    <a:pt x="205" y="124"/>
                  </a:cubicBezTo>
                  <a:cubicBezTo>
                    <a:pt x="205" y="113"/>
                    <a:pt x="215" y="103"/>
                    <a:pt x="227" y="103"/>
                  </a:cubicBezTo>
                  <a:cubicBezTo>
                    <a:pt x="239" y="103"/>
                    <a:pt x="248" y="113"/>
                    <a:pt x="248" y="124"/>
                  </a:cubicBezTo>
                  <a:cubicBezTo>
                    <a:pt x="248" y="136"/>
                    <a:pt x="239" y="146"/>
                    <a:pt x="227" y="146"/>
                  </a:cubicBezTo>
                  <a:close/>
                  <a:moveTo>
                    <a:pt x="394" y="146"/>
                  </a:moveTo>
                  <a:cubicBezTo>
                    <a:pt x="382" y="146"/>
                    <a:pt x="373" y="136"/>
                    <a:pt x="373" y="124"/>
                  </a:cubicBezTo>
                  <a:cubicBezTo>
                    <a:pt x="373" y="113"/>
                    <a:pt x="382" y="103"/>
                    <a:pt x="394" y="103"/>
                  </a:cubicBezTo>
                  <a:cubicBezTo>
                    <a:pt x="406" y="103"/>
                    <a:pt x="416" y="113"/>
                    <a:pt x="416" y="124"/>
                  </a:cubicBezTo>
                  <a:cubicBezTo>
                    <a:pt x="416" y="136"/>
                    <a:pt x="406" y="146"/>
                    <a:pt x="394" y="146"/>
                  </a:cubicBezTo>
                  <a:close/>
                </a:path>
              </a:pathLst>
            </a:custGeom>
            <a:solidFill>
              <a:srgbClr val="FFFFFF">
                <a:lumMod val="75000"/>
              </a:srgbClr>
            </a:solidFill>
            <a:ln>
              <a:noFill/>
            </a:ln>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grpSp>
          <p:nvGrpSpPr>
            <p:cNvPr id="42" name="Group 41"/>
            <p:cNvGrpSpPr/>
            <p:nvPr/>
          </p:nvGrpSpPr>
          <p:grpSpPr>
            <a:xfrm>
              <a:off x="2419748" y="4271291"/>
              <a:ext cx="497300" cy="895138"/>
              <a:chOff x="5022851" y="6802438"/>
              <a:chExt cx="150813" cy="271463"/>
            </a:xfrm>
          </p:grpSpPr>
          <p:sp>
            <p:nvSpPr>
              <p:cNvPr id="86" name="Freeform 49"/>
              <p:cNvSpPr>
                <a:spLocks/>
              </p:cNvSpPr>
              <p:nvPr/>
            </p:nvSpPr>
            <p:spPr bwMode="auto">
              <a:xfrm>
                <a:off x="5022851" y="6802438"/>
                <a:ext cx="150813" cy="271463"/>
              </a:xfrm>
              <a:custGeom>
                <a:avLst/>
                <a:gdLst>
                  <a:gd name="T0" fmla="*/ 40 w 40"/>
                  <a:gd name="T1" fmla="*/ 4 h 72"/>
                  <a:gd name="T2" fmla="*/ 36 w 40"/>
                  <a:gd name="T3" fmla="*/ 0 h 72"/>
                  <a:gd name="T4" fmla="*/ 4 w 40"/>
                  <a:gd name="T5" fmla="*/ 0 h 72"/>
                  <a:gd name="T6" fmla="*/ 0 w 40"/>
                  <a:gd name="T7" fmla="*/ 4 h 72"/>
                  <a:gd name="T8" fmla="*/ 0 w 40"/>
                  <a:gd name="T9" fmla="*/ 68 h 72"/>
                  <a:gd name="T10" fmla="*/ 4 w 40"/>
                  <a:gd name="T11" fmla="*/ 72 h 72"/>
                  <a:gd name="T12" fmla="*/ 36 w 40"/>
                  <a:gd name="T13" fmla="*/ 72 h 72"/>
                  <a:gd name="T14" fmla="*/ 40 w 40"/>
                  <a:gd name="T15" fmla="*/ 68 h 72"/>
                  <a:gd name="T16" fmla="*/ 40 w 40"/>
                  <a:gd name="T17" fmla="*/ 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72">
                    <a:moveTo>
                      <a:pt x="40" y="4"/>
                    </a:moveTo>
                    <a:cubicBezTo>
                      <a:pt x="40" y="2"/>
                      <a:pt x="38" y="0"/>
                      <a:pt x="36" y="0"/>
                    </a:cubicBezTo>
                    <a:cubicBezTo>
                      <a:pt x="4" y="0"/>
                      <a:pt x="4" y="0"/>
                      <a:pt x="4" y="0"/>
                    </a:cubicBezTo>
                    <a:cubicBezTo>
                      <a:pt x="2" y="0"/>
                      <a:pt x="0" y="2"/>
                      <a:pt x="0" y="4"/>
                    </a:cubicBezTo>
                    <a:cubicBezTo>
                      <a:pt x="0" y="68"/>
                      <a:pt x="0" y="68"/>
                      <a:pt x="0" y="68"/>
                    </a:cubicBezTo>
                    <a:cubicBezTo>
                      <a:pt x="0" y="70"/>
                      <a:pt x="2" y="72"/>
                      <a:pt x="4" y="72"/>
                    </a:cubicBezTo>
                    <a:cubicBezTo>
                      <a:pt x="36" y="72"/>
                      <a:pt x="36" y="72"/>
                      <a:pt x="36" y="72"/>
                    </a:cubicBezTo>
                    <a:cubicBezTo>
                      <a:pt x="38" y="72"/>
                      <a:pt x="40" y="70"/>
                      <a:pt x="40" y="68"/>
                    </a:cubicBezTo>
                    <a:lnTo>
                      <a:pt x="40" y="4"/>
                    </a:lnTo>
                    <a:close/>
                  </a:path>
                </a:pathLst>
              </a:custGeom>
              <a:noFill/>
              <a:ln w="11113" cap="rnd">
                <a:solidFill>
                  <a:srgbClr val="0078D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sp>
            <p:nvSpPr>
              <p:cNvPr id="87" name="Line 50"/>
              <p:cNvSpPr>
                <a:spLocks noChangeShapeType="1"/>
              </p:cNvSpPr>
              <p:nvPr/>
            </p:nvSpPr>
            <p:spPr bwMode="auto">
              <a:xfrm>
                <a:off x="5030788" y="7043738"/>
                <a:ext cx="134938" cy="0"/>
              </a:xfrm>
              <a:prstGeom prst="line">
                <a:avLst/>
              </a:prstGeom>
              <a:noFill/>
              <a:ln w="11113" cap="rnd">
                <a:solidFill>
                  <a:srgbClr val="0078D7"/>
                </a:solidFill>
                <a:prstDash val="solid"/>
                <a:round/>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sp>
            <p:nvSpPr>
              <p:cNvPr id="88" name="Line 51"/>
              <p:cNvSpPr>
                <a:spLocks noChangeShapeType="1"/>
              </p:cNvSpPr>
              <p:nvPr/>
            </p:nvSpPr>
            <p:spPr bwMode="auto">
              <a:xfrm>
                <a:off x="5030788" y="6832601"/>
                <a:ext cx="134938" cy="0"/>
              </a:xfrm>
              <a:prstGeom prst="line">
                <a:avLst/>
              </a:prstGeom>
              <a:noFill/>
              <a:ln w="11113" cap="rnd">
                <a:solidFill>
                  <a:srgbClr val="0078D7"/>
                </a:solidFill>
                <a:prstDash val="solid"/>
                <a:round/>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grpSp>
        <p:sp>
          <p:nvSpPr>
            <p:cNvPr id="43" name="TextBox 42"/>
            <p:cNvSpPr txBox="1"/>
            <p:nvPr/>
          </p:nvSpPr>
          <p:spPr>
            <a:xfrm>
              <a:off x="998761" y="5381708"/>
              <a:ext cx="2545977" cy="517065"/>
            </a:xfrm>
            <a:prstGeom prst="rect">
              <a:avLst/>
            </a:prstGeom>
            <a:noFill/>
          </p:spPr>
          <p:txBody>
            <a:bodyPr wrap="square" lIns="182854" tIns="146283" rIns="182854" bIns="146283" rtlCol="0">
              <a:spAutoFit/>
            </a:bodyPr>
            <a:lstStyle/>
            <a:p>
              <a:pPr marL="0" marR="0" lvl="0" indent="0" algn="ctr" defTabSz="914224" eaLnBrk="1" fontAlgn="auto" latinLnBrk="0" hangingPunct="1">
                <a:lnSpc>
                  <a:spcPct val="90000"/>
                </a:lnSpc>
                <a:spcBef>
                  <a:spcPts val="0"/>
                </a:spcBef>
                <a:spcAft>
                  <a:spcPts val="600"/>
                </a:spcAft>
                <a:buClrTx/>
                <a:buSzTx/>
                <a:buFontTx/>
                <a:buNone/>
                <a:tabLst/>
                <a:defRPr/>
              </a:pPr>
              <a:r>
                <a:rPr kumimoji="0" lang="en-US" sz="1599" b="0" i="0" u="none" strike="noStrike" kern="0" cap="none" spc="0" normalizeH="0" baseline="0" noProof="0">
                  <a:ln>
                    <a:noFill/>
                  </a:ln>
                  <a:solidFill>
                    <a:srgbClr val="737373"/>
                  </a:solidFill>
                  <a:effectLst/>
                  <a:uLnTx/>
                  <a:uFillTx/>
                  <a:cs typeface="Segoe UI" panose="020B0502040204020203" pitchFamily="34" charset="0"/>
                </a:rPr>
                <a:t>Phone</a:t>
              </a:r>
            </a:p>
          </p:txBody>
        </p:sp>
        <p:sp>
          <p:nvSpPr>
            <p:cNvPr id="44" name="TextBox 43"/>
            <p:cNvSpPr txBox="1"/>
            <p:nvPr/>
          </p:nvSpPr>
          <p:spPr>
            <a:xfrm>
              <a:off x="3634385" y="5381708"/>
              <a:ext cx="2545977" cy="517065"/>
            </a:xfrm>
            <a:prstGeom prst="rect">
              <a:avLst/>
            </a:prstGeom>
            <a:noFill/>
          </p:spPr>
          <p:txBody>
            <a:bodyPr wrap="square" lIns="182854" tIns="146283" rIns="182854" bIns="146283" rtlCol="0">
              <a:spAutoFit/>
            </a:bodyPr>
            <a:lstStyle/>
            <a:p>
              <a:pPr marL="0" marR="0" lvl="0" indent="0" algn="ctr" defTabSz="914224" eaLnBrk="1" fontAlgn="auto" latinLnBrk="0" hangingPunct="1">
                <a:lnSpc>
                  <a:spcPct val="90000"/>
                </a:lnSpc>
                <a:spcBef>
                  <a:spcPts val="0"/>
                </a:spcBef>
                <a:spcAft>
                  <a:spcPts val="600"/>
                </a:spcAft>
                <a:buClrTx/>
                <a:buSzTx/>
                <a:buFontTx/>
                <a:buNone/>
                <a:tabLst/>
                <a:defRPr/>
              </a:pPr>
              <a:r>
                <a:rPr kumimoji="0" lang="en-US" sz="1599" b="0" i="0" u="none" strike="noStrike" kern="0" cap="none" spc="0" normalizeH="0" baseline="0" noProof="0">
                  <a:ln>
                    <a:noFill/>
                  </a:ln>
                  <a:solidFill>
                    <a:srgbClr val="737373"/>
                  </a:solidFill>
                  <a:effectLst/>
                  <a:uLnTx/>
                  <a:uFillTx/>
                  <a:cs typeface="Segoe UI" panose="020B0502040204020203" pitchFamily="34" charset="0"/>
                </a:rPr>
                <a:t>Band 2</a:t>
              </a:r>
            </a:p>
          </p:txBody>
        </p:sp>
        <p:sp>
          <p:nvSpPr>
            <p:cNvPr id="45" name="TextBox 44"/>
            <p:cNvSpPr txBox="1"/>
            <p:nvPr/>
          </p:nvSpPr>
          <p:spPr>
            <a:xfrm>
              <a:off x="6252080" y="5381708"/>
              <a:ext cx="2545977" cy="517065"/>
            </a:xfrm>
            <a:prstGeom prst="rect">
              <a:avLst/>
            </a:prstGeom>
            <a:noFill/>
          </p:spPr>
          <p:txBody>
            <a:bodyPr wrap="square" lIns="182854" tIns="146283" rIns="182854" bIns="146283" rtlCol="0">
              <a:spAutoFit/>
            </a:bodyPr>
            <a:lstStyle/>
            <a:p>
              <a:pPr marL="0" marR="0" lvl="0" indent="0" algn="ctr" defTabSz="914224" eaLnBrk="1" fontAlgn="auto" latinLnBrk="0" hangingPunct="1">
                <a:lnSpc>
                  <a:spcPct val="90000"/>
                </a:lnSpc>
                <a:spcBef>
                  <a:spcPts val="0"/>
                </a:spcBef>
                <a:spcAft>
                  <a:spcPts val="600"/>
                </a:spcAft>
                <a:buClrTx/>
                <a:buSzTx/>
                <a:buFontTx/>
                <a:buNone/>
                <a:tabLst/>
                <a:defRPr/>
              </a:pPr>
              <a:r>
                <a:rPr kumimoji="0" lang="en-US" sz="1599" b="0" i="0" u="none" strike="noStrike" kern="0" cap="none" spc="0" normalizeH="0" baseline="0" noProof="0">
                  <a:ln>
                    <a:noFill/>
                  </a:ln>
                  <a:solidFill>
                    <a:srgbClr val="737373"/>
                  </a:solidFill>
                  <a:effectLst/>
                  <a:uLnTx/>
                  <a:uFillTx/>
                  <a:cs typeface="Segoe UI" panose="020B0502040204020203" pitchFamily="34" charset="0"/>
                </a:rPr>
                <a:t>USB</a:t>
              </a:r>
            </a:p>
          </p:txBody>
        </p:sp>
        <p:sp>
          <p:nvSpPr>
            <p:cNvPr id="46" name="TextBox 45"/>
            <p:cNvSpPr txBox="1"/>
            <p:nvPr/>
          </p:nvSpPr>
          <p:spPr>
            <a:xfrm>
              <a:off x="8905633" y="5381708"/>
              <a:ext cx="2545977" cy="517065"/>
            </a:xfrm>
            <a:prstGeom prst="rect">
              <a:avLst/>
            </a:prstGeom>
            <a:noFill/>
          </p:spPr>
          <p:txBody>
            <a:bodyPr wrap="square" lIns="182854" tIns="146283" rIns="182854" bIns="146283" rtlCol="0">
              <a:spAutoFit/>
            </a:bodyPr>
            <a:lstStyle/>
            <a:p>
              <a:pPr marL="0" marR="0" lvl="0" indent="0" algn="ctr" defTabSz="914224" eaLnBrk="1" fontAlgn="auto" latinLnBrk="0" hangingPunct="1">
                <a:lnSpc>
                  <a:spcPct val="90000"/>
                </a:lnSpc>
                <a:spcBef>
                  <a:spcPts val="0"/>
                </a:spcBef>
                <a:spcAft>
                  <a:spcPts val="600"/>
                </a:spcAft>
                <a:buClrTx/>
                <a:buSzTx/>
                <a:buFontTx/>
                <a:buNone/>
                <a:tabLst/>
                <a:defRPr/>
              </a:pPr>
              <a:r>
                <a:rPr kumimoji="0" lang="en-US" sz="1599" b="0" i="0" u="none" strike="noStrike" kern="0" cap="none" spc="0" normalizeH="0" baseline="0" noProof="0">
                  <a:ln>
                    <a:noFill/>
                  </a:ln>
                  <a:solidFill>
                    <a:srgbClr val="737373"/>
                  </a:solidFill>
                  <a:effectLst/>
                  <a:uLnTx/>
                  <a:uFillTx/>
                  <a:cs typeface="Segoe UI" panose="020B0502040204020203" pitchFamily="34" charset="0"/>
                </a:rPr>
                <a:t>RFID</a:t>
              </a:r>
            </a:p>
          </p:txBody>
        </p:sp>
        <p:sp>
          <p:nvSpPr>
            <p:cNvPr id="47" name="Rectangle 46"/>
            <p:cNvSpPr/>
            <p:nvPr/>
          </p:nvSpPr>
          <p:spPr bwMode="auto">
            <a:xfrm flipH="1">
              <a:off x="1002559" y="3866331"/>
              <a:ext cx="2528792" cy="2233052"/>
            </a:xfrm>
            <a:prstGeom prst="rect">
              <a:avLst/>
            </a:prstGeom>
            <a:solidFill>
              <a:srgbClr val="FBFBFB"/>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solidFill>
                  <a:srgbClr val="0078D7"/>
                </a:solidFill>
                <a:effectLst/>
                <a:uLnTx/>
                <a:uFillTx/>
                <a:latin typeface="Segoe UI"/>
                <a:ea typeface="Segoe UI" pitchFamily="34" charset="0"/>
                <a:cs typeface="Segoe UI" pitchFamily="34" charset="0"/>
              </a:endParaRPr>
            </a:p>
          </p:txBody>
        </p:sp>
        <p:sp>
          <p:nvSpPr>
            <p:cNvPr id="48" name="Rectangle 47"/>
            <p:cNvSpPr/>
            <p:nvPr/>
          </p:nvSpPr>
          <p:spPr bwMode="auto">
            <a:xfrm flipH="1">
              <a:off x="3636746" y="3866331"/>
              <a:ext cx="2528792" cy="2233052"/>
            </a:xfrm>
            <a:prstGeom prst="rect">
              <a:avLst/>
            </a:prstGeom>
            <a:solidFill>
              <a:srgbClr val="FBFBFB"/>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solidFill>
                  <a:srgbClr val="0078D7"/>
                </a:solidFill>
                <a:effectLst/>
                <a:uLnTx/>
                <a:uFillTx/>
                <a:latin typeface="Segoe UI"/>
                <a:ea typeface="Segoe UI" pitchFamily="34" charset="0"/>
                <a:cs typeface="Segoe UI" pitchFamily="34" charset="0"/>
              </a:endParaRPr>
            </a:p>
          </p:txBody>
        </p:sp>
        <p:sp>
          <p:nvSpPr>
            <p:cNvPr id="49" name="Rectangle 48"/>
            <p:cNvSpPr/>
            <p:nvPr/>
          </p:nvSpPr>
          <p:spPr bwMode="auto">
            <a:xfrm flipH="1">
              <a:off x="6270933" y="3866331"/>
              <a:ext cx="2528792" cy="2233052"/>
            </a:xfrm>
            <a:prstGeom prst="rect">
              <a:avLst/>
            </a:prstGeom>
            <a:solidFill>
              <a:srgbClr val="FBFBFB"/>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solidFill>
                  <a:srgbClr val="0078D7"/>
                </a:solidFill>
                <a:effectLst/>
                <a:uLnTx/>
                <a:uFillTx/>
                <a:latin typeface="Segoe UI"/>
                <a:ea typeface="Segoe UI" pitchFamily="34" charset="0"/>
                <a:cs typeface="Segoe UI" pitchFamily="34" charset="0"/>
              </a:endParaRPr>
            </a:p>
          </p:txBody>
        </p:sp>
        <p:sp>
          <p:nvSpPr>
            <p:cNvPr id="50" name="Rectangle 49"/>
            <p:cNvSpPr/>
            <p:nvPr/>
          </p:nvSpPr>
          <p:spPr bwMode="auto">
            <a:xfrm flipH="1">
              <a:off x="8905121" y="3866331"/>
              <a:ext cx="2528792" cy="2233052"/>
            </a:xfrm>
            <a:prstGeom prst="rect">
              <a:avLst/>
            </a:prstGeom>
            <a:solidFill>
              <a:srgbClr val="FBFBFB"/>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solidFill>
                  <a:srgbClr val="0078D7"/>
                </a:solidFill>
                <a:effectLst/>
                <a:uLnTx/>
                <a:uFillTx/>
                <a:latin typeface="Segoe UI"/>
                <a:ea typeface="Segoe UI" pitchFamily="34" charset="0"/>
                <a:cs typeface="Segoe UI" pitchFamily="34" charset="0"/>
              </a:endParaRPr>
            </a:p>
          </p:txBody>
        </p:sp>
        <p:sp>
          <p:nvSpPr>
            <p:cNvPr id="51" name="Freeform 250"/>
            <p:cNvSpPr/>
            <p:nvPr/>
          </p:nvSpPr>
          <p:spPr bwMode="auto">
            <a:xfrm>
              <a:off x="4368597" y="4279277"/>
              <a:ext cx="1104601" cy="892174"/>
            </a:xfrm>
            <a:custGeom>
              <a:avLst/>
              <a:gdLst>
                <a:gd name="connsiteX0" fmla="*/ 332764 w 7011037"/>
                <a:gd name="connsiteY0" fmla="*/ 1567677 h 5662737"/>
                <a:gd name="connsiteX1" fmla="*/ 1132864 w 7011037"/>
                <a:gd name="connsiteY1" fmla="*/ 1770877 h 5662737"/>
                <a:gd name="connsiteX2" fmla="*/ 2517164 w 7011037"/>
                <a:gd name="connsiteY2" fmla="*/ 3675877 h 5662737"/>
                <a:gd name="connsiteX3" fmla="*/ 5450864 w 7011037"/>
                <a:gd name="connsiteY3" fmla="*/ 4526777 h 5662737"/>
                <a:gd name="connsiteX4" fmla="*/ 5857264 w 7011037"/>
                <a:gd name="connsiteY4" fmla="*/ 4475977 h 5662737"/>
                <a:gd name="connsiteX5" fmla="*/ 4879364 w 7011037"/>
                <a:gd name="connsiteY5" fmla="*/ 5657077 h 5662737"/>
                <a:gd name="connsiteX6" fmla="*/ 1780564 w 7011037"/>
                <a:gd name="connsiteY6" fmla="*/ 4729977 h 5662737"/>
                <a:gd name="connsiteX7" fmla="*/ 2564 w 7011037"/>
                <a:gd name="connsiteY7" fmla="*/ 1732777 h 5662737"/>
                <a:gd name="connsiteX8" fmla="*/ 332764 w 7011037"/>
                <a:gd name="connsiteY8" fmla="*/ 1567677 h 5662737"/>
                <a:gd name="connsiteX9" fmla="*/ 1945664 w 7011037"/>
                <a:gd name="connsiteY9" fmla="*/ 386577 h 5662737"/>
                <a:gd name="connsiteX10" fmla="*/ 1463064 w 7011037"/>
                <a:gd name="connsiteY10" fmla="*/ 1046977 h 5662737"/>
                <a:gd name="connsiteX11" fmla="*/ 4218964 w 7011037"/>
                <a:gd name="connsiteY11" fmla="*/ 1821677 h 5662737"/>
                <a:gd name="connsiteX12" fmla="*/ 4663464 w 7011037"/>
                <a:gd name="connsiteY12" fmla="*/ 1161277 h 5662737"/>
                <a:gd name="connsiteX13" fmla="*/ 1566416 w 7011037"/>
                <a:gd name="connsiteY13" fmla="*/ 1230 h 5662737"/>
                <a:gd name="connsiteX14" fmla="*/ 1805964 w 7011037"/>
                <a:gd name="connsiteY14" fmla="*/ 5577 h 5662737"/>
                <a:gd name="connsiteX15" fmla="*/ 5628664 w 7011037"/>
                <a:gd name="connsiteY15" fmla="*/ 1097777 h 5662737"/>
                <a:gd name="connsiteX16" fmla="*/ 6085864 w 7011037"/>
                <a:gd name="connsiteY16" fmla="*/ 5326877 h 5662737"/>
                <a:gd name="connsiteX17" fmla="*/ 5031764 w 7011037"/>
                <a:gd name="connsiteY17" fmla="*/ 2583677 h 5662737"/>
                <a:gd name="connsiteX18" fmla="*/ 586764 w 7011037"/>
                <a:gd name="connsiteY18" fmla="*/ 1313677 h 5662737"/>
                <a:gd name="connsiteX19" fmla="*/ 72414 w 7011037"/>
                <a:gd name="connsiteY19" fmla="*/ 1345427 h 5662737"/>
                <a:gd name="connsiteX20" fmla="*/ 1566416 w 7011037"/>
                <a:gd name="connsiteY20" fmla="*/ 1230 h 566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011037" h="5662737">
                  <a:moveTo>
                    <a:pt x="332764" y="1567677"/>
                  </a:moveTo>
                  <a:cubicBezTo>
                    <a:pt x="690904" y="1597310"/>
                    <a:pt x="1026184" y="1695524"/>
                    <a:pt x="1132864" y="1770877"/>
                  </a:cubicBezTo>
                  <a:cubicBezTo>
                    <a:pt x="1356172" y="2491602"/>
                    <a:pt x="1868406" y="3482202"/>
                    <a:pt x="2517164" y="3675877"/>
                  </a:cubicBezTo>
                  <a:lnTo>
                    <a:pt x="5450864" y="4526777"/>
                  </a:lnTo>
                  <a:cubicBezTo>
                    <a:pt x="5705394" y="4557469"/>
                    <a:pt x="5740847" y="4554822"/>
                    <a:pt x="5857264" y="4475977"/>
                  </a:cubicBezTo>
                  <a:cubicBezTo>
                    <a:pt x="5878960" y="5550714"/>
                    <a:pt x="5043406" y="5696764"/>
                    <a:pt x="4879364" y="5657077"/>
                  </a:cubicBezTo>
                  <a:lnTo>
                    <a:pt x="1780564" y="4729977"/>
                  </a:lnTo>
                  <a:cubicBezTo>
                    <a:pt x="1508572" y="4621498"/>
                    <a:pt x="-72154" y="3594809"/>
                    <a:pt x="2564" y="1732777"/>
                  </a:cubicBezTo>
                  <a:cubicBezTo>
                    <a:pt x="44051" y="1670124"/>
                    <a:pt x="146497" y="1615090"/>
                    <a:pt x="332764" y="1567677"/>
                  </a:cubicBezTo>
                  <a:close/>
                  <a:moveTo>
                    <a:pt x="1945664" y="386577"/>
                  </a:moveTo>
                  <a:lnTo>
                    <a:pt x="1463064" y="1046977"/>
                  </a:lnTo>
                  <a:lnTo>
                    <a:pt x="4218964" y="1821677"/>
                  </a:lnTo>
                  <a:lnTo>
                    <a:pt x="4663464" y="1161277"/>
                  </a:lnTo>
                  <a:close/>
                  <a:moveTo>
                    <a:pt x="1566416" y="1230"/>
                  </a:moveTo>
                  <a:cubicBezTo>
                    <a:pt x="1642311" y="-1294"/>
                    <a:pt x="1722091" y="21"/>
                    <a:pt x="1805964" y="5577"/>
                  </a:cubicBezTo>
                  <a:lnTo>
                    <a:pt x="5628664" y="1097777"/>
                  </a:lnTo>
                  <a:cubicBezTo>
                    <a:pt x="7724164" y="2088377"/>
                    <a:pt x="7063764" y="4145777"/>
                    <a:pt x="6085864" y="5326877"/>
                  </a:cubicBezTo>
                  <a:cubicBezTo>
                    <a:pt x="6471097" y="3739377"/>
                    <a:pt x="5776831" y="2913877"/>
                    <a:pt x="5031764" y="2583677"/>
                  </a:cubicBezTo>
                  <a:lnTo>
                    <a:pt x="586764" y="1313677"/>
                  </a:lnTo>
                  <a:cubicBezTo>
                    <a:pt x="356047" y="1264994"/>
                    <a:pt x="258681" y="1260760"/>
                    <a:pt x="72414" y="1345427"/>
                  </a:cubicBezTo>
                  <a:cubicBezTo>
                    <a:pt x="163696" y="940615"/>
                    <a:pt x="427989" y="39088"/>
                    <a:pt x="1566416" y="1230"/>
                  </a:cubicBezTo>
                  <a:close/>
                </a:path>
              </a:pathLst>
            </a:custGeom>
            <a:solidFill>
              <a:srgbClr val="FBFBFB"/>
            </a:solidFill>
            <a:ln w="9525" cap="flat" cmpd="sng" algn="ctr">
              <a:solidFill>
                <a:srgbClr val="0078D7"/>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52" name="Group 51"/>
            <p:cNvGrpSpPr/>
            <p:nvPr/>
          </p:nvGrpSpPr>
          <p:grpSpPr>
            <a:xfrm rot="19800000">
              <a:off x="6999466" y="4527177"/>
              <a:ext cx="1137615" cy="416071"/>
              <a:chOff x="5448299" y="4486275"/>
              <a:chExt cx="2057399" cy="752475"/>
            </a:xfrm>
          </p:grpSpPr>
          <p:sp>
            <p:nvSpPr>
              <p:cNvPr id="77" name="Freeform 276"/>
              <p:cNvSpPr/>
              <p:nvPr/>
            </p:nvSpPr>
            <p:spPr bwMode="auto">
              <a:xfrm>
                <a:off x="5448299" y="4486275"/>
                <a:ext cx="2057399" cy="752475"/>
              </a:xfrm>
              <a:custGeom>
                <a:avLst/>
                <a:gdLst>
                  <a:gd name="connsiteX0" fmla="*/ 476250 w 2057400"/>
                  <a:gd name="connsiteY0" fmla="*/ 0 h 752475"/>
                  <a:gd name="connsiteX1" fmla="*/ 1931985 w 2057400"/>
                  <a:gd name="connsiteY1" fmla="*/ 0 h 752475"/>
                  <a:gd name="connsiteX2" fmla="*/ 2057400 w 2057400"/>
                  <a:gd name="connsiteY2" fmla="*/ 125415 h 752475"/>
                  <a:gd name="connsiteX3" fmla="*/ 2057400 w 2057400"/>
                  <a:gd name="connsiteY3" fmla="*/ 627060 h 752475"/>
                  <a:gd name="connsiteX4" fmla="*/ 1931985 w 2057400"/>
                  <a:gd name="connsiteY4" fmla="*/ 752475 h 752475"/>
                  <a:gd name="connsiteX5" fmla="*/ 476250 w 2057400"/>
                  <a:gd name="connsiteY5" fmla="*/ 752475 h 752475"/>
                  <a:gd name="connsiteX6" fmla="*/ 476250 w 2057400"/>
                  <a:gd name="connsiteY6" fmla="*/ 614362 h 752475"/>
                  <a:gd name="connsiteX7" fmla="*/ 0 w 2057400"/>
                  <a:gd name="connsiteY7" fmla="*/ 614362 h 752475"/>
                  <a:gd name="connsiteX8" fmla="*/ 0 w 2057400"/>
                  <a:gd name="connsiteY8" fmla="*/ 138112 h 752475"/>
                  <a:gd name="connsiteX9" fmla="*/ 476250 w 2057400"/>
                  <a:gd name="connsiteY9" fmla="*/ 138112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7400" h="752475">
                    <a:moveTo>
                      <a:pt x="476250" y="0"/>
                    </a:moveTo>
                    <a:lnTo>
                      <a:pt x="1931985" y="0"/>
                    </a:lnTo>
                    <a:cubicBezTo>
                      <a:pt x="2001250" y="0"/>
                      <a:pt x="2057400" y="56150"/>
                      <a:pt x="2057400" y="125415"/>
                    </a:cubicBezTo>
                    <a:lnTo>
                      <a:pt x="2057400" y="627060"/>
                    </a:lnTo>
                    <a:cubicBezTo>
                      <a:pt x="2057400" y="696325"/>
                      <a:pt x="2001250" y="752475"/>
                      <a:pt x="1931985" y="752475"/>
                    </a:cubicBezTo>
                    <a:lnTo>
                      <a:pt x="476250" y="752475"/>
                    </a:lnTo>
                    <a:lnTo>
                      <a:pt x="476250" y="614362"/>
                    </a:lnTo>
                    <a:lnTo>
                      <a:pt x="0" y="614362"/>
                    </a:lnTo>
                    <a:lnTo>
                      <a:pt x="0" y="138112"/>
                    </a:lnTo>
                    <a:lnTo>
                      <a:pt x="476250" y="138112"/>
                    </a:lnTo>
                    <a:close/>
                  </a:path>
                </a:pathLst>
              </a:custGeom>
              <a:solidFill>
                <a:srgbClr val="FBFBFB"/>
              </a:solidFill>
              <a:ln w="9525" cap="flat" cmpd="sng" algn="ctr">
                <a:solidFill>
                  <a:srgbClr val="0078D7"/>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78" name="Group 77"/>
              <p:cNvGrpSpPr/>
              <p:nvPr/>
            </p:nvGrpSpPr>
            <p:grpSpPr>
              <a:xfrm>
                <a:off x="5518899" y="4719253"/>
                <a:ext cx="393702" cy="305012"/>
                <a:chOff x="5496674" y="4752504"/>
                <a:chExt cx="393702" cy="386214"/>
              </a:xfrm>
              <a:solidFill>
                <a:srgbClr val="FFFFFF"/>
              </a:solidFill>
            </p:grpSpPr>
            <p:sp>
              <p:nvSpPr>
                <p:cNvPr id="82" name="Rectangle 81"/>
                <p:cNvSpPr/>
                <p:nvPr/>
              </p:nvSpPr>
              <p:spPr bwMode="auto">
                <a:xfrm>
                  <a:off x="5496674" y="4752504"/>
                  <a:ext cx="393700" cy="27429"/>
                </a:xfrm>
                <a:prstGeom prst="rect">
                  <a:avLst/>
                </a:prstGeom>
                <a:solidFill>
                  <a:srgbClr val="0078D7"/>
                </a:solidFill>
                <a:ln w="3175" cap="flat" cmpd="sng" algn="ctr">
                  <a:solidFill>
                    <a:srgbClr val="0078D7"/>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3" name="Rectangle 82"/>
                <p:cNvSpPr/>
                <p:nvPr/>
              </p:nvSpPr>
              <p:spPr bwMode="auto">
                <a:xfrm>
                  <a:off x="5566526" y="4872099"/>
                  <a:ext cx="323850" cy="27429"/>
                </a:xfrm>
                <a:prstGeom prst="rect">
                  <a:avLst/>
                </a:prstGeom>
                <a:solidFill>
                  <a:srgbClr val="0078D7"/>
                </a:solidFill>
                <a:ln w="3175" cap="flat" cmpd="sng" algn="ctr">
                  <a:solidFill>
                    <a:srgbClr val="0078D7"/>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4" name="Rectangle 83"/>
                <p:cNvSpPr/>
                <p:nvPr/>
              </p:nvSpPr>
              <p:spPr bwMode="auto">
                <a:xfrm>
                  <a:off x="5566526" y="4991693"/>
                  <a:ext cx="323850" cy="27429"/>
                </a:xfrm>
                <a:prstGeom prst="rect">
                  <a:avLst/>
                </a:prstGeom>
                <a:solidFill>
                  <a:srgbClr val="0078D7"/>
                </a:solidFill>
                <a:ln w="3175" cap="flat" cmpd="sng" algn="ctr">
                  <a:solidFill>
                    <a:srgbClr val="0078D7"/>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5" name="Rectangle 84"/>
                <p:cNvSpPr/>
                <p:nvPr/>
              </p:nvSpPr>
              <p:spPr bwMode="auto">
                <a:xfrm>
                  <a:off x="5496676" y="5111289"/>
                  <a:ext cx="393698" cy="27429"/>
                </a:xfrm>
                <a:prstGeom prst="rect">
                  <a:avLst/>
                </a:prstGeom>
                <a:solidFill>
                  <a:srgbClr val="0078D7"/>
                </a:solidFill>
                <a:ln w="3175" cap="flat" cmpd="sng" algn="ctr">
                  <a:solidFill>
                    <a:srgbClr val="0078D7"/>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cxnSp>
            <p:nvCxnSpPr>
              <p:cNvPr id="79" name="Straight Connector 78"/>
              <p:cNvCxnSpPr>
                <a:stCxn id="77" idx="0"/>
                <a:endCxn id="77" idx="5"/>
              </p:cNvCxnSpPr>
              <p:nvPr/>
            </p:nvCxnSpPr>
            <p:spPr>
              <a:xfrm>
                <a:off x="5924550" y="4486275"/>
                <a:ext cx="0" cy="752475"/>
              </a:xfrm>
              <a:prstGeom prst="line">
                <a:avLst/>
              </a:prstGeom>
              <a:noFill/>
              <a:ln w="12700" cap="flat" cmpd="sng" algn="ctr">
                <a:solidFill>
                  <a:srgbClr val="0078D7"/>
                </a:solidFill>
                <a:prstDash val="solid"/>
                <a:headEnd type="none"/>
                <a:tailEnd type="none"/>
              </a:ln>
              <a:effectLst/>
            </p:spPr>
          </p:cxnSp>
          <p:sp>
            <p:nvSpPr>
              <p:cNvPr id="80" name="Oval 79"/>
              <p:cNvSpPr/>
              <p:nvPr/>
            </p:nvSpPr>
            <p:spPr bwMode="auto">
              <a:xfrm>
                <a:off x="6359525" y="4622800"/>
                <a:ext cx="479425" cy="479425"/>
              </a:xfrm>
              <a:prstGeom prst="ellipse">
                <a:avLst/>
              </a:prstGeom>
              <a:solidFill>
                <a:srgbClr val="FBFBFB"/>
              </a:solidFill>
              <a:ln w="9525" cap="flat" cmpd="sng" algn="ctr">
                <a:solidFill>
                  <a:srgbClr val="0078D7"/>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81" name="Oval 80"/>
              <p:cNvSpPr/>
              <p:nvPr/>
            </p:nvSpPr>
            <p:spPr bwMode="auto">
              <a:xfrm>
                <a:off x="7210425" y="4784724"/>
                <a:ext cx="155576" cy="155576"/>
              </a:xfrm>
              <a:prstGeom prst="ellipse">
                <a:avLst/>
              </a:prstGeom>
              <a:solidFill>
                <a:srgbClr val="FBFBFB"/>
              </a:solidFill>
              <a:ln w="9525" cap="flat" cmpd="sng" algn="ctr">
                <a:solidFill>
                  <a:srgbClr val="0078D7"/>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53" name="Group 52"/>
            <p:cNvGrpSpPr/>
            <p:nvPr/>
          </p:nvGrpSpPr>
          <p:grpSpPr>
            <a:xfrm rot="362084">
              <a:off x="9785147" y="4094784"/>
              <a:ext cx="811382" cy="1200095"/>
              <a:chOff x="7829550" y="2200275"/>
              <a:chExt cx="2047875" cy="3028950"/>
            </a:xfrm>
          </p:grpSpPr>
          <p:grpSp>
            <p:nvGrpSpPr>
              <p:cNvPr id="70" name="Group 69"/>
              <p:cNvGrpSpPr/>
              <p:nvPr/>
            </p:nvGrpSpPr>
            <p:grpSpPr>
              <a:xfrm>
                <a:off x="7829550" y="2200275"/>
                <a:ext cx="2047875" cy="3028950"/>
                <a:chOff x="7829550" y="2200275"/>
                <a:chExt cx="2047875" cy="3028950"/>
              </a:xfrm>
            </p:grpSpPr>
            <p:sp>
              <p:nvSpPr>
                <p:cNvPr id="72" name="Rounded Rectangle 271"/>
                <p:cNvSpPr/>
                <p:nvPr/>
              </p:nvSpPr>
              <p:spPr bwMode="auto">
                <a:xfrm>
                  <a:off x="7829550" y="2200275"/>
                  <a:ext cx="2047875" cy="3028950"/>
                </a:xfrm>
                <a:prstGeom prst="roundRect">
                  <a:avLst>
                    <a:gd name="adj" fmla="val 4574"/>
                  </a:avLst>
                </a:prstGeom>
                <a:noFill/>
                <a:ln w="9525" cap="flat" cmpd="sng" algn="ctr">
                  <a:solidFill>
                    <a:srgbClr val="0078D7"/>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3" name="Freeform 131"/>
                <p:cNvSpPr>
                  <a:spLocks/>
                </p:cNvSpPr>
                <p:nvPr/>
              </p:nvSpPr>
              <p:spPr bwMode="auto">
                <a:xfrm>
                  <a:off x="8391413" y="2939192"/>
                  <a:ext cx="924148" cy="924148"/>
                </a:xfrm>
                <a:custGeom>
                  <a:avLst/>
                  <a:gdLst>
                    <a:gd name="T0" fmla="*/ 49 w 76"/>
                    <a:gd name="T1" fmla="*/ 49 h 76"/>
                    <a:gd name="T2" fmla="*/ 47 w 76"/>
                    <a:gd name="T3" fmla="*/ 39 h 76"/>
                    <a:gd name="T4" fmla="*/ 55 w 76"/>
                    <a:gd name="T5" fmla="*/ 19 h 76"/>
                    <a:gd name="T6" fmla="*/ 38 w 76"/>
                    <a:gd name="T7" fmla="*/ 0 h 76"/>
                    <a:gd name="T8" fmla="*/ 21 w 76"/>
                    <a:gd name="T9" fmla="*/ 19 h 76"/>
                    <a:gd name="T10" fmla="*/ 29 w 76"/>
                    <a:gd name="T11" fmla="*/ 39 h 76"/>
                    <a:gd name="T12" fmla="*/ 29 w 76"/>
                    <a:gd name="T13" fmla="*/ 39 h 76"/>
                    <a:gd name="T14" fmla="*/ 27 w 76"/>
                    <a:gd name="T15" fmla="*/ 49 h 76"/>
                    <a:gd name="T16" fmla="*/ 0 w 76"/>
                    <a:gd name="T17" fmla="*/ 67 h 76"/>
                    <a:gd name="T18" fmla="*/ 38 w 76"/>
                    <a:gd name="T19" fmla="*/ 76 h 76"/>
                    <a:gd name="T20" fmla="*/ 76 w 76"/>
                    <a:gd name="T21" fmla="*/ 67 h 76"/>
                    <a:gd name="T22" fmla="*/ 49 w 76"/>
                    <a:gd name="T23" fmla="*/ 4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6" h="76">
                      <a:moveTo>
                        <a:pt x="49" y="49"/>
                      </a:moveTo>
                      <a:cubicBezTo>
                        <a:pt x="45" y="48"/>
                        <a:pt x="43" y="42"/>
                        <a:pt x="47" y="39"/>
                      </a:cubicBezTo>
                      <a:cubicBezTo>
                        <a:pt x="52" y="34"/>
                        <a:pt x="55" y="27"/>
                        <a:pt x="55" y="19"/>
                      </a:cubicBezTo>
                      <a:cubicBezTo>
                        <a:pt x="55" y="7"/>
                        <a:pt x="47" y="0"/>
                        <a:pt x="38" y="0"/>
                      </a:cubicBezTo>
                      <a:cubicBezTo>
                        <a:pt x="29" y="0"/>
                        <a:pt x="21" y="7"/>
                        <a:pt x="21" y="19"/>
                      </a:cubicBezTo>
                      <a:cubicBezTo>
                        <a:pt x="21" y="27"/>
                        <a:pt x="24" y="34"/>
                        <a:pt x="29" y="39"/>
                      </a:cubicBezTo>
                      <a:cubicBezTo>
                        <a:pt x="29" y="39"/>
                        <a:pt x="29" y="39"/>
                        <a:pt x="29" y="39"/>
                      </a:cubicBezTo>
                      <a:cubicBezTo>
                        <a:pt x="33" y="42"/>
                        <a:pt x="31" y="48"/>
                        <a:pt x="27" y="49"/>
                      </a:cubicBezTo>
                      <a:cubicBezTo>
                        <a:pt x="11" y="52"/>
                        <a:pt x="0" y="60"/>
                        <a:pt x="0" y="67"/>
                      </a:cubicBezTo>
                      <a:cubicBezTo>
                        <a:pt x="0" y="74"/>
                        <a:pt x="17" y="76"/>
                        <a:pt x="38" y="76"/>
                      </a:cubicBezTo>
                      <a:cubicBezTo>
                        <a:pt x="59" y="76"/>
                        <a:pt x="76" y="74"/>
                        <a:pt x="76" y="67"/>
                      </a:cubicBezTo>
                      <a:cubicBezTo>
                        <a:pt x="76" y="60"/>
                        <a:pt x="65" y="52"/>
                        <a:pt x="49" y="49"/>
                      </a:cubicBezTo>
                      <a:close/>
                    </a:path>
                  </a:pathLst>
                </a:custGeom>
                <a:noFill/>
                <a:ln w="11113" cap="rnd">
                  <a:solidFill>
                    <a:srgbClr val="0078D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cxnSp>
              <p:nvCxnSpPr>
                <p:cNvPr id="74" name="Straight Connector 73"/>
                <p:cNvCxnSpPr/>
                <p:nvPr/>
              </p:nvCxnSpPr>
              <p:spPr>
                <a:xfrm>
                  <a:off x="8110537" y="4396740"/>
                  <a:ext cx="1485900" cy="0"/>
                </a:xfrm>
                <a:prstGeom prst="line">
                  <a:avLst/>
                </a:prstGeom>
                <a:noFill/>
                <a:ln w="9525" cap="flat" cmpd="sng" algn="ctr">
                  <a:solidFill>
                    <a:srgbClr val="0078D7"/>
                  </a:solidFill>
                  <a:prstDash val="solid"/>
                  <a:headEnd type="none"/>
                  <a:tailEnd type="none"/>
                </a:ln>
                <a:effectLst/>
              </p:spPr>
            </p:cxnSp>
            <p:cxnSp>
              <p:nvCxnSpPr>
                <p:cNvPr id="75" name="Straight Connector 74"/>
                <p:cNvCxnSpPr/>
                <p:nvPr/>
              </p:nvCxnSpPr>
              <p:spPr>
                <a:xfrm>
                  <a:off x="8110537" y="4558665"/>
                  <a:ext cx="1485900" cy="0"/>
                </a:xfrm>
                <a:prstGeom prst="line">
                  <a:avLst/>
                </a:prstGeom>
                <a:noFill/>
                <a:ln w="9525" cap="flat" cmpd="sng" algn="ctr">
                  <a:solidFill>
                    <a:srgbClr val="0078D7"/>
                  </a:solidFill>
                  <a:prstDash val="solid"/>
                  <a:headEnd type="none"/>
                  <a:tailEnd type="none"/>
                </a:ln>
                <a:effectLst/>
              </p:spPr>
            </p:cxnSp>
            <p:cxnSp>
              <p:nvCxnSpPr>
                <p:cNvPr id="76" name="Straight Connector 75"/>
                <p:cNvCxnSpPr/>
                <p:nvPr/>
              </p:nvCxnSpPr>
              <p:spPr>
                <a:xfrm>
                  <a:off x="8110537" y="4749165"/>
                  <a:ext cx="1485900" cy="0"/>
                </a:xfrm>
                <a:prstGeom prst="line">
                  <a:avLst/>
                </a:prstGeom>
                <a:noFill/>
                <a:ln w="9525" cap="flat" cmpd="sng" algn="ctr">
                  <a:solidFill>
                    <a:srgbClr val="0078D7"/>
                  </a:solidFill>
                  <a:prstDash val="solid"/>
                  <a:headEnd type="none"/>
                  <a:tailEnd type="none"/>
                </a:ln>
                <a:effectLst/>
              </p:spPr>
            </p:cxnSp>
          </p:grpSp>
          <p:sp>
            <p:nvSpPr>
              <p:cNvPr id="71" name="Rounded Rectangle 270"/>
              <p:cNvSpPr/>
              <p:nvPr/>
            </p:nvSpPr>
            <p:spPr bwMode="auto">
              <a:xfrm>
                <a:off x="8534401" y="2333625"/>
                <a:ext cx="628650" cy="142875"/>
              </a:xfrm>
              <a:prstGeom prst="roundRect">
                <a:avLst>
                  <a:gd name="adj" fmla="val 50000"/>
                </a:avLst>
              </a:prstGeom>
              <a:noFill/>
              <a:ln w="9525" cap="flat" cmpd="sng" algn="ctr">
                <a:solidFill>
                  <a:srgbClr val="0078D7"/>
                </a:solid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54" name="Group 53"/>
            <p:cNvGrpSpPr/>
            <p:nvPr/>
          </p:nvGrpSpPr>
          <p:grpSpPr>
            <a:xfrm>
              <a:off x="1683107" y="4221380"/>
              <a:ext cx="534989" cy="962979"/>
              <a:chOff x="9453656" y="3949872"/>
              <a:chExt cx="757144" cy="1362857"/>
            </a:xfrm>
          </p:grpSpPr>
          <p:grpSp>
            <p:nvGrpSpPr>
              <p:cNvPr id="65" name="Group 64"/>
              <p:cNvGrpSpPr/>
              <p:nvPr/>
            </p:nvGrpSpPr>
            <p:grpSpPr>
              <a:xfrm>
                <a:off x="9453656" y="3949872"/>
                <a:ext cx="757144" cy="1362857"/>
                <a:chOff x="5022851" y="6802438"/>
                <a:chExt cx="150813" cy="271463"/>
              </a:xfrm>
            </p:grpSpPr>
            <p:sp>
              <p:nvSpPr>
                <p:cNvPr id="67" name="Freeform 49"/>
                <p:cNvSpPr>
                  <a:spLocks/>
                </p:cNvSpPr>
                <p:nvPr/>
              </p:nvSpPr>
              <p:spPr bwMode="auto">
                <a:xfrm>
                  <a:off x="5022851" y="6802438"/>
                  <a:ext cx="150813" cy="271463"/>
                </a:xfrm>
                <a:custGeom>
                  <a:avLst/>
                  <a:gdLst>
                    <a:gd name="T0" fmla="*/ 40 w 40"/>
                    <a:gd name="T1" fmla="*/ 4 h 72"/>
                    <a:gd name="T2" fmla="*/ 36 w 40"/>
                    <a:gd name="T3" fmla="*/ 0 h 72"/>
                    <a:gd name="T4" fmla="*/ 4 w 40"/>
                    <a:gd name="T5" fmla="*/ 0 h 72"/>
                    <a:gd name="T6" fmla="*/ 0 w 40"/>
                    <a:gd name="T7" fmla="*/ 4 h 72"/>
                    <a:gd name="T8" fmla="*/ 0 w 40"/>
                    <a:gd name="T9" fmla="*/ 68 h 72"/>
                    <a:gd name="T10" fmla="*/ 4 w 40"/>
                    <a:gd name="T11" fmla="*/ 72 h 72"/>
                    <a:gd name="T12" fmla="*/ 36 w 40"/>
                    <a:gd name="T13" fmla="*/ 72 h 72"/>
                    <a:gd name="T14" fmla="*/ 40 w 40"/>
                    <a:gd name="T15" fmla="*/ 68 h 72"/>
                    <a:gd name="T16" fmla="*/ 40 w 40"/>
                    <a:gd name="T17" fmla="*/ 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72">
                      <a:moveTo>
                        <a:pt x="40" y="4"/>
                      </a:moveTo>
                      <a:cubicBezTo>
                        <a:pt x="40" y="2"/>
                        <a:pt x="38" y="0"/>
                        <a:pt x="36" y="0"/>
                      </a:cubicBezTo>
                      <a:cubicBezTo>
                        <a:pt x="4" y="0"/>
                        <a:pt x="4" y="0"/>
                        <a:pt x="4" y="0"/>
                      </a:cubicBezTo>
                      <a:cubicBezTo>
                        <a:pt x="2" y="0"/>
                        <a:pt x="0" y="2"/>
                        <a:pt x="0" y="4"/>
                      </a:cubicBezTo>
                      <a:cubicBezTo>
                        <a:pt x="0" y="68"/>
                        <a:pt x="0" y="68"/>
                        <a:pt x="0" y="68"/>
                      </a:cubicBezTo>
                      <a:cubicBezTo>
                        <a:pt x="0" y="70"/>
                        <a:pt x="2" y="72"/>
                        <a:pt x="4" y="72"/>
                      </a:cubicBezTo>
                      <a:cubicBezTo>
                        <a:pt x="36" y="72"/>
                        <a:pt x="36" y="72"/>
                        <a:pt x="36" y="72"/>
                      </a:cubicBezTo>
                      <a:cubicBezTo>
                        <a:pt x="38" y="72"/>
                        <a:pt x="40" y="70"/>
                        <a:pt x="40" y="68"/>
                      </a:cubicBezTo>
                      <a:lnTo>
                        <a:pt x="40" y="4"/>
                      </a:lnTo>
                      <a:close/>
                    </a:path>
                  </a:pathLst>
                </a:custGeom>
                <a:noFill/>
                <a:ln w="11113" cap="rnd">
                  <a:solidFill>
                    <a:srgbClr val="0078D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sp>
              <p:nvSpPr>
                <p:cNvPr id="68" name="Line 50"/>
                <p:cNvSpPr>
                  <a:spLocks noChangeShapeType="1"/>
                </p:cNvSpPr>
                <p:nvPr/>
              </p:nvSpPr>
              <p:spPr bwMode="auto">
                <a:xfrm>
                  <a:off x="5030788" y="7043738"/>
                  <a:ext cx="134938" cy="0"/>
                </a:xfrm>
                <a:prstGeom prst="line">
                  <a:avLst/>
                </a:prstGeom>
                <a:noFill/>
                <a:ln w="11113" cap="rnd">
                  <a:solidFill>
                    <a:srgbClr val="0078D7"/>
                  </a:solidFill>
                  <a:prstDash val="solid"/>
                  <a:round/>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sp>
              <p:nvSpPr>
                <p:cNvPr id="69" name="Line 51"/>
                <p:cNvSpPr>
                  <a:spLocks noChangeShapeType="1"/>
                </p:cNvSpPr>
                <p:nvPr/>
              </p:nvSpPr>
              <p:spPr bwMode="auto">
                <a:xfrm>
                  <a:off x="5030788" y="6832601"/>
                  <a:ext cx="134938" cy="0"/>
                </a:xfrm>
                <a:prstGeom prst="line">
                  <a:avLst/>
                </a:prstGeom>
                <a:noFill/>
                <a:ln w="11113" cap="rnd">
                  <a:solidFill>
                    <a:srgbClr val="0078D7"/>
                  </a:solidFill>
                  <a:prstDash val="solid"/>
                  <a:round/>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grpSp>
          <p:pic>
            <p:nvPicPr>
              <p:cNvPr id="66" name="Picture 65"/>
              <p:cNvPicPr>
                <a:picLocks noChangeAspect="1"/>
              </p:cNvPicPr>
              <p:nvPr/>
            </p:nvPicPr>
            <p:blipFill rotWithShape="1">
              <a:blip r:embed="rId3"/>
              <a:srcRect r="77919"/>
              <a:stretch/>
            </p:blipFill>
            <p:spPr>
              <a:xfrm>
                <a:off x="9657836" y="4444241"/>
                <a:ext cx="348784" cy="374118"/>
              </a:xfrm>
              <a:prstGeom prst="rect">
                <a:avLst/>
              </a:prstGeom>
            </p:spPr>
          </p:pic>
        </p:grpSp>
        <p:grpSp>
          <p:nvGrpSpPr>
            <p:cNvPr id="55" name="Group 54"/>
            <p:cNvGrpSpPr/>
            <p:nvPr/>
          </p:nvGrpSpPr>
          <p:grpSpPr>
            <a:xfrm>
              <a:off x="2419748" y="4289224"/>
              <a:ext cx="497300" cy="895139"/>
              <a:chOff x="10307096" y="3949872"/>
              <a:chExt cx="757144" cy="1362857"/>
            </a:xfrm>
          </p:grpSpPr>
          <p:sp>
            <p:nvSpPr>
              <p:cNvPr id="60" name="Freeform 11"/>
              <p:cNvSpPr>
                <a:spLocks noEditPoints="1"/>
              </p:cNvSpPr>
              <p:nvPr/>
            </p:nvSpPr>
            <p:spPr bwMode="black">
              <a:xfrm>
                <a:off x="10538398" y="4440687"/>
                <a:ext cx="294540" cy="381227"/>
              </a:xfrm>
              <a:custGeom>
                <a:avLst/>
                <a:gdLst>
                  <a:gd name="T0" fmla="*/ 574 w 618"/>
                  <a:gd name="T1" fmla="*/ 227 h 723"/>
                  <a:gd name="T2" fmla="*/ 530 w 618"/>
                  <a:gd name="T3" fmla="*/ 272 h 723"/>
                  <a:gd name="T4" fmla="*/ 530 w 618"/>
                  <a:gd name="T5" fmla="*/ 446 h 723"/>
                  <a:gd name="T6" fmla="*/ 574 w 618"/>
                  <a:gd name="T7" fmla="*/ 491 h 723"/>
                  <a:gd name="T8" fmla="*/ 618 w 618"/>
                  <a:gd name="T9" fmla="*/ 446 h 723"/>
                  <a:gd name="T10" fmla="*/ 618 w 618"/>
                  <a:gd name="T11" fmla="*/ 272 h 723"/>
                  <a:gd name="T12" fmla="*/ 574 w 618"/>
                  <a:gd name="T13" fmla="*/ 227 h 723"/>
                  <a:gd name="T14" fmla="*/ 44 w 618"/>
                  <a:gd name="T15" fmla="*/ 227 h 723"/>
                  <a:gd name="T16" fmla="*/ 0 w 618"/>
                  <a:gd name="T17" fmla="*/ 272 h 723"/>
                  <a:gd name="T18" fmla="*/ 0 w 618"/>
                  <a:gd name="T19" fmla="*/ 446 h 723"/>
                  <a:gd name="T20" fmla="*/ 44 w 618"/>
                  <a:gd name="T21" fmla="*/ 491 h 723"/>
                  <a:gd name="T22" fmla="*/ 88 w 618"/>
                  <a:gd name="T23" fmla="*/ 446 h 723"/>
                  <a:gd name="T24" fmla="*/ 88 w 618"/>
                  <a:gd name="T25" fmla="*/ 272 h 723"/>
                  <a:gd name="T26" fmla="*/ 44 w 618"/>
                  <a:gd name="T27" fmla="*/ 227 h 723"/>
                  <a:gd name="T28" fmla="*/ 505 w 618"/>
                  <a:gd name="T29" fmla="*/ 228 h 723"/>
                  <a:gd name="T30" fmla="*/ 505 w 618"/>
                  <a:gd name="T31" fmla="*/ 547 h 723"/>
                  <a:gd name="T32" fmla="*/ 471 w 618"/>
                  <a:gd name="T33" fmla="*/ 581 h 723"/>
                  <a:gd name="T34" fmla="*/ 432 w 618"/>
                  <a:gd name="T35" fmla="*/ 581 h 723"/>
                  <a:gd name="T36" fmla="*/ 432 w 618"/>
                  <a:gd name="T37" fmla="*/ 678 h 723"/>
                  <a:gd name="T38" fmla="*/ 388 w 618"/>
                  <a:gd name="T39" fmla="*/ 723 h 723"/>
                  <a:gd name="T40" fmla="*/ 344 w 618"/>
                  <a:gd name="T41" fmla="*/ 678 h 723"/>
                  <a:gd name="T42" fmla="*/ 344 w 618"/>
                  <a:gd name="T43" fmla="*/ 581 h 723"/>
                  <a:gd name="T44" fmla="*/ 276 w 618"/>
                  <a:gd name="T45" fmla="*/ 581 h 723"/>
                  <a:gd name="T46" fmla="*/ 276 w 618"/>
                  <a:gd name="T47" fmla="*/ 678 h 723"/>
                  <a:gd name="T48" fmla="*/ 232 w 618"/>
                  <a:gd name="T49" fmla="*/ 723 h 723"/>
                  <a:gd name="T50" fmla="*/ 188 w 618"/>
                  <a:gd name="T51" fmla="*/ 678 h 723"/>
                  <a:gd name="T52" fmla="*/ 188 w 618"/>
                  <a:gd name="T53" fmla="*/ 581 h 723"/>
                  <a:gd name="T54" fmla="*/ 149 w 618"/>
                  <a:gd name="T55" fmla="*/ 581 h 723"/>
                  <a:gd name="T56" fmla="*/ 115 w 618"/>
                  <a:gd name="T57" fmla="*/ 547 h 723"/>
                  <a:gd name="T58" fmla="*/ 115 w 618"/>
                  <a:gd name="T59" fmla="*/ 228 h 723"/>
                  <a:gd name="T60" fmla="*/ 505 w 618"/>
                  <a:gd name="T61" fmla="*/ 228 h 723"/>
                  <a:gd name="T62" fmla="*/ 402 w 618"/>
                  <a:gd name="T63" fmla="*/ 63 h 723"/>
                  <a:gd name="T64" fmla="*/ 438 w 618"/>
                  <a:gd name="T65" fmla="*/ 11 h 723"/>
                  <a:gd name="T66" fmla="*/ 437 w 618"/>
                  <a:gd name="T67" fmla="*/ 2 h 723"/>
                  <a:gd name="T68" fmla="*/ 428 w 618"/>
                  <a:gd name="T69" fmla="*/ 4 h 723"/>
                  <a:gd name="T70" fmla="*/ 390 w 618"/>
                  <a:gd name="T71" fmla="*/ 59 h 723"/>
                  <a:gd name="T72" fmla="*/ 309 w 618"/>
                  <a:gd name="T73" fmla="*/ 43 h 723"/>
                  <a:gd name="T74" fmla="*/ 228 w 618"/>
                  <a:gd name="T75" fmla="*/ 59 h 723"/>
                  <a:gd name="T76" fmla="*/ 190 w 618"/>
                  <a:gd name="T77" fmla="*/ 4 h 723"/>
                  <a:gd name="T78" fmla="*/ 181 w 618"/>
                  <a:gd name="T79" fmla="*/ 2 h 723"/>
                  <a:gd name="T80" fmla="*/ 180 w 618"/>
                  <a:gd name="T81" fmla="*/ 11 h 723"/>
                  <a:gd name="T82" fmla="*/ 216 w 618"/>
                  <a:gd name="T83" fmla="*/ 63 h 723"/>
                  <a:gd name="T84" fmla="*/ 114 w 618"/>
                  <a:gd name="T85" fmla="*/ 200 h 723"/>
                  <a:gd name="T86" fmla="*/ 504 w 618"/>
                  <a:gd name="T87" fmla="*/ 200 h 723"/>
                  <a:gd name="T88" fmla="*/ 402 w 618"/>
                  <a:gd name="T89" fmla="*/ 63 h 723"/>
                  <a:gd name="T90" fmla="*/ 227 w 618"/>
                  <a:gd name="T91" fmla="*/ 146 h 723"/>
                  <a:gd name="T92" fmla="*/ 205 w 618"/>
                  <a:gd name="T93" fmla="*/ 124 h 723"/>
                  <a:gd name="T94" fmla="*/ 227 w 618"/>
                  <a:gd name="T95" fmla="*/ 103 h 723"/>
                  <a:gd name="T96" fmla="*/ 248 w 618"/>
                  <a:gd name="T97" fmla="*/ 124 h 723"/>
                  <a:gd name="T98" fmla="*/ 227 w 618"/>
                  <a:gd name="T99" fmla="*/ 146 h 723"/>
                  <a:gd name="T100" fmla="*/ 394 w 618"/>
                  <a:gd name="T101" fmla="*/ 146 h 723"/>
                  <a:gd name="T102" fmla="*/ 373 w 618"/>
                  <a:gd name="T103" fmla="*/ 124 h 723"/>
                  <a:gd name="T104" fmla="*/ 394 w 618"/>
                  <a:gd name="T105" fmla="*/ 103 h 723"/>
                  <a:gd name="T106" fmla="*/ 416 w 618"/>
                  <a:gd name="T107" fmla="*/ 124 h 723"/>
                  <a:gd name="T108" fmla="*/ 394 w 618"/>
                  <a:gd name="T109" fmla="*/ 146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18" h="723">
                    <a:moveTo>
                      <a:pt x="574" y="227"/>
                    </a:moveTo>
                    <a:cubicBezTo>
                      <a:pt x="550" y="227"/>
                      <a:pt x="530" y="247"/>
                      <a:pt x="530" y="272"/>
                    </a:cubicBezTo>
                    <a:cubicBezTo>
                      <a:pt x="530" y="446"/>
                      <a:pt x="530" y="446"/>
                      <a:pt x="530" y="446"/>
                    </a:cubicBezTo>
                    <a:cubicBezTo>
                      <a:pt x="530" y="471"/>
                      <a:pt x="550" y="491"/>
                      <a:pt x="574" y="491"/>
                    </a:cubicBezTo>
                    <a:cubicBezTo>
                      <a:pt x="598" y="491"/>
                      <a:pt x="618" y="471"/>
                      <a:pt x="618" y="446"/>
                    </a:cubicBezTo>
                    <a:cubicBezTo>
                      <a:pt x="618" y="272"/>
                      <a:pt x="618" y="272"/>
                      <a:pt x="618" y="272"/>
                    </a:cubicBezTo>
                    <a:cubicBezTo>
                      <a:pt x="618" y="247"/>
                      <a:pt x="598" y="227"/>
                      <a:pt x="574" y="227"/>
                    </a:cubicBezTo>
                    <a:close/>
                    <a:moveTo>
                      <a:pt x="44" y="227"/>
                    </a:moveTo>
                    <a:cubicBezTo>
                      <a:pt x="20" y="227"/>
                      <a:pt x="0" y="247"/>
                      <a:pt x="0" y="272"/>
                    </a:cubicBezTo>
                    <a:cubicBezTo>
                      <a:pt x="0" y="446"/>
                      <a:pt x="0" y="446"/>
                      <a:pt x="0" y="446"/>
                    </a:cubicBezTo>
                    <a:cubicBezTo>
                      <a:pt x="0" y="471"/>
                      <a:pt x="20" y="491"/>
                      <a:pt x="44" y="491"/>
                    </a:cubicBezTo>
                    <a:cubicBezTo>
                      <a:pt x="68" y="491"/>
                      <a:pt x="88" y="471"/>
                      <a:pt x="88" y="446"/>
                    </a:cubicBezTo>
                    <a:cubicBezTo>
                      <a:pt x="88" y="272"/>
                      <a:pt x="88" y="272"/>
                      <a:pt x="88" y="272"/>
                    </a:cubicBezTo>
                    <a:cubicBezTo>
                      <a:pt x="88" y="247"/>
                      <a:pt x="68" y="227"/>
                      <a:pt x="44" y="227"/>
                    </a:cubicBezTo>
                    <a:close/>
                    <a:moveTo>
                      <a:pt x="505" y="228"/>
                    </a:moveTo>
                    <a:cubicBezTo>
                      <a:pt x="505" y="547"/>
                      <a:pt x="505" y="547"/>
                      <a:pt x="505" y="547"/>
                    </a:cubicBezTo>
                    <a:cubicBezTo>
                      <a:pt x="505" y="566"/>
                      <a:pt x="490" y="581"/>
                      <a:pt x="471" y="581"/>
                    </a:cubicBezTo>
                    <a:cubicBezTo>
                      <a:pt x="432" y="581"/>
                      <a:pt x="432" y="581"/>
                      <a:pt x="432" y="581"/>
                    </a:cubicBezTo>
                    <a:cubicBezTo>
                      <a:pt x="432" y="678"/>
                      <a:pt x="432" y="678"/>
                      <a:pt x="432" y="678"/>
                    </a:cubicBezTo>
                    <a:cubicBezTo>
                      <a:pt x="432" y="703"/>
                      <a:pt x="412" y="723"/>
                      <a:pt x="388" y="723"/>
                    </a:cubicBezTo>
                    <a:cubicBezTo>
                      <a:pt x="364" y="723"/>
                      <a:pt x="344" y="703"/>
                      <a:pt x="344" y="678"/>
                    </a:cubicBezTo>
                    <a:cubicBezTo>
                      <a:pt x="344" y="581"/>
                      <a:pt x="344" y="581"/>
                      <a:pt x="344" y="581"/>
                    </a:cubicBezTo>
                    <a:cubicBezTo>
                      <a:pt x="276" y="581"/>
                      <a:pt x="276" y="581"/>
                      <a:pt x="276" y="581"/>
                    </a:cubicBezTo>
                    <a:cubicBezTo>
                      <a:pt x="276" y="678"/>
                      <a:pt x="276" y="678"/>
                      <a:pt x="276" y="678"/>
                    </a:cubicBezTo>
                    <a:cubicBezTo>
                      <a:pt x="276" y="703"/>
                      <a:pt x="256" y="723"/>
                      <a:pt x="232" y="723"/>
                    </a:cubicBezTo>
                    <a:cubicBezTo>
                      <a:pt x="208" y="723"/>
                      <a:pt x="188" y="703"/>
                      <a:pt x="188" y="678"/>
                    </a:cubicBezTo>
                    <a:cubicBezTo>
                      <a:pt x="188" y="581"/>
                      <a:pt x="188" y="581"/>
                      <a:pt x="188" y="581"/>
                    </a:cubicBezTo>
                    <a:cubicBezTo>
                      <a:pt x="149" y="581"/>
                      <a:pt x="149" y="581"/>
                      <a:pt x="149" y="581"/>
                    </a:cubicBezTo>
                    <a:cubicBezTo>
                      <a:pt x="130" y="581"/>
                      <a:pt x="115" y="566"/>
                      <a:pt x="115" y="547"/>
                    </a:cubicBezTo>
                    <a:cubicBezTo>
                      <a:pt x="115" y="228"/>
                      <a:pt x="115" y="228"/>
                      <a:pt x="115" y="228"/>
                    </a:cubicBezTo>
                    <a:lnTo>
                      <a:pt x="505" y="228"/>
                    </a:lnTo>
                    <a:close/>
                    <a:moveTo>
                      <a:pt x="402" y="63"/>
                    </a:moveTo>
                    <a:cubicBezTo>
                      <a:pt x="438" y="11"/>
                      <a:pt x="438" y="11"/>
                      <a:pt x="438" y="11"/>
                    </a:cubicBezTo>
                    <a:cubicBezTo>
                      <a:pt x="440" y="8"/>
                      <a:pt x="439" y="4"/>
                      <a:pt x="437" y="2"/>
                    </a:cubicBezTo>
                    <a:cubicBezTo>
                      <a:pt x="434" y="0"/>
                      <a:pt x="430" y="1"/>
                      <a:pt x="428" y="4"/>
                    </a:cubicBezTo>
                    <a:cubicBezTo>
                      <a:pt x="390" y="59"/>
                      <a:pt x="390" y="59"/>
                      <a:pt x="390" y="59"/>
                    </a:cubicBezTo>
                    <a:cubicBezTo>
                      <a:pt x="365" y="49"/>
                      <a:pt x="338" y="43"/>
                      <a:pt x="309" y="43"/>
                    </a:cubicBezTo>
                    <a:cubicBezTo>
                      <a:pt x="280" y="43"/>
                      <a:pt x="253" y="49"/>
                      <a:pt x="228" y="59"/>
                    </a:cubicBezTo>
                    <a:cubicBezTo>
                      <a:pt x="190" y="4"/>
                      <a:pt x="190" y="4"/>
                      <a:pt x="190" y="4"/>
                    </a:cubicBezTo>
                    <a:cubicBezTo>
                      <a:pt x="188" y="1"/>
                      <a:pt x="184" y="0"/>
                      <a:pt x="181" y="2"/>
                    </a:cubicBezTo>
                    <a:cubicBezTo>
                      <a:pt x="179" y="4"/>
                      <a:pt x="178" y="8"/>
                      <a:pt x="180" y="11"/>
                    </a:cubicBezTo>
                    <a:cubicBezTo>
                      <a:pt x="216" y="63"/>
                      <a:pt x="216" y="63"/>
                      <a:pt x="216" y="63"/>
                    </a:cubicBezTo>
                    <a:cubicBezTo>
                      <a:pt x="159" y="90"/>
                      <a:pt x="119" y="141"/>
                      <a:pt x="114" y="200"/>
                    </a:cubicBezTo>
                    <a:cubicBezTo>
                      <a:pt x="504" y="200"/>
                      <a:pt x="504" y="200"/>
                      <a:pt x="504" y="200"/>
                    </a:cubicBezTo>
                    <a:cubicBezTo>
                      <a:pt x="499" y="141"/>
                      <a:pt x="459" y="90"/>
                      <a:pt x="402" y="63"/>
                    </a:cubicBezTo>
                    <a:close/>
                    <a:moveTo>
                      <a:pt x="227" y="146"/>
                    </a:moveTo>
                    <a:cubicBezTo>
                      <a:pt x="215" y="146"/>
                      <a:pt x="205" y="136"/>
                      <a:pt x="205" y="124"/>
                    </a:cubicBezTo>
                    <a:cubicBezTo>
                      <a:pt x="205" y="113"/>
                      <a:pt x="215" y="103"/>
                      <a:pt x="227" y="103"/>
                    </a:cubicBezTo>
                    <a:cubicBezTo>
                      <a:pt x="239" y="103"/>
                      <a:pt x="248" y="113"/>
                      <a:pt x="248" y="124"/>
                    </a:cubicBezTo>
                    <a:cubicBezTo>
                      <a:pt x="248" y="136"/>
                      <a:pt x="239" y="146"/>
                      <a:pt x="227" y="146"/>
                    </a:cubicBezTo>
                    <a:close/>
                    <a:moveTo>
                      <a:pt x="394" y="146"/>
                    </a:moveTo>
                    <a:cubicBezTo>
                      <a:pt x="382" y="146"/>
                      <a:pt x="373" y="136"/>
                      <a:pt x="373" y="124"/>
                    </a:cubicBezTo>
                    <a:cubicBezTo>
                      <a:pt x="373" y="113"/>
                      <a:pt x="382" y="103"/>
                      <a:pt x="394" y="103"/>
                    </a:cubicBezTo>
                    <a:cubicBezTo>
                      <a:pt x="406" y="103"/>
                      <a:pt x="416" y="113"/>
                      <a:pt x="416" y="124"/>
                    </a:cubicBezTo>
                    <a:cubicBezTo>
                      <a:pt x="416" y="136"/>
                      <a:pt x="406" y="146"/>
                      <a:pt x="394" y="146"/>
                    </a:cubicBezTo>
                    <a:close/>
                  </a:path>
                </a:pathLst>
              </a:custGeom>
              <a:solidFill>
                <a:srgbClr val="FFFFFF">
                  <a:lumMod val="75000"/>
                </a:srgbClr>
              </a:solidFill>
              <a:ln>
                <a:noFill/>
              </a:ln>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grpSp>
            <p:nvGrpSpPr>
              <p:cNvPr id="61" name="Group 60"/>
              <p:cNvGrpSpPr/>
              <p:nvPr/>
            </p:nvGrpSpPr>
            <p:grpSpPr>
              <a:xfrm>
                <a:off x="10307096" y="3949872"/>
                <a:ext cx="757144" cy="1362857"/>
                <a:chOff x="5022851" y="6802438"/>
                <a:chExt cx="150813" cy="271463"/>
              </a:xfrm>
            </p:grpSpPr>
            <p:sp>
              <p:nvSpPr>
                <p:cNvPr id="62" name="Freeform 49"/>
                <p:cNvSpPr>
                  <a:spLocks/>
                </p:cNvSpPr>
                <p:nvPr/>
              </p:nvSpPr>
              <p:spPr bwMode="auto">
                <a:xfrm>
                  <a:off x="5022851" y="6802438"/>
                  <a:ext cx="150813" cy="271463"/>
                </a:xfrm>
                <a:custGeom>
                  <a:avLst/>
                  <a:gdLst>
                    <a:gd name="T0" fmla="*/ 40 w 40"/>
                    <a:gd name="T1" fmla="*/ 4 h 72"/>
                    <a:gd name="T2" fmla="*/ 36 w 40"/>
                    <a:gd name="T3" fmla="*/ 0 h 72"/>
                    <a:gd name="T4" fmla="*/ 4 w 40"/>
                    <a:gd name="T5" fmla="*/ 0 h 72"/>
                    <a:gd name="T6" fmla="*/ 0 w 40"/>
                    <a:gd name="T7" fmla="*/ 4 h 72"/>
                    <a:gd name="T8" fmla="*/ 0 w 40"/>
                    <a:gd name="T9" fmla="*/ 68 h 72"/>
                    <a:gd name="T10" fmla="*/ 4 w 40"/>
                    <a:gd name="T11" fmla="*/ 72 h 72"/>
                    <a:gd name="T12" fmla="*/ 36 w 40"/>
                    <a:gd name="T13" fmla="*/ 72 h 72"/>
                    <a:gd name="T14" fmla="*/ 40 w 40"/>
                    <a:gd name="T15" fmla="*/ 68 h 72"/>
                    <a:gd name="T16" fmla="*/ 40 w 40"/>
                    <a:gd name="T17" fmla="*/ 4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72">
                      <a:moveTo>
                        <a:pt x="40" y="4"/>
                      </a:moveTo>
                      <a:cubicBezTo>
                        <a:pt x="40" y="2"/>
                        <a:pt x="38" y="0"/>
                        <a:pt x="36" y="0"/>
                      </a:cubicBezTo>
                      <a:cubicBezTo>
                        <a:pt x="4" y="0"/>
                        <a:pt x="4" y="0"/>
                        <a:pt x="4" y="0"/>
                      </a:cubicBezTo>
                      <a:cubicBezTo>
                        <a:pt x="2" y="0"/>
                        <a:pt x="0" y="2"/>
                        <a:pt x="0" y="4"/>
                      </a:cubicBezTo>
                      <a:cubicBezTo>
                        <a:pt x="0" y="68"/>
                        <a:pt x="0" y="68"/>
                        <a:pt x="0" y="68"/>
                      </a:cubicBezTo>
                      <a:cubicBezTo>
                        <a:pt x="0" y="70"/>
                        <a:pt x="2" y="72"/>
                        <a:pt x="4" y="72"/>
                      </a:cubicBezTo>
                      <a:cubicBezTo>
                        <a:pt x="36" y="72"/>
                        <a:pt x="36" y="72"/>
                        <a:pt x="36" y="72"/>
                      </a:cubicBezTo>
                      <a:cubicBezTo>
                        <a:pt x="38" y="72"/>
                        <a:pt x="40" y="70"/>
                        <a:pt x="40" y="68"/>
                      </a:cubicBezTo>
                      <a:lnTo>
                        <a:pt x="40" y="4"/>
                      </a:lnTo>
                      <a:close/>
                    </a:path>
                  </a:pathLst>
                </a:custGeom>
                <a:noFill/>
                <a:ln w="11113" cap="rnd">
                  <a:solidFill>
                    <a:srgbClr val="0078D7"/>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sp>
              <p:nvSpPr>
                <p:cNvPr id="63" name="Line 50"/>
                <p:cNvSpPr>
                  <a:spLocks noChangeShapeType="1"/>
                </p:cNvSpPr>
                <p:nvPr/>
              </p:nvSpPr>
              <p:spPr bwMode="auto">
                <a:xfrm>
                  <a:off x="5030788" y="7043738"/>
                  <a:ext cx="134938" cy="0"/>
                </a:xfrm>
                <a:prstGeom prst="line">
                  <a:avLst/>
                </a:prstGeom>
                <a:noFill/>
                <a:ln w="11113" cap="rnd">
                  <a:solidFill>
                    <a:srgbClr val="0078D7"/>
                  </a:solidFill>
                  <a:prstDash val="solid"/>
                  <a:round/>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sp>
              <p:nvSpPr>
                <p:cNvPr id="64" name="Line 51"/>
                <p:cNvSpPr>
                  <a:spLocks noChangeShapeType="1"/>
                </p:cNvSpPr>
                <p:nvPr/>
              </p:nvSpPr>
              <p:spPr bwMode="auto">
                <a:xfrm>
                  <a:off x="5030788" y="6832601"/>
                  <a:ext cx="134938" cy="0"/>
                </a:xfrm>
                <a:prstGeom prst="line">
                  <a:avLst/>
                </a:prstGeom>
                <a:noFill/>
                <a:ln w="11113" cap="rnd">
                  <a:solidFill>
                    <a:srgbClr val="0078D7"/>
                  </a:solidFill>
                  <a:prstDash val="solid"/>
                  <a:round/>
                  <a:headEnd/>
                  <a:tailEnd/>
                </a:ln>
                <a:extLst>
                  <a:ext uri="{909E8E84-426E-40DD-AFC4-6F175D3DCCD1}">
                    <a14:hiddenFill xmlns:a14="http://schemas.microsoft.com/office/drawing/2010/main">
                      <a:noFill/>
                    </a14:hiddenFill>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grpSp>
        </p:grpSp>
        <p:sp>
          <p:nvSpPr>
            <p:cNvPr id="56" name="TextBox 55"/>
            <p:cNvSpPr txBox="1"/>
            <p:nvPr/>
          </p:nvSpPr>
          <p:spPr>
            <a:xfrm>
              <a:off x="998761" y="5399638"/>
              <a:ext cx="2545977" cy="517065"/>
            </a:xfrm>
            <a:prstGeom prst="rect">
              <a:avLst/>
            </a:prstGeom>
            <a:noFill/>
          </p:spPr>
          <p:txBody>
            <a:bodyPr wrap="square" lIns="182854" tIns="146283" rIns="182854" bIns="146283" rtlCol="0">
              <a:spAutoFit/>
            </a:bodyPr>
            <a:lstStyle/>
            <a:p>
              <a:pPr marL="0" marR="0" lvl="0" indent="0" algn="ctr" defTabSz="914224" eaLnBrk="1" fontAlgn="auto" latinLnBrk="0" hangingPunct="1">
                <a:lnSpc>
                  <a:spcPct val="90000"/>
                </a:lnSpc>
                <a:spcBef>
                  <a:spcPts val="0"/>
                </a:spcBef>
                <a:spcAft>
                  <a:spcPts val="600"/>
                </a:spcAft>
                <a:buClrTx/>
                <a:buSzTx/>
                <a:buFontTx/>
                <a:buNone/>
                <a:tabLst/>
                <a:defRPr/>
              </a:pPr>
              <a:r>
                <a:rPr kumimoji="0" lang="en-US" sz="1599" b="0" i="0" u="none" strike="noStrike" kern="0" cap="none" spc="0" normalizeH="0" baseline="0" noProof="0">
                  <a:ln>
                    <a:noFill/>
                  </a:ln>
                  <a:solidFill>
                    <a:srgbClr val="737373"/>
                  </a:solidFill>
                  <a:effectLst/>
                  <a:uLnTx/>
                  <a:uFillTx/>
                  <a:cs typeface="Segoe UI" panose="020B0502040204020203" pitchFamily="34" charset="0"/>
                </a:rPr>
                <a:t>Phone</a:t>
              </a:r>
            </a:p>
          </p:txBody>
        </p:sp>
        <p:sp>
          <p:nvSpPr>
            <p:cNvPr id="57" name="TextBox 56"/>
            <p:cNvSpPr txBox="1"/>
            <p:nvPr/>
          </p:nvSpPr>
          <p:spPr>
            <a:xfrm>
              <a:off x="3634385" y="5399638"/>
              <a:ext cx="2545977" cy="517065"/>
            </a:xfrm>
            <a:prstGeom prst="rect">
              <a:avLst/>
            </a:prstGeom>
            <a:noFill/>
          </p:spPr>
          <p:txBody>
            <a:bodyPr wrap="square" lIns="182854" tIns="146283" rIns="182854" bIns="146283" rtlCol="0">
              <a:spAutoFit/>
            </a:bodyPr>
            <a:lstStyle/>
            <a:p>
              <a:pPr marL="0" marR="0" lvl="0" indent="0" algn="ctr" defTabSz="914224" eaLnBrk="1" fontAlgn="auto" latinLnBrk="0" hangingPunct="1">
                <a:lnSpc>
                  <a:spcPct val="90000"/>
                </a:lnSpc>
                <a:spcBef>
                  <a:spcPts val="0"/>
                </a:spcBef>
                <a:spcAft>
                  <a:spcPts val="600"/>
                </a:spcAft>
                <a:buClrTx/>
                <a:buSzTx/>
                <a:buFontTx/>
                <a:buNone/>
                <a:tabLst/>
                <a:defRPr/>
              </a:pPr>
              <a:r>
                <a:rPr kumimoji="0" lang="en-US" sz="1599" b="0" i="0" u="none" strike="noStrike" kern="0" cap="none" spc="0" normalizeH="0" baseline="0" noProof="0">
                  <a:ln>
                    <a:noFill/>
                  </a:ln>
                  <a:solidFill>
                    <a:srgbClr val="737373"/>
                  </a:solidFill>
                  <a:effectLst/>
                  <a:uLnTx/>
                  <a:uFillTx/>
                  <a:cs typeface="Segoe UI" panose="020B0502040204020203" pitchFamily="34" charset="0"/>
                </a:rPr>
                <a:t>Wearable</a:t>
              </a:r>
            </a:p>
          </p:txBody>
        </p:sp>
        <p:sp>
          <p:nvSpPr>
            <p:cNvPr id="58" name="TextBox 57"/>
            <p:cNvSpPr txBox="1"/>
            <p:nvPr/>
          </p:nvSpPr>
          <p:spPr>
            <a:xfrm>
              <a:off x="6252080" y="5399638"/>
              <a:ext cx="2545977" cy="517065"/>
            </a:xfrm>
            <a:prstGeom prst="rect">
              <a:avLst/>
            </a:prstGeom>
            <a:noFill/>
          </p:spPr>
          <p:txBody>
            <a:bodyPr wrap="square" lIns="182854" tIns="146283" rIns="182854" bIns="146283" rtlCol="0">
              <a:spAutoFit/>
            </a:bodyPr>
            <a:lstStyle/>
            <a:p>
              <a:pPr marL="0" marR="0" lvl="0" indent="0" algn="ctr" defTabSz="914224" eaLnBrk="1" fontAlgn="auto" latinLnBrk="0" hangingPunct="1">
                <a:lnSpc>
                  <a:spcPct val="90000"/>
                </a:lnSpc>
                <a:spcBef>
                  <a:spcPts val="0"/>
                </a:spcBef>
                <a:spcAft>
                  <a:spcPts val="600"/>
                </a:spcAft>
                <a:buClrTx/>
                <a:buSzTx/>
                <a:buFontTx/>
                <a:buNone/>
                <a:tabLst/>
                <a:defRPr/>
              </a:pPr>
              <a:r>
                <a:rPr kumimoji="0" lang="en-US" sz="1599" b="0" i="0" u="none" strike="noStrike" kern="0" cap="none" spc="0" normalizeH="0" baseline="0" noProof="0">
                  <a:ln>
                    <a:noFill/>
                  </a:ln>
                  <a:solidFill>
                    <a:srgbClr val="737373"/>
                  </a:solidFill>
                  <a:effectLst/>
                  <a:uLnTx/>
                  <a:uFillTx/>
                  <a:cs typeface="Segoe UI" panose="020B0502040204020203" pitchFamily="34" charset="0"/>
                </a:rPr>
                <a:t>USB</a:t>
              </a:r>
            </a:p>
          </p:txBody>
        </p:sp>
        <p:sp>
          <p:nvSpPr>
            <p:cNvPr id="59" name="TextBox 58"/>
            <p:cNvSpPr txBox="1"/>
            <p:nvPr/>
          </p:nvSpPr>
          <p:spPr>
            <a:xfrm>
              <a:off x="8905633" y="5399638"/>
              <a:ext cx="2545977" cy="517065"/>
            </a:xfrm>
            <a:prstGeom prst="rect">
              <a:avLst/>
            </a:prstGeom>
            <a:noFill/>
          </p:spPr>
          <p:txBody>
            <a:bodyPr wrap="square" lIns="182854" tIns="146283" rIns="182854" bIns="146283" rtlCol="0">
              <a:spAutoFit/>
            </a:bodyPr>
            <a:lstStyle/>
            <a:p>
              <a:pPr marL="0" marR="0" lvl="0" indent="0" algn="ctr" defTabSz="914224" eaLnBrk="1" fontAlgn="auto" latinLnBrk="0" hangingPunct="1">
                <a:lnSpc>
                  <a:spcPct val="90000"/>
                </a:lnSpc>
                <a:spcBef>
                  <a:spcPts val="0"/>
                </a:spcBef>
                <a:spcAft>
                  <a:spcPts val="600"/>
                </a:spcAft>
                <a:buClrTx/>
                <a:buSzTx/>
                <a:buFontTx/>
                <a:buNone/>
                <a:tabLst/>
                <a:defRPr/>
              </a:pPr>
              <a:r>
                <a:rPr kumimoji="0" lang="en-US" sz="1599" b="0" i="0" u="none" strike="noStrike" kern="0" cap="none" spc="0" normalizeH="0" baseline="0" noProof="0">
                  <a:ln>
                    <a:noFill/>
                  </a:ln>
                  <a:solidFill>
                    <a:srgbClr val="737373"/>
                  </a:solidFill>
                  <a:effectLst/>
                  <a:uLnTx/>
                  <a:uFillTx/>
                  <a:cs typeface="Segoe UI" panose="020B0502040204020203" pitchFamily="34" charset="0"/>
                </a:rPr>
                <a:t>Card</a:t>
              </a:r>
            </a:p>
          </p:txBody>
        </p:sp>
      </p:grpSp>
      <p:sp>
        <p:nvSpPr>
          <p:cNvPr id="101" name="Rectangle 100"/>
          <p:cNvSpPr/>
          <p:nvPr/>
        </p:nvSpPr>
        <p:spPr bwMode="auto">
          <a:xfrm>
            <a:off x="0" y="5761314"/>
            <a:ext cx="11199708" cy="707748"/>
          </a:xfrm>
          <a:prstGeom prst="rect">
            <a:avLst/>
          </a:prstGeom>
          <a:solidFill>
            <a:srgbClr val="0078D7"/>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241300" marR="0" lvl="1"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mj-lt"/>
              </a:rPr>
              <a:t>BRK 2133: Expand Windows Hello Family to companion devices and browser</a:t>
            </a:r>
            <a:endParaRPr kumimoji="0" lang="en-US" sz="2800" b="0" i="0" u="none" strike="noStrike" kern="0" cap="none" spc="0" normalizeH="0" baseline="0" noProof="0" dirty="0">
              <a:ln>
                <a:noFill/>
              </a:ln>
              <a:solidFill>
                <a:srgbClr val="FFFFFF"/>
              </a:solidFill>
              <a:effectLst/>
              <a:uLnTx/>
              <a:uFillTx/>
              <a:latin typeface="+mj-lt"/>
            </a:endParaRPr>
          </a:p>
        </p:txBody>
      </p:sp>
    </p:spTree>
    <p:extLst>
      <p:ext uri="{BB962C8B-B14F-4D97-AF65-F5344CB8AC3E}">
        <p14:creationId xmlns:p14="http://schemas.microsoft.com/office/powerpoint/2010/main" val="366596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0-#ppt_w/2"/>
                                          </p:val>
                                        </p:tav>
                                        <p:tav tm="100000">
                                          <p:val>
                                            <p:strVal val="#ppt_x"/>
                                          </p:val>
                                        </p:tav>
                                      </p:tavLst>
                                    </p:anim>
                                    <p:anim calcmode="lin" valueType="num">
                                      <p:cBhvr additive="base">
                                        <p:cTn id="8" dur="500" fill="hold"/>
                                        <p:tgtEl>
                                          <p:spTgt spid="1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8" y="1209973"/>
            <a:ext cx="8610599" cy="3176254"/>
          </a:xfrm>
        </p:spPr>
        <p:txBody>
          <a:bodyPr/>
          <a:lstStyle/>
          <a:p>
            <a:r>
              <a:rPr lang="en-US" dirty="0"/>
              <a:t>Demo:</a:t>
            </a:r>
            <a:br>
              <a:rPr lang="en-US" dirty="0"/>
            </a:br>
            <a:r>
              <a:rPr lang="en-US" sz="4800" dirty="0"/>
              <a:t>Windows Hello </a:t>
            </a:r>
            <a:br>
              <a:rPr lang="en-US" sz="4800" dirty="0"/>
            </a:br>
            <a:r>
              <a:rPr lang="en-US" sz="4800" dirty="0"/>
              <a:t>Companion Device Framework</a:t>
            </a:r>
            <a:endParaRPr lang="en-US" dirty="0"/>
          </a:p>
        </p:txBody>
      </p:sp>
      <p:sp>
        <p:nvSpPr>
          <p:cNvPr id="4" name="Text Placeholder 3"/>
          <p:cNvSpPr>
            <a:spLocks noGrp="1"/>
          </p:cNvSpPr>
          <p:nvPr>
            <p:ph type="body" sz="quarter" idx="12"/>
          </p:nvPr>
        </p:nvSpPr>
        <p:spPr/>
        <p:txBody>
          <a:bodyPr/>
          <a:lstStyle/>
          <a:p>
            <a:r>
              <a:rPr lang="en-US" dirty="0"/>
              <a:t>Karanbir Singh</a:t>
            </a:r>
          </a:p>
        </p:txBody>
      </p:sp>
    </p:spTree>
    <p:extLst>
      <p:ext uri="{BB962C8B-B14F-4D97-AF65-F5344CB8AC3E}">
        <p14:creationId xmlns:p14="http://schemas.microsoft.com/office/powerpoint/2010/main" val="1221923837"/>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274639" y="295274"/>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a:ln w="3175">
                  <a:noFill/>
                </a:ln>
                <a:gradFill>
                  <a:gsLst>
                    <a:gs pos="1250">
                      <a:srgbClr val="404040"/>
                    </a:gs>
                    <a:gs pos="100000">
                      <a:srgbClr val="404040"/>
                    </a:gs>
                  </a:gsLst>
                  <a:lin ang="5400000" scaled="0"/>
                </a:gradFill>
                <a:effectLst/>
                <a:uLnTx/>
                <a:uFillTx/>
                <a:latin typeface="Segoe UI Light"/>
                <a:ea typeface="+mn-ea"/>
                <a:cs typeface="Segoe UI" pitchFamily="34" charset="0"/>
              </a:rPr>
              <a:t>Identity Mental Model</a:t>
            </a:r>
          </a:p>
        </p:txBody>
      </p:sp>
      <p:graphicFrame>
        <p:nvGraphicFramePr>
          <p:cNvPr id="8" name="Diagram 7"/>
          <p:cNvGraphicFramePr/>
          <p:nvPr>
            <p:extLst/>
          </p:nvPr>
        </p:nvGraphicFramePr>
        <p:xfrm>
          <a:off x="1" y="1058862"/>
          <a:ext cx="12436474" cy="57816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p:cNvSpPr/>
          <p:nvPr/>
        </p:nvSpPr>
        <p:spPr bwMode="auto">
          <a:xfrm>
            <a:off x="4237037" y="5173662"/>
            <a:ext cx="6629400" cy="571500"/>
          </a:xfrm>
          <a:prstGeom prst="rect">
            <a:avLst/>
          </a:prstGeom>
          <a:solidFill>
            <a:schemeClr val="tx2"/>
          </a:solidFill>
          <a:ln>
            <a:solidFill>
              <a:srgbClr val="FFFFFF"/>
            </a:solidFill>
          </a:ln>
          <a:effectLst/>
        </p:spPr>
        <p:txBody>
          <a:bodyPr lIns="91440" tIns="91440" rIns="34294" bIns="34294" rtlCol="0" anchor="b" anchorCtr="0"/>
          <a:lstStyle/>
          <a:p>
            <a:pPr marL="0" marR="0" lvl="0" indent="0" algn="ctr" defTabSz="932406"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a:ea typeface="+mn-ea"/>
                <a:cs typeface="+mn-cs"/>
              </a:rPr>
              <a:t>Web Account Manager</a:t>
            </a:r>
          </a:p>
          <a:p>
            <a:pPr marL="0" marR="0" lvl="0" indent="0" algn="ctr" defTabSz="932406"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Segoe UI"/>
              <a:ea typeface="+mn-ea"/>
              <a:cs typeface="+mn-cs"/>
            </a:endParaRPr>
          </a:p>
        </p:txBody>
      </p:sp>
      <p:cxnSp>
        <p:nvCxnSpPr>
          <p:cNvPr id="11" name="Straight Connector 10"/>
          <p:cNvCxnSpPr>
            <a:cxnSpLocks/>
          </p:cNvCxnSpPr>
          <p:nvPr/>
        </p:nvCxnSpPr>
        <p:spPr>
          <a:xfrm>
            <a:off x="4999037" y="4887912"/>
            <a:ext cx="0" cy="285750"/>
          </a:xfrm>
          <a:prstGeom prst="line">
            <a:avLst/>
          </a:prstGeom>
          <a:noFill/>
          <a:ln w="10795" cap="flat" cmpd="sng" algn="ctr">
            <a:solidFill>
              <a:srgbClr val="D83B01">
                <a:shade val="60000"/>
                <a:hueOff val="0"/>
                <a:satOff val="0"/>
                <a:lumOff val="0"/>
                <a:alphaOff val="0"/>
              </a:srgbClr>
            </a:solidFill>
            <a:prstDash val="solid"/>
          </a:ln>
          <a:effectLst/>
        </p:spPr>
      </p:cxnSp>
      <p:cxnSp>
        <p:nvCxnSpPr>
          <p:cNvPr id="12" name="Straight Connector 11"/>
          <p:cNvCxnSpPr>
            <a:cxnSpLocks/>
          </p:cNvCxnSpPr>
          <p:nvPr/>
        </p:nvCxnSpPr>
        <p:spPr>
          <a:xfrm>
            <a:off x="6751637" y="4887912"/>
            <a:ext cx="0" cy="285750"/>
          </a:xfrm>
          <a:prstGeom prst="line">
            <a:avLst/>
          </a:prstGeom>
          <a:noFill/>
          <a:ln w="10795" cap="flat" cmpd="sng" algn="ctr">
            <a:solidFill>
              <a:srgbClr val="D83B01">
                <a:shade val="60000"/>
                <a:hueOff val="0"/>
                <a:satOff val="0"/>
                <a:lumOff val="0"/>
                <a:alphaOff val="0"/>
              </a:srgbClr>
            </a:solidFill>
            <a:prstDash val="solid"/>
          </a:ln>
          <a:effectLst/>
        </p:spPr>
      </p:cxnSp>
      <p:cxnSp>
        <p:nvCxnSpPr>
          <p:cNvPr id="13" name="Straight Connector 12"/>
          <p:cNvCxnSpPr>
            <a:cxnSpLocks/>
          </p:cNvCxnSpPr>
          <p:nvPr/>
        </p:nvCxnSpPr>
        <p:spPr>
          <a:xfrm>
            <a:off x="8580437" y="4887912"/>
            <a:ext cx="0" cy="285750"/>
          </a:xfrm>
          <a:prstGeom prst="line">
            <a:avLst/>
          </a:prstGeom>
          <a:noFill/>
          <a:ln w="10795" cap="flat" cmpd="sng" algn="ctr">
            <a:solidFill>
              <a:srgbClr val="D83B01">
                <a:shade val="60000"/>
                <a:hueOff val="0"/>
                <a:satOff val="0"/>
                <a:lumOff val="0"/>
                <a:alphaOff val="0"/>
              </a:srgbClr>
            </a:solidFill>
            <a:prstDash val="solid"/>
          </a:ln>
          <a:effectLst/>
        </p:spPr>
      </p:cxnSp>
      <p:cxnSp>
        <p:nvCxnSpPr>
          <p:cNvPr id="14" name="Straight Connector 13"/>
          <p:cNvCxnSpPr>
            <a:cxnSpLocks/>
          </p:cNvCxnSpPr>
          <p:nvPr/>
        </p:nvCxnSpPr>
        <p:spPr>
          <a:xfrm>
            <a:off x="10256837" y="4887912"/>
            <a:ext cx="0" cy="285750"/>
          </a:xfrm>
          <a:prstGeom prst="line">
            <a:avLst/>
          </a:prstGeom>
          <a:noFill/>
          <a:ln w="10795" cap="flat" cmpd="sng" algn="ctr">
            <a:solidFill>
              <a:srgbClr val="D83B01">
                <a:shade val="60000"/>
                <a:hueOff val="0"/>
                <a:satOff val="0"/>
                <a:lumOff val="0"/>
                <a:alphaOff val="0"/>
              </a:srgbClr>
            </a:solidFill>
            <a:prstDash val="solid"/>
          </a:ln>
          <a:effectLst/>
        </p:spPr>
      </p:cxnSp>
      <p:sp>
        <p:nvSpPr>
          <p:cNvPr id="15" name="Rectangle 14"/>
          <p:cNvSpPr/>
          <p:nvPr/>
        </p:nvSpPr>
        <p:spPr bwMode="auto">
          <a:xfrm>
            <a:off x="4313237" y="6011862"/>
            <a:ext cx="6172200" cy="571500"/>
          </a:xfrm>
          <a:prstGeom prst="rect">
            <a:avLst/>
          </a:prstGeom>
          <a:solidFill>
            <a:schemeClr val="tx2"/>
          </a:solidFill>
          <a:ln>
            <a:solidFill>
              <a:srgbClr val="FFFFFF"/>
            </a:solidFill>
          </a:ln>
          <a:effectLst/>
        </p:spPr>
        <p:txBody>
          <a:bodyPr lIns="91440" tIns="91440" rIns="34294" bIns="34294" rtlCol="0" anchor="t" anchorCtr="0"/>
          <a:lstStyle/>
          <a:p>
            <a:pPr marL="0" marR="0" lvl="0" indent="0" algn="ctr" defTabSz="932406"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a:ea typeface="+mn-ea"/>
                <a:cs typeface="+mn-cs"/>
              </a:rPr>
              <a:t>Windows Hello</a:t>
            </a:r>
          </a:p>
        </p:txBody>
      </p:sp>
      <p:cxnSp>
        <p:nvCxnSpPr>
          <p:cNvPr id="16" name="Straight Connector 15"/>
          <p:cNvCxnSpPr>
            <a:cxnSpLocks/>
          </p:cNvCxnSpPr>
          <p:nvPr/>
        </p:nvCxnSpPr>
        <p:spPr>
          <a:xfrm>
            <a:off x="7589837" y="5707062"/>
            <a:ext cx="0" cy="285750"/>
          </a:xfrm>
          <a:prstGeom prst="line">
            <a:avLst/>
          </a:prstGeom>
          <a:noFill/>
          <a:ln w="10795" cap="flat" cmpd="sng" algn="ctr">
            <a:solidFill>
              <a:srgbClr val="D83B01">
                <a:shade val="60000"/>
                <a:hueOff val="0"/>
                <a:satOff val="0"/>
                <a:lumOff val="0"/>
                <a:alphaOff val="0"/>
              </a:srgbClr>
            </a:solidFill>
            <a:prstDash val="solid"/>
          </a:ln>
          <a:effectLst/>
        </p:spPr>
      </p:cxnSp>
      <p:sp>
        <p:nvSpPr>
          <p:cNvPr id="18" name="Rectangle 17"/>
          <p:cNvSpPr/>
          <p:nvPr/>
        </p:nvSpPr>
        <p:spPr bwMode="auto">
          <a:xfrm>
            <a:off x="5761037" y="6389265"/>
            <a:ext cx="3581325" cy="384597"/>
          </a:xfrm>
          <a:prstGeom prst="rect">
            <a:avLst/>
          </a:prstGeom>
          <a:solidFill>
            <a:srgbClr val="D83B01"/>
          </a:solidFill>
          <a:ln>
            <a:solidFill>
              <a:srgbClr val="FFFFFF"/>
            </a:solidFill>
          </a:ln>
          <a:effectLst/>
        </p:spPr>
        <p:txBody>
          <a:bodyPr lIns="91440" tIns="91440" rIns="34294" bIns="34294" rtlCol="0" anchor="ctr" anchorCtr="0"/>
          <a:lstStyle/>
          <a:p>
            <a:pPr marL="0" marR="0" lvl="0" indent="0" algn="ctr" defTabSz="932406"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rPr>
              <a:t>Companion Device Framework</a:t>
            </a:r>
          </a:p>
        </p:txBody>
      </p:sp>
      <p:sp>
        <p:nvSpPr>
          <p:cNvPr id="10" name="Oval 9"/>
          <p:cNvSpPr/>
          <p:nvPr/>
        </p:nvSpPr>
        <p:spPr bwMode="auto">
          <a:xfrm>
            <a:off x="5037137" y="6252133"/>
            <a:ext cx="5105400" cy="623909"/>
          </a:xfrm>
          <a:prstGeom prst="ellipse">
            <a:avLst/>
          </a:prstGeom>
          <a:noFill/>
          <a:ln w="28575" cap="flat" cmpd="sng" algn="ctr">
            <a:solidFill>
              <a:schemeClr val="accent2"/>
            </a:solidFill>
            <a:prstDash val="solid"/>
            <a:headEnd type="none" w="med" len="med"/>
            <a:tailEnd type="none" w="med" len="med"/>
          </a:ln>
          <a:effectLst/>
        </p:spPr>
        <p:txBody>
          <a:bodyPr lIns="91440" tIns="91440" rIns="34294" bIns="34294" rtlCol="0" anchor="b" anchorCtr="0"/>
          <a:lstStyle/>
          <a:p>
            <a:pPr marL="0" marR="0" lvl="0" indent="0" algn="ctr" defTabSz="932406"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Tree>
    <p:extLst>
      <p:ext uri="{BB962C8B-B14F-4D97-AF65-F5344CB8AC3E}">
        <p14:creationId xmlns:p14="http://schemas.microsoft.com/office/powerpoint/2010/main" val="2046942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170237" y="2898239"/>
            <a:ext cx="5515527" cy="1056223"/>
          </a:xfrm>
          <a:prstGeom prst="rect">
            <a:avLst/>
          </a:prstGeom>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764" y="0"/>
            <a:ext cx="12434711" cy="6994525"/>
          </a:xfrm>
          <a:prstGeom prst="rect">
            <a:avLst/>
          </a:prstGeom>
        </p:spPr>
      </p:pic>
    </p:spTree>
    <p:extLst>
      <p:ext uri="{BB962C8B-B14F-4D97-AF65-F5344CB8AC3E}">
        <p14:creationId xmlns:p14="http://schemas.microsoft.com/office/powerpoint/2010/main" val="480846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20773" y="3090872"/>
            <a:ext cx="8020633" cy="2051397"/>
          </a:xfrm>
          <a:prstGeom prst="rect">
            <a:avLst/>
          </a:prstGeom>
        </p:spPr>
        <p:txBody>
          <a:bodyPr wrap="square">
            <a:noAutofit/>
          </a:bodyPr>
          <a:lstStyle/>
          <a:p>
            <a:pPr marL="0" marR="0" lvl="0" indent="0" defTabSz="932597" eaLnBrk="1" fontAlgn="auto" latinLnBrk="0" hangingPunct="1">
              <a:lnSpc>
                <a:spcPct val="90000"/>
              </a:lnSpc>
              <a:spcBef>
                <a:spcPts val="0"/>
              </a:spcBef>
              <a:spcAft>
                <a:spcPts val="0"/>
              </a:spcAft>
              <a:buClrTx/>
              <a:buSzTx/>
              <a:buFontTx/>
              <a:buNone/>
              <a:tabLst/>
              <a:defRPr/>
            </a:pPr>
            <a:r>
              <a:rPr kumimoji="0" lang="en-US" sz="4488" b="0" i="0" u="none" strike="noStrike" kern="0" cap="none" spc="0" normalizeH="0" baseline="0" noProof="0" dirty="0">
                <a:ln>
                  <a:noFill/>
                </a:ln>
                <a:solidFill>
                  <a:srgbClr val="FFFFFF"/>
                </a:solidFill>
                <a:effectLst/>
                <a:uLnTx/>
                <a:uFillTx/>
                <a:latin typeface="+mj-lt"/>
              </a:rPr>
              <a:t>Virtualization Based Security</a:t>
            </a:r>
          </a:p>
        </p:txBody>
      </p:sp>
      <p:grpSp>
        <p:nvGrpSpPr>
          <p:cNvPr id="4" name="Group 3"/>
          <p:cNvGrpSpPr/>
          <p:nvPr/>
        </p:nvGrpSpPr>
        <p:grpSpPr>
          <a:xfrm>
            <a:off x="615499" y="3001030"/>
            <a:ext cx="728974" cy="934325"/>
            <a:chOff x="4562966" y="2820918"/>
            <a:chExt cx="256030" cy="328153"/>
          </a:xfrm>
          <a:solidFill>
            <a:schemeClr val="bg1"/>
          </a:solidFill>
        </p:grpSpPr>
        <p:sp>
          <p:nvSpPr>
            <p:cNvPr id="5" name="Freeform 1787"/>
            <p:cNvSpPr>
              <a:spLocks noEditPoints="1"/>
            </p:cNvSpPr>
            <p:nvPr/>
          </p:nvSpPr>
          <p:spPr bwMode="auto">
            <a:xfrm>
              <a:off x="4562966" y="3027366"/>
              <a:ext cx="162273" cy="121705"/>
            </a:xfrm>
            <a:custGeom>
              <a:avLst/>
              <a:gdLst>
                <a:gd name="T0" fmla="*/ 180 w 180"/>
                <a:gd name="T1" fmla="*/ 135 h 135"/>
                <a:gd name="T2" fmla="*/ 0 w 180"/>
                <a:gd name="T3" fmla="*/ 135 h 135"/>
                <a:gd name="T4" fmla="*/ 0 w 180"/>
                <a:gd name="T5" fmla="*/ 0 h 135"/>
                <a:gd name="T6" fmla="*/ 180 w 180"/>
                <a:gd name="T7" fmla="*/ 0 h 135"/>
                <a:gd name="T8" fmla="*/ 180 w 180"/>
                <a:gd name="T9" fmla="*/ 135 h 135"/>
                <a:gd name="T10" fmla="*/ 19 w 180"/>
                <a:gd name="T11" fmla="*/ 116 h 135"/>
                <a:gd name="T12" fmla="*/ 161 w 180"/>
                <a:gd name="T13" fmla="*/ 116 h 135"/>
                <a:gd name="T14" fmla="*/ 161 w 180"/>
                <a:gd name="T15" fmla="*/ 19 h 135"/>
                <a:gd name="T16" fmla="*/ 19 w 180"/>
                <a:gd name="T17" fmla="*/ 19 h 135"/>
                <a:gd name="T18" fmla="*/ 19 w 180"/>
                <a:gd name="T19" fmla="*/ 11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0" h="135">
                  <a:moveTo>
                    <a:pt x="180" y="135"/>
                  </a:moveTo>
                  <a:lnTo>
                    <a:pt x="0" y="135"/>
                  </a:lnTo>
                  <a:lnTo>
                    <a:pt x="0" y="0"/>
                  </a:lnTo>
                  <a:lnTo>
                    <a:pt x="180" y="0"/>
                  </a:lnTo>
                  <a:lnTo>
                    <a:pt x="180" y="135"/>
                  </a:lnTo>
                  <a:close/>
                  <a:moveTo>
                    <a:pt x="19" y="116"/>
                  </a:moveTo>
                  <a:lnTo>
                    <a:pt x="161" y="116"/>
                  </a:lnTo>
                  <a:lnTo>
                    <a:pt x="161" y="19"/>
                  </a:lnTo>
                  <a:lnTo>
                    <a:pt x="19" y="19"/>
                  </a:lnTo>
                  <a:lnTo>
                    <a:pt x="19" y="116"/>
                  </a:lnTo>
                  <a:close/>
                </a:path>
              </a:pathLst>
            </a:custGeom>
            <a:grp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FFFFFF"/>
                </a:solidFill>
                <a:effectLst/>
                <a:uLnTx/>
                <a:uFillTx/>
              </a:endParaRPr>
            </a:p>
          </p:txBody>
        </p:sp>
        <p:sp>
          <p:nvSpPr>
            <p:cNvPr id="6" name="Freeform 1788"/>
            <p:cNvSpPr>
              <a:spLocks/>
            </p:cNvSpPr>
            <p:nvPr/>
          </p:nvSpPr>
          <p:spPr bwMode="auto">
            <a:xfrm>
              <a:off x="4588208" y="2933608"/>
              <a:ext cx="109084" cy="93758"/>
            </a:xfrm>
            <a:custGeom>
              <a:avLst/>
              <a:gdLst>
                <a:gd name="T0" fmla="*/ 51 w 51"/>
                <a:gd name="T1" fmla="*/ 44 h 44"/>
                <a:gd name="T2" fmla="*/ 43 w 51"/>
                <a:gd name="T3" fmla="*/ 44 h 44"/>
                <a:gd name="T4" fmla="*/ 43 w 51"/>
                <a:gd name="T5" fmla="*/ 26 h 44"/>
                <a:gd name="T6" fmla="*/ 26 w 51"/>
                <a:gd name="T7" fmla="*/ 8 h 44"/>
                <a:gd name="T8" fmla="*/ 8 w 51"/>
                <a:gd name="T9" fmla="*/ 26 h 44"/>
                <a:gd name="T10" fmla="*/ 8 w 51"/>
                <a:gd name="T11" fmla="*/ 44 h 44"/>
                <a:gd name="T12" fmla="*/ 0 w 51"/>
                <a:gd name="T13" fmla="*/ 44 h 44"/>
                <a:gd name="T14" fmla="*/ 0 w 51"/>
                <a:gd name="T15" fmla="*/ 26 h 44"/>
                <a:gd name="T16" fmla="*/ 26 w 51"/>
                <a:gd name="T17" fmla="*/ 0 h 44"/>
                <a:gd name="T18" fmla="*/ 51 w 51"/>
                <a:gd name="T19" fmla="*/ 26 h 44"/>
                <a:gd name="T20" fmla="*/ 51 w 51"/>
                <a:gd name="T2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44">
                  <a:moveTo>
                    <a:pt x="51" y="44"/>
                  </a:moveTo>
                  <a:cubicBezTo>
                    <a:pt x="43" y="44"/>
                    <a:pt x="43" y="44"/>
                    <a:pt x="43" y="44"/>
                  </a:cubicBezTo>
                  <a:cubicBezTo>
                    <a:pt x="43" y="26"/>
                    <a:pt x="43" y="26"/>
                    <a:pt x="43" y="26"/>
                  </a:cubicBezTo>
                  <a:cubicBezTo>
                    <a:pt x="43" y="16"/>
                    <a:pt x="36" y="8"/>
                    <a:pt x="26" y="8"/>
                  </a:cubicBezTo>
                  <a:cubicBezTo>
                    <a:pt x="16" y="8"/>
                    <a:pt x="8" y="16"/>
                    <a:pt x="8" y="26"/>
                  </a:cubicBezTo>
                  <a:cubicBezTo>
                    <a:pt x="8" y="44"/>
                    <a:pt x="8" y="44"/>
                    <a:pt x="8" y="44"/>
                  </a:cubicBezTo>
                  <a:cubicBezTo>
                    <a:pt x="0" y="44"/>
                    <a:pt x="0" y="44"/>
                    <a:pt x="0" y="44"/>
                  </a:cubicBezTo>
                  <a:cubicBezTo>
                    <a:pt x="0" y="26"/>
                    <a:pt x="0" y="26"/>
                    <a:pt x="0" y="26"/>
                  </a:cubicBezTo>
                  <a:cubicBezTo>
                    <a:pt x="0" y="12"/>
                    <a:pt x="11" y="0"/>
                    <a:pt x="26" y="0"/>
                  </a:cubicBezTo>
                  <a:cubicBezTo>
                    <a:pt x="40" y="0"/>
                    <a:pt x="51" y="12"/>
                    <a:pt x="51" y="26"/>
                  </a:cubicBezTo>
                  <a:lnTo>
                    <a:pt x="51" y="44"/>
                  </a:lnTo>
                  <a:close/>
                </a:path>
              </a:pathLst>
            </a:custGeom>
            <a:grp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FFFFFF"/>
                </a:solidFill>
                <a:effectLst/>
                <a:uLnTx/>
                <a:uFillTx/>
              </a:endParaRPr>
            </a:p>
          </p:txBody>
        </p:sp>
        <p:sp>
          <p:nvSpPr>
            <p:cNvPr id="7" name="Freeform 1789"/>
            <p:cNvSpPr>
              <a:spLocks/>
            </p:cNvSpPr>
            <p:nvPr/>
          </p:nvSpPr>
          <p:spPr bwMode="auto">
            <a:xfrm>
              <a:off x="4661231" y="2820918"/>
              <a:ext cx="157765" cy="253326"/>
            </a:xfrm>
            <a:custGeom>
              <a:avLst/>
              <a:gdLst>
                <a:gd name="T0" fmla="*/ 74 w 74"/>
                <a:gd name="T1" fmla="*/ 119 h 119"/>
                <a:gd name="T2" fmla="*/ 28 w 74"/>
                <a:gd name="T3" fmla="*/ 119 h 119"/>
                <a:gd name="T4" fmla="*/ 28 w 74"/>
                <a:gd name="T5" fmla="*/ 111 h 119"/>
                <a:gd name="T6" fmla="*/ 66 w 74"/>
                <a:gd name="T7" fmla="*/ 111 h 119"/>
                <a:gd name="T8" fmla="*/ 66 w 74"/>
                <a:gd name="T9" fmla="*/ 8 h 119"/>
                <a:gd name="T10" fmla="*/ 8 w 74"/>
                <a:gd name="T11" fmla="*/ 8 h 119"/>
                <a:gd name="T12" fmla="*/ 8 w 74"/>
                <a:gd name="T13" fmla="*/ 60 h 119"/>
                <a:gd name="T14" fmla="*/ 0 w 74"/>
                <a:gd name="T15" fmla="*/ 60 h 119"/>
                <a:gd name="T16" fmla="*/ 0 w 74"/>
                <a:gd name="T17" fmla="*/ 8 h 119"/>
                <a:gd name="T18" fmla="*/ 8 w 74"/>
                <a:gd name="T19" fmla="*/ 0 h 119"/>
                <a:gd name="T20" fmla="*/ 67 w 74"/>
                <a:gd name="T21" fmla="*/ 0 h 119"/>
                <a:gd name="T22" fmla="*/ 74 w 74"/>
                <a:gd name="T23" fmla="*/ 8 h 119"/>
                <a:gd name="T24" fmla="*/ 74 w 74"/>
                <a:gd name="T25"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119">
                  <a:moveTo>
                    <a:pt x="74" y="119"/>
                  </a:moveTo>
                  <a:cubicBezTo>
                    <a:pt x="28" y="119"/>
                    <a:pt x="28" y="119"/>
                    <a:pt x="28" y="119"/>
                  </a:cubicBezTo>
                  <a:cubicBezTo>
                    <a:pt x="28" y="111"/>
                    <a:pt x="28" y="111"/>
                    <a:pt x="28" y="111"/>
                  </a:cubicBezTo>
                  <a:cubicBezTo>
                    <a:pt x="66" y="111"/>
                    <a:pt x="66" y="111"/>
                    <a:pt x="66" y="111"/>
                  </a:cubicBezTo>
                  <a:cubicBezTo>
                    <a:pt x="66" y="8"/>
                    <a:pt x="66" y="8"/>
                    <a:pt x="66" y="8"/>
                  </a:cubicBezTo>
                  <a:cubicBezTo>
                    <a:pt x="8" y="8"/>
                    <a:pt x="8" y="8"/>
                    <a:pt x="8" y="8"/>
                  </a:cubicBezTo>
                  <a:cubicBezTo>
                    <a:pt x="8" y="60"/>
                    <a:pt x="8" y="60"/>
                    <a:pt x="8" y="60"/>
                  </a:cubicBezTo>
                  <a:cubicBezTo>
                    <a:pt x="0" y="60"/>
                    <a:pt x="0" y="60"/>
                    <a:pt x="0" y="60"/>
                  </a:cubicBezTo>
                  <a:cubicBezTo>
                    <a:pt x="0" y="8"/>
                    <a:pt x="0" y="8"/>
                    <a:pt x="0" y="8"/>
                  </a:cubicBezTo>
                  <a:cubicBezTo>
                    <a:pt x="0" y="4"/>
                    <a:pt x="3" y="0"/>
                    <a:pt x="8" y="0"/>
                  </a:cubicBezTo>
                  <a:cubicBezTo>
                    <a:pt x="67" y="0"/>
                    <a:pt x="67" y="0"/>
                    <a:pt x="67" y="0"/>
                  </a:cubicBezTo>
                  <a:cubicBezTo>
                    <a:pt x="71" y="0"/>
                    <a:pt x="74" y="4"/>
                    <a:pt x="74" y="8"/>
                  </a:cubicBezTo>
                  <a:lnTo>
                    <a:pt x="74" y="119"/>
                  </a:lnTo>
                  <a:close/>
                </a:path>
              </a:pathLst>
            </a:custGeom>
            <a:grp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FFFFFF"/>
                </a:solidFill>
                <a:effectLst/>
                <a:uLnTx/>
                <a:uFillTx/>
              </a:endParaRPr>
            </a:p>
          </p:txBody>
        </p:sp>
        <p:sp>
          <p:nvSpPr>
            <p:cNvPr id="8" name="Rectangle 1790"/>
            <p:cNvSpPr>
              <a:spLocks noChangeArrowheads="1"/>
            </p:cNvSpPr>
            <p:nvPr/>
          </p:nvSpPr>
          <p:spPr bwMode="auto">
            <a:xfrm>
              <a:off x="4692784" y="2852472"/>
              <a:ext cx="93758" cy="17129"/>
            </a:xfrm>
            <a:prstGeom prst="rect">
              <a:avLst/>
            </a:prstGeom>
            <a:grp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FFFFFF"/>
                </a:solidFill>
                <a:effectLst/>
                <a:uLnTx/>
                <a:uFillTx/>
              </a:endParaRPr>
            </a:p>
          </p:txBody>
        </p:sp>
        <p:sp>
          <p:nvSpPr>
            <p:cNvPr id="9" name="Rectangle 1791"/>
            <p:cNvSpPr>
              <a:spLocks noChangeArrowheads="1"/>
            </p:cNvSpPr>
            <p:nvPr/>
          </p:nvSpPr>
          <p:spPr bwMode="auto">
            <a:xfrm>
              <a:off x="4709912" y="2995812"/>
              <a:ext cx="76629" cy="14424"/>
            </a:xfrm>
            <a:prstGeom prst="rect">
              <a:avLst/>
            </a:prstGeom>
            <a:grp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FFFFFF"/>
                </a:solidFill>
                <a:effectLst/>
                <a:uLnTx/>
                <a:uFillTx/>
              </a:endParaRPr>
            </a:p>
          </p:txBody>
        </p:sp>
        <p:sp>
          <p:nvSpPr>
            <p:cNvPr id="10" name="Rectangle 1792"/>
            <p:cNvSpPr>
              <a:spLocks noChangeArrowheads="1"/>
            </p:cNvSpPr>
            <p:nvPr/>
          </p:nvSpPr>
          <p:spPr bwMode="auto">
            <a:xfrm>
              <a:off x="4735155" y="3027366"/>
              <a:ext cx="51387" cy="15326"/>
            </a:xfrm>
            <a:prstGeom prst="rect">
              <a:avLst/>
            </a:prstGeom>
            <a:grp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FFFFFF"/>
                </a:solidFill>
                <a:effectLst/>
                <a:uLnTx/>
                <a:uFillTx/>
              </a:endParaRPr>
            </a:p>
          </p:txBody>
        </p:sp>
      </p:grpSp>
    </p:spTree>
    <p:extLst>
      <p:ext uri="{BB962C8B-B14F-4D97-AF65-F5344CB8AC3E}">
        <p14:creationId xmlns:p14="http://schemas.microsoft.com/office/powerpoint/2010/main" val="1272244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1" name="Group 240"/>
          <p:cNvGrpSpPr/>
          <p:nvPr/>
        </p:nvGrpSpPr>
        <p:grpSpPr>
          <a:xfrm>
            <a:off x="4300671" y="4806955"/>
            <a:ext cx="3835136" cy="738997"/>
            <a:chOff x="4274373" y="5077432"/>
            <a:chExt cx="3760812" cy="501727"/>
          </a:xfrm>
        </p:grpSpPr>
        <p:grpSp>
          <p:nvGrpSpPr>
            <p:cNvPr id="280" name="Group 279"/>
            <p:cNvGrpSpPr/>
            <p:nvPr/>
          </p:nvGrpSpPr>
          <p:grpSpPr>
            <a:xfrm>
              <a:off x="4274373" y="5077432"/>
              <a:ext cx="3760812" cy="282763"/>
              <a:chOff x="4274373" y="5077432"/>
              <a:chExt cx="3760812" cy="282763"/>
            </a:xfrm>
          </p:grpSpPr>
          <p:sp>
            <p:nvSpPr>
              <p:cNvPr id="282" name="Rectangle 281"/>
              <p:cNvSpPr/>
              <p:nvPr/>
            </p:nvSpPr>
            <p:spPr bwMode="auto">
              <a:xfrm>
                <a:off x="4325198" y="5322205"/>
                <a:ext cx="3657600" cy="37990"/>
              </a:xfrm>
              <a:prstGeom prst="rect">
                <a:avLst/>
              </a:prstGeom>
              <a:solidFill>
                <a:srgbClr val="969696"/>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83" name="Right Arrow 282"/>
              <p:cNvSpPr/>
              <p:nvPr/>
            </p:nvSpPr>
            <p:spPr>
              <a:xfrm rot="16200000">
                <a:off x="4212633" y="5139172"/>
                <a:ext cx="274320" cy="150839"/>
              </a:xfrm>
              <a:prstGeom prst="rightArrow">
                <a:avLst>
                  <a:gd name="adj1" fmla="val 34066"/>
                  <a:gd name="adj2" fmla="val 74623"/>
                </a:avLst>
              </a:prstGeom>
              <a:solidFill>
                <a:srgbClr val="969696"/>
              </a:solidFill>
              <a:ln w="10795" cap="flat" cmpd="sng" algn="ctr">
                <a:noFill/>
                <a:prstDash val="solid"/>
              </a:ln>
              <a:effectLst/>
            </p:spPr>
            <p:txBody>
              <a:bodyPr rot="0" spcFirstLastPara="0" vertOverflow="overflow" horzOverflow="overflow" vert="horz" wrap="square" lIns="93234" tIns="93234" rIns="93234" bIns="93234" numCol="1" spcCol="0" rtlCol="0" fromWordArt="0" anchor="b" anchorCtr="0" forceAA="0" compatLnSpc="1">
                <a:prstTxWarp prst="textNoShape">
                  <a:avLst/>
                </a:prstTxWarp>
                <a:noAutofit/>
              </a:bodyPr>
              <a:lstStyle/>
              <a:p>
                <a:pPr marL="0" marR="0" lvl="0" indent="0" algn="r" defTabSz="932239" eaLnBrk="1" fontAlgn="auto" latinLnBrk="0" hangingPunct="1">
                  <a:lnSpc>
                    <a:spcPct val="100000"/>
                  </a:lnSpc>
                  <a:spcBef>
                    <a:spcPts val="0"/>
                  </a:spcBef>
                  <a:spcAft>
                    <a:spcPts val="0"/>
                  </a:spcAft>
                  <a:buClrTx/>
                  <a:buSzTx/>
                  <a:buFontTx/>
                  <a:buNone/>
                  <a:tabLst/>
                  <a:defRPr/>
                </a:pPr>
                <a:endParaRPr kumimoji="0" lang="en-US" sz="1224" b="0" i="0" u="none" strike="noStrike" kern="0" cap="none" spc="0" normalizeH="0" baseline="0" noProof="0" err="1">
                  <a:ln>
                    <a:noFill/>
                  </a:ln>
                  <a:solidFill>
                    <a:prstClr val="white"/>
                  </a:solidFill>
                  <a:effectLst/>
                  <a:uLnTx/>
                  <a:uFillTx/>
                  <a:latin typeface="Segoe UI"/>
                </a:endParaRPr>
              </a:p>
            </p:txBody>
          </p:sp>
          <p:sp>
            <p:nvSpPr>
              <p:cNvPr id="284" name="Right Arrow 283"/>
              <p:cNvSpPr/>
              <p:nvPr/>
            </p:nvSpPr>
            <p:spPr>
              <a:xfrm rot="16200000">
                <a:off x="7822606" y="5139172"/>
                <a:ext cx="274320" cy="150839"/>
              </a:xfrm>
              <a:prstGeom prst="rightArrow">
                <a:avLst>
                  <a:gd name="adj1" fmla="val 34066"/>
                  <a:gd name="adj2" fmla="val 74623"/>
                </a:avLst>
              </a:prstGeom>
              <a:solidFill>
                <a:srgbClr val="969696"/>
              </a:solidFill>
              <a:ln w="10795" cap="flat" cmpd="sng" algn="ctr">
                <a:noFill/>
                <a:prstDash val="solid"/>
              </a:ln>
              <a:effectLst/>
            </p:spPr>
            <p:txBody>
              <a:bodyPr rot="0" spcFirstLastPara="0" vertOverflow="overflow" horzOverflow="overflow" vert="horz" wrap="square" lIns="93234" tIns="93234" rIns="93234" bIns="93234" numCol="1" spcCol="0" rtlCol="0" fromWordArt="0" anchor="b" anchorCtr="0" forceAA="0" compatLnSpc="1">
                <a:prstTxWarp prst="textNoShape">
                  <a:avLst/>
                </a:prstTxWarp>
                <a:noAutofit/>
              </a:bodyPr>
              <a:lstStyle/>
              <a:p>
                <a:pPr marL="0" marR="0" lvl="0" indent="0" algn="r" defTabSz="932239" eaLnBrk="1" fontAlgn="auto" latinLnBrk="0" hangingPunct="1">
                  <a:lnSpc>
                    <a:spcPct val="100000"/>
                  </a:lnSpc>
                  <a:spcBef>
                    <a:spcPts val="0"/>
                  </a:spcBef>
                  <a:spcAft>
                    <a:spcPts val="0"/>
                  </a:spcAft>
                  <a:buClrTx/>
                  <a:buSzTx/>
                  <a:buFontTx/>
                  <a:buNone/>
                  <a:tabLst/>
                  <a:defRPr/>
                </a:pPr>
                <a:endParaRPr kumimoji="0" lang="en-US" sz="1224" b="0" i="0" u="none" strike="noStrike" kern="0" cap="none" spc="0" normalizeH="0" baseline="0" noProof="0" err="1">
                  <a:ln>
                    <a:noFill/>
                  </a:ln>
                  <a:solidFill>
                    <a:prstClr val="white"/>
                  </a:solidFill>
                  <a:effectLst/>
                  <a:uLnTx/>
                  <a:uFillTx/>
                  <a:latin typeface="Segoe UI"/>
                </a:endParaRPr>
              </a:p>
            </p:txBody>
          </p:sp>
        </p:grpSp>
        <p:sp>
          <p:nvSpPr>
            <p:cNvPr id="281" name="Rectangle 280"/>
            <p:cNvSpPr/>
            <p:nvPr/>
          </p:nvSpPr>
          <p:spPr bwMode="auto">
            <a:xfrm>
              <a:off x="6127342" y="5322204"/>
              <a:ext cx="47213" cy="256955"/>
            </a:xfrm>
            <a:prstGeom prst="rect">
              <a:avLst/>
            </a:prstGeom>
            <a:solidFill>
              <a:srgbClr val="969696"/>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250" name="Group 249"/>
          <p:cNvGrpSpPr/>
          <p:nvPr/>
        </p:nvGrpSpPr>
        <p:grpSpPr>
          <a:xfrm>
            <a:off x="5921129" y="3778934"/>
            <a:ext cx="581609" cy="310744"/>
            <a:chOff x="3723971" y="2509717"/>
            <a:chExt cx="981744" cy="322495"/>
          </a:xfrm>
          <a:solidFill>
            <a:srgbClr val="969696"/>
          </a:solidFill>
        </p:grpSpPr>
        <p:sp>
          <p:nvSpPr>
            <p:cNvPr id="259" name="Right Arrow 258"/>
            <p:cNvSpPr/>
            <p:nvPr/>
          </p:nvSpPr>
          <p:spPr>
            <a:xfrm>
              <a:off x="3723971" y="2509717"/>
              <a:ext cx="981744" cy="165905"/>
            </a:xfrm>
            <a:prstGeom prst="rightArrow">
              <a:avLst>
                <a:gd name="adj1" fmla="val 34066"/>
                <a:gd name="adj2" fmla="val 74623"/>
              </a:avLst>
            </a:prstGeom>
            <a:grpFill/>
            <a:ln w="10795" cap="flat" cmpd="sng" algn="ctr">
              <a:noFill/>
              <a:prstDash val="solid"/>
            </a:ln>
            <a:effectLst/>
          </p:spPr>
          <p:txBody>
            <a:bodyPr rot="0" spcFirstLastPara="0" vertOverflow="overflow" horzOverflow="overflow" vert="horz" wrap="square" lIns="93234" tIns="93234" rIns="93234" bIns="93234" numCol="1" spcCol="0" rtlCol="0" fromWordArt="0" anchor="b" anchorCtr="0" forceAA="0" compatLnSpc="1">
              <a:prstTxWarp prst="textNoShape">
                <a:avLst/>
              </a:prstTxWarp>
              <a:noAutofit/>
            </a:bodyPr>
            <a:lstStyle/>
            <a:p>
              <a:pPr marL="0" marR="0" lvl="0" indent="0" algn="r" defTabSz="932239" eaLnBrk="1" fontAlgn="auto" latinLnBrk="0" hangingPunct="1">
                <a:lnSpc>
                  <a:spcPct val="100000"/>
                </a:lnSpc>
                <a:spcBef>
                  <a:spcPts val="0"/>
                </a:spcBef>
                <a:spcAft>
                  <a:spcPts val="0"/>
                </a:spcAft>
                <a:buClrTx/>
                <a:buSzTx/>
                <a:buFontTx/>
                <a:buNone/>
                <a:tabLst/>
                <a:defRPr/>
              </a:pPr>
              <a:endParaRPr kumimoji="0" lang="en-US" sz="1224" b="0" i="0" u="none" strike="noStrike" kern="0" cap="none" spc="0" normalizeH="0" baseline="0" noProof="0" err="1">
                <a:ln>
                  <a:noFill/>
                </a:ln>
                <a:solidFill>
                  <a:srgbClr val="BFBFBF"/>
                </a:solidFill>
                <a:effectLst/>
                <a:uLnTx/>
                <a:uFillTx/>
                <a:latin typeface="Segoe UI"/>
              </a:endParaRPr>
            </a:p>
          </p:txBody>
        </p:sp>
        <p:sp>
          <p:nvSpPr>
            <p:cNvPr id="260" name="Right Arrow 259"/>
            <p:cNvSpPr/>
            <p:nvPr/>
          </p:nvSpPr>
          <p:spPr>
            <a:xfrm rot="10800000">
              <a:off x="3723971" y="2666307"/>
              <a:ext cx="981744" cy="165905"/>
            </a:xfrm>
            <a:prstGeom prst="rightArrow">
              <a:avLst>
                <a:gd name="adj1" fmla="val 34066"/>
                <a:gd name="adj2" fmla="val 74623"/>
              </a:avLst>
            </a:prstGeom>
            <a:grpFill/>
            <a:ln w="10795" cap="flat" cmpd="sng" algn="ctr">
              <a:noFill/>
              <a:prstDash val="solid"/>
            </a:ln>
            <a:effectLst/>
          </p:spPr>
          <p:txBody>
            <a:bodyPr rot="0" spcFirstLastPara="0" vertOverflow="overflow" horzOverflow="overflow" vert="horz" wrap="square" lIns="93234" tIns="93234" rIns="93234" bIns="93234" numCol="1" spcCol="0" rtlCol="0" fromWordArt="0" anchor="b" anchorCtr="0" forceAA="0" compatLnSpc="1">
              <a:prstTxWarp prst="textNoShape">
                <a:avLst/>
              </a:prstTxWarp>
              <a:noAutofit/>
            </a:bodyPr>
            <a:lstStyle/>
            <a:p>
              <a:pPr marL="0" marR="0" lvl="0" indent="0" algn="r" defTabSz="932239" eaLnBrk="1" fontAlgn="auto" latinLnBrk="0" hangingPunct="1">
                <a:lnSpc>
                  <a:spcPct val="100000"/>
                </a:lnSpc>
                <a:spcBef>
                  <a:spcPts val="0"/>
                </a:spcBef>
                <a:spcAft>
                  <a:spcPts val="0"/>
                </a:spcAft>
                <a:buClrTx/>
                <a:buSzTx/>
                <a:buFontTx/>
                <a:buNone/>
                <a:tabLst/>
                <a:defRPr/>
              </a:pPr>
              <a:endParaRPr kumimoji="0" lang="en-US" sz="1224" b="0" i="0" u="none" strike="noStrike" kern="0" cap="none" spc="0" normalizeH="0" baseline="0" noProof="0" err="1">
                <a:ln>
                  <a:noFill/>
                </a:ln>
                <a:solidFill>
                  <a:srgbClr val="BFBFBF"/>
                </a:solidFill>
                <a:effectLst/>
                <a:uLnTx/>
                <a:uFillTx/>
                <a:latin typeface="Segoe UI"/>
              </a:endParaRPr>
            </a:p>
          </p:txBody>
        </p:sp>
      </p:grpSp>
      <p:sp>
        <p:nvSpPr>
          <p:cNvPr id="251" name="Rounded Rectangle 250"/>
          <p:cNvSpPr/>
          <p:nvPr/>
        </p:nvSpPr>
        <p:spPr>
          <a:xfrm flipH="1" flipV="1">
            <a:off x="4842843" y="5568978"/>
            <a:ext cx="2781873" cy="981640"/>
          </a:xfrm>
          <a:prstGeom prst="roundRect">
            <a:avLst>
              <a:gd name="adj" fmla="val 1883"/>
            </a:avLst>
          </a:prstGeom>
          <a:solidFill>
            <a:schemeClr val="bg1">
              <a:lumMod val="95000"/>
            </a:schemeClr>
          </a:solidFill>
          <a:ln w="19050" cap="flat" cmpd="sng" algn="ctr">
            <a:solidFill>
              <a:srgbClr val="FFFFFF">
                <a:lumMod val="75000"/>
              </a:srgbClr>
            </a:solidFill>
            <a:prstDash val="sysDash"/>
          </a:ln>
          <a:effectLst/>
        </p:spPr>
        <p:txBody>
          <a:bodyPr rot="0" spcFirstLastPara="0" vertOverflow="overflow" horzOverflow="overflow" vert="horz" wrap="square" lIns="93234" tIns="93234" rIns="93234" bIns="93234" numCol="1" spcCol="0" rtlCol="0" fromWordArt="0" anchor="b" anchorCtr="0" forceAA="0" compatLnSpc="1">
            <a:prstTxWarp prst="textNoShape">
              <a:avLst/>
            </a:prstTxWarp>
            <a:noAutofit/>
          </a:bodyPr>
          <a:lstStyle/>
          <a:p>
            <a:pPr marL="0" marR="0" lvl="0" indent="0" algn="r" defTabSz="932239" eaLnBrk="1" fontAlgn="auto" latinLnBrk="0" hangingPunct="1">
              <a:lnSpc>
                <a:spcPct val="100000"/>
              </a:lnSpc>
              <a:spcBef>
                <a:spcPts val="0"/>
              </a:spcBef>
              <a:spcAft>
                <a:spcPts val="0"/>
              </a:spcAft>
              <a:buClrTx/>
              <a:buSzTx/>
              <a:buFontTx/>
              <a:buNone/>
              <a:tabLst/>
              <a:defRPr/>
            </a:pPr>
            <a:endParaRPr kumimoji="0" lang="en-US" sz="1048" b="0" i="0" u="none" strike="noStrike" kern="0" cap="none" spc="0" normalizeH="0" baseline="0" noProof="0" err="1">
              <a:ln>
                <a:noFill/>
              </a:ln>
              <a:solidFill>
                <a:prstClr val="white"/>
              </a:solidFill>
              <a:effectLst/>
              <a:uLnTx/>
              <a:uFillTx/>
              <a:latin typeface="Segoe UI"/>
            </a:endParaRPr>
          </a:p>
        </p:txBody>
      </p:sp>
      <p:grpSp>
        <p:nvGrpSpPr>
          <p:cNvPr id="253" name="Group 252"/>
          <p:cNvGrpSpPr/>
          <p:nvPr/>
        </p:nvGrpSpPr>
        <p:grpSpPr>
          <a:xfrm>
            <a:off x="5938896" y="5741578"/>
            <a:ext cx="589767" cy="436997"/>
            <a:chOff x="6611938" y="6832601"/>
            <a:chExt cx="263525" cy="195263"/>
          </a:xfrm>
        </p:grpSpPr>
        <p:sp>
          <p:nvSpPr>
            <p:cNvPr id="255" name="Freeform 8"/>
            <p:cNvSpPr>
              <a:spLocks/>
            </p:cNvSpPr>
            <p:nvPr/>
          </p:nvSpPr>
          <p:spPr bwMode="auto">
            <a:xfrm>
              <a:off x="6691313" y="6999288"/>
              <a:ext cx="104775" cy="28575"/>
            </a:xfrm>
            <a:custGeom>
              <a:avLst/>
              <a:gdLst>
                <a:gd name="T0" fmla="*/ 66 w 66"/>
                <a:gd name="T1" fmla="*/ 18 h 18"/>
                <a:gd name="T2" fmla="*/ 0 w 66"/>
                <a:gd name="T3" fmla="*/ 18 h 18"/>
                <a:gd name="T4" fmla="*/ 11 w 66"/>
                <a:gd name="T5" fmla="*/ 0 h 18"/>
                <a:gd name="T6" fmla="*/ 56 w 66"/>
                <a:gd name="T7" fmla="*/ 0 h 18"/>
                <a:gd name="T8" fmla="*/ 66 w 66"/>
                <a:gd name="T9" fmla="*/ 18 h 18"/>
              </a:gdLst>
              <a:ahLst/>
              <a:cxnLst>
                <a:cxn ang="0">
                  <a:pos x="T0" y="T1"/>
                </a:cxn>
                <a:cxn ang="0">
                  <a:pos x="T2" y="T3"/>
                </a:cxn>
                <a:cxn ang="0">
                  <a:pos x="T4" y="T5"/>
                </a:cxn>
                <a:cxn ang="0">
                  <a:pos x="T6" y="T7"/>
                </a:cxn>
                <a:cxn ang="0">
                  <a:pos x="T8" y="T9"/>
                </a:cxn>
              </a:cxnLst>
              <a:rect l="0" t="0" r="r" b="b"/>
              <a:pathLst>
                <a:path w="66" h="18">
                  <a:moveTo>
                    <a:pt x="66" y="18"/>
                  </a:moveTo>
                  <a:lnTo>
                    <a:pt x="0" y="18"/>
                  </a:lnTo>
                  <a:lnTo>
                    <a:pt x="11" y="0"/>
                  </a:lnTo>
                  <a:lnTo>
                    <a:pt x="56" y="0"/>
                  </a:lnTo>
                  <a:lnTo>
                    <a:pt x="66" y="18"/>
                  </a:lnTo>
                  <a:close/>
                </a:path>
              </a:pathLst>
            </a:custGeom>
            <a:noFill/>
            <a:ln w="28575"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sp>
          <p:nvSpPr>
            <p:cNvPr id="256" name="Line 54"/>
            <p:cNvSpPr>
              <a:spLocks noChangeShapeType="1"/>
            </p:cNvSpPr>
            <p:nvPr/>
          </p:nvSpPr>
          <p:spPr bwMode="auto">
            <a:xfrm>
              <a:off x="6653213" y="6999288"/>
              <a:ext cx="180975" cy="0"/>
            </a:xfrm>
            <a:prstGeom prst="line">
              <a:avLst/>
            </a:prstGeom>
            <a:noFill/>
            <a:ln w="28575" cap="rnd">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sp>
          <p:nvSpPr>
            <p:cNvPr id="257" name="Rectangle 56"/>
            <p:cNvSpPr>
              <a:spLocks noChangeArrowheads="1"/>
            </p:cNvSpPr>
            <p:nvPr/>
          </p:nvSpPr>
          <p:spPr bwMode="auto">
            <a:xfrm>
              <a:off x="6645276" y="6832601"/>
              <a:ext cx="195263" cy="136525"/>
            </a:xfrm>
            <a:prstGeom prst="rect">
              <a:avLst/>
            </a:prstGeom>
            <a:noFill/>
            <a:ln w="28575"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sp>
          <p:nvSpPr>
            <p:cNvPr id="258" name="Freeform 57"/>
            <p:cNvSpPr>
              <a:spLocks/>
            </p:cNvSpPr>
            <p:nvPr/>
          </p:nvSpPr>
          <p:spPr bwMode="auto">
            <a:xfrm>
              <a:off x="6611938" y="6969126"/>
              <a:ext cx="263525" cy="58738"/>
            </a:xfrm>
            <a:custGeom>
              <a:avLst/>
              <a:gdLst>
                <a:gd name="T0" fmla="*/ 166 w 166"/>
                <a:gd name="T1" fmla="*/ 37 h 37"/>
                <a:gd name="T2" fmla="*/ 0 w 166"/>
                <a:gd name="T3" fmla="*/ 37 h 37"/>
                <a:gd name="T4" fmla="*/ 21 w 166"/>
                <a:gd name="T5" fmla="*/ 0 h 37"/>
                <a:gd name="T6" fmla="*/ 144 w 166"/>
                <a:gd name="T7" fmla="*/ 0 h 37"/>
                <a:gd name="T8" fmla="*/ 166 w 166"/>
                <a:gd name="T9" fmla="*/ 37 h 37"/>
              </a:gdLst>
              <a:ahLst/>
              <a:cxnLst>
                <a:cxn ang="0">
                  <a:pos x="T0" y="T1"/>
                </a:cxn>
                <a:cxn ang="0">
                  <a:pos x="T2" y="T3"/>
                </a:cxn>
                <a:cxn ang="0">
                  <a:pos x="T4" y="T5"/>
                </a:cxn>
                <a:cxn ang="0">
                  <a:pos x="T6" y="T7"/>
                </a:cxn>
                <a:cxn ang="0">
                  <a:pos x="T8" y="T9"/>
                </a:cxn>
              </a:cxnLst>
              <a:rect l="0" t="0" r="r" b="b"/>
              <a:pathLst>
                <a:path w="166" h="37">
                  <a:moveTo>
                    <a:pt x="166" y="37"/>
                  </a:moveTo>
                  <a:lnTo>
                    <a:pt x="0" y="37"/>
                  </a:lnTo>
                  <a:lnTo>
                    <a:pt x="21" y="0"/>
                  </a:lnTo>
                  <a:lnTo>
                    <a:pt x="144" y="0"/>
                  </a:lnTo>
                  <a:lnTo>
                    <a:pt x="166" y="37"/>
                  </a:lnTo>
                  <a:close/>
                </a:path>
              </a:pathLst>
            </a:custGeom>
            <a:noFill/>
            <a:ln w="28575"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grpSp>
      <p:sp>
        <p:nvSpPr>
          <p:cNvPr id="254" name="Rectangle 253"/>
          <p:cNvSpPr/>
          <p:nvPr/>
        </p:nvSpPr>
        <p:spPr bwMode="auto">
          <a:xfrm>
            <a:off x="5596593" y="6201279"/>
            <a:ext cx="1243295" cy="261476"/>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solidFill>
                  <a:srgbClr val="505050">
                    <a:lumMod val="60000"/>
                    <a:lumOff val="40000"/>
                  </a:srgbClr>
                </a:solidFill>
                <a:effectLst/>
                <a:uLnTx/>
                <a:uFillTx/>
                <a:latin typeface="Segoe UI"/>
                <a:ea typeface="Segoe UI" pitchFamily="34" charset="0"/>
                <a:cs typeface="Segoe UI" pitchFamily="34" charset="0"/>
              </a:rPr>
              <a:t>Device Hardware</a:t>
            </a:r>
          </a:p>
        </p:txBody>
      </p:sp>
      <p:sp>
        <p:nvSpPr>
          <p:cNvPr id="86" name="Rectangle 85"/>
          <p:cNvSpPr/>
          <p:nvPr/>
        </p:nvSpPr>
        <p:spPr bwMode="auto">
          <a:xfrm>
            <a:off x="6291828" y="5257822"/>
            <a:ext cx="1790557" cy="165547"/>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a:ln>
                  <a:noFill/>
                </a:ln>
                <a:solidFill>
                  <a:srgbClr val="505050">
                    <a:lumMod val="60000"/>
                    <a:lumOff val="40000"/>
                  </a:srgbClr>
                </a:solidFill>
                <a:effectLst/>
                <a:uLnTx/>
                <a:uFillTx/>
                <a:latin typeface="Segoe UI"/>
                <a:ea typeface="Segoe UI" pitchFamily="34" charset="0"/>
                <a:cs typeface="Segoe UI" pitchFamily="34" charset="0"/>
              </a:rPr>
              <a:t>Hyper-V</a:t>
            </a:r>
          </a:p>
        </p:txBody>
      </p:sp>
      <p:sp>
        <p:nvSpPr>
          <p:cNvPr id="88" name="Rectangle 87"/>
          <p:cNvSpPr/>
          <p:nvPr/>
        </p:nvSpPr>
        <p:spPr bwMode="auto">
          <a:xfrm>
            <a:off x="4358510" y="5257822"/>
            <a:ext cx="1786138" cy="165547"/>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solidFill>
                  <a:srgbClr val="505050">
                    <a:lumMod val="60000"/>
                    <a:lumOff val="40000"/>
                  </a:srgbClr>
                </a:solidFill>
                <a:effectLst/>
                <a:uLnTx/>
                <a:uFillTx/>
                <a:latin typeface="Segoe UI"/>
                <a:ea typeface="Segoe UI" pitchFamily="34" charset="0"/>
                <a:cs typeface="Segoe UI" pitchFamily="34" charset="0"/>
              </a:rPr>
              <a:t>Hyper-V</a:t>
            </a:r>
          </a:p>
        </p:txBody>
      </p:sp>
      <p:grpSp>
        <p:nvGrpSpPr>
          <p:cNvPr id="2" name="Group 1"/>
          <p:cNvGrpSpPr/>
          <p:nvPr/>
        </p:nvGrpSpPr>
        <p:grpSpPr>
          <a:xfrm>
            <a:off x="2566833" y="1690033"/>
            <a:ext cx="2895174" cy="3065479"/>
            <a:chOff x="1892988" y="1296977"/>
            <a:chExt cx="3893951" cy="4123007"/>
          </a:xfrm>
        </p:grpSpPr>
        <p:sp>
          <p:nvSpPr>
            <p:cNvPr id="89" name="Rounded Rectangle 88"/>
            <p:cNvSpPr/>
            <p:nvPr/>
          </p:nvSpPr>
          <p:spPr>
            <a:xfrm>
              <a:off x="1892988" y="1296977"/>
              <a:ext cx="3893951" cy="4123007"/>
            </a:xfrm>
            <a:prstGeom prst="roundRect">
              <a:avLst>
                <a:gd name="adj" fmla="val 1883"/>
              </a:avLst>
            </a:prstGeom>
            <a:solidFill>
              <a:schemeClr val="bg1">
                <a:lumMod val="95000"/>
              </a:schemeClr>
            </a:solidFill>
            <a:ln w="19050" cap="flat" cmpd="sng" algn="ctr">
              <a:solidFill>
                <a:srgbClr val="FFFFFF">
                  <a:lumMod val="75000"/>
                </a:srgbClr>
              </a:solidFill>
              <a:prstDash val="sysDash"/>
            </a:ln>
            <a:effectLst/>
          </p:spPr>
          <p:txBody>
            <a:bodyPr rot="0" spcFirstLastPara="0" vertOverflow="overflow" horzOverflow="overflow" vert="horz" wrap="square" lIns="93234" tIns="93234" rIns="93234" bIns="93234" numCol="1" spcCol="0" rtlCol="0" fromWordArt="0" anchor="b" anchorCtr="0" forceAA="0" compatLnSpc="1">
              <a:prstTxWarp prst="textNoShape">
                <a:avLst/>
              </a:prstTxWarp>
              <a:noAutofit/>
            </a:bodyPr>
            <a:lstStyle/>
            <a:p>
              <a:pPr marL="0" marR="0" lvl="0" indent="0" algn="r" defTabSz="932239" eaLnBrk="1" fontAlgn="auto" latinLnBrk="0" hangingPunct="1">
                <a:lnSpc>
                  <a:spcPct val="100000"/>
                </a:lnSpc>
                <a:spcBef>
                  <a:spcPts val="0"/>
                </a:spcBef>
                <a:spcAft>
                  <a:spcPts val="0"/>
                </a:spcAft>
                <a:buClrTx/>
                <a:buSzTx/>
                <a:buFontTx/>
                <a:buNone/>
                <a:tabLst/>
                <a:defRPr/>
              </a:pPr>
              <a:endParaRPr kumimoji="0" lang="en-US" sz="1048" b="0" i="0" u="none" strike="noStrike" kern="0" cap="none" spc="0" normalizeH="0" baseline="0" noProof="0" err="1">
                <a:ln>
                  <a:noFill/>
                </a:ln>
                <a:solidFill>
                  <a:prstClr val="white"/>
                </a:solidFill>
                <a:effectLst/>
                <a:uLnTx/>
                <a:uFillTx/>
                <a:latin typeface="Segoe UI"/>
              </a:endParaRPr>
            </a:p>
          </p:txBody>
        </p:sp>
        <p:sp>
          <p:nvSpPr>
            <p:cNvPr id="119" name="Rectangle 118"/>
            <p:cNvSpPr/>
            <p:nvPr/>
          </p:nvSpPr>
          <p:spPr bwMode="auto">
            <a:xfrm>
              <a:off x="2126532" y="4606893"/>
              <a:ext cx="3425490" cy="487378"/>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r>
                <a:rPr kumimoji="0" lang="en-US" sz="2040" b="0" i="0" u="none" strike="noStrike" kern="0" cap="none" spc="0" normalizeH="0" baseline="0" noProof="0" dirty="0">
                  <a:ln>
                    <a:noFill/>
                  </a:ln>
                  <a:solidFill>
                    <a:sysClr val="windowText" lastClr="000000"/>
                  </a:solidFill>
                  <a:effectLst/>
                  <a:uLnTx/>
                  <a:uFillTx/>
                  <a:latin typeface="+mj-lt"/>
                  <a:ea typeface="Segoe UI" pitchFamily="34" charset="0"/>
                  <a:cs typeface="Segoe UI" pitchFamily="34" charset="0"/>
                </a:rPr>
                <a:t>Windows </a:t>
              </a:r>
            </a:p>
            <a:p>
              <a:pPr marL="0" marR="0" lvl="0" indent="0" algn="ctr" defTabSz="932114" eaLnBrk="1" fontAlgn="base" latinLnBrk="0" hangingPunct="1">
                <a:lnSpc>
                  <a:spcPct val="90000"/>
                </a:lnSpc>
                <a:spcBef>
                  <a:spcPct val="0"/>
                </a:spcBef>
                <a:spcAft>
                  <a:spcPct val="0"/>
                </a:spcAft>
                <a:buClrTx/>
                <a:buSzTx/>
                <a:buFontTx/>
                <a:buNone/>
                <a:tabLst/>
                <a:defRPr/>
              </a:pPr>
              <a:r>
                <a:rPr kumimoji="0" lang="en-US" sz="2040" b="0" i="0" u="none" strike="noStrike" kern="0" cap="none" spc="0" normalizeH="0" baseline="0" noProof="0" dirty="0">
                  <a:ln>
                    <a:noFill/>
                  </a:ln>
                  <a:solidFill>
                    <a:sysClr val="windowText" lastClr="000000"/>
                  </a:solidFill>
                  <a:effectLst/>
                  <a:uLnTx/>
                  <a:uFillTx/>
                  <a:latin typeface="+mj-lt"/>
                  <a:ea typeface="Segoe UI" pitchFamily="34" charset="0"/>
                  <a:cs typeface="Segoe UI" pitchFamily="34" charset="0"/>
                </a:rPr>
                <a:t>Operating System</a:t>
              </a:r>
            </a:p>
          </p:txBody>
        </p:sp>
        <p:sp>
          <p:nvSpPr>
            <p:cNvPr id="91" name="Rounded Rectangle 90"/>
            <p:cNvSpPr/>
            <p:nvPr/>
          </p:nvSpPr>
          <p:spPr>
            <a:xfrm>
              <a:off x="2126534" y="3670812"/>
              <a:ext cx="3425490" cy="571169"/>
            </a:xfrm>
            <a:prstGeom prst="roundRect">
              <a:avLst>
                <a:gd name="adj" fmla="val 3090"/>
              </a:avLst>
            </a:prstGeom>
            <a:solidFill>
              <a:schemeClr val="accent3"/>
            </a:solidFill>
            <a:ln w="19050" cap="flat" cmpd="sng" algn="ctr">
              <a:solidFill>
                <a:srgbClr val="FFFFFF">
                  <a:lumMod val="75000"/>
                </a:srgbClr>
              </a:solidFill>
              <a:prstDash val="solid"/>
            </a:ln>
            <a:effectLst/>
          </p:spPr>
          <p:txBody>
            <a:bodyPr rot="0" spcFirstLastPara="0" vertOverflow="overflow" horzOverflow="overflow" vert="horz" wrap="square" lIns="93234" tIns="93234" rIns="93234" bIns="93234" numCol="1" spcCol="0" rtlCol="0" fromWordArt="0" anchor="b" anchorCtr="0" forceAA="0" compatLnSpc="1">
              <a:prstTxWarp prst="textNoShape">
                <a:avLst/>
              </a:prstTxWarp>
              <a:noAutofit/>
            </a:bodyPr>
            <a:lstStyle/>
            <a:p>
              <a:pPr marL="0" marR="0" lvl="0" indent="0" algn="r" defTabSz="932239" eaLnBrk="1" fontAlgn="auto" latinLnBrk="0" hangingPunct="1">
                <a:lnSpc>
                  <a:spcPct val="100000"/>
                </a:lnSpc>
                <a:spcBef>
                  <a:spcPts val="0"/>
                </a:spcBef>
                <a:spcAft>
                  <a:spcPts val="0"/>
                </a:spcAft>
                <a:buClrTx/>
                <a:buSzTx/>
                <a:buFontTx/>
                <a:buNone/>
                <a:tabLst/>
                <a:defRPr/>
              </a:pPr>
              <a:endParaRPr kumimoji="0" lang="en-US" sz="1122" b="0" i="0" u="none" strike="noStrike" kern="0" cap="none" spc="0" normalizeH="0" baseline="0" noProof="0" err="1">
                <a:ln>
                  <a:noFill/>
                </a:ln>
                <a:solidFill>
                  <a:prstClr val="white"/>
                </a:solidFill>
                <a:effectLst/>
                <a:uLnTx/>
                <a:uFillTx/>
                <a:latin typeface="Segoe UI"/>
              </a:endParaRPr>
            </a:p>
          </p:txBody>
        </p:sp>
        <p:sp>
          <p:nvSpPr>
            <p:cNvPr id="92" name="Rounded Rectangle 91"/>
            <p:cNvSpPr/>
            <p:nvPr/>
          </p:nvSpPr>
          <p:spPr>
            <a:xfrm>
              <a:off x="2126532" y="2759136"/>
              <a:ext cx="3425492" cy="856754"/>
            </a:xfrm>
            <a:prstGeom prst="roundRect">
              <a:avLst>
                <a:gd name="adj" fmla="val 3090"/>
              </a:avLst>
            </a:prstGeom>
            <a:solidFill>
              <a:schemeClr val="accent1"/>
            </a:solidFill>
            <a:ln w="19050" cap="flat" cmpd="sng" algn="ctr">
              <a:solidFill>
                <a:srgbClr val="FFFFFF">
                  <a:lumMod val="75000"/>
                </a:srgbClr>
              </a:solidFill>
              <a:prstDash val="solid"/>
            </a:ln>
            <a:effectLst/>
          </p:spPr>
          <p:txBody>
            <a:bodyPr rot="0" spcFirstLastPara="0" vertOverflow="overflow" horzOverflow="overflow" vert="horz" wrap="square" lIns="93234" tIns="93234" rIns="93234" bIns="93234" numCol="1" spcCol="0" rtlCol="0" fromWordArt="0" anchor="b" anchorCtr="0" forceAA="0" compatLnSpc="1">
              <a:prstTxWarp prst="textNoShape">
                <a:avLst/>
              </a:prstTxWarp>
              <a:noAutofit/>
            </a:bodyPr>
            <a:lstStyle/>
            <a:p>
              <a:pPr marL="0" marR="0" lvl="0" indent="0" algn="r" defTabSz="932239" eaLnBrk="1" fontAlgn="auto" latinLnBrk="0" hangingPunct="1">
                <a:lnSpc>
                  <a:spcPct val="100000"/>
                </a:lnSpc>
                <a:spcBef>
                  <a:spcPts val="0"/>
                </a:spcBef>
                <a:spcAft>
                  <a:spcPts val="0"/>
                </a:spcAft>
                <a:buClrTx/>
                <a:buSzTx/>
                <a:buFontTx/>
                <a:buNone/>
                <a:tabLst/>
                <a:defRPr/>
              </a:pPr>
              <a:endParaRPr kumimoji="0" lang="en-US" sz="1122" b="0" i="0" u="none" strike="noStrike" kern="0" cap="none" spc="0" normalizeH="0" baseline="0" noProof="0" err="1">
                <a:ln>
                  <a:noFill/>
                </a:ln>
                <a:solidFill>
                  <a:prstClr val="white"/>
                </a:solidFill>
                <a:effectLst/>
                <a:uLnTx/>
                <a:uFillTx/>
                <a:latin typeface="Segoe UI"/>
              </a:endParaRPr>
            </a:p>
          </p:txBody>
        </p:sp>
        <p:sp>
          <p:nvSpPr>
            <p:cNvPr id="93" name="Rounded Rectangle 92"/>
            <p:cNvSpPr/>
            <p:nvPr/>
          </p:nvSpPr>
          <p:spPr>
            <a:xfrm>
              <a:off x="2126532" y="1561879"/>
              <a:ext cx="3425490" cy="1142339"/>
            </a:xfrm>
            <a:prstGeom prst="roundRect">
              <a:avLst>
                <a:gd name="adj" fmla="val 3177"/>
              </a:avLst>
            </a:prstGeom>
            <a:solidFill>
              <a:srgbClr val="10B2A0"/>
            </a:solidFill>
            <a:ln w="19050" cap="flat" cmpd="sng" algn="ctr">
              <a:solidFill>
                <a:srgbClr val="FFFFFF">
                  <a:lumMod val="75000"/>
                </a:srgbClr>
              </a:solidFill>
              <a:prstDash val="solid"/>
            </a:ln>
            <a:effectLst/>
          </p:spPr>
          <p:txBody>
            <a:bodyPr rot="0" spcFirstLastPara="0" vertOverflow="overflow" horzOverflow="overflow" vert="horz" wrap="square" lIns="93234" tIns="93234" rIns="93234" bIns="93234" numCol="1" spcCol="0" rtlCol="0" fromWordArt="0" anchor="b" anchorCtr="0" forceAA="0" compatLnSpc="1">
              <a:prstTxWarp prst="textNoShape">
                <a:avLst/>
              </a:prstTxWarp>
              <a:noAutofit/>
            </a:bodyPr>
            <a:lstStyle/>
            <a:p>
              <a:pPr marL="0" marR="0" lvl="0" indent="0" algn="r" defTabSz="932239" eaLnBrk="1" fontAlgn="auto" latinLnBrk="0" hangingPunct="1">
                <a:lnSpc>
                  <a:spcPct val="100000"/>
                </a:lnSpc>
                <a:spcBef>
                  <a:spcPts val="0"/>
                </a:spcBef>
                <a:spcAft>
                  <a:spcPts val="0"/>
                </a:spcAft>
                <a:buClrTx/>
                <a:buSzTx/>
                <a:buFontTx/>
                <a:buNone/>
                <a:tabLst/>
                <a:defRPr/>
              </a:pPr>
              <a:endParaRPr kumimoji="0" lang="en-US" sz="1122" b="0" i="0" u="none" strike="noStrike" kern="0" cap="none" spc="0" normalizeH="0" baseline="0" noProof="0" err="1">
                <a:ln>
                  <a:noFill/>
                </a:ln>
                <a:solidFill>
                  <a:prstClr val="white"/>
                </a:solidFill>
                <a:effectLst/>
                <a:uLnTx/>
                <a:uFillTx/>
                <a:latin typeface="Segoe UI"/>
              </a:endParaRPr>
            </a:p>
          </p:txBody>
        </p:sp>
        <p:sp>
          <p:nvSpPr>
            <p:cNvPr id="94" name="Rectangle 93"/>
            <p:cNvSpPr/>
            <p:nvPr/>
          </p:nvSpPr>
          <p:spPr bwMode="auto">
            <a:xfrm>
              <a:off x="3120222" y="3718859"/>
              <a:ext cx="2278056" cy="462633"/>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defTabSz="932114"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solidFill>
                    <a:schemeClr val="bg1"/>
                  </a:solidFill>
                  <a:effectLst/>
                  <a:uLnTx/>
                  <a:uFillTx/>
                  <a:latin typeface="Segoe UI Semibold" panose="020B0702040204020203" pitchFamily="34" charset="0"/>
                  <a:ea typeface="Segoe UI" pitchFamily="34" charset="0"/>
                  <a:cs typeface="Segoe UI Semibold" panose="020B0702040204020203" pitchFamily="34" charset="0"/>
                </a:rPr>
                <a:t>Kernel</a:t>
              </a:r>
            </a:p>
          </p:txBody>
        </p:sp>
        <p:sp>
          <p:nvSpPr>
            <p:cNvPr id="95" name="Rectangle 94"/>
            <p:cNvSpPr/>
            <p:nvPr/>
          </p:nvSpPr>
          <p:spPr bwMode="auto">
            <a:xfrm>
              <a:off x="3120222" y="2816384"/>
              <a:ext cx="2278056" cy="762767"/>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defTabSz="932114"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solidFill>
                    <a:schemeClr val="bg1"/>
                  </a:solidFill>
                  <a:effectLst/>
                  <a:uLnTx/>
                  <a:uFillTx/>
                  <a:latin typeface="Segoe UI Semibold" panose="020B0702040204020203" pitchFamily="34" charset="0"/>
                  <a:ea typeface="Segoe UI" pitchFamily="34" charset="0"/>
                  <a:cs typeface="Segoe UI Semibold" panose="020B0702040204020203" pitchFamily="34" charset="0"/>
                </a:rPr>
                <a:t>Windows Platform Services</a:t>
              </a:r>
            </a:p>
          </p:txBody>
        </p:sp>
        <p:sp>
          <p:nvSpPr>
            <p:cNvPr id="96" name="Rectangle 95"/>
            <p:cNvSpPr/>
            <p:nvPr/>
          </p:nvSpPr>
          <p:spPr bwMode="auto">
            <a:xfrm>
              <a:off x="3120222" y="1634589"/>
              <a:ext cx="2278056" cy="1017427"/>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defTabSz="932114"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solidFill>
                    <a:schemeClr val="bg1"/>
                  </a:solidFill>
                  <a:effectLst/>
                  <a:uLnTx/>
                  <a:uFillTx/>
                  <a:latin typeface="Segoe UI Semibold" panose="020B0702040204020203" pitchFamily="34" charset="0"/>
                  <a:ea typeface="Segoe UI" pitchFamily="34" charset="0"/>
                  <a:cs typeface="Segoe UI Semibold" panose="020B0702040204020203" pitchFamily="34" charset="0"/>
                </a:rPr>
                <a:t>Apps</a:t>
              </a:r>
            </a:p>
          </p:txBody>
        </p:sp>
        <p:sp>
          <p:nvSpPr>
            <p:cNvPr id="97" name="Oval 96"/>
            <p:cNvSpPr/>
            <p:nvPr/>
          </p:nvSpPr>
          <p:spPr bwMode="auto">
            <a:xfrm>
              <a:off x="2555418" y="3772287"/>
              <a:ext cx="88360" cy="381785"/>
            </a:xfrm>
            <a:prstGeom prst="ellipse">
              <a:avLst/>
            </a:prstGeom>
            <a:noFill/>
            <a:ln w="12700" cap="flat" cmpd="sng" algn="ctr">
              <a:solidFill>
                <a:schemeClr val="bg1"/>
              </a:solid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8" name="Oval 97"/>
            <p:cNvSpPr/>
            <p:nvPr/>
          </p:nvSpPr>
          <p:spPr bwMode="auto">
            <a:xfrm rot="2700000">
              <a:off x="2557978" y="3786894"/>
              <a:ext cx="83240" cy="352572"/>
            </a:xfrm>
            <a:prstGeom prst="ellipse">
              <a:avLst/>
            </a:prstGeom>
            <a:noFill/>
            <a:ln w="12700" cap="flat" cmpd="sng" algn="ctr">
              <a:solidFill>
                <a:schemeClr val="bg1"/>
              </a:solid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9" name="Oval 98"/>
            <p:cNvSpPr/>
            <p:nvPr/>
          </p:nvSpPr>
          <p:spPr bwMode="auto">
            <a:xfrm rot="5400000">
              <a:off x="2555418" y="3772287"/>
              <a:ext cx="88360" cy="381785"/>
            </a:xfrm>
            <a:prstGeom prst="ellipse">
              <a:avLst/>
            </a:prstGeom>
            <a:noFill/>
            <a:ln w="12700" cap="flat" cmpd="sng" algn="ctr">
              <a:solidFill>
                <a:schemeClr val="bg1"/>
              </a:solid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0" name="Oval 99"/>
            <p:cNvSpPr/>
            <p:nvPr/>
          </p:nvSpPr>
          <p:spPr bwMode="auto">
            <a:xfrm rot="18900000" flipH="1">
              <a:off x="2557978" y="3786894"/>
              <a:ext cx="83240" cy="352572"/>
            </a:xfrm>
            <a:prstGeom prst="ellipse">
              <a:avLst/>
            </a:prstGeom>
            <a:noFill/>
            <a:ln w="12700" cap="flat" cmpd="sng" algn="ctr">
              <a:solidFill>
                <a:schemeClr val="bg1"/>
              </a:solid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1" name="Oval 100"/>
            <p:cNvSpPr/>
            <p:nvPr/>
          </p:nvSpPr>
          <p:spPr bwMode="auto">
            <a:xfrm>
              <a:off x="2570363" y="3935939"/>
              <a:ext cx="56434" cy="55323"/>
            </a:xfrm>
            <a:prstGeom prst="ellipse">
              <a:avLst/>
            </a:prstGeom>
            <a:solidFill>
              <a:schemeClr val="bg1"/>
            </a:solidFill>
            <a:ln w="12700" cap="flat" cmpd="sng" algn="ctr">
              <a:no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2" name="Oval 101"/>
            <p:cNvSpPr/>
            <p:nvPr/>
          </p:nvSpPr>
          <p:spPr bwMode="auto">
            <a:xfrm flipH="1">
              <a:off x="2692062" y="3824794"/>
              <a:ext cx="36576" cy="36576"/>
            </a:xfrm>
            <a:prstGeom prst="ellipse">
              <a:avLst/>
            </a:prstGeom>
            <a:solidFill>
              <a:schemeClr val="bg1"/>
            </a:solidFill>
            <a:ln w="12700" cap="flat" cmpd="sng" algn="ctr">
              <a:no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3" name="Oval 102"/>
            <p:cNvSpPr/>
            <p:nvPr/>
          </p:nvSpPr>
          <p:spPr bwMode="auto">
            <a:xfrm flipH="1">
              <a:off x="2714845" y="3984265"/>
              <a:ext cx="36576" cy="36576"/>
            </a:xfrm>
            <a:prstGeom prst="ellipse">
              <a:avLst/>
            </a:prstGeom>
            <a:solidFill>
              <a:schemeClr val="bg1"/>
            </a:solidFill>
            <a:ln w="12700" cap="flat" cmpd="sng" algn="ctr">
              <a:no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4" name="Oval 103"/>
            <p:cNvSpPr/>
            <p:nvPr/>
          </p:nvSpPr>
          <p:spPr bwMode="auto">
            <a:xfrm flipH="1">
              <a:off x="2559592" y="4095641"/>
              <a:ext cx="36576" cy="36576"/>
            </a:xfrm>
            <a:prstGeom prst="ellipse">
              <a:avLst/>
            </a:prstGeom>
            <a:solidFill>
              <a:schemeClr val="bg1"/>
            </a:solidFill>
            <a:ln w="12700" cap="flat" cmpd="sng" algn="ctr">
              <a:no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5" name="Oval 104"/>
            <p:cNvSpPr/>
            <p:nvPr/>
          </p:nvSpPr>
          <p:spPr bwMode="auto">
            <a:xfrm flipH="1">
              <a:off x="2472685" y="3870357"/>
              <a:ext cx="36576" cy="36576"/>
            </a:xfrm>
            <a:prstGeom prst="ellipse">
              <a:avLst/>
            </a:prstGeom>
            <a:solidFill>
              <a:schemeClr val="bg1"/>
            </a:solidFill>
            <a:ln w="12700" cap="flat" cmpd="sng" algn="ctr">
              <a:no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06" name="Picture 105"/>
            <p:cNvPicPr>
              <a:picLocks noChangeAspect="1"/>
            </p:cNvPicPr>
            <p:nvPr/>
          </p:nvPicPr>
          <p:blipFill>
            <a:blip r:embed="rId3">
              <a:biLevel thresh="25000"/>
            </a:blip>
            <a:stretch>
              <a:fillRect/>
            </a:stretch>
          </p:blipFill>
          <p:spPr>
            <a:xfrm>
              <a:off x="2370294" y="2234897"/>
              <a:ext cx="88225" cy="85553"/>
            </a:xfrm>
            <a:prstGeom prst="rect">
              <a:avLst/>
            </a:prstGeom>
            <a:ln>
              <a:noFill/>
            </a:ln>
          </p:spPr>
        </p:pic>
        <p:pic>
          <p:nvPicPr>
            <p:cNvPr id="107" name="Picture 106"/>
            <p:cNvPicPr>
              <a:picLocks noChangeAspect="1"/>
            </p:cNvPicPr>
            <p:nvPr/>
          </p:nvPicPr>
          <p:blipFill>
            <a:blip r:embed="rId3">
              <a:biLevel thresh="25000"/>
            </a:blip>
            <a:stretch>
              <a:fillRect/>
            </a:stretch>
          </p:blipFill>
          <p:spPr>
            <a:xfrm>
              <a:off x="2370294" y="2132142"/>
              <a:ext cx="88225" cy="85553"/>
            </a:xfrm>
            <a:prstGeom prst="rect">
              <a:avLst/>
            </a:prstGeom>
            <a:ln>
              <a:noFill/>
            </a:ln>
          </p:spPr>
        </p:pic>
        <p:pic>
          <p:nvPicPr>
            <p:cNvPr id="108" name="Picture 107"/>
            <p:cNvPicPr>
              <a:picLocks noChangeAspect="1"/>
            </p:cNvPicPr>
            <p:nvPr/>
          </p:nvPicPr>
          <p:blipFill>
            <a:blip r:embed="rId3">
              <a:biLevel thresh="25000"/>
            </a:blip>
            <a:stretch>
              <a:fillRect/>
            </a:stretch>
          </p:blipFill>
          <p:spPr>
            <a:xfrm>
              <a:off x="2370294" y="2029386"/>
              <a:ext cx="88225" cy="85553"/>
            </a:xfrm>
            <a:prstGeom prst="rect">
              <a:avLst/>
            </a:prstGeom>
            <a:ln>
              <a:noFill/>
            </a:ln>
          </p:spPr>
        </p:pic>
        <p:cxnSp>
          <p:nvCxnSpPr>
            <p:cNvPr id="109" name="Straight Connector 108"/>
            <p:cNvCxnSpPr/>
            <p:nvPr/>
          </p:nvCxnSpPr>
          <p:spPr>
            <a:xfrm>
              <a:off x="2502210" y="2280044"/>
              <a:ext cx="310027" cy="0"/>
            </a:xfrm>
            <a:prstGeom prst="line">
              <a:avLst/>
            </a:prstGeom>
            <a:noFill/>
            <a:ln w="28575" cap="flat" cmpd="sng" algn="ctr">
              <a:solidFill>
                <a:schemeClr val="bg1"/>
              </a:solidFill>
              <a:prstDash val="solid"/>
              <a:headEnd type="none"/>
              <a:tailEnd type="none"/>
            </a:ln>
            <a:effectLst/>
          </p:spPr>
        </p:cxnSp>
        <p:cxnSp>
          <p:nvCxnSpPr>
            <p:cNvPr id="110" name="Straight Connector 109"/>
            <p:cNvCxnSpPr/>
            <p:nvPr/>
          </p:nvCxnSpPr>
          <p:spPr>
            <a:xfrm>
              <a:off x="2502210" y="2176498"/>
              <a:ext cx="187648" cy="0"/>
            </a:xfrm>
            <a:prstGeom prst="line">
              <a:avLst/>
            </a:prstGeom>
            <a:noFill/>
            <a:ln w="28575" cap="flat" cmpd="sng" algn="ctr">
              <a:solidFill>
                <a:schemeClr val="bg1"/>
              </a:solidFill>
              <a:prstDash val="solid"/>
              <a:headEnd type="none"/>
              <a:tailEnd type="none"/>
            </a:ln>
            <a:effectLst/>
          </p:spPr>
        </p:cxnSp>
        <p:cxnSp>
          <p:nvCxnSpPr>
            <p:cNvPr id="111" name="Straight Connector 110"/>
            <p:cNvCxnSpPr/>
            <p:nvPr/>
          </p:nvCxnSpPr>
          <p:spPr>
            <a:xfrm>
              <a:off x="2502210" y="2072953"/>
              <a:ext cx="250196" cy="0"/>
            </a:xfrm>
            <a:prstGeom prst="line">
              <a:avLst/>
            </a:prstGeom>
            <a:noFill/>
            <a:ln w="28575" cap="flat" cmpd="sng" algn="ctr">
              <a:solidFill>
                <a:schemeClr val="bg1"/>
              </a:solidFill>
              <a:prstDash val="solid"/>
              <a:headEnd type="none"/>
              <a:tailEnd type="none"/>
            </a:ln>
            <a:effectLst/>
          </p:spPr>
        </p:cxnSp>
        <p:cxnSp>
          <p:nvCxnSpPr>
            <p:cNvPr id="112" name="Straight Connector 111"/>
            <p:cNvCxnSpPr/>
            <p:nvPr/>
          </p:nvCxnSpPr>
          <p:spPr>
            <a:xfrm>
              <a:off x="2502210" y="1969408"/>
              <a:ext cx="310027" cy="0"/>
            </a:xfrm>
            <a:prstGeom prst="line">
              <a:avLst/>
            </a:prstGeom>
            <a:noFill/>
            <a:ln w="28575" cap="flat" cmpd="sng" algn="ctr">
              <a:solidFill>
                <a:schemeClr val="bg1"/>
              </a:solidFill>
              <a:prstDash val="solid"/>
              <a:headEnd type="none"/>
              <a:tailEnd type="none"/>
            </a:ln>
            <a:effectLst/>
          </p:spPr>
        </p:cxnSp>
        <p:pic>
          <p:nvPicPr>
            <p:cNvPr id="113" name="Picture 112"/>
            <p:cNvPicPr>
              <a:picLocks noChangeAspect="1"/>
            </p:cNvPicPr>
            <p:nvPr/>
          </p:nvPicPr>
          <p:blipFill>
            <a:blip r:embed="rId3">
              <a:biLevel thresh="25000"/>
            </a:blip>
            <a:stretch>
              <a:fillRect/>
            </a:stretch>
          </p:blipFill>
          <p:spPr>
            <a:xfrm>
              <a:off x="2370294" y="1926631"/>
              <a:ext cx="88225" cy="85553"/>
            </a:xfrm>
            <a:prstGeom prst="rect">
              <a:avLst/>
            </a:prstGeom>
            <a:ln>
              <a:noFill/>
            </a:ln>
          </p:spPr>
        </p:pic>
        <p:sp>
          <p:nvSpPr>
            <p:cNvPr id="114" name="Freeform 113"/>
            <p:cNvSpPr>
              <a:spLocks noChangeAspect="1" noEditPoints="1"/>
            </p:cNvSpPr>
            <p:nvPr/>
          </p:nvSpPr>
          <p:spPr bwMode="black">
            <a:xfrm>
              <a:off x="2358042" y="3015545"/>
              <a:ext cx="365783" cy="364444"/>
            </a:xfrm>
            <a:custGeom>
              <a:avLst/>
              <a:gdLst>
                <a:gd name="T0" fmla="*/ 112 w 246"/>
                <a:gd name="T1" fmla="*/ 19 h 245"/>
                <a:gd name="T2" fmla="*/ 246 w 246"/>
                <a:gd name="T3" fmla="*/ 0 h 245"/>
                <a:gd name="T4" fmla="*/ 246 w 246"/>
                <a:gd name="T5" fmla="*/ 116 h 245"/>
                <a:gd name="T6" fmla="*/ 112 w 246"/>
                <a:gd name="T7" fmla="*/ 116 h 245"/>
                <a:gd name="T8" fmla="*/ 112 w 246"/>
                <a:gd name="T9" fmla="*/ 19 h 245"/>
                <a:gd name="T10" fmla="*/ 102 w 246"/>
                <a:gd name="T11" fmla="*/ 116 h 245"/>
                <a:gd name="T12" fmla="*/ 102 w 246"/>
                <a:gd name="T13" fmla="*/ 19 h 245"/>
                <a:gd name="T14" fmla="*/ 0 w 246"/>
                <a:gd name="T15" fmla="*/ 34 h 245"/>
                <a:gd name="T16" fmla="*/ 0 w 246"/>
                <a:gd name="T17" fmla="*/ 116 h 245"/>
                <a:gd name="T18" fmla="*/ 102 w 246"/>
                <a:gd name="T19" fmla="*/ 116 h 245"/>
                <a:gd name="T20" fmla="*/ 102 w 246"/>
                <a:gd name="T21" fmla="*/ 126 h 245"/>
                <a:gd name="T22" fmla="*/ 0 w 246"/>
                <a:gd name="T23" fmla="*/ 126 h 245"/>
                <a:gd name="T24" fmla="*/ 0 w 246"/>
                <a:gd name="T25" fmla="*/ 211 h 245"/>
                <a:gd name="T26" fmla="*/ 102 w 246"/>
                <a:gd name="T27" fmla="*/ 226 h 245"/>
                <a:gd name="T28" fmla="*/ 102 w 246"/>
                <a:gd name="T29" fmla="*/ 126 h 245"/>
                <a:gd name="T30" fmla="*/ 112 w 246"/>
                <a:gd name="T31" fmla="*/ 126 h 245"/>
                <a:gd name="T32" fmla="*/ 112 w 246"/>
                <a:gd name="T33" fmla="*/ 226 h 245"/>
                <a:gd name="T34" fmla="*/ 246 w 246"/>
                <a:gd name="T35" fmla="*/ 245 h 245"/>
                <a:gd name="T36" fmla="*/ 246 w 246"/>
                <a:gd name="T37" fmla="*/ 126 h 245"/>
                <a:gd name="T38" fmla="*/ 112 w 246"/>
                <a:gd name="T39"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6" h="245">
                  <a:moveTo>
                    <a:pt x="112" y="19"/>
                  </a:moveTo>
                  <a:lnTo>
                    <a:pt x="246" y="0"/>
                  </a:lnTo>
                  <a:lnTo>
                    <a:pt x="246" y="116"/>
                  </a:lnTo>
                  <a:lnTo>
                    <a:pt x="112" y="116"/>
                  </a:lnTo>
                  <a:lnTo>
                    <a:pt x="112" y="19"/>
                  </a:lnTo>
                  <a:close/>
                  <a:moveTo>
                    <a:pt x="102" y="116"/>
                  </a:moveTo>
                  <a:lnTo>
                    <a:pt x="102" y="19"/>
                  </a:lnTo>
                  <a:lnTo>
                    <a:pt x="0" y="34"/>
                  </a:lnTo>
                  <a:lnTo>
                    <a:pt x="0" y="116"/>
                  </a:lnTo>
                  <a:lnTo>
                    <a:pt x="102" y="116"/>
                  </a:lnTo>
                  <a:close/>
                  <a:moveTo>
                    <a:pt x="102" y="126"/>
                  </a:moveTo>
                  <a:lnTo>
                    <a:pt x="0" y="126"/>
                  </a:lnTo>
                  <a:lnTo>
                    <a:pt x="0" y="211"/>
                  </a:lnTo>
                  <a:lnTo>
                    <a:pt x="102" y="226"/>
                  </a:lnTo>
                  <a:lnTo>
                    <a:pt x="102" y="126"/>
                  </a:lnTo>
                  <a:close/>
                  <a:moveTo>
                    <a:pt x="112" y="126"/>
                  </a:moveTo>
                  <a:lnTo>
                    <a:pt x="112" y="226"/>
                  </a:lnTo>
                  <a:lnTo>
                    <a:pt x="246" y="245"/>
                  </a:lnTo>
                  <a:lnTo>
                    <a:pt x="246" y="126"/>
                  </a:lnTo>
                  <a:lnTo>
                    <a:pt x="112" y="126"/>
                  </a:lnTo>
                  <a:close/>
                </a:path>
              </a:pathLst>
            </a:custGeom>
            <a:solidFill>
              <a:schemeClr val="bg2"/>
            </a:solidFill>
            <a:ln>
              <a:noFill/>
            </a:ln>
            <a:extLst/>
          </p:spPr>
          <p:txBody>
            <a:bodyPr vert="horz" wrap="square" lIns="91405" tIns="45703" rIns="91405" bIns="45703" numCol="1" anchor="t" anchorCtr="0" compatLnSpc="1">
              <a:prstTxWarp prst="textNoShape">
                <a:avLst/>
              </a:prstTxWarp>
            </a:bodyPr>
            <a:lstStyle/>
            <a:p>
              <a:pPr marL="0" marR="0" lvl="0" indent="0" defTabSz="93237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FFFFFF"/>
                </a:solidFill>
                <a:effectLst/>
                <a:uLnTx/>
                <a:uFillTx/>
              </a:endParaRPr>
            </a:p>
          </p:txBody>
        </p:sp>
      </p:grpSp>
      <p:grpSp>
        <p:nvGrpSpPr>
          <p:cNvPr id="8" name="Group 7"/>
          <p:cNvGrpSpPr/>
          <p:nvPr/>
        </p:nvGrpSpPr>
        <p:grpSpPr>
          <a:xfrm>
            <a:off x="6974467" y="1690033"/>
            <a:ext cx="2895174" cy="3065479"/>
            <a:chOff x="9487299" y="1970201"/>
            <a:chExt cx="2900205" cy="3070805"/>
          </a:xfrm>
        </p:grpSpPr>
        <p:sp>
          <p:nvSpPr>
            <p:cNvPr id="121" name="Rounded Rectangle 120"/>
            <p:cNvSpPr/>
            <p:nvPr/>
          </p:nvSpPr>
          <p:spPr>
            <a:xfrm>
              <a:off x="9487299" y="1970201"/>
              <a:ext cx="2900205" cy="3070805"/>
            </a:xfrm>
            <a:prstGeom prst="roundRect">
              <a:avLst>
                <a:gd name="adj" fmla="val 1883"/>
              </a:avLst>
            </a:prstGeom>
            <a:solidFill>
              <a:schemeClr val="bg1">
                <a:lumMod val="95000"/>
              </a:schemeClr>
            </a:solidFill>
            <a:ln w="19050" cap="flat" cmpd="sng" algn="ctr">
              <a:solidFill>
                <a:srgbClr val="FFFFFF">
                  <a:lumMod val="75000"/>
                </a:srgbClr>
              </a:solidFill>
              <a:prstDash val="sysDash"/>
            </a:ln>
            <a:effectLst/>
          </p:spPr>
          <p:txBody>
            <a:bodyPr rot="0" spcFirstLastPara="0" vertOverflow="overflow" horzOverflow="overflow" vert="horz" wrap="square" lIns="93234" tIns="93234" rIns="93234" bIns="93234" numCol="1" spcCol="0" rtlCol="0" fromWordArt="0" anchor="b" anchorCtr="0" forceAA="0" compatLnSpc="1">
              <a:prstTxWarp prst="textNoShape">
                <a:avLst/>
              </a:prstTxWarp>
              <a:noAutofit/>
            </a:bodyPr>
            <a:lstStyle/>
            <a:p>
              <a:pPr marL="0" marR="0" lvl="0" indent="0" algn="r" defTabSz="932239" eaLnBrk="1" fontAlgn="auto" latinLnBrk="0" hangingPunct="1">
                <a:lnSpc>
                  <a:spcPct val="100000"/>
                </a:lnSpc>
                <a:spcBef>
                  <a:spcPts val="0"/>
                </a:spcBef>
                <a:spcAft>
                  <a:spcPts val="0"/>
                </a:spcAft>
                <a:buClrTx/>
                <a:buSzTx/>
                <a:buFontTx/>
                <a:buNone/>
                <a:tabLst/>
                <a:defRPr/>
              </a:pPr>
              <a:endParaRPr kumimoji="0" lang="en-US" sz="1048" b="0" i="0" u="none" strike="noStrike" kern="0" cap="none" spc="0" normalizeH="0" baseline="0" noProof="0" err="1">
                <a:ln>
                  <a:noFill/>
                </a:ln>
                <a:solidFill>
                  <a:prstClr val="white"/>
                </a:solidFill>
                <a:effectLst/>
                <a:uLnTx/>
                <a:uFillTx/>
                <a:latin typeface="Segoe UI"/>
              </a:endParaRPr>
            </a:p>
          </p:txBody>
        </p:sp>
        <p:sp>
          <p:nvSpPr>
            <p:cNvPr id="122" name="Rectangle 121"/>
            <p:cNvSpPr/>
            <p:nvPr/>
          </p:nvSpPr>
          <p:spPr bwMode="auto">
            <a:xfrm>
              <a:off x="9661242" y="4435418"/>
              <a:ext cx="2551296" cy="362998"/>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r>
                <a:rPr kumimoji="0" lang="en-US" sz="2040" b="0" i="0" u="none" strike="noStrike" kern="0" cap="none" spc="0" normalizeH="0" baseline="0" noProof="0" dirty="0">
                  <a:ln>
                    <a:noFill/>
                  </a:ln>
                  <a:solidFill>
                    <a:sysClr val="windowText" lastClr="000000"/>
                  </a:solidFill>
                  <a:effectLst/>
                  <a:uLnTx/>
                  <a:uFillTx/>
                  <a:latin typeface="+mj-lt"/>
                  <a:ea typeface="Segoe UI" pitchFamily="34" charset="0"/>
                  <a:cs typeface="Segoe UI" pitchFamily="34" charset="0"/>
                </a:rPr>
                <a:t>System Container</a:t>
              </a:r>
            </a:p>
          </p:txBody>
        </p:sp>
        <p:grpSp>
          <p:nvGrpSpPr>
            <p:cNvPr id="4" name="Group 3"/>
            <p:cNvGrpSpPr/>
            <p:nvPr/>
          </p:nvGrpSpPr>
          <p:grpSpPr>
            <a:xfrm>
              <a:off x="9661753" y="3738227"/>
              <a:ext cx="2551296" cy="425405"/>
              <a:chOff x="9661243" y="3738227"/>
              <a:chExt cx="2551296" cy="425405"/>
            </a:xfrm>
          </p:grpSpPr>
          <p:sp>
            <p:nvSpPr>
              <p:cNvPr id="123" name="Rounded Rectangle 122"/>
              <p:cNvSpPr/>
              <p:nvPr/>
            </p:nvSpPr>
            <p:spPr>
              <a:xfrm>
                <a:off x="9661243" y="3738227"/>
                <a:ext cx="2551296" cy="425405"/>
              </a:xfrm>
              <a:prstGeom prst="roundRect">
                <a:avLst>
                  <a:gd name="adj" fmla="val 3090"/>
                </a:avLst>
              </a:prstGeom>
              <a:solidFill>
                <a:schemeClr val="accent3"/>
              </a:solidFill>
              <a:ln w="19050" cap="flat" cmpd="sng" algn="ctr">
                <a:solidFill>
                  <a:srgbClr val="FFFFFF">
                    <a:lumMod val="75000"/>
                  </a:srgbClr>
                </a:solidFill>
                <a:prstDash val="solid"/>
              </a:ln>
              <a:effectLst/>
            </p:spPr>
            <p:txBody>
              <a:bodyPr rot="0" spcFirstLastPara="0" vertOverflow="overflow" horzOverflow="overflow" vert="horz" wrap="square" lIns="93234" tIns="93234" rIns="93234" bIns="93234" numCol="1" spcCol="0" rtlCol="0" fromWordArt="0" anchor="b" anchorCtr="0" forceAA="0" compatLnSpc="1">
                <a:prstTxWarp prst="textNoShape">
                  <a:avLst/>
                </a:prstTxWarp>
                <a:noAutofit/>
              </a:bodyPr>
              <a:lstStyle/>
              <a:p>
                <a:pPr marL="0" marR="0" lvl="0" indent="0" algn="r" defTabSz="932239" eaLnBrk="1" fontAlgn="auto" latinLnBrk="0" hangingPunct="1">
                  <a:lnSpc>
                    <a:spcPct val="100000"/>
                  </a:lnSpc>
                  <a:spcBef>
                    <a:spcPts val="0"/>
                  </a:spcBef>
                  <a:spcAft>
                    <a:spcPts val="0"/>
                  </a:spcAft>
                  <a:buClrTx/>
                  <a:buSzTx/>
                  <a:buFontTx/>
                  <a:buNone/>
                  <a:tabLst/>
                  <a:defRPr/>
                </a:pPr>
                <a:endParaRPr kumimoji="0" lang="en-US" sz="1122" b="0" i="0" u="none" strike="noStrike" kern="0" cap="none" spc="0" normalizeH="0" baseline="0" noProof="0" err="1">
                  <a:ln>
                    <a:noFill/>
                  </a:ln>
                  <a:solidFill>
                    <a:prstClr val="white"/>
                  </a:solidFill>
                  <a:effectLst/>
                  <a:uLnTx/>
                  <a:uFillTx/>
                  <a:latin typeface="Segoe UI"/>
                </a:endParaRPr>
              </a:p>
            </p:txBody>
          </p:sp>
          <p:sp>
            <p:nvSpPr>
              <p:cNvPr id="126" name="Rectangle 125"/>
              <p:cNvSpPr/>
              <p:nvPr/>
            </p:nvSpPr>
            <p:spPr bwMode="auto">
              <a:xfrm>
                <a:off x="10401340" y="3774012"/>
                <a:ext cx="1696690" cy="344568"/>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defTabSz="932114"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solidFill>
                      <a:schemeClr val="bg1"/>
                    </a:solidFill>
                    <a:effectLst/>
                    <a:uLnTx/>
                    <a:uFillTx/>
                    <a:latin typeface="Segoe UI Semibold" panose="020B0702040204020203" pitchFamily="34" charset="0"/>
                    <a:ea typeface="Segoe UI" pitchFamily="34" charset="0"/>
                    <a:cs typeface="Segoe UI Semibold" panose="020B0702040204020203" pitchFamily="34" charset="0"/>
                  </a:rPr>
                  <a:t>Kernel</a:t>
                </a:r>
              </a:p>
            </p:txBody>
          </p:sp>
          <p:sp>
            <p:nvSpPr>
              <p:cNvPr id="129" name="Oval 128"/>
              <p:cNvSpPr/>
              <p:nvPr/>
            </p:nvSpPr>
            <p:spPr bwMode="auto">
              <a:xfrm>
                <a:off x="9980675" y="3813806"/>
                <a:ext cx="65810" cy="284352"/>
              </a:xfrm>
              <a:prstGeom prst="ellipse">
                <a:avLst/>
              </a:prstGeom>
              <a:noFill/>
              <a:ln w="12700" cap="flat" cmpd="sng" algn="ctr">
                <a:solidFill>
                  <a:schemeClr val="bg1"/>
                </a:solid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0" name="Oval 129"/>
              <p:cNvSpPr/>
              <p:nvPr/>
            </p:nvSpPr>
            <p:spPr bwMode="auto">
              <a:xfrm rot="2700000">
                <a:off x="9982582" y="3824685"/>
                <a:ext cx="61997" cy="262595"/>
              </a:xfrm>
              <a:prstGeom prst="ellipse">
                <a:avLst/>
              </a:prstGeom>
              <a:noFill/>
              <a:ln w="12700" cap="flat" cmpd="sng" algn="ctr">
                <a:solidFill>
                  <a:schemeClr val="bg1"/>
                </a:solid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1" name="Oval 130"/>
              <p:cNvSpPr/>
              <p:nvPr/>
            </p:nvSpPr>
            <p:spPr bwMode="auto">
              <a:xfrm rot="5400000">
                <a:off x="9980675" y="3813806"/>
                <a:ext cx="65810" cy="284353"/>
              </a:xfrm>
              <a:prstGeom prst="ellipse">
                <a:avLst/>
              </a:prstGeom>
              <a:noFill/>
              <a:ln w="12700" cap="flat" cmpd="sng" algn="ctr">
                <a:solidFill>
                  <a:schemeClr val="bg1"/>
                </a:solid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2" name="Oval 131"/>
              <p:cNvSpPr/>
              <p:nvPr/>
            </p:nvSpPr>
            <p:spPr bwMode="auto">
              <a:xfrm rot="18900000" flipH="1">
                <a:off x="9982582" y="3824685"/>
                <a:ext cx="61997" cy="262595"/>
              </a:xfrm>
              <a:prstGeom prst="ellipse">
                <a:avLst/>
              </a:prstGeom>
              <a:noFill/>
              <a:ln w="12700" cap="flat" cmpd="sng" algn="ctr">
                <a:solidFill>
                  <a:schemeClr val="bg1"/>
                </a:solid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3" name="Oval 132"/>
              <p:cNvSpPr/>
              <p:nvPr/>
            </p:nvSpPr>
            <p:spPr bwMode="auto">
              <a:xfrm>
                <a:off x="9991806" y="3935693"/>
                <a:ext cx="42032" cy="41204"/>
              </a:xfrm>
              <a:prstGeom prst="ellipse">
                <a:avLst/>
              </a:prstGeom>
              <a:solidFill>
                <a:schemeClr val="bg1"/>
              </a:solidFill>
              <a:ln w="12700" cap="flat" cmpd="sng" algn="ctr">
                <a:no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4" name="Oval 133"/>
              <p:cNvSpPr/>
              <p:nvPr/>
            </p:nvSpPr>
            <p:spPr bwMode="auto">
              <a:xfrm flipH="1">
                <a:off x="10082447" y="3852913"/>
                <a:ext cx="27242" cy="27242"/>
              </a:xfrm>
              <a:prstGeom prst="ellipse">
                <a:avLst/>
              </a:prstGeom>
              <a:solidFill>
                <a:schemeClr val="bg1"/>
              </a:solidFill>
              <a:ln w="12700" cap="flat" cmpd="sng" algn="ctr">
                <a:no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5" name="Oval 134"/>
              <p:cNvSpPr/>
              <p:nvPr/>
            </p:nvSpPr>
            <p:spPr bwMode="auto">
              <a:xfrm flipH="1">
                <a:off x="10099416" y="3971686"/>
                <a:ext cx="27242" cy="27242"/>
              </a:xfrm>
              <a:prstGeom prst="ellipse">
                <a:avLst/>
              </a:prstGeom>
              <a:solidFill>
                <a:schemeClr val="bg1"/>
              </a:solidFill>
              <a:ln w="12700" cap="flat" cmpd="sng" algn="ctr">
                <a:no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6" name="Oval 135"/>
              <p:cNvSpPr/>
              <p:nvPr/>
            </p:nvSpPr>
            <p:spPr bwMode="auto">
              <a:xfrm flipH="1">
                <a:off x="9983784" y="4054639"/>
                <a:ext cx="27242" cy="27242"/>
              </a:xfrm>
              <a:prstGeom prst="ellipse">
                <a:avLst/>
              </a:prstGeom>
              <a:solidFill>
                <a:schemeClr val="bg1"/>
              </a:solidFill>
              <a:ln w="12700" cap="flat" cmpd="sng" algn="ctr">
                <a:no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37" name="Oval 136"/>
              <p:cNvSpPr/>
              <p:nvPr/>
            </p:nvSpPr>
            <p:spPr bwMode="auto">
              <a:xfrm flipH="1">
                <a:off x="9919056" y="3886848"/>
                <a:ext cx="27242" cy="27242"/>
              </a:xfrm>
              <a:prstGeom prst="ellipse">
                <a:avLst/>
              </a:prstGeom>
              <a:solidFill>
                <a:schemeClr val="bg1"/>
              </a:solidFill>
              <a:ln w="12700" cap="flat" cmpd="sng" algn="ctr">
                <a:noFill/>
                <a:prstDash val="solid"/>
                <a:headEnd type="none" w="med" len="med"/>
                <a:tailEnd type="none" w="med" len="med"/>
              </a:ln>
              <a:effectLst/>
            </p:spPr>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grpSp>
          <p:nvGrpSpPr>
            <p:cNvPr id="5" name="Group 4"/>
            <p:cNvGrpSpPr/>
            <p:nvPr/>
          </p:nvGrpSpPr>
          <p:grpSpPr>
            <a:xfrm>
              <a:off x="9661243" y="2167499"/>
              <a:ext cx="2514550" cy="1510670"/>
              <a:chOff x="9661242" y="2167499"/>
              <a:chExt cx="1874141" cy="1510670"/>
            </a:xfrm>
            <a:solidFill>
              <a:schemeClr val="accent1">
                <a:lumMod val="75000"/>
              </a:schemeClr>
            </a:solidFill>
          </p:grpSpPr>
          <p:sp>
            <p:nvSpPr>
              <p:cNvPr id="125" name="Rounded Rectangle 124"/>
              <p:cNvSpPr/>
              <p:nvPr/>
            </p:nvSpPr>
            <p:spPr>
              <a:xfrm>
                <a:off x="9661242" y="2167499"/>
                <a:ext cx="587915" cy="1510670"/>
              </a:xfrm>
              <a:prstGeom prst="roundRect">
                <a:avLst>
                  <a:gd name="adj" fmla="val 3177"/>
                </a:avLst>
              </a:prstGeom>
              <a:grpFill/>
              <a:ln w="19050" cap="flat" cmpd="sng" algn="ctr">
                <a:solidFill>
                  <a:srgbClr val="FFFFFF">
                    <a:lumMod val="75000"/>
                  </a:srgbClr>
                </a:solidFill>
                <a:prstDash val="solid"/>
              </a:ln>
              <a:effectLst/>
            </p:spPr>
            <p:txBody>
              <a:bodyPr rot="0" spcFirstLastPara="0" vertOverflow="overflow" horzOverflow="overflow" vert="horz" wrap="square" lIns="93234" tIns="93234" rIns="93234" bIns="93234" numCol="1" spcCol="0" rtlCol="0" fromWordArt="0" anchor="b" anchorCtr="0" forceAA="0" compatLnSpc="1">
                <a:prstTxWarp prst="textNoShape">
                  <a:avLst/>
                </a:prstTxWarp>
                <a:noAutofit/>
              </a:bodyPr>
              <a:lstStyle/>
              <a:p>
                <a:pPr marL="0" marR="0" lvl="0" indent="0" algn="r" defTabSz="932239" eaLnBrk="1" fontAlgn="auto" latinLnBrk="0" hangingPunct="1">
                  <a:lnSpc>
                    <a:spcPct val="100000"/>
                  </a:lnSpc>
                  <a:spcBef>
                    <a:spcPts val="0"/>
                  </a:spcBef>
                  <a:spcAft>
                    <a:spcPts val="0"/>
                  </a:spcAft>
                  <a:buClrTx/>
                  <a:buSzTx/>
                  <a:buFontTx/>
                  <a:buNone/>
                  <a:tabLst/>
                  <a:defRPr/>
                </a:pPr>
                <a:endParaRPr kumimoji="0" lang="en-US" sz="1122" b="0" i="0" u="none" strike="noStrike" kern="0" cap="none" spc="0" normalizeH="0" baseline="0" noProof="0" err="1">
                  <a:ln>
                    <a:noFill/>
                  </a:ln>
                  <a:solidFill>
                    <a:prstClr val="white"/>
                  </a:solidFill>
                  <a:effectLst/>
                  <a:uLnTx/>
                  <a:uFillTx/>
                  <a:latin typeface="Segoe UI"/>
                </a:endParaRPr>
              </a:p>
            </p:txBody>
          </p:sp>
          <p:sp>
            <p:nvSpPr>
              <p:cNvPr id="147" name="Rounded Rectangle 146"/>
              <p:cNvSpPr/>
              <p:nvPr/>
            </p:nvSpPr>
            <p:spPr>
              <a:xfrm>
                <a:off x="10304355" y="2167499"/>
                <a:ext cx="587915" cy="1510670"/>
              </a:xfrm>
              <a:prstGeom prst="roundRect">
                <a:avLst>
                  <a:gd name="adj" fmla="val 3177"/>
                </a:avLst>
              </a:prstGeom>
              <a:solidFill>
                <a:schemeClr val="bg1">
                  <a:lumMod val="75000"/>
                </a:schemeClr>
              </a:solidFill>
              <a:ln w="19050" cap="flat" cmpd="sng" algn="ctr">
                <a:solidFill>
                  <a:srgbClr val="FFFFFF">
                    <a:lumMod val="75000"/>
                  </a:srgbClr>
                </a:solidFill>
                <a:prstDash val="solid"/>
              </a:ln>
              <a:effectLst/>
            </p:spPr>
            <p:txBody>
              <a:bodyPr rot="0" spcFirstLastPara="0" vertOverflow="overflow" horzOverflow="overflow" vert="horz" wrap="square" lIns="93234" tIns="93234" rIns="93234" bIns="93234" numCol="1" spcCol="0" rtlCol="0" fromWordArt="0" anchor="b" anchorCtr="0" forceAA="0" compatLnSpc="1">
                <a:prstTxWarp prst="textNoShape">
                  <a:avLst/>
                </a:prstTxWarp>
                <a:noAutofit/>
              </a:bodyPr>
              <a:lstStyle/>
              <a:p>
                <a:pPr marL="0" marR="0" lvl="0" indent="0" algn="r" defTabSz="932239" eaLnBrk="1" fontAlgn="auto" latinLnBrk="0" hangingPunct="1">
                  <a:lnSpc>
                    <a:spcPct val="100000"/>
                  </a:lnSpc>
                  <a:spcBef>
                    <a:spcPts val="0"/>
                  </a:spcBef>
                  <a:spcAft>
                    <a:spcPts val="0"/>
                  </a:spcAft>
                  <a:buClrTx/>
                  <a:buSzTx/>
                  <a:buFontTx/>
                  <a:buNone/>
                  <a:tabLst/>
                  <a:defRPr/>
                </a:pPr>
                <a:endParaRPr kumimoji="0" lang="en-US" sz="1122" b="0" i="0" u="none" strike="noStrike" kern="0" cap="none" spc="0" normalizeH="0" baseline="0" noProof="0" err="1">
                  <a:ln>
                    <a:noFill/>
                  </a:ln>
                  <a:solidFill>
                    <a:prstClr val="white"/>
                  </a:solidFill>
                  <a:effectLst/>
                  <a:uLnTx/>
                  <a:uFillTx/>
                  <a:latin typeface="Segoe UI"/>
                </a:endParaRPr>
              </a:p>
            </p:txBody>
          </p:sp>
          <p:sp>
            <p:nvSpPr>
              <p:cNvPr id="148" name="Rounded Rectangle 147"/>
              <p:cNvSpPr/>
              <p:nvPr/>
            </p:nvSpPr>
            <p:spPr>
              <a:xfrm>
                <a:off x="10947468" y="2167499"/>
                <a:ext cx="587915" cy="1510670"/>
              </a:xfrm>
              <a:prstGeom prst="roundRect">
                <a:avLst>
                  <a:gd name="adj" fmla="val 3177"/>
                </a:avLst>
              </a:prstGeom>
              <a:solidFill>
                <a:schemeClr val="bg1">
                  <a:lumMod val="75000"/>
                </a:schemeClr>
              </a:solidFill>
              <a:ln w="19050" cap="flat" cmpd="sng" algn="ctr">
                <a:solidFill>
                  <a:srgbClr val="FFFFFF">
                    <a:lumMod val="75000"/>
                  </a:srgbClr>
                </a:solidFill>
                <a:prstDash val="solid"/>
              </a:ln>
              <a:effectLst/>
            </p:spPr>
            <p:txBody>
              <a:bodyPr rot="0" spcFirstLastPara="0" vertOverflow="overflow" horzOverflow="overflow" vert="horz" wrap="square" lIns="93234" tIns="93234" rIns="93234" bIns="93234" numCol="1" spcCol="0" rtlCol="0" fromWordArt="0" anchor="b" anchorCtr="0" forceAA="0" compatLnSpc="1">
                <a:prstTxWarp prst="textNoShape">
                  <a:avLst/>
                </a:prstTxWarp>
                <a:noAutofit/>
              </a:bodyPr>
              <a:lstStyle/>
              <a:p>
                <a:pPr marL="0" marR="0" lvl="0" indent="0" algn="r" defTabSz="932239" eaLnBrk="1" fontAlgn="auto" latinLnBrk="0" hangingPunct="1">
                  <a:lnSpc>
                    <a:spcPct val="100000"/>
                  </a:lnSpc>
                  <a:spcBef>
                    <a:spcPts val="0"/>
                  </a:spcBef>
                  <a:spcAft>
                    <a:spcPts val="0"/>
                  </a:spcAft>
                  <a:buClrTx/>
                  <a:buSzTx/>
                  <a:buFontTx/>
                  <a:buNone/>
                  <a:tabLst/>
                  <a:defRPr/>
                </a:pPr>
                <a:endParaRPr kumimoji="0" lang="en-US" sz="1122" b="0" i="0" u="none" strike="noStrike" kern="0" cap="none" spc="0" normalizeH="0" baseline="0" noProof="0" err="1">
                  <a:ln>
                    <a:noFill/>
                  </a:ln>
                  <a:solidFill>
                    <a:prstClr val="white"/>
                  </a:solidFill>
                  <a:effectLst/>
                  <a:uLnTx/>
                  <a:uFillTx/>
                  <a:latin typeface="Segoe UI"/>
                </a:endParaRPr>
              </a:p>
            </p:txBody>
          </p:sp>
        </p:grpSp>
        <p:grpSp>
          <p:nvGrpSpPr>
            <p:cNvPr id="6" name="Group 5"/>
            <p:cNvGrpSpPr/>
            <p:nvPr/>
          </p:nvGrpSpPr>
          <p:grpSpPr>
            <a:xfrm>
              <a:off x="9933187" y="3280441"/>
              <a:ext cx="242451" cy="285518"/>
              <a:chOff x="7003701" y="3614012"/>
              <a:chExt cx="183441" cy="216026"/>
            </a:xfrm>
          </p:grpSpPr>
          <p:sp>
            <p:nvSpPr>
              <p:cNvPr id="261" name="Freeform 79"/>
              <p:cNvSpPr>
                <a:spLocks/>
              </p:cNvSpPr>
              <p:nvPr/>
            </p:nvSpPr>
            <p:spPr bwMode="auto">
              <a:xfrm>
                <a:off x="7003701" y="3614012"/>
                <a:ext cx="183441" cy="216026"/>
              </a:xfrm>
              <a:custGeom>
                <a:avLst/>
                <a:gdLst>
                  <a:gd name="T0" fmla="*/ 63 w 64"/>
                  <a:gd name="T1" fmla="*/ 4 h 76"/>
                  <a:gd name="T2" fmla="*/ 64 w 64"/>
                  <a:gd name="T3" fmla="*/ 6 h 76"/>
                  <a:gd name="T4" fmla="*/ 64 w 64"/>
                  <a:gd name="T5" fmla="*/ 38 h 76"/>
                  <a:gd name="T6" fmla="*/ 33 w 64"/>
                  <a:gd name="T7" fmla="*/ 76 h 76"/>
                  <a:gd name="T8" fmla="*/ 31 w 64"/>
                  <a:gd name="T9" fmla="*/ 76 h 76"/>
                  <a:gd name="T10" fmla="*/ 0 w 64"/>
                  <a:gd name="T11" fmla="*/ 38 h 76"/>
                  <a:gd name="T12" fmla="*/ 0 w 64"/>
                  <a:gd name="T13" fmla="*/ 6 h 76"/>
                  <a:gd name="T14" fmla="*/ 1 w 64"/>
                  <a:gd name="T15" fmla="*/ 4 h 76"/>
                  <a:gd name="T16" fmla="*/ 32 w 64"/>
                  <a:gd name="T17" fmla="*/ 0 h 76"/>
                  <a:gd name="T18" fmla="*/ 63 w 64"/>
                  <a:gd name="T19" fmla="*/ 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76">
                    <a:moveTo>
                      <a:pt x="63" y="4"/>
                    </a:moveTo>
                    <a:cubicBezTo>
                      <a:pt x="64" y="4"/>
                      <a:pt x="64" y="5"/>
                      <a:pt x="64" y="6"/>
                    </a:cubicBezTo>
                    <a:cubicBezTo>
                      <a:pt x="64" y="6"/>
                      <a:pt x="64" y="29"/>
                      <a:pt x="64" y="38"/>
                    </a:cubicBezTo>
                    <a:cubicBezTo>
                      <a:pt x="64" y="57"/>
                      <a:pt x="33" y="76"/>
                      <a:pt x="33" y="76"/>
                    </a:cubicBezTo>
                    <a:cubicBezTo>
                      <a:pt x="32" y="76"/>
                      <a:pt x="32" y="76"/>
                      <a:pt x="31" y="76"/>
                    </a:cubicBezTo>
                    <a:cubicBezTo>
                      <a:pt x="31" y="76"/>
                      <a:pt x="0" y="57"/>
                      <a:pt x="0" y="38"/>
                    </a:cubicBezTo>
                    <a:cubicBezTo>
                      <a:pt x="0" y="29"/>
                      <a:pt x="0" y="6"/>
                      <a:pt x="0" y="6"/>
                    </a:cubicBezTo>
                    <a:cubicBezTo>
                      <a:pt x="0" y="5"/>
                      <a:pt x="0" y="4"/>
                      <a:pt x="1" y="4"/>
                    </a:cubicBezTo>
                    <a:cubicBezTo>
                      <a:pt x="1" y="4"/>
                      <a:pt x="6" y="0"/>
                      <a:pt x="32" y="0"/>
                    </a:cubicBezTo>
                    <a:cubicBezTo>
                      <a:pt x="58" y="0"/>
                      <a:pt x="63" y="4"/>
                      <a:pt x="63" y="4"/>
                    </a:cubicBezTo>
                    <a:close/>
                  </a:path>
                </a:pathLst>
              </a:cu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sp>
            <p:nvSpPr>
              <p:cNvPr id="262" name="Freeform 80"/>
              <p:cNvSpPr>
                <a:spLocks/>
              </p:cNvSpPr>
              <p:nvPr/>
            </p:nvSpPr>
            <p:spPr bwMode="auto">
              <a:xfrm>
                <a:off x="7026633" y="3635742"/>
                <a:ext cx="117064" cy="112237"/>
              </a:xfrm>
              <a:custGeom>
                <a:avLst/>
                <a:gdLst>
                  <a:gd name="T0" fmla="*/ 41 w 41"/>
                  <a:gd name="T1" fmla="*/ 1 h 39"/>
                  <a:gd name="T2" fmla="*/ 24 w 41"/>
                  <a:gd name="T3" fmla="*/ 0 h 39"/>
                  <a:gd name="T4" fmla="*/ 0 w 41"/>
                  <a:gd name="T5" fmla="*/ 4 h 39"/>
                  <a:gd name="T6" fmla="*/ 0 w 41"/>
                  <a:gd name="T7" fmla="*/ 29 h 39"/>
                  <a:gd name="T8" fmla="*/ 4 w 41"/>
                  <a:gd name="T9" fmla="*/ 39 h 39"/>
                  <a:gd name="T10" fmla="*/ 23 w 41"/>
                  <a:gd name="T11" fmla="*/ 22 h 39"/>
                  <a:gd name="T12" fmla="*/ 41 w 41"/>
                  <a:gd name="T13" fmla="*/ 1 h 39"/>
                </a:gdLst>
                <a:ahLst/>
                <a:cxnLst>
                  <a:cxn ang="0">
                    <a:pos x="T0" y="T1"/>
                  </a:cxn>
                  <a:cxn ang="0">
                    <a:pos x="T2" y="T3"/>
                  </a:cxn>
                  <a:cxn ang="0">
                    <a:pos x="T4" y="T5"/>
                  </a:cxn>
                  <a:cxn ang="0">
                    <a:pos x="T6" y="T7"/>
                  </a:cxn>
                  <a:cxn ang="0">
                    <a:pos x="T8" y="T9"/>
                  </a:cxn>
                  <a:cxn ang="0">
                    <a:pos x="T10" y="T11"/>
                  </a:cxn>
                  <a:cxn ang="0">
                    <a:pos x="T12" y="T13"/>
                  </a:cxn>
                </a:cxnLst>
                <a:rect l="0" t="0" r="r" b="b"/>
                <a:pathLst>
                  <a:path w="41" h="39">
                    <a:moveTo>
                      <a:pt x="41" y="1"/>
                    </a:moveTo>
                    <a:cubicBezTo>
                      <a:pt x="37" y="1"/>
                      <a:pt x="32" y="0"/>
                      <a:pt x="24" y="0"/>
                    </a:cubicBezTo>
                    <a:cubicBezTo>
                      <a:pt x="5" y="0"/>
                      <a:pt x="0" y="4"/>
                      <a:pt x="0" y="4"/>
                    </a:cubicBezTo>
                    <a:cubicBezTo>
                      <a:pt x="0" y="4"/>
                      <a:pt x="0" y="21"/>
                      <a:pt x="0" y="29"/>
                    </a:cubicBezTo>
                    <a:cubicBezTo>
                      <a:pt x="0" y="32"/>
                      <a:pt x="1" y="36"/>
                      <a:pt x="4" y="39"/>
                    </a:cubicBezTo>
                    <a:cubicBezTo>
                      <a:pt x="4" y="39"/>
                      <a:pt x="6" y="39"/>
                      <a:pt x="23" y="22"/>
                    </a:cubicBezTo>
                    <a:cubicBezTo>
                      <a:pt x="40" y="5"/>
                      <a:pt x="41" y="1"/>
                      <a:pt x="41" y="1"/>
                    </a:cubicBezTo>
                    <a:close/>
                  </a:path>
                </a:pathLst>
              </a:cu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sp>
            <p:nvSpPr>
              <p:cNvPr id="263" name="Freeform 81"/>
              <p:cNvSpPr>
                <a:spLocks/>
              </p:cNvSpPr>
              <p:nvPr/>
            </p:nvSpPr>
            <p:spPr bwMode="auto">
              <a:xfrm>
                <a:off x="7055600" y="3658660"/>
                <a:ext cx="108617" cy="139994"/>
              </a:xfrm>
              <a:custGeom>
                <a:avLst/>
                <a:gdLst>
                  <a:gd name="T0" fmla="*/ 0 w 38"/>
                  <a:gd name="T1" fmla="*/ 38 h 49"/>
                  <a:gd name="T2" fmla="*/ 14 w 38"/>
                  <a:gd name="T3" fmla="*/ 49 h 49"/>
                  <a:gd name="T4" fmla="*/ 38 w 38"/>
                  <a:gd name="T5" fmla="*/ 21 h 49"/>
                  <a:gd name="T6" fmla="*/ 38 w 38"/>
                  <a:gd name="T7" fmla="*/ 0 h 49"/>
                  <a:gd name="T8" fmla="*/ 19 w 38"/>
                  <a:gd name="T9" fmla="*/ 21 h 49"/>
                  <a:gd name="T10" fmla="*/ 0 w 38"/>
                  <a:gd name="T11" fmla="*/ 38 h 49"/>
                </a:gdLst>
                <a:ahLst/>
                <a:cxnLst>
                  <a:cxn ang="0">
                    <a:pos x="T0" y="T1"/>
                  </a:cxn>
                  <a:cxn ang="0">
                    <a:pos x="T2" y="T3"/>
                  </a:cxn>
                  <a:cxn ang="0">
                    <a:pos x="T4" y="T5"/>
                  </a:cxn>
                  <a:cxn ang="0">
                    <a:pos x="T6" y="T7"/>
                  </a:cxn>
                  <a:cxn ang="0">
                    <a:pos x="T8" y="T9"/>
                  </a:cxn>
                  <a:cxn ang="0">
                    <a:pos x="T10" y="T11"/>
                  </a:cxn>
                </a:cxnLst>
                <a:rect l="0" t="0" r="r" b="b"/>
                <a:pathLst>
                  <a:path w="38" h="49">
                    <a:moveTo>
                      <a:pt x="0" y="38"/>
                    </a:moveTo>
                    <a:cubicBezTo>
                      <a:pt x="6" y="45"/>
                      <a:pt x="14" y="49"/>
                      <a:pt x="14" y="49"/>
                    </a:cubicBezTo>
                    <a:cubicBezTo>
                      <a:pt x="14" y="49"/>
                      <a:pt x="38" y="35"/>
                      <a:pt x="38" y="21"/>
                    </a:cubicBezTo>
                    <a:cubicBezTo>
                      <a:pt x="38" y="16"/>
                      <a:pt x="38" y="6"/>
                      <a:pt x="38" y="0"/>
                    </a:cubicBezTo>
                    <a:cubicBezTo>
                      <a:pt x="38" y="0"/>
                      <a:pt x="36" y="5"/>
                      <a:pt x="19" y="21"/>
                    </a:cubicBezTo>
                    <a:cubicBezTo>
                      <a:pt x="3" y="37"/>
                      <a:pt x="0" y="38"/>
                      <a:pt x="0" y="38"/>
                    </a:cubicBezTo>
                    <a:close/>
                  </a:path>
                </a:pathLst>
              </a:cu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grpSp>
        <p:grpSp>
          <p:nvGrpSpPr>
            <p:cNvPr id="151" name="Group 150"/>
            <p:cNvGrpSpPr/>
            <p:nvPr/>
          </p:nvGrpSpPr>
          <p:grpSpPr>
            <a:xfrm>
              <a:off x="10800190" y="3280441"/>
              <a:ext cx="242451" cy="285518"/>
              <a:chOff x="7003701" y="3614012"/>
              <a:chExt cx="183441" cy="216026"/>
            </a:xfrm>
          </p:grpSpPr>
          <p:sp>
            <p:nvSpPr>
              <p:cNvPr id="152" name="Freeform 79"/>
              <p:cNvSpPr>
                <a:spLocks/>
              </p:cNvSpPr>
              <p:nvPr/>
            </p:nvSpPr>
            <p:spPr bwMode="auto">
              <a:xfrm>
                <a:off x="7003701" y="3614012"/>
                <a:ext cx="183441" cy="216026"/>
              </a:xfrm>
              <a:custGeom>
                <a:avLst/>
                <a:gdLst>
                  <a:gd name="T0" fmla="*/ 63 w 64"/>
                  <a:gd name="T1" fmla="*/ 4 h 76"/>
                  <a:gd name="T2" fmla="*/ 64 w 64"/>
                  <a:gd name="T3" fmla="*/ 6 h 76"/>
                  <a:gd name="T4" fmla="*/ 64 w 64"/>
                  <a:gd name="T5" fmla="*/ 38 h 76"/>
                  <a:gd name="T6" fmla="*/ 33 w 64"/>
                  <a:gd name="T7" fmla="*/ 76 h 76"/>
                  <a:gd name="T8" fmla="*/ 31 w 64"/>
                  <a:gd name="T9" fmla="*/ 76 h 76"/>
                  <a:gd name="T10" fmla="*/ 0 w 64"/>
                  <a:gd name="T11" fmla="*/ 38 h 76"/>
                  <a:gd name="T12" fmla="*/ 0 w 64"/>
                  <a:gd name="T13" fmla="*/ 6 h 76"/>
                  <a:gd name="T14" fmla="*/ 1 w 64"/>
                  <a:gd name="T15" fmla="*/ 4 h 76"/>
                  <a:gd name="T16" fmla="*/ 32 w 64"/>
                  <a:gd name="T17" fmla="*/ 0 h 76"/>
                  <a:gd name="T18" fmla="*/ 63 w 64"/>
                  <a:gd name="T19" fmla="*/ 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76">
                    <a:moveTo>
                      <a:pt x="63" y="4"/>
                    </a:moveTo>
                    <a:cubicBezTo>
                      <a:pt x="64" y="4"/>
                      <a:pt x="64" y="5"/>
                      <a:pt x="64" y="6"/>
                    </a:cubicBezTo>
                    <a:cubicBezTo>
                      <a:pt x="64" y="6"/>
                      <a:pt x="64" y="29"/>
                      <a:pt x="64" y="38"/>
                    </a:cubicBezTo>
                    <a:cubicBezTo>
                      <a:pt x="64" y="57"/>
                      <a:pt x="33" y="76"/>
                      <a:pt x="33" y="76"/>
                    </a:cubicBezTo>
                    <a:cubicBezTo>
                      <a:pt x="32" y="76"/>
                      <a:pt x="32" y="76"/>
                      <a:pt x="31" y="76"/>
                    </a:cubicBezTo>
                    <a:cubicBezTo>
                      <a:pt x="31" y="76"/>
                      <a:pt x="0" y="57"/>
                      <a:pt x="0" y="38"/>
                    </a:cubicBezTo>
                    <a:cubicBezTo>
                      <a:pt x="0" y="29"/>
                      <a:pt x="0" y="6"/>
                      <a:pt x="0" y="6"/>
                    </a:cubicBezTo>
                    <a:cubicBezTo>
                      <a:pt x="0" y="5"/>
                      <a:pt x="0" y="4"/>
                      <a:pt x="1" y="4"/>
                    </a:cubicBezTo>
                    <a:cubicBezTo>
                      <a:pt x="1" y="4"/>
                      <a:pt x="6" y="0"/>
                      <a:pt x="32" y="0"/>
                    </a:cubicBezTo>
                    <a:cubicBezTo>
                      <a:pt x="58" y="0"/>
                      <a:pt x="63" y="4"/>
                      <a:pt x="63" y="4"/>
                    </a:cubicBezTo>
                    <a:close/>
                  </a:path>
                </a:pathLst>
              </a:cu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sp>
            <p:nvSpPr>
              <p:cNvPr id="153" name="Freeform 80"/>
              <p:cNvSpPr>
                <a:spLocks/>
              </p:cNvSpPr>
              <p:nvPr/>
            </p:nvSpPr>
            <p:spPr bwMode="auto">
              <a:xfrm>
                <a:off x="7026633" y="3635742"/>
                <a:ext cx="117064" cy="112237"/>
              </a:xfrm>
              <a:custGeom>
                <a:avLst/>
                <a:gdLst>
                  <a:gd name="T0" fmla="*/ 41 w 41"/>
                  <a:gd name="T1" fmla="*/ 1 h 39"/>
                  <a:gd name="T2" fmla="*/ 24 w 41"/>
                  <a:gd name="T3" fmla="*/ 0 h 39"/>
                  <a:gd name="T4" fmla="*/ 0 w 41"/>
                  <a:gd name="T5" fmla="*/ 4 h 39"/>
                  <a:gd name="T6" fmla="*/ 0 w 41"/>
                  <a:gd name="T7" fmla="*/ 29 h 39"/>
                  <a:gd name="T8" fmla="*/ 4 w 41"/>
                  <a:gd name="T9" fmla="*/ 39 h 39"/>
                  <a:gd name="T10" fmla="*/ 23 w 41"/>
                  <a:gd name="T11" fmla="*/ 22 h 39"/>
                  <a:gd name="T12" fmla="*/ 41 w 41"/>
                  <a:gd name="T13" fmla="*/ 1 h 39"/>
                </a:gdLst>
                <a:ahLst/>
                <a:cxnLst>
                  <a:cxn ang="0">
                    <a:pos x="T0" y="T1"/>
                  </a:cxn>
                  <a:cxn ang="0">
                    <a:pos x="T2" y="T3"/>
                  </a:cxn>
                  <a:cxn ang="0">
                    <a:pos x="T4" y="T5"/>
                  </a:cxn>
                  <a:cxn ang="0">
                    <a:pos x="T6" y="T7"/>
                  </a:cxn>
                  <a:cxn ang="0">
                    <a:pos x="T8" y="T9"/>
                  </a:cxn>
                  <a:cxn ang="0">
                    <a:pos x="T10" y="T11"/>
                  </a:cxn>
                  <a:cxn ang="0">
                    <a:pos x="T12" y="T13"/>
                  </a:cxn>
                </a:cxnLst>
                <a:rect l="0" t="0" r="r" b="b"/>
                <a:pathLst>
                  <a:path w="41" h="39">
                    <a:moveTo>
                      <a:pt x="41" y="1"/>
                    </a:moveTo>
                    <a:cubicBezTo>
                      <a:pt x="37" y="1"/>
                      <a:pt x="32" y="0"/>
                      <a:pt x="24" y="0"/>
                    </a:cubicBezTo>
                    <a:cubicBezTo>
                      <a:pt x="5" y="0"/>
                      <a:pt x="0" y="4"/>
                      <a:pt x="0" y="4"/>
                    </a:cubicBezTo>
                    <a:cubicBezTo>
                      <a:pt x="0" y="4"/>
                      <a:pt x="0" y="21"/>
                      <a:pt x="0" y="29"/>
                    </a:cubicBezTo>
                    <a:cubicBezTo>
                      <a:pt x="0" y="32"/>
                      <a:pt x="1" y="36"/>
                      <a:pt x="4" y="39"/>
                    </a:cubicBezTo>
                    <a:cubicBezTo>
                      <a:pt x="4" y="39"/>
                      <a:pt x="6" y="39"/>
                      <a:pt x="23" y="22"/>
                    </a:cubicBezTo>
                    <a:cubicBezTo>
                      <a:pt x="40" y="5"/>
                      <a:pt x="41" y="1"/>
                      <a:pt x="41" y="1"/>
                    </a:cubicBezTo>
                    <a:close/>
                  </a:path>
                </a:pathLst>
              </a:cu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sp>
            <p:nvSpPr>
              <p:cNvPr id="154" name="Freeform 81"/>
              <p:cNvSpPr>
                <a:spLocks/>
              </p:cNvSpPr>
              <p:nvPr/>
            </p:nvSpPr>
            <p:spPr bwMode="auto">
              <a:xfrm>
                <a:off x="7055600" y="3658660"/>
                <a:ext cx="108617" cy="139994"/>
              </a:xfrm>
              <a:custGeom>
                <a:avLst/>
                <a:gdLst>
                  <a:gd name="T0" fmla="*/ 0 w 38"/>
                  <a:gd name="T1" fmla="*/ 38 h 49"/>
                  <a:gd name="T2" fmla="*/ 14 w 38"/>
                  <a:gd name="T3" fmla="*/ 49 h 49"/>
                  <a:gd name="T4" fmla="*/ 38 w 38"/>
                  <a:gd name="T5" fmla="*/ 21 h 49"/>
                  <a:gd name="T6" fmla="*/ 38 w 38"/>
                  <a:gd name="T7" fmla="*/ 0 h 49"/>
                  <a:gd name="T8" fmla="*/ 19 w 38"/>
                  <a:gd name="T9" fmla="*/ 21 h 49"/>
                  <a:gd name="T10" fmla="*/ 0 w 38"/>
                  <a:gd name="T11" fmla="*/ 38 h 49"/>
                </a:gdLst>
                <a:ahLst/>
                <a:cxnLst>
                  <a:cxn ang="0">
                    <a:pos x="T0" y="T1"/>
                  </a:cxn>
                  <a:cxn ang="0">
                    <a:pos x="T2" y="T3"/>
                  </a:cxn>
                  <a:cxn ang="0">
                    <a:pos x="T4" y="T5"/>
                  </a:cxn>
                  <a:cxn ang="0">
                    <a:pos x="T6" y="T7"/>
                  </a:cxn>
                  <a:cxn ang="0">
                    <a:pos x="T8" y="T9"/>
                  </a:cxn>
                  <a:cxn ang="0">
                    <a:pos x="T10" y="T11"/>
                  </a:cxn>
                </a:cxnLst>
                <a:rect l="0" t="0" r="r" b="b"/>
                <a:pathLst>
                  <a:path w="38" h="49">
                    <a:moveTo>
                      <a:pt x="0" y="38"/>
                    </a:moveTo>
                    <a:cubicBezTo>
                      <a:pt x="6" y="45"/>
                      <a:pt x="14" y="49"/>
                      <a:pt x="14" y="49"/>
                    </a:cubicBezTo>
                    <a:cubicBezTo>
                      <a:pt x="14" y="49"/>
                      <a:pt x="38" y="35"/>
                      <a:pt x="38" y="21"/>
                    </a:cubicBezTo>
                    <a:cubicBezTo>
                      <a:pt x="38" y="16"/>
                      <a:pt x="38" y="6"/>
                      <a:pt x="38" y="0"/>
                    </a:cubicBezTo>
                    <a:cubicBezTo>
                      <a:pt x="38" y="0"/>
                      <a:pt x="36" y="5"/>
                      <a:pt x="19" y="21"/>
                    </a:cubicBezTo>
                    <a:cubicBezTo>
                      <a:pt x="3" y="37"/>
                      <a:pt x="0" y="38"/>
                      <a:pt x="0" y="38"/>
                    </a:cubicBezTo>
                    <a:close/>
                  </a:path>
                </a:pathLst>
              </a:cu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grpSp>
        <p:grpSp>
          <p:nvGrpSpPr>
            <p:cNvPr id="155" name="Group 154"/>
            <p:cNvGrpSpPr/>
            <p:nvPr/>
          </p:nvGrpSpPr>
          <p:grpSpPr>
            <a:xfrm>
              <a:off x="11666836" y="3280441"/>
              <a:ext cx="242451" cy="285518"/>
              <a:chOff x="7003701" y="3614012"/>
              <a:chExt cx="183441" cy="216026"/>
            </a:xfrm>
          </p:grpSpPr>
          <p:sp>
            <p:nvSpPr>
              <p:cNvPr id="156" name="Freeform 79"/>
              <p:cNvSpPr>
                <a:spLocks/>
              </p:cNvSpPr>
              <p:nvPr/>
            </p:nvSpPr>
            <p:spPr bwMode="auto">
              <a:xfrm>
                <a:off x="7003701" y="3614012"/>
                <a:ext cx="183441" cy="216026"/>
              </a:xfrm>
              <a:custGeom>
                <a:avLst/>
                <a:gdLst>
                  <a:gd name="T0" fmla="*/ 63 w 64"/>
                  <a:gd name="T1" fmla="*/ 4 h 76"/>
                  <a:gd name="T2" fmla="*/ 64 w 64"/>
                  <a:gd name="T3" fmla="*/ 6 h 76"/>
                  <a:gd name="T4" fmla="*/ 64 w 64"/>
                  <a:gd name="T5" fmla="*/ 38 h 76"/>
                  <a:gd name="T6" fmla="*/ 33 w 64"/>
                  <a:gd name="T7" fmla="*/ 76 h 76"/>
                  <a:gd name="T8" fmla="*/ 31 w 64"/>
                  <a:gd name="T9" fmla="*/ 76 h 76"/>
                  <a:gd name="T10" fmla="*/ 0 w 64"/>
                  <a:gd name="T11" fmla="*/ 38 h 76"/>
                  <a:gd name="T12" fmla="*/ 0 w 64"/>
                  <a:gd name="T13" fmla="*/ 6 h 76"/>
                  <a:gd name="T14" fmla="*/ 1 w 64"/>
                  <a:gd name="T15" fmla="*/ 4 h 76"/>
                  <a:gd name="T16" fmla="*/ 32 w 64"/>
                  <a:gd name="T17" fmla="*/ 0 h 76"/>
                  <a:gd name="T18" fmla="*/ 63 w 64"/>
                  <a:gd name="T19" fmla="*/ 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76">
                    <a:moveTo>
                      <a:pt x="63" y="4"/>
                    </a:moveTo>
                    <a:cubicBezTo>
                      <a:pt x="64" y="4"/>
                      <a:pt x="64" y="5"/>
                      <a:pt x="64" y="6"/>
                    </a:cubicBezTo>
                    <a:cubicBezTo>
                      <a:pt x="64" y="6"/>
                      <a:pt x="64" y="29"/>
                      <a:pt x="64" y="38"/>
                    </a:cubicBezTo>
                    <a:cubicBezTo>
                      <a:pt x="64" y="57"/>
                      <a:pt x="33" y="76"/>
                      <a:pt x="33" y="76"/>
                    </a:cubicBezTo>
                    <a:cubicBezTo>
                      <a:pt x="32" y="76"/>
                      <a:pt x="32" y="76"/>
                      <a:pt x="31" y="76"/>
                    </a:cubicBezTo>
                    <a:cubicBezTo>
                      <a:pt x="31" y="76"/>
                      <a:pt x="0" y="57"/>
                      <a:pt x="0" y="38"/>
                    </a:cubicBezTo>
                    <a:cubicBezTo>
                      <a:pt x="0" y="29"/>
                      <a:pt x="0" y="6"/>
                      <a:pt x="0" y="6"/>
                    </a:cubicBezTo>
                    <a:cubicBezTo>
                      <a:pt x="0" y="5"/>
                      <a:pt x="0" y="4"/>
                      <a:pt x="1" y="4"/>
                    </a:cubicBezTo>
                    <a:cubicBezTo>
                      <a:pt x="1" y="4"/>
                      <a:pt x="6" y="0"/>
                      <a:pt x="32" y="0"/>
                    </a:cubicBezTo>
                    <a:cubicBezTo>
                      <a:pt x="58" y="0"/>
                      <a:pt x="63" y="4"/>
                      <a:pt x="63" y="4"/>
                    </a:cubicBezTo>
                    <a:close/>
                  </a:path>
                </a:pathLst>
              </a:cu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sp>
            <p:nvSpPr>
              <p:cNvPr id="157" name="Freeform 80"/>
              <p:cNvSpPr>
                <a:spLocks/>
              </p:cNvSpPr>
              <p:nvPr/>
            </p:nvSpPr>
            <p:spPr bwMode="auto">
              <a:xfrm>
                <a:off x="7026633" y="3635742"/>
                <a:ext cx="117064" cy="112237"/>
              </a:xfrm>
              <a:custGeom>
                <a:avLst/>
                <a:gdLst>
                  <a:gd name="T0" fmla="*/ 41 w 41"/>
                  <a:gd name="T1" fmla="*/ 1 h 39"/>
                  <a:gd name="T2" fmla="*/ 24 w 41"/>
                  <a:gd name="T3" fmla="*/ 0 h 39"/>
                  <a:gd name="T4" fmla="*/ 0 w 41"/>
                  <a:gd name="T5" fmla="*/ 4 h 39"/>
                  <a:gd name="T6" fmla="*/ 0 w 41"/>
                  <a:gd name="T7" fmla="*/ 29 h 39"/>
                  <a:gd name="T8" fmla="*/ 4 w 41"/>
                  <a:gd name="T9" fmla="*/ 39 h 39"/>
                  <a:gd name="T10" fmla="*/ 23 w 41"/>
                  <a:gd name="T11" fmla="*/ 22 h 39"/>
                  <a:gd name="T12" fmla="*/ 41 w 41"/>
                  <a:gd name="T13" fmla="*/ 1 h 39"/>
                </a:gdLst>
                <a:ahLst/>
                <a:cxnLst>
                  <a:cxn ang="0">
                    <a:pos x="T0" y="T1"/>
                  </a:cxn>
                  <a:cxn ang="0">
                    <a:pos x="T2" y="T3"/>
                  </a:cxn>
                  <a:cxn ang="0">
                    <a:pos x="T4" y="T5"/>
                  </a:cxn>
                  <a:cxn ang="0">
                    <a:pos x="T6" y="T7"/>
                  </a:cxn>
                  <a:cxn ang="0">
                    <a:pos x="T8" y="T9"/>
                  </a:cxn>
                  <a:cxn ang="0">
                    <a:pos x="T10" y="T11"/>
                  </a:cxn>
                  <a:cxn ang="0">
                    <a:pos x="T12" y="T13"/>
                  </a:cxn>
                </a:cxnLst>
                <a:rect l="0" t="0" r="r" b="b"/>
                <a:pathLst>
                  <a:path w="41" h="39">
                    <a:moveTo>
                      <a:pt x="41" y="1"/>
                    </a:moveTo>
                    <a:cubicBezTo>
                      <a:pt x="37" y="1"/>
                      <a:pt x="32" y="0"/>
                      <a:pt x="24" y="0"/>
                    </a:cubicBezTo>
                    <a:cubicBezTo>
                      <a:pt x="5" y="0"/>
                      <a:pt x="0" y="4"/>
                      <a:pt x="0" y="4"/>
                    </a:cubicBezTo>
                    <a:cubicBezTo>
                      <a:pt x="0" y="4"/>
                      <a:pt x="0" y="21"/>
                      <a:pt x="0" y="29"/>
                    </a:cubicBezTo>
                    <a:cubicBezTo>
                      <a:pt x="0" y="32"/>
                      <a:pt x="1" y="36"/>
                      <a:pt x="4" y="39"/>
                    </a:cubicBezTo>
                    <a:cubicBezTo>
                      <a:pt x="4" y="39"/>
                      <a:pt x="6" y="39"/>
                      <a:pt x="23" y="22"/>
                    </a:cubicBezTo>
                    <a:cubicBezTo>
                      <a:pt x="40" y="5"/>
                      <a:pt x="41" y="1"/>
                      <a:pt x="41" y="1"/>
                    </a:cubicBezTo>
                    <a:close/>
                  </a:path>
                </a:pathLst>
              </a:cu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sp>
            <p:nvSpPr>
              <p:cNvPr id="158" name="Freeform 81"/>
              <p:cNvSpPr>
                <a:spLocks/>
              </p:cNvSpPr>
              <p:nvPr/>
            </p:nvSpPr>
            <p:spPr bwMode="auto">
              <a:xfrm>
                <a:off x="7055600" y="3658660"/>
                <a:ext cx="108617" cy="139994"/>
              </a:xfrm>
              <a:custGeom>
                <a:avLst/>
                <a:gdLst>
                  <a:gd name="T0" fmla="*/ 0 w 38"/>
                  <a:gd name="T1" fmla="*/ 38 h 49"/>
                  <a:gd name="T2" fmla="*/ 14 w 38"/>
                  <a:gd name="T3" fmla="*/ 49 h 49"/>
                  <a:gd name="T4" fmla="*/ 38 w 38"/>
                  <a:gd name="T5" fmla="*/ 21 h 49"/>
                  <a:gd name="T6" fmla="*/ 38 w 38"/>
                  <a:gd name="T7" fmla="*/ 0 h 49"/>
                  <a:gd name="T8" fmla="*/ 19 w 38"/>
                  <a:gd name="T9" fmla="*/ 21 h 49"/>
                  <a:gd name="T10" fmla="*/ 0 w 38"/>
                  <a:gd name="T11" fmla="*/ 38 h 49"/>
                </a:gdLst>
                <a:ahLst/>
                <a:cxnLst>
                  <a:cxn ang="0">
                    <a:pos x="T0" y="T1"/>
                  </a:cxn>
                  <a:cxn ang="0">
                    <a:pos x="T2" y="T3"/>
                  </a:cxn>
                  <a:cxn ang="0">
                    <a:pos x="T4" y="T5"/>
                  </a:cxn>
                  <a:cxn ang="0">
                    <a:pos x="T6" y="T7"/>
                  </a:cxn>
                  <a:cxn ang="0">
                    <a:pos x="T8" y="T9"/>
                  </a:cxn>
                  <a:cxn ang="0">
                    <a:pos x="T10" y="T11"/>
                  </a:cxn>
                </a:cxnLst>
                <a:rect l="0" t="0" r="r" b="b"/>
                <a:pathLst>
                  <a:path w="38" h="49">
                    <a:moveTo>
                      <a:pt x="0" y="38"/>
                    </a:moveTo>
                    <a:cubicBezTo>
                      <a:pt x="6" y="45"/>
                      <a:pt x="14" y="49"/>
                      <a:pt x="14" y="49"/>
                    </a:cubicBezTo>
                    <a:cubicBezTo>
                      <a:pt x="14" y="49"/>
                      <a:pt x="38" y="35"/>
                      <a:pt x="38" y="21"/>
                    </a:cubicBezTo>
                    <a:cubicBezTo>
                      <a:pt x="38" y="16"/>
                      <a:pt x="38" y="6"/>
                      <a:pt x="38" y="0"/>
                    </a:cubicBezTo>
                    <a:cubicBezTo>
                      <a:pt x="38" y="0"/>
                      <a:pt x="36" y="5"/>
                      <a:pt x="19" y="21"/>
                    </a:cubicBezTo>
                    <a:cubicBezTo>
                      <a:pt x="3" y="37"/>
                      <a:pt x="0" y="38"/>
                      <a:pt x="0" y="38"/>
                    </a:cubicBezTo>
                    <a:close/>
                  </a:path>
                </a:pathLst>
              </a:custGeom>
              <a:noFill/>
              <a:ln w="19050"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ndParaRPr>
              </a:p>
            </p:txBody>
          </p:sp>
        </p:grpSp>
        <p:sp>
          <p:nvSpPr>
            <p:cNvPr id="246" name="Rectangle 245"/>
            <p:cNvSpPr/>
            <p:nvPr/>
          </p:nvSpPr>
          <p:spPr bwMode="auto">
            <a:xfrm rot="16200000">
              <a:off x="9574703" y="2362776"/>
              <a:ext cx="955508" cy="699991"/>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defTabSz="932114" eaLnBrk="1" fontAlgn="base" latinLnBrk="0" hangingPunct="1">
                <a:lnSpc>
                  <a:spcPct val="90000"/>
                </a:lnSpc>
                <a:spcBef>
                  <a:spcPct val="0"/>
                </a:spcBef>
                <a:spcAft>
                  <a:spcPct val="0"/>
                </a:spcAft>
                <a:buClrTx/>
                <a:buSzTx/>
                <a:buFontTx/>
                <a:buNone/>
                <a:tabLst/>
                <a:defRPr/>
              </a:pPr>
              <a:r>
                <a:rPr kumimoji="0" lang="en-US" sz="1428" b="0" i="0" u="none" strike="noStrike" kern="0" cap="none" spc="0" normalizeH="0" baseline="0" noProof="0" dirty="0">
                  <a:ln>
                    <a:noFill/>
                  </a:ln>
                  <a:solidFill>
                    <a:schemeClr val="bg1"/>
                  </a:solidFill>
                  <a:effectLst/>
                  <a:uLnTx/>
                  <a:uFillTx/>
                  <a:ea typeface="Segoe UI" pitchFamily="34" charset="0"/>
                  <a:cs typeface="Segoe UI" pitchFamily="34" charset="0"/>
                </a:rPr>
                <a:t>Credential Guard</a:t>
              </a:r>
            </a:p>
          </p:txBody>
        </p:sp>
        <p:sp>
          <p:nvSpPr>
            <p:cNvPr id="247" name="Rectangle 246"/>
            <p:cNvSpPr/>
            <p:nvPr/>
          </p:nvSpPr>
          <p:spPr bwMode="auto">
            <a:xfrm rot="16200000">
              <a:off x="10436878" y="2362776"/>
              <a:ext cx="955508" cy="699992"/>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defTabSz="932114" eaLnBrk="1" fontAlgn="base" latinLnBrk="0" hangingPunct="1">
                <a:lnSpc>
                  <a:spcPct val="90000"/>
                </a:lnSpc>
                <a:spcBef>
                  <a:spcPct val="0"/>
                </a:spcBef>
                <a:spcAft>
                  <a:spcPct val="0"/>
                </a:spcAft>
                <a:buClrTx/>
                <a:buSzTx/>
                <a:buFontTx/>
                <a:buNone/>
                <a:tabLst/>
                <a:defRPr/>
              </a:pPr>
              <a:r>
                <a:rPr kumimoji="0" lang="en-US" sz="1428" b="0" i="0" u="none" strike="noStrike" kern="0" cap="none" spc="0" normalizeH="0" baseline="0" noProof="0" dirty="0">
                  <a:ln>
                    <a:noFill/>
                  </a:ln>
                  <a:solidFill>
                    <a:schemeClr val="bg1"/>
                  </a:solidFill>
                  <a:effectLst/>
                  <a:uLnTx/>
                  <a:uFillTx/>
                  <a:ea typeface="Segoe UI" pitchFamily="34" charset="0"/>
                  <a:cs typeface="Segoe UI" pitchFamily="34" charset="0"/>
                </a:rPr>
                <a:t>Device Guard</a:t>
              </a:r>
            </a:p>
          </p:txBody>
        </p:sp>
        <p:sp>
          <p:nvSpPr>
            <p:cNvPr id="248" name="Rectangle 247"/>
            <p:cNvSpPr/>
            <p:nvPr/>
          </p:nvSpPr>
          <p:spPr bwMode="auto">
            <a:xfrm rot="16200000">
              <a:off x="11307073" y="2362776"/>
              <a:ext cx="955508" cy="699992"/>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defTabSz="932114" eaLnBrk="1" fontAlgn="base" latinLnBrk="0" hangingPunct="1">
                <a:lnSpc>
                  <a:spcPct val="90000"/>
                </a:lnSpc>
                <a:spcBef>
                  <a:spcPct val="0"/>
                </a:spcBef>
                <a:spcAft>
                  <a:spcPct val="0"/>
                </a:spcAft>
                <a:buClrTx/>
                <a:buSzTx/>
                <a:buFontTx/>
                <a:buNone/>
                <a:tabLst/>
                <a:defRPr/>
              </a:pPr>
              <a:r>
                <a:rPr kumimoji="0" lang="en-US" sz="1428" b="0" i="0" u="none" strike="noStrike" kern="0" cap="none" spc="0" normalizeH="0" baseline="0" noProof="0" dirty="0" err="1">
                  <a:ln>
                    <a:noFill/>
                  </a:ln>
                  <a:solidFill>
                    <a:schemeClr val="bg1"/>
                  </a:solidFill>
                  <a:effectLst/>
                  <a:uLnTx/>
                  <a:uFillTx/>
                  <a:latin typeface="Segoe UI"/>
                  <a:ea typeface="Segoe UI" pitchFamily="34" charset="0"/>
                  <a:cs typeface="Segoe UI" pitchFamily="34" charset="0"/>
                </a:rPr>
                <a:t>Trustlet</a:t>
              </a:r>
              <a:r>
                <a:rPr kumimoji="0" lang="en-US" sz="1428" b="0" i="0" u="none" strike="noStrike" kern="0" cap="none" spc="0" normalizeH="0" baseline="0" noProof="0" dirty="0">
                  <a:ln>
                    <a:noFill/>
                  </a:ln>
                  <a:solidFill>
                    <a:schemeClr val="bg1"/>
                  </a:solidFill>
                  <a:effectLst/>
                  <a:uLnTx/>
                  <a:uFillTx/>
                  <a:latin typeface="Segoe UI"/>
                  <a:ea typeface="Segoe UI" pitchFamily="34" charset="0"/>
                  <a:cs typeface="Segoe UI" pitchFamily="34" charset="0"/>
                </a:rPr>
                <a:t> #3</a:t>
              </a:r>
            </a:p>
          </p:txBody>
        </p:sp>
      </p:grpSp>
      <p:sp>
        <p:nvSpPr>
          <p:cNvPr id="87" name="Rectangle 86"/>
          <p:cNvSpPr/>
          <p:nvPr/>
        </p:nvSpPr>
        <p:spPr bwMode="auto">
          <a:xfrm>
            <a:off x="5533214" y="6607374"/>
            <a:ext cx="1370046" cy="192919"/>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58276" marR="0" lvl="0" indent="0" algn="ctr" defTabSz="932114" eaLnBrk="1" fontAlgn="base" latinLnBrk="0" hangingPunct="1">
              <a:lnSpc>
                <a:spcPct val="90000"/>
              </a:lnSpc>
              <a:spcBef>
                <a:spcPct val="0"/>
              </a:spcBef>
              <a:spcAft>
                <a:spcPct val="0"/>
              </a:spcAft>
              <a:buClrTx/>
              <a:buSzTx/>
              <a:buFontTx/>
              <a:buNone/>
              <a:tabLst>
                <a:tab pos="63133" algn="l"/>
              </a:tabLst>
              <a:defRPr/>
            </a:pPr>
            <a:r>
              <a:rPr kumimoji="0" lang="en-US" sz="918" b="0" i="0" u="none" strike="noStrike" kern="0" cap="none" spc="0" normalizeH="0" baseline="0" noProof="0" dirty="0">
                <a:ln>
                  <a:noFill/>
                </a:ln>
                <a:solidFill>
                  <a:srgbClr val="505050">
                    <a:lumMod val="60000"/>
                    <a:lumOff val="40000"/>
                  </a:srgbClr>
                </a:solidFill>
                <a:effectLst/>
                <a:uLnTx/>
                <a:uFillTx/>
                <a:latin typeface="Segoe UI"/>
                <a:ea typeface="Segoe UI" pitchFamily="34" charset="0"/>
                <a:cs typeface="Segoe UI" pitchFamily="34" charset="0"/>
              </a:rPr>
              <a:t>Hypervisor</a:t>
            </a:r>
          </a:p>
        </p:txBody>
      </p:sp>
      <p:sp>
        <p:nvSpPr>
          <p:cNvPr id="90" name="Rectangle 89"/>
          <p:cNvSpPr/>
          <p:nvPr/>
        </p:nvSpPr>
        <p:spPr bwMode="auto">
          <a:xfrm>
            <a:off x="0" y="5699704"/>
            <a:ext cx="11199708" cy="723605"/>
          </a:xfrm>
          <a:prstGeom prst="rect">
            <a:avLst/>
          </a:prstGeom>
          <a:solidFill>
            <a:srgbClr val="0078D7"/>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241300" marR="0" lvl="1"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chemeClr val="bg1"/>
                </a:solidFill>
                <a:effectLst/>
                <a:uLnTx/>
                <a:uFillTx/>
                <a:latin typeface="Segoe UI Light" panose="020B0502040204020203" pitchFamily="34" charset="0"/>
                <a:cs typeface="Segoe UI Light" panose="020B0502040204020203" pitchFamily="34" charset="0"/>
              </a:rPr>
              <a:t>BRK 2132: End the game for credential theft with Windows 10</a:t>
            </a:r>
            <a:r>
              <a:rPr kumimoji="0" lang="en-US" sz="2800" b="0" i="0" u="none" strike="noStrike" kern="0" cap="none" spc="0" normalizeH="0" baseline="0" noProof="0" dirty="0">
                <a:ln>
                  <a:noFill/>
                </a:ln>
                <a:solidFill>
                  <a:schemeClr val="bg1"/>
                </a:solidFill>
                <a:effectLst/>
                <a:uLnTx/>
                <a:uFillTx/>
                <a:latin typeface="Segoe UI Light" panose="020B0502040204020203" pitchFamily="34" charset="0"/>
                <a:cs typeface="Segoe UI Light" panose="020B0502040204020203" pitchFamily="34" charset="0"/>
              </a:rPr>
              <a:t> </a:t>
            </a:r>
          </a:p>
        </p:txBody>
      </p:sp>
      <p:sp>
        <p:nvSpPr>
          <p:cNvPr id="115" name="Title 974"/>
          <p:cNvSpPr txBox="1">
            <a:spLocks/>
          </p:cNvSpPr>
          <p:nvPr/>
        </p:nvSpPr>
        <p:spPr>
          <a:xfrm>
            <a:off x="198437" y="419092"/>
            <a:ext cx="11166892" cy="1096970"/>
          </a:xfrm>
          <a:prstGeom prst="rect">
            <a:avLst/>
          </a:prstGeom>
        </p:spPr>
        <p:txBody>
          <a:bodyPr vert="horz" wrap="square" lIns="146262" tIns="91414" rIns="146262" bIns="91414" rtlCol="0" anchor="t">
            <a:noAutofit/>
          </a:bodyPr>
          <a:lstStyle>
            <a:lvl1pPr algn="l" defTabSz="932742" rtl="0" eaLnBrk="1" latinLnBrk="0" hangingPunct="1">
              <a:lnSpc>
                <a:spcPct val="90000"/>
              </a:lnSpc>
              <a:spcBef>
                <a:spcPct val="0"/>
              </a:spcBef>
              <a:buNone/>
              <a:defRPr lang="en-US" sz="4000" b="0" kern="1200" cap="none" spc="-102" baseline="0" dirty="0" smtClean="0">
                <a:ln w="3175">
                  <a:noFill/>
                </a:ln>
                <a:gradFill>
                  <a:gsLst>
                    <a:gs pos="1250">
                      <a:schemeClr val="accent1"/>
                    </a:gs>
                    <a:gs pos="100000">
                      <a:schemeClr val="accent1"/>
                    </a:gs>
                  </a:gsLst>
                  <a:lin ang="5400000" scaled="0"/>
                </a:gradFill>
                <a:effectLst/>
                <a:latin typeface="Segoe UI Semibold" panose="020B0702040204020203" pitchFamily="34" charset="0"/>
                <a:ea typeface="+mn-ea"/>
                <a:cs typeface="Segoe UI Semibold" panose="020B0702040204020203" pitchFamily="34" charset="0"/>
              </a:defRPr>
            </a:lvl1pPr>
          </a:lstStyle>
          <a:p>
            <a:pPr marL="0" marR="0" lvl="0" indent="0" algn="l" defTabSz="951304" rtl="0" eaLnBrk="1" fontAlgn="auto" latinLnBrk="0" hangingPunct="1">
              <a:lnSpc>
                <a:spcPct val="90000"/>
              </a:lnSpc>
              <a:spcBef>
                <a:spcPct val="0"/>
              </a:spcBef>
              <a:spcAft>
                <a:spcPts val="600"/>
              </a:spcAft>
              <a:buClrTx/>
              <a:buSzTx/>
              <a:buFontTx/>
              <a:buNone/>
              <a:tabLst/>
              <a:defRPr/>
            </a:pPr>
            <a:r>
              <a:rPr kumimoji="0" lang="en-US" sz="4800" b="0" i="0" u="none" strike="noStrike" kern="1200" cap="none" spc="-102" normalizeH="0" baseline="0" noProof="0" dirty="0">
                <a:ln w="3175">
                  <a:noFill/>
                </a:ln>
                <a:gradFill>
                  <a:gsLst>
                    <a:gs pos="1250">
                      <a:srgbClr val="404040"/>
                    </a:gs>
                    <a:gs pos="100000">
                      <a:srgbClr val="404040"/>
                    </a:gs>
                  </a:gsLst>
                  <a:lin ang="5400000" scaled="0"/>
                </a:gradFill>
                <a:effectLst/>
                <a:uLnTx/>
                <a:uFillTx/>
                <a:latin typeface="Segoe UI Light"/>
                <a:ea typeface="+mn-ea"/>
                <a:cs typeface="Segoe UI" pitchFamily="34" charset="0"/>
              </a:rPr>
              <a:t>Credential Guard</a:t>
            </a:r>
          </a:p>
        </p:txBody>
      </p:sp>
    </p:spTree>
    <p:extLst>
      <p:ext uri="{BB962C8B-B14F-4D97-AF65-F5344CB8AC3E}">
        <p14:creationId xmlns:p14="http://schemas.microsoft.com/office/powerpoint/2010/main" val="28929175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additive="base">
                                        <p:cTn id="7" dur="500" fill="hold"/>
                                        <p:tgtEl>
                                          <p:spTgt spid="90"/>
                                        </p:tgtEl>
                                        <p:attrNameLst>
                                          <p:attrName>ppt_x</p:attrName>
                                        </p:attrNameLst>
                                      </p:cBhvr>
                                      <p:tavLst>
                                        <p:tav tm="0">
                                          <p:val>
                                            <p:strVal val="0-#ppt_w/2"/>
                                          </p:val>
                                        </p:tav>
                                        <p:tav tm="100000">
                                          <p:val>
                                            <p:strVal val="#ppt_x"/>
                                          </p:val>
                                        </p:tav>
                                      </p:tavLst>
                                    </p:anim>
                                    <p:anim calcmode="lin" valueType="num">
                                      <p:cBhvr additive="base">
                                        <p:cTn id="8"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p:cNvSpPr txBox="1">
            <a:spLocks/>
          </p:cNvSpPr>
          <p:nvPr/>
        </p:nvSpPr>
        <p:spPr>
          <a:xfrm>
            <a:off x="274639" y="295274"/>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a:ln w="3175">
                  <a:noFill/>
                </a:ln>
                <a:gradFill>
                  <a:gsLst>
                    <a:gs pos="1250">
                      <a:srgbClr val="404040"/>
                    </a:gs>
                    <a:gs pos="100000">
                      <a:srgbClr val="404040"/>
                    </a:gs>
                  </a:gsLst>
                  <a:lin ang="5400000" scaled="0"/>
                </a:gradFill>
                <a:effectLst/>
                <a:uLnTx/>
                <a:uFillTx/>
                <a:latin typeface="Segoe UI Light"/>
                <a:ea typeface="+mn-ea"/>
                <a:cs typeface="Segoe UI" pitchFamily="34" charset="0"/>
              </a:rPr>
              <a:t>Identity Mental Model</a:t>
            </a:r>
          </a:p>
        </p:txBody>
      </p:sp>
      <p:graphicFrame>
        <p:nvGraphicFramePr>
          <p:cNvPr id="8" name="Diagram 7"/>
          <p:cNvGraphicFramePr/>
          <p:nvPr>
            <p:extLst/>
          </p:nvPr>
        </p:nvGraphicFramePr>
        <p:xfrm>
          <a:off x="1184" y="1058862"/>
          <a:ext cx="12436474" cy="57816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p:cNvSpPr/>
          <p:nvPr/>
        </p:nvSpPr>
        <p:spPr bwMode="auto">
          <a:xfrm>
            <a:off x="4237037" y="4849812"/>
            <a:ext cx="6629400" cy="571500"/>
          </a:xfrm>
          <a:prstGeom prst="rect">
            <a:avLst/>
          </a:prstGeom>
          <a:solidFill>
            <a:schemeClr val="tx2"/>
          </a:solidFill>
          <a:ln>
            <a:solidFill>
              <a:srgbClr val="FFFFFF"/>
            </a:solidFill>
          </a:ln>
          <a:effectLst/>
        </p:spPr>
        <p:txBody>
          <a:bodyPr lIns="91440" tIns="91440" rIns="34294" bIns="34294" rtlCol="0" anchor="ctr" anchorCtr="0"/>
          <a:lstStyle/>
          <a:p>
            <a:pPr marL="0" marR="0" lvl="0" indent="0" algn="ctr" defTabSz="932406"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a:ea typeface="+mn-ea"/>
                <a:cs typeface="+mn-cs"/>
              </a:rPr>
              <a:t>Web Account Manager</a:t>
            </a:r>
          </a:p>
        </p:txBody>
      </p:sp>
      <p:cxnSp>
        <p:nvCxnSpPr>
          <p:cNvPr id="11" name="Straight Connector 10"/>
          <p:cNvCxnSpPr>
            <a:cxnSpLocks/>
          </p:cNvCxnSpPr>
          <p:nvPr/>
        </p:nvCxnSpPr>
        <p:spPr>
          <a:xfrm>
            <a:off x="4999037" y="4564062"/>
            <a:ext cx="0" cy="285750"/>
          </a:xfrm>
          <a:prstGeom prst="line">
            <a:avLst/>
          </a:prstGeom>
          <a:noFill/>
          <a:ln w="10795" cap="flat" cmpd="sng" algn="ctr">
            <a:solidFill>
              <a:srgbClr val="D83B01">
                <a:shade val="60000"/>
                <a:hueOff val="0"/>
                <a:satOff val="0"/>
                <a:lumOff val="0"/>
                <a:alphaOff val="0"/>
              </a:srgbClr>
            </a:solidFill>
            <a:prstDash val="solid"/>
          </a:ln>
          <a:effectLst/>
        </p:spPr>
      </p:cxnSp>
      <p:cxnSp>
        <p:nvCxnSpPr>
          <p:cNvPr id="12" name="Straight Connector 11"/>
          <p:cNvCxnSpPr>
            <a:cxnSpLocks/>
          </p:cNvCxnSpPr>
          <p:nvPr/>
        </p:nvCxnSpPr>
        <p:spPr>
          <a:xfrm>
            <a:off x="6751637" y="4564062"/>
            <a:ext cx="0" cy="285750"/>
          </a:xfrm>
          <a:prstGeom prst="line">
            <a:avLst/>
          </a:prstGeom>
          <a:noFill/>
          <a:ln w="10795" cap="flat" cmpd="sng" algn="ctr">
            <a:solidFill>
              <a:srgbClr val="D83B01">
                <a:shade val="60000"/>
                <a:hueOff val="0"/>
                <a:satOff val="0"/>
                <a:lumOff val="0"/>
                <a:alphaOff val="0"/>
              </a:srgbClr>
            </a:solidFill>
            <a:prstDash val="solid"/>
          </a:ln>
          <a:effectLst/>
        </p:spPr>
      </p:cxnSp>
      <p:cxnSp>
        <p:nvCxnSpPr>
          <p:cNvPr id="13" name="Straight Connector 12"/>
          <p:cNvCxnSpPr>
            <a:cxnSpLocks/>
          </p:cNvCxnSpPr>
          <p:nvPr/>
        </p:nvCxnSpPr>
        <p:spPr>
          <a:xfrm>
            <a:off x="8580437" y="4564062"/>
            <a:ext cx="0" cy="285750"/>
          </a:xfrm>
          <a:prstGeom prst="line">
            <a:avLst/>
          </a:prstGeom>
          <a:noFill/>
          <a:ln w="10795" cap="flat" cmpd="sng" algn="ctr">
            <a:solidFill>
              <a:srgbClr val="D83B01">
                <a:shade val="60000"/>
                <a:hueOff val="0"/>
                <a:satOff val="0"/>
                <a:lumOff val="0"/>
                <a:alphaOff val="0"/>
              </a:srgbClr>
            </a:solidFill>
            <a:prstDash val="solid"/>
          </a:ln>
          <a:effectLst/>
        </p:spPr>
      </p:cxnSp>
      <p:cxnSp>
        <p:nvCxnSpPr>
          <p:cNvPr id="14" name="Straight Connector 13"/>
          <p:cNvCxnSpPr>
            <a:cxnSpLocks/>
          </p:cNvCxnSpPr>
          <p:nvPr/>
        </p:nvCxnSpPr>
        <p:spPr>
          <a:xfrm>
            <a:off x="10256837" y="4564062"/>
            <a:ext cx="0" cy="285750"/>
          </a:xfrm>
          <a:prstGeom prst="line">
            <a:avLst/>
          </a:prstGeom>
          <a:noFill/>
          <a:ln w="10795" cap="flat" cmpd="sng" algn="ctr">
            <a:solidFill>
              <a:srgbClr val="D83B01">
                <a:shade val="60000"/>
                <a:hueOff val="0"/>
                <a:satOff val="0"/>
                <a:lumOff val="0"/>
                <a:alphaOff val="0"/>
              </a:srgbClr>
            </a:solidFill>
            <a:prstDash val="solid"/>
          </a:ln>
          <a:effectLst/>
        </p:spPr>
      </p:cxnSp>
      <p:cxnSp>
        <p:nvCxnSpPr>
          <p:cNvPr id="16" name="Straight Connector 15"/>
          <p:cNvCxnSpPr>
            <a:cxnSpLocks/>
          </p:cNvCxnSpPr>
          <p:nvPr/>
        </p:nvCxnSpPr>
        <p:spPr>
          <a:xfrm>
            <a:off x="7589837" y="5402262"/>
            <a:ext cx="0" cy="285750"/>
          </a:xfrm>
          <a:prstGeom prst="line">
            <a:avLst/>
          </a:prstGeom>
          <a:noFill/>
          <a:ln w="10795" cap="flat" cmpd="sng" algn="ctr">
            <a:solidFill>
              <a:srgbClr val="D83B01">
                <a:shade val="60000"/>
                <a:hueOff val="0"/>
                <a:satOff val="0"/>
                <a:lumOff val="0"/>
                <a:alphaOff val="0"/>
              </a:srgbClr>
            </a:solidFill>
            <a:prstDash val="solid"/>
          </a:ln>
          <a:effectLst/>
        </p:spPr>
      </p:cxnSp>
      <p:cxnSp>
        <p:nvCxnSpPr>
          <p:cNvPr id="3" name="Straight Connector 2"/>
          <p:cNvCxnSpPr/>
          <p:nvPr/>
        </p:nvCxnSpPr>
        <p:spPr>
          <a:xfrm>
            <a:off x="4237037" y="6545262"/>
            <a:ext cx="6934200" cy="0"/>
          </a:xfrm>
          <a:prstGeom prst="line">
            <a:avLst/>
          </a:prstGeom>
          <a:ln w="38100">
            <a:solidFill>
              <a:srgbClr val="D83B01"/>
            </a:solidFill>
            <a:prstDash val="dash"/>
            <a:headEnd type="none"/>
            <a:tailEnd type="none"/>
          </a:ln>
        </p:spPr>
        <p:style>
          <a:lnRef idx="1">
            <a:schemeClr val="accent6"/>
          </a:lnRef>
          <a:fillRef idx="0">
            <a:schemeClr val="accent6"/>
          </a:fillRef>
          <a:effectRef idx="0">
            <a:schemeClr val="accent6"/>
          </a:effectRef>
          <a:fontRef idx="minor">
            <a:schemeClr val="tx1"/>
          </a:fontRef>
        </p:style>
      </p:cxnSp>
      <p:sp>
        <p:nvSpPr>
          <p:cNvPr id="4" name="TextBox 3"/>
          <p:cNvSpPr txBox="1"/>
          <p:nvPr/>
        </p:nvSpPr>
        <p:spPr>
          <a:xfrm>
            <a:off x="1360625" y="6316662"/>
            <a:ext cx="2984920" cy="517065"/>
          </a:xfrm>
          <a:prstGeom prst="rect">
            <a:avLst/>
          </a:prstGeom>
          <a:noFill/>
        </p:spPr>
        <p:txBody>
          <a:bodyPr wrap="non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gradFill>
                  <a:gsLst>
                    <a:gs pos="2917">
                      <a:schemeClr val="tx1"/>
                    </a:gs>
                    <a:gs pos="30000">
                      <a:schemeClr val="tx1"/>
                    </a:gs>
                  </a:gsLst>
                  <a:lin ang="5400000" scaled="0"/>
                </a:gradFill>
                <a:effectLst/>
                <a:uLnTx/>
                <a:uFillTx/>
              </a:rPr>
              <a:t>Virtualization Based Security </a:t>
            </a:r>
          </a:p>
        </p:txBody>
      </p:sp>
      <p:sp>
        <p:nvSpPr>
          <p:cNvPr id="15" name="Rectangle 14"/>
          <p:cNvSpPr/>
          <p:nvPr/>
        </p:nvSpPr>
        <p:spPr bwMode="auto">
          <a:xfrm>
            <a:off x="4465636" y="5554662"/>
            <a:ext cx="6248401" cy="571500"/>
          </a:xfrm>
          <a:prstGeom prst="rect">
            <a:avLst/>
          </a:prstGeom>
          <a:solidFill>
            <a:schemeClr val="tx2"/>
          </a:solidFill>
          <a:ln>
            <a:solidFill>
              <a:srgbClr val="FFFFFF"/>
            </a:solidFill>
          </a:ln>
          <a:effectLst/>
        </p:spPr>
        <p:txBody>
          <a:bodyPr lIns="91440" tIns="91440" rIns="34294" bIns="34294" rtlCol="0" anchor="t" anchorCtr="0"/>
          <a:lstStyle/>
          <a:p>
            <a:pPr marL="0" marR="0" lvl="0" indent="0" algn="ctr" defTabSz="932406"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Segoe UI"/>
                <a:ea typeface="+mn-ea"/>
                <a:cs typeface="+mn-cs"/>
              </a:rPr>
              <a:t>Windows Hello</a:t>
            </a:r>
          </a:p>
        </p:txBody>
      </p:sp>
      <p:sp>
        <p:nvSpPr>
          <p:cNvPr id="17" name="Rectangle 16"/>
          <p:cNvSpPr/>
          <p:nvPr/>
        </p:nvSpPr>
        <p:spPr bwMode="auto">
          <a:xfrm>
            <a:off x="5837312" y="5935662"/>
            <a:ext cx="3581325" cy="384597"/>
          </a:xfrm>
          <a:prstGeom prst="rect">
            <a:avLst/>
          </a:prstGeom>
          <a:solidFill>
            <a:srgbClr val="D83B01"/>
          </a:solidFill>
          <a:ln>
            <a:solidFill>
              <a:srgbClr val="FFFFFF"/>
            </a:solidFill>
          </a:ln>
          <a:effectLst/>
        </p:spPr>
        <p:txBody>
          <a:bodyPr lIns="91440" tIns="91440" rIns="34294" bIns="34294" rtlCol="0" anchor="ctr" anchorCtr="0"/>
          <a:lstStyle/>
          <a:p>
            <a:pPr marL="0" marR="0" lvl="0" indent="0" algn="ctr" defTabSz="932406"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rPr>
              <a:t>Companion Device Framework</a:t>
            </a:r>
          </a:p>
        </p:txBody>
      </p:sp>
      <p:sp>
        <p:nvSpPr>
          <p:cNvPr id="5" name="TextBox 4"/>
          <p:cNvSpPr txBox="1"/>
          <p:nvPr/>
        </p:nvSpPr>
        <p:spPr>
          <a:xfrm>
            <a:off x="6675437" y="6485397"/>
            <a:ext cx="1803699" cy="50321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500" b="0" i="0" u="none" strike="noStrike" kern="0" cap="none" spc="0" normalizeH="0" baseline="0" noProof="0" dirty="0">
                <a:ln>
                  <a:noFill/>
                </a:ln>
                <a:solidFill>
                  <a:schemeClr val="tx2"/>
                </a:solidFill>
                <a:effectLst/>
                <a:uLnTx/>
                <a:uFillTx/>
              </a:rPr>
              <a:t>Credential Guard</a:t>
            </a:r>
          </a:p>
        </p:txBody>
      </p:sp>
    </p:spTree>
    <p:extLst>
      <p:ext uri="{BB962C8B-B14F-4D97-AF65-F5344CB8AC3E}">
        <p14:creationId xmlns:p14="http://schemas.microsoft.com/office/powerpoint/2010/main" val="3504896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In review: session objectives and takeaways</a:t>
            </a:r>
          </a:p>
        </p:txBody>
      </p:sp>
      <p:sp>
        <p:nvSpPr>
          <p:cNvPr id="6" name="Text Placeholder 5"/>
          <p:cNvSpPr>
            <a:spLocks noGrp="1"/>
          </p:cNvSpPr>
          <p:nvPr>
            <p:ph type="body" sz="quarter" idx="10"/>
          </p:nvPr>
        </p:nvSpPr>
        <p:spPr>
          <a:xfrm>
            <a:off x="274638" y="1370762"/>
            <a:ext cx="11887200" cy="5687711"/>
          </a:xfrm>
        </p:spPr>
        <p:txBody>
          <a:bodyPr/>
          <a:lstStyle/>
          <a:p>
            <a:pPr lvl="0" defTabSz="932559">
              <a:spcBef>
                <a:spcPts val="0"/>
              </a:spcBef>
              <a:spcAft>
                <a:spcPts val="918"/>
              </a:spcAft>
              <a:defRPr/>
            </a:pPr>
            <a:r>
              <a:rPr lang="en-US" sz="3600" spc="-102" dirty="0">
                <a:ln w="3175">
                  <a:noFill/>
                </a:ln>
                <a:solidFill>
                  <a:schemeClr val="tx2"/>
                </a:solidFill>
                <a:latin typeface="Segoe UI Light" pitchFamily="34" charset="0"/>
                <a:cs typeface="Arial" charset="0"/>
              </a:rPr>
              <a:t>Windows for Work (</a:t>
            </a:r>
            <a:r>
              <a:rPr lang="en-US" sz="3600" i="1" spc="-102" dirty="0">
                <a:ln w="3175">
                  <a:noFill/>
                </a:ln>
                <a:solidFill>
                  <a:schemeClr val="tx2"/>
                </a:solidFill>
                <a:latin typeface="Segoe UI Light" pitchFamily="34" charset="0"/>
                <a:cs typeface="Arial" charset="0"/>
              </a:rPr>
              <a:t>IT admins</a:t>
            </a:r>
            <a:r>
              <a:rPr lang="en-US" sz="3600" spc="-102" dirty="0">
                <a:ln w="3175">
                  <a:noFill/>
                </a:ln>
                <a:solidFill>
                  <a:schemeClr val="tx2"/>
                </a:solidFill>
                <a:latin typeface="Segoe UI Light" pitchFamily="34" charset="0"/>
                <a:cs typeface="Arial" charset="0"/>
              </a:rPr>
              <a:t>)</a:t>
            </a:r>
          </a:p>
          <a:p>
            <a:pPr marL="584200" lvl="1" indent="-241300" defTabSz="932559">
              <a:spcBef>
                <a:spcPts val="0"/>
              </a:spcBef>
              <a:spcAft>
                <a:spcPts val="918"/>
              </a:spcAft>
              <a:buFontTx/>
              <a:buChar char="-"/>
              <a:defRPr/>
            </a:pPr>
            <a:r>
              <a:rPr lang="en-US" sz="2400" spc="-102" dirty="0">
                <a:ln w="3175">
                  <a:noFill/>
                </a:ln>
                <a:solidFill>
                  <a:srgbClr val="505050"/>
                </a:solidFill>
                <a:latin typeface="Segoe UI Light" pitchFamily="34" charset="0"/>
                <a:cs typeface="Arial" charset="0"/>
              </a:rPr>
              <a:t>Domain Join, Azure AD Join, Add work account</a:t>
            </a:r>
          </a:p>
          <a:p>
            <a:pPr marL="342900" lvl="1" defTabSz="932559">
              <a:spcBef>
                <a:spcPts val="0"/>
              </a:spcBef>
              <a:spcAft>
                <a:spcPts val="918"/>
              </a:spcAft>
              <a:defRPr/>
            </a:pPr>
            <a:endParaRPr lang="en-US" sz="500" spc="-102" dirty="0">
              <a:ln w="3175">
                <a:noFill/>
              </a:ln>
              <a:solidFill>
                <a:srgbClr val="505050"/>
              </a:solidFill>
              <a:latin typeface="Segoe UI Light" pitchFamily="34" charset="0"/>
              <a:cs typeface="Arial" charset="0"/>
            </a:endParaRPr>
          </a:p>
          <a:p>
            <a:pPr lvl="0" defTabSz="932559">
              <a:spcBef>
                <a:spcPts val="0"/>
              </a:spcBef>
              <a:spcAft>
                <a:spcPts val="918"/>
              </a:spcAft>
              <a:defRPr/>
            </a:pPr>
            <a:endParaRPr lang="en-US" sz="100" spc="-102" dirty="0">
              <a:ln w="3175">
                <a:noFill/>
              </a:ln>
              <a:solidFill>
                <a:srgbClr val="505050"/>
              </a:solidFill>
              <a:latin typeface="Segoe UI Light" pitchFamily="34" charset="0"/>
              <a:cs typeface="Arial" charset="0"/>
            </a:endParaRPr>
          </a:p>
          <a:p>
            <a:pPr lvl="0" defTabSz="932559">
              <a:spcBef>
                <a:spcPts val="0"/>
              </a:spcBef>
              <a:spcAft>
                <a:spcPts val="918"/>
              </a:spcAft>
              <a:defRPr/>
            </a:pPr>
            <a:r>
              <a:rPr lang="en-US" sz="3600" spc="-102" dirty="0">
                <a:ln w="3175">
                  <a:noFill/>
                </a:ln>
                <a:solidFill>
                  <a:schemeClr val="tx2"/>
                </a:solidFill>
                <a:latin typeface="Segoe UI Light" pitchFamily="34" charset="0"/>
                <a:cs typeface="Arial" charset="0"/>
              </a:rPr>
              <a:t>Web Account Manager (</a:t>
            </a:r>
            <a:r>
              <a:rPr lang="en-US" sz="3600" i="1" spc="-102" dirty="0">
                <a:ln w="3175">
                  <a:noFill/>
                </a:ln>
                <a:solidFill>
                  <a:schemeClr val="tx2"/>
                </a:solidFill>
                <a:latin typeface="Segoe UI Light" pitchFamily="34" charset="0"/>
                <a:cs typeface="Arial" charset="0"/>
              </a:rPr>
              <a:t>Developers</a:t>
            </a:r>
            <a:r>
              <a:rPr lang="en-US" sz="3600" spc="-102" dirty="0">
                <a:ln w="3175">
                  <a:noFill/>
                </a:ln>
                <a:solidFill>
                  <a:schemeClr val="tx2"/>
                </a:solidFill>
                <a:latin typeface="Segoe UI Light" pitchFamily="34" charset="0"/>
                <a:cs typeface="Arial" charset="0"/>
              </a:rPr>
              <a:t>)</a:t>
            </a:r>
          </a:p>
          <a:p>
            <a:pPr marL="584200" lvl="1" indent="-241300" defTabSz="932559">
              <a:spcBef>
                <a:spcPts val="0"/>
              </a:spcBef>
              <a:spcAft>
                <a:spcPts val="918"/>
              </a:spcAft>
              <a:buFontTx/>
              <a:buChar char="-"/>
              <a:defRPr/>
            </a:pPr>
            <a:r>
              <a:rPr lang="en-US" sz="2400" spc="-102" dirty="0">
                <a:ln w="3175">
                  <a:noFill/>
                </a:ln>
                <a:solidFill>
                  <a:srgbClr val="505050"/>
                </a:solidFill>
                <a:latin typeface="Segoe UI Light" pitchFamily="34" charset="0"/>
                <a:cs typeface="Arial" charset="0"/>
              </a:rPr>
              <a:t>One stop shop for authentication</a:t>
            </a:r>
          </a:p>
          <a:p>
            <a:pPr marL="342900" lvl="1" defTabSz="932559">
              <a:spcBef>
                <a:spcPts val="0"/>
              </a:spcBef>
              <a:spcAft>
                <a:spcPts val="918"/>
              </a:spcAft>
              <a:defRPr/>
            </a:pPr>
            <a:endParaRPr lang="en-US" sz="500" spc="-102" dirty="0">
              <a:ln w="3175">
                <a:noFill/>
              </a:ln>
              <a:solidFill>
                <a:srgbClr val="505050"/>
              </a:solidFill>
              <a:latin typeface="Segoe UI Light" pitchFamily="34" charset="0"/>
              <a:cs typeface="Arial" charset="0"/>
            </a:endParaRPr>
          </a:p>
          <a:p>
            <a:pPr marL="342900" lvl="1" defTabSz="932559">
              <a:spcBef>
                <a:spcPts val="0"/>
              </a:spcBef>
              <a:spcAft>
                <a:spcPts val="918"/>
              </a:spcAft>
              <a:defRPr/>
            </a:pPr>
            <a:endParaRPr lang="en-US" sz="100" spc="-102" dirty="0">
              <a:ln w="3175">
                <a:noFill/>
              </a:ln>
              <a:solidFill>
                <a:srgbClr val="505050"/>
              </a:solidFill>
              <a:latin typeface="Segoe UI Light" pitchFamily="34" charset="0"/>
              <a:cs typeface="Arial" charset="0"/>
            </a:endParaRPr>
          </a:p>
          <a:p>
            <a:pPr lvl="0" defTabSz="932559">
              <a:spcBef>
                <a:spcPts val="0"/>
              </a:spcBef>
              <a:spcAft>
                <a:spcPts val="918"/>
              </a:spcAft>
              <a:defRPr/>
            </a:pPr>
            <a:r>
              <a:rPr lang="en-US" sz="3600" spc="-102" dirty="0">
                <a:ln w="3175">
                  <a:noFill/>
                </a:ln>
                <a:solidFill>
                  <a:schemeClr val="tx2"/>
                </a:solidFill>
                <a:latin typeface="Segoe UI Light" pitchFamily="34" charset="0"/>
                <a:cs typeface="Arial" charset="0"/>
              </a:rPr>
              <a:t>Windows Hello for Business (</a:t>
            </a:r>
            <a:r>
              <a:rPr lang="en-US" sz="3600" i="1" spc="-102" dirty="0">
                <a:ln w="3175">
                  <a:noFill/>
                </a:ln>
                <a:solidFill>
                  <a:schemeClr val="tx2"/>
                </a:solidFill>
                <a:latin typeface="Segoe UI Light" pitchFamily="34" charset="0"/>
                <a:cs typeface="Arial" charset="0"/>
              </a:rPr>
              <a:t>IT admins + Developers</a:t>
            </a:r>
            <a:r>
              <a:rPr lang="en-US" sz="3600" spc="-102" dirty="0">
                <a:ln w="3175">
                  <a:noFill/>
                </a:ln>
                <a:solidFill>
                  <a:schemeClr val="tx2"/>
                </a:solidFill>
                <a:latin typeface="Segoe UI Light" pitchFamily="34" charset="0"/>
                <a:cs typeface="Arial" charset="0"/>
              </a:rPr>
              <a:t>)</a:t>
            </a:r>
          </a:p>
          <a:p>
            <a:pPr marL="584200" lvl="1" indent="-241300" defTabSz="932559">
              <a:spcBef>
                <a:spcPts val="0"/>
              </a:spcBef>
              <a:spcAft>
                <a:spcPts val="918"/>
              </a:spcAft>
              <a:buFontTx/>
              <a:buChar char="-"/>
              <a:defRPr/>
            </a:pPr>
            <a:r>
              <a:rPr lang="en-US" sz="2400" spc="-102" dirty="0">
                <a:ln w="3175">
                  <a:noFill/>
                </a:ln>
                <a:solidFill>
                  <a:srgbClr val="505050"/>
                </a:solidFill>
                <a:latin typeface="Segoe UI Light" pitchFamily="34" charset="0"/>
                <a:cs typeface="Arial" charset="0"/>
              </a:rPr>
              <a:t>Say bye to passwords!</a:t>
            </a:r>
          </a:p>
          <a:p>
            <a:pPr marL="342900" lvl="1" defTabSz="932559">
              <a:spcBef>
                <a:spcPts val="0"/>
              </a:spcBef>
              <a:spcAft>
                <a:spcPts val="918"/>
              </a:spcAft>
              <a:defRPr/>
            </a:pPr>
            <a:endParaRPr lang="en-US" sz="100" spc="-102" dirty="0">
              <a:ln w="3175">
                <a:noFill/>
              </a:ln>
              <a:solidFill>
                <a:srgbClr val="505050"/>
              </a:solidFill>
              <a:latin typeface="Segoe UI Light" pitchFamily="34" charset="0"/>
              <a:cs typeface="Arial" charset="0"/>
            </a:endParaRPr>
          </a:p>
          <a:p>
            <a:pPr lvl="0" defTabSz="932559">
              <a:spcBef>
                <a:spcPts val="0"/>
              </a:spcBef>
              <a:spcAft>
                <a:spcPts val="918"/>
              </a:spcAft>
              <a:defRPr/>
            </a:pPr>
            <a:r>
              <a:rPr lang="en-US" sz="3600" spc="-102" dirty="0">
                <a:ln w="3175">
                  <a:noFill/>
                </a:ln>
                <a:solidFill>
                  <a:schemeClr val="tx2"/>
                </a:solidFill>
                <a:latin typeface="Segoe UI Light" pitchFamily="34" charset="0"/>
                <a:cs typeface="Arial" charset="0"/>
              </a:rPr>
              <a:t>Credential Guard (</a:t>
            </a:r>
            <a:r>
              <a:rPr lang="en-US" sz="3600" i="1" spc="-102" dirty="0">
                <a:ln w="3175">
                  <a:noFill/>
                </a:ln>
                <a:solidFill>
                  <a:schemeClr val="tx2"/>
                </a:solidFill>
                <a:latin typeface="Segoe UI Light" pitchFamily="34" charset="0"/>
                <a:cs typeface="Arial" charset="0"/>
              </a:rPr>
              <a:t>IT admins</a:t>
            </a:r>
            <a:r>
              <a:rPr lang="en-US" sz="3600" spc="-102" dirty="0">
                <a:ln w="3175">
                  <a:noFill/>
                </a:ln>
                <a:solidFill>
                  <a:schemeClr val="tx2"/>
                </a:solidFill>
                <a:latin typeface="Segoe UI Light" pitchFamily="34" charset="0"/>
                <a:cs typeface="Arial" charset="0"/>
              </a:rPr>
              <a:t>)</a:t>
            </a:r>
          </a:p>
          <a:p>
            <a:pPr marL="584200" lvl="1" indent="-241300" defTabSz="932559">
              <a:spcBef>
                <a:spcPts val="0"/>
              </a:spcBef>
              <a:spcAft>
                <a:spcPts val="918"/>
              </a:spcAft>
              <a:buFontTx/>
              <a:buChar char="-"/>
              <a:defRPr/>
            </a:pPr>
            <a:r>
              <a:rPr lang="en-US" sz="2400" spc="-102" dirty="0">
                <a:ln w="3175">
                  <a:noFill/>
                </a:ln>
                <a:solidFill>
                  <a:srgbClr val="505050"/>
                </a:solidFill>
                <a:latin typeface="Segoe UI Light" pitchFamily="34" charset="0"/>
                <a:cs typeface="Arial" charset="0"/>
              </a:rPr>
              <a:t>Protect yourself against Pass the Hash attacks</a:t>
            </a:r>
            <a:endParaRPr lang="en-US" sz="3600" spc="-102" dirty="0">
              <a:ln w="3175">
                <a:noFill/>
              </a:ln>
              <a:solidFill>
                <a:srgbClr val="505050"/>
              </a:solidFill>
              <a:latin typeface="Segoe UI Light" pitchFamily="34" charset="0"/>
              <a:cs typeface="Arial" charset="0"/>
            </a:endParaRPr>
          </a:p>
          <a:p>
            <a:pPr marL="584200" lvl="1" indent="-241300" defTabSz="932559">
              <a:spcBef>
                <a:spcPts val="0"/>
              </a:spcBef>
              <a:spcAft>
                <a:spcPts val="918"/>
              </a:spcAft>
              <a:buFontTx/>
              <a:buChar char="-"/>
              <a:defRPr/>
            </a:pPr>
            <a:endParaRPr lang="en-US" sz="3600" spc="-102" dirty="0">
              <a:ln w="3175">
                <a:noFill/>
              </a:ln>
              <a:solidFill>
                <a:srgbClr val="505050"/>
              </a:solidFill>
              <a:latin typeface="Segoe UI Light" pitchFamily="34" charset="0"/>
              <a:cs typeface="Arial" charset="0"/>
            </a:endParaRPr>
          </a:p>
        </p:txBody>
      </p:sp>
    </p:spTree>
    <p:extLst>
      <p:ext uri="{BB962C8B-B14F-4D97-AF65-F5344CB8AC3E}">
        <p14:creationId xmlns:p14="http://schemas.microsoft.com/office/powerpoint/2010/main" val="2146180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4"/>
          <p:cNvSpPr>
            <a:spLocks noGrp="1"/>
          </p:cNvSpPr>
          <p:nvPr>
            <p:ph type="body" sz="quarter" idx="10"/>
          </p:nvPr>
        </p:nvSpPr>
        <p:spPr>
          <a:xfrm>
            <a:off x="275004" y="1394165"/>
            <a:ext cx="11356166" cy="5072158"/>
          </a:xfrm>
        </p:spPr>
        <p:txBody>
          <a:bodyPr/>
          <a:lstStyle/>
          <a:p>
            <a:pPr>
              <a:lnSpc>
                <a:spcPct val="100000"/>
              </a:lnSpc>
            </a:pPr>
            <a:r>
              <a:rPr lang="en-US" sz="3200" dirty="0">
                <a:solidFill>
                  <a:schemeClr val="tx2"/>
                </a:solidFill>
              </a:rPr>
              <a:t>Windows for Business Keynote</a:t>
            </a:r>
          </a:p>
          <a:p>
            <a:pPr>
              <a:lnSpc>
                <a:spcPct val="100000"/>
              </a:lnSpc>
            </a:pPr>
            <a:r>
              <a:rPr lang="en-US" sz="1800" dirty="0">
                <a:hlinkClick r:id="rId3"/>
              </a:rPr>
              <a:t>GS07: Deploy Windows 10 for business - the future is closer than you think</a:t>
            </a:r>
            <a:endParaRPr lang="en-US" sz="1800" dirty="0"/>
          </a:p>
          <a:p>
            <a:pPr>
              <a:lnSpc>
                <a:spcPct val="100000"/>
              </a:lnSpc>
            </a:pPr>
            <a:r>
              <a:rPr lang="en-US" sz="3200" dirty="0">
                <a:solidFill>
                  <a:schemeClr val="tx2"/>
                </a:solidFill>
              </a:rPr>
              <a:t>Dynamic Provisioning</a:t>
            </a:r>
          </a:p>
          <a:p>
            <a:pPr>
              <a:lnSpc>
                <a:spcPct val="100000"/>
              </a:lnSpc>
            </a:pPr>
            <a:r>
              <a:rPr lang="en-US" sz="1800" dirty="0">
                <a:hlinkClick r:id="rId4"/>
              </a:rPr>
              <a:t>BRK 3332: Discover what's new in device management</a:t>
            </a:r>
            <a:endParaRPr lang="en-US" sz="1800" dirty="0"/>
          </a:p>
          <a:p>
            <a:pPr marL="0" indent="0">
              <a:lnSpc>
                <a:spcPct val="100000"/>
              </a:lnSpc>
              <a:buNone/>
            </a:pPr>
            <a:r>
              <a:rPr lang="en-US" sz="3200" dirty="0">
                <a:solidFill>
                  <a:schemeClr val="tx2"/>
                </a:solidFill>
              </a:rPr>
              <a:t>Windows Hello</a:t>
            </a:r>
          </a:p>
          <a:p>
            <a:pPr>
              <a:lnSpc>
                <a:spcPct val="100000"/>
              </a:lnSpc>
            </a:pPr>
            <a:r>
              <a:rPr lang="en-US" sz="1800" dirty="0">
                <a:hlinkClick r:id="rId5"/>
              </a:rPr>
              <a:t>BRK 2134: Deploy and manage Windows Hello for Business</a:t>
            </a:r>
            <a:endParaRPr lang="en-US" sz="1800" dirty="0"/>
          </a:p>
          <a:p>
            <a:pPr>
              <a:lnSpc>
                <a:spcPct val="100000"/>
              </a:lnSpc>
            </a:pPr>
            <a:r>
              <a:rPr lang="en-US" sz="1800" dirty="0">
                <a:hlinkClick r:id="rId6"/>
              </a:rPr>
              <a:t>BRK 2063: Secure Windows apps and Microsoft Edge websites with Windows Hello</a:t>
            </a:r>
            <a:endParaRPr lang="en-US" sz="1800" dirty="0"/>
          </a:p>
          <a:p>
            <a:pPr>
              <a:lnSpc>
                <a:spcPct val="100000"/>
              </a:lnSpc>
            </a:pPr>
            <a:r>
              <a:rPr lang="en-US" sz="3200" dirty="0">
                <a:solidFill>
                  <a:schemeClr val="tx2"/>
                </a:solidFill>
              </a:rPr>
              <a:t>Companion Device Framework</a:t>
            </a:r>
          </a:p>
          <a:p>
            <a:pPr>
              <a:lnSpc>
                <a:spcPct val="100000"/>
              </a:lnSpc>
            </a:pPr>
            <a:r>
              <a:rPr lang="en-US" sz="1800" dirty="0">
                <a:hlinkClick r:id="rId7"/>
              </a:rPr>
              <a:t>BRK 2133: Expand Windows Hello Family to companion devices and browser</a:t>
            </a:r>
            <a:r>
              <a:rPr lang="en-US" sz="1800" dirty="0"/>
              <a:t> </a:t>
            </a:r>
          </a:p>
          <a:p>
            <a:pPr marL="0" indent="0">
              <a:lnSpc>
                <a:spcPct val="100000"/>
              </a:lnSpc>
              <a:buNone/>
            </a:pPr>
            <a:r>
              <a:rPr lang="en-US" sz="3200" dirty="0">
                <a:solidFill>
                  <a:schemeClr val="tx2"/>
                </a:solidFill>
              </a:rPr>
              <a:t>Credential Guard</a:t>
            </a:r>
          </a:p>
          <a:p>
            <a:pPr>
              <a:lnSpc>
                <a:spcPct val="100000"/>
              </a:lnSpc>
            </a:pPr>
            <a:r>
              <a:rPr lang="en-US" sz="1800" dirty="0">
                <a:hlinkClick r:id="rId8"/>
              </a:rPr>
              <a:t>BRK 2132: End the game for credential theft with Windows 10 </a:t>
            </a:r>
            <a:endParaRPr lang="en-US" sz="1800" dirty="0"/>
          </a:p>
        </p:txBody>
      </p:sp>
      <p:sp>
        <p:nvSpPr>
          <p:cNvPr id="8" name="Title 1"/>
          <p:cNvSpPr>
            <a:spLocks noGrp="1"/>
          </p:cNvSpPr>
          <p:nvPr>
            <p:ph type="title"/>
          </p:nvPr>
        </p:nvSpPr>
        <p:spPr>
          <a:xfrm>
            <a:off x="274639" y="295274"/>
            <a:ext cx="11889564" cy="917575"/>
          </a:xfrm>
        </p:spPr>
        <p:txBody>
          <a:bodyPr/>
          <a:lstStyle/>
          <a:p>
            <a:r>
              <a:rPr lang="en-US" dirty="0"/>
              <a:t>Ignite Resources</a:t>
            </a:r>
          </a:p>
        </p:txBody>
      </p:sp>
    </p:spTree>
    <p:extLst>
      <p:ext uri="{BB962C8B-B14F-4D97-AF65-F5344CB8AC3E}">
        <p14:creationId xmlns:p14="http://schemas.microsoft.com/office/powerpoint/2010/main" val="1387380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 y="1685240"/>
            <a:ext cx="11631168" cy="3020037"/>
          </a:xfrm>
        </p:spPr>
        <p:txBody>
          <a:bodyPr/>
          <a:lstStyle/>
          <a:p>
            <a:pPr>
              <a:lnSpc>
                <a:spcPct val="150000"/>
              </a:lnSpc>
              <a:spcAft>
                <a:spcPts val="600"/>
              </a:spcAft>
            </a:pPr>
            <a:r>
              <a:rPr lang="EN-US" sz="2800" b="1"/>
              <a:t>Be a part of the community</a:t>
            </a:r>
            <a:br>
              <a:rPr lang="en-US" sz="2800" b="1">
                <a:solidFill>
                  <a:schemeClr val="tx1"/>
                </a:solidFill>
              </a:rPr>
            </a:br>
            <a:r>
              <a:rPr lang="EN-US" sz="2800" b="1"/>
              <a:t>Help shape the Windows experience for millions of people</a:t>
            </a:r>
            <a:br>
              <a:rPr lang="en-US" sz="2800" b="1">
                <a:solidFill>
                  <a:schemeClr val="tx1"/>
                </a:solidFill>
              </a:rPr>
            </a:br>
            <a:r>
              <a:rPr lang="EN-US" sz="2800" b="1"/>
              <a:t>Get early access to releases</a:t>
            </a:r>
            <a:br>
              <a:rPr lang="en-US" sz="2800">
                <a:solidFill>
                  <a:schemeClr val="tx1"/>
                </a:solidFill>
              </a:rPr>
            </a:br>
            <a:r>
              <a:rPr lang="EN-US" sz="2800" b="1"/>
              <a:t>Deploy Windows 10 devices efficiently</a:t>
            </a:r>
            <a:br>
              <a:rPr lang="en-US" sz="2400" b="1">
                <a:solidFill>
                  <a:schemeClr val="tx1"/>
                </a:solidFill>
              </a:rPr>
            </a:br>
            <a:br>
              <a:rPr lang="en-US" sz="2400" b="1">
                <a:solidFill>
                  <a:schemeClr val="tx1"/>
                </a:solidFill>
              </a:rPr>
            </a:br>
            <a:br>
              <a:rPr lang="en-US" sz="2400">
                <a:solidFill>
                  <a:schemeClr val="tx1"/>
                </a:solidFill>
              </a:rPr>
            </a:br>
            <a:endParaRPr lang="en-US" sz="1800">
              <a:solidFill>
                <a:schemeClr val="tx1"/>
              </a:solidFill>
            </a:endParaRPr>
          </a:p>
        </p:txBody>
      </p:sp>
      <p:sp>
        <p:nvSpPr>
          <p:cNvPr id="6" name="Title 1"/>
          <p:cNvSpPr txBox="1">
            <a:spLocks/>
          </p:cNvSpPr>
          <p:nvPr/>
        </p:nvSpPr>
        <p:spPr bwMode="auto">
          <a:xfrm>
            <a:off x="274639" y="295274"/>
            <a:ext cx="11889564" cy="917575"/>
          </a:xfrm>
          <a:prstGeom prst="rect">
            <a:avLst/>
          </a:prstGeom>
          <a:noFill/>
        </p:spPr>
        <p:txBody>
          <a:bodyPr vert="horz" wrap="square" lIns="146304" tIns="91440" rIns="146304" bIns="91440" rtlCol="0" anchor="t" anchorCtr="0">
            <a:noAutofit/>
          </a:bodyPr>
          <a:lstStyle>
            <a:lvl1pPr algn="l" defTabSz="932742" rtl="0" eaLnBrk="1" latinLnBrk="0" hangingPunct="1">
              <a:lnSpc>
                <a:spcPct val="90000"/>
              </a:lnSpc>
              <a:spcBef>
                <a:spcPct val="0"/>
              </a:spcBef>
              <a:buNone/>
              <a:defRPr lang="en-US" sz="5400" b="0" kern="1200" cap="none" spc="-100" baseline="0">
                <a:ln w="3175">
                  <a:noFill/>
                </a:ln>
                <a:gradFill>
                  <a:gsLst>
                    <a:gs pos="57576">
                      <a:srgbClr val="FFFFFF"/>
                    </a:gs>
                    <a:gs pos="35000">
                      <a:srgbClr val="FFFFFF"/>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100" normalizeH="0" baseline="0" noProof="0">
                <a:ln w="3175">
                  <a:noFill/>
                </a:ln>
                <a:gradFill>
                  <a:gsLst>
                    <a:gs pos="57576">
                      <a:srgbClr val="FFFFFF"/>
                    </a:gs>
                    <a:gs pos="35000">
                      <a:srgbClr val="FFFFFF"/>
                    </a:gs>
                  </a:gsLst>
                  <a:lin ang="5400000" scaled="0"/>
                </a:gradFill>
                <a:effectLst/>
                <a:uLnTx/>
                <a:uFillTx/>
                <a:latin typeface="+mj-lt"/>
                <a:ea typeface="+mn-ea"/>
                <a:cs typeface="Segoe UI" pitchFamily="34" charset="0"/>
              </a:rPr>
              <a:t>Windows Insider Program</a:t>
            </a:r>
          </a:p>
        </p:txBody>
      </p:sp>
      <p:sp>
        <p:nvSpPr>
          <p:cNvPr id="5" name="Rectangle 4"/>
          <p:cNvSpPr/>
          <p:nvPr/>
        </p:nvSpPr>
        <p:spPr>
          <a:xfrm>
            <a:off x="1719354" y="4705277"/>
            <a:ext cx="9000134" cy="58477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100" normalizeH="0" baseline="0" noProof="0">
                <a:ln w="3175">
                  <a:noFill/>
                </a:ln>
                <a:gradFill>
                  <a:gsLst>
                    <a:gs pos="57576">
                      <a:srgbClr val="FFFFFF"/>
                    </a:gs>
                    <a:gs pos="35000">
                      <a:srgbClr val="FFFFFF"/>
                    </a:gs>
                  </a:gsLst>
                  <a:lin ang="5400000" scaled="0"/>
                </a:gradFill>
                <a:effectLst/>
                <a:uLnTx/>
                <a:uFillTx/>
                <a:latin typeface="+mj-lt"/>
                <a:cs typeface="Segoe UI" pitchFamily="34" charset="0"/>
              </a:rPr>
              <a:t>Visit the Insiders at the Microsoft Showcase in Expo Hall</a:t>
            </a:r>
          </a:p>
        </p:txBody>
      </p:sp>
      <p:sp>
        <p:nvSpPr>
          <p:cNvPr id="7" name="Rectangle 6"/>
          <p:cNvSpPr/>
          <p:nvPr/>
        </p:nvSpPr>
        <p:spPr>
          <a:xfrm>
            <a:off x="7498080" y="5988208"/>
            <a:ext cx="4570841" cy="584775"/>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100" normalizeH="0" baseline="0" noProof="0">
                <a:ln w="3175">
                  <a:noFill/>
                </a:ln>
                <a:gradFill>
                  <a:gsLst>
                    <a:gs pos="57576">
                      <a:srgbClr val="FFFFFF"/>
                    </a:gs>
                    <a:gs pos="35000">
                      <a:srgbClr val="FFFFFF"/>
                    </a:gs>
                  </a:gsLst>
                  <a:lin ang="5400000" scaled="0"/>
                </a:gradFill>
                <a:effectLst/>
                <a:uLnTx/>
                <a:uFillTx/>
                <a:latin typeface="+mj-lt"/>
                <a:cs typeface="Segoe UI" pitchFamily="34" charset="0"/>
              </a:rPr>
              <a:t>http://insider.windows.com</a:t>
            </a:r>
          </a:p>
        </p:txBody>
      </p:sp>
    </p:spTree>
    <p:extLst>
      <p:ext uri="{BB962C8B-B14F-4D97-AF65-F5344CB8AC3E}">
        <p14:creationId xmlns:p14="http://schemas.microsoft.com/office/powerpoint/2010/main" val="419782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Text Placeholder 5"/>
          <p:cNvSpPr txBox="1">
            <a:spLocks/>
          </p:cNvSpPr>
          <p:nvPr/>
        </p:nvSpPr>
        <p:spPr>
          <a:xfrm>
            <a:off x="5380037" y="4640262"/>
            <a:ext cx="6858000" cy="2179058"/>
          </a:xfrm>
          <a:prstGeom prst="rect">
            <a:avLst/>
          </a:prstGeom>
        </p:spPr>
        <p:txBody>
          <a:bodyPr vert="horz" wrap="square" lIns="146304" tIns="91440" rIns="146304" bIns="91440" rtlCol="0">
            <a:spAutoFit/>
          </a:bodyPr>
          <a:lstStyle>
            <a:lvl1pPr marL="0"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20354">
                      <a:schemeClr val="tx2"/>
                    </a:gs>
                    <a:gs pos="40000">
                      <a:schemeClr val="tx2"/>
                    </a:gs>
                  </a:gsLst>
                  <a:lin ang="5400000" scaled="0"/>
                </a:gradFill>
                <a:latin typeface="+mj-lt"/>
                <a:ea typeface="+mn-ea"/>
                <a:cs typeface="+mn-cs"/>
              </a:defRPr>
            </a:lvl1pPr>
            <a:lvl2pPr marL="0" marR="0" indent="0" algn="l" defTabSz="932667" rtl="0" eaLnBrk="1" fontAlgn="auto" latinLnBrk="0" hangingPunct="1">
              <a:lnSpc>
                <a:spcPct val="90000"/>
              </a:lnSpc>
              <a:spcBef>
                <a:spcPct val="20000"/>
              </a:spcBef>
              <a:spcAft>
                <a:spcPts val="0"/>
              </a:spcAft>
              <a:buClr>
                <a:schemeClr val="tx1"/>
              </a:buClr>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582"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57163"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685745"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ct val="0"/>
              </a:spcBef>
              <a:spcAft>
                <a:spcPts val="0"/>
              </a:spcAft>
              <a:buClr>
                <a:schemeClr val="tx1"/>
              </a:buClr>
              <a:buSzPct val="90000"/>
              <a:buFont typeface="Wingdings" panose="05000000000000000000" pitchFamily="2" charset="2"/>
              <a:buNone/>
              <a:tabLst/>
              <a:defRPr/>
            </a:pP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rPr>
              <a:t>From your PC or Tablet visit MyIgnite at </a:t>
            </a: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hlinkClick r:id="rId3"/>
              </a:rPr>
              <a:t>http://myignite.microsoft.com</a:t>
            </a:r>
            <a:endPar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endParaRPr>
          </a:p>
          <a:p>
            <a:pPr marL="0" marR="0" lvl="0" indent="0" algn="l" defTabSz="932742" rtl="0" eaLnBrk="1" fontAlgn="auto" latinLnBrk="0" hangingPunct="1">
              <a:lnSpc>
                <a:spcPct val="90000"/>
              </a:lnSpc>
              <a:spcBef>
                <a:spcPct val="0"/>
              </a:spcBef>
              <a:spcAft>
                <a:spcPts val="0"/>
              </a:spcAft>
              <a:buClr>
                <a:schemeClr val="tx1"/>
              </a:buClr>
              <a:buSzPct val="90000"/>
              <a:buFont typeface="Wingdings" panose="05000000000000000000" pitchFamily="2" charset="2"/>
              <a:buNone/>
              <a:tabLst/>
              <a:defRPr/>
            </a:pPr>
            <a:endPar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endParaRPr>
          </a:p>
          <a:p>
            <a:pPr marL="0" marR="0" lvl="0" indent="0" algn="l" defTabSz="932742" rtl="0" eaLnBrk="1" fontAlgn="auto" latinLnBrk="0" hangingPunct="1">
              <a:lnSpc>
                <a:spcPct val="90000"/>
              </a:lnSpc>
              <a:spcBef>
                <a:spcPct val="0"/>
              </a:spcBef>
              <a:spcAft>
                <a:spcPts val="0"/>
              </a:spcAft>
              <a:buClr>
                <a:schemeClr val="tx1"/>
              </a:buClr>
              <a:buSzPct val="90000"/>
              <a:buFont typeface="Wingdings" panose="05000000000000000000" pitchFamily="2" charset="2"/>
              <a:buNone/>
              <a:tabLst/>
              <a:defRPr/>
            </a:pP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rPr>
              <a:t>From your phone download and use the Ignite Mobile App by scanning  the QR code above or visiting </a:t>
            </a: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hlinkClick r:id="rId4"/>
              </a:rPr>
              <a:t>https://aka.ms/ignite.mobileapp</a:t>
            </a: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rPr>
              <a:t> </a:t>
            </a:r>
          </a:p>
        </p:txBody>
      </p:sp>
      <p:sp>
        <p:nvSpPr>
          <p:cNvPr id="11" name="Title 1"/>
          <p:cNvSpPr txBox="1">
            <a:spLocks/>
          </p:cNvSpPr>
          <p:nvPr/>
        </p:nvSpPr>
        <p:spPr>
          <a:xfrm>
            <a:off x="5380037" y="295274"/>
            <a:ext cx="6784166" cy="915989"/>
          </a:xfrm>
          <a:prstGeom prst="rect">
            <a:avLst/>
          </a:prstGeom>
        </p:spPr>
        <p:txBody>
          <a:bodyPr lIns="182880" tIns="146304" rIns="182880" bIns="146304"/>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80000"/>
              </a:lnSpc>
              <a:spcBef>
                <a:spcPct val="0"/>
              </a:spcBef>
              <a:spcAft>
                <a:spcPts val="0"/>
              </a:spcAft>
              <a:buClrTx/>
              <a:buSzTx/>
              <a:buFontTx/>
              <a:buNone/>
              <a:tabLst/>
              <a:defRPr/>
            </a:pPr>
            <a:r>
              <a:rPr kumimoji="0" lang="en-US" sz="4000" b="0" i="0" u="none" strike="noStrike" kern="1200" cap="none" spc="-102" normalizeH="0" baseline="0" noProof="0" dirty="0">
                <a:ln w="3175">
                  <a:noFill/>
                </a:ln>
                <a:gradFill>
                  <a:gsLst>
                    <a:gs pos="24779">
                      <a:srgbClr val="292929"/>
                    </a:gs>
                    <a:gs pos="52000">
                      <a:srgbClr val="292929"/>
                    </a:gs>
                  </a:gsLst>
                  <a:lin ang="5400000" scaled="1"/>
                </a:gradFill>
                <a:effectLst/>
                <a:uLnTx/>
                <a:uFillTx/>
                <a:latin typeface="+mj-lt"/>
                <a:ea typeface="+mn-ea"/>
                <a:cs typeface="Segoe UI" pitchFamily="34" charset="0"/>
              </a:rPr>
              <a:t>Please evaluate this session</a:t>
            </a:r>
          </a:p>
          <a:p>
            <a:pPr marL="0" marR="0" lvl="0" indent="0" algn="l" defTabSz="932742" rtl="0" eaLnBrk="1" fontAlgn="auto" latinLnBrk="0" hangingPunct="1">
              <a:lnSpc>
                <a:spcPct val="80000"/>
              </a:lnSpc>
              <a:spcBef>
                <a:spcPct val="0"/>
              </a:spcBef>
              <a:spcAft>
                <a:spcPts val="0"/>
              </a:spcAft>
              <a:buClrTx/>
              <a:buSzTx/>
              <a:buFontTx/>
              <a:buNone/>
              <a:tabLst/>
              <a:defRPr/>
            </a:pPr>
            <a:r>
              <a:rPr kumimoji="0" lang="en-US" sz="3200" b="0" i="0" u="none" strike="noStrike" kern="1200" cap="none" spc="-102" normalizeH="0" baseline="0" noProof="0" dirty="0">
                <a:ln w="3175">
                  <a:noFill/>
                </a:ln>
                <a:gradFill>
                  <a:gsLst>
                    <a:gs pos="24779">
                      <a:srgbClr val="292929"/>
                    </a:gs>
                    <a:gs pos="52000">
                      <a:srgbClr val="292929"/>
                    </a:gs>
                  </a:gsLst>
                  <a:lin ang="5400000" scaled="1"/>
                </a:gradFill>
                <a:effectLst/>
                <a:uLnTx/>
                <a:uFillTx/>
                <a:latin typeface="+mj-lt"/>
                <a:ea typeface="+mn-ea"/>
                <a:cs typeface="Segoe UI" pitchFamily="34" charset="0"/>
              </a:rPr>
              <a:t>Your feedback is important to us!</a:t>
            </a:r>
            <a:endParaRPr kumimoji="0" lang="en-US" sz="3600" b="0" i="0" u="none" strike="noStrike" kern="1200" cap="none" spc="-102" normalizeH="0" baseline="0" noProof="0" dirty="0">
              <a:ln w="3175">
                <a:noFill/>
              </a:ln>
              <a:gradFill>
                <a:gsLst>
                  <a:gs pos="24779">
                    <a:srgbClr val="292929"/>
                  </a:gs>
                  <a:gs pos="52000">
                    <a:srgbClr val="292929"/>
                  </a:gs>
                </a:gsLst>
                <a:lin ang="5400000" scaled="1"/>
              </a:gradFill>
              <a:effectLst/>
              <a:uLnTx/>
              <a:uFillTx/>
              <a:latin typeface="+mj-lt"/>
              <a:ea typeface="+mn-ea"/>
              <a:cs typeface="Segoe UI" pitchFamily="34" charset="0"/>
            </a:endParaRPr>
          </a:p>
        </p:txBody>
      </p:sp>
      <p:pic>
        <p:nvPicPr>
          <p:cNvPr id="14" name="Picture 13"/>
          <p:cNvPicPr>
            <a:picLocks noChangeAspect="1"/>
          </p:cNvPicPr>
          <p:nvPr/>
        </p:nvPicPr>
        <p:blipFill rotWithShape="1">
          <a:blip r:embed="rId5"/>
          <a:srcRect l="17119" r="5881"/>
          <a:stretch/>
        </p:blipFill>
        <p:spPr>
          <a:xfrm>
            <a:off x="0" y="-1"/>
            <a:ext cx="4925696" cy="6995160"/>
          </a:xfrm>
          <a:prstGeom prst="rect">
            <a:avLst/>
          </a:prstGeom>
        </p:spPr>
      </p:pic>
      <p:pic>
        <p:nvPicPr>
          <p:cNvPr id="2" name="Picture 1"/>
          <p:cNvPicPr>
            <a:picLocks noChangeAspect="1"/>
          </p:cNvPicPr>
          <p:nvPr/>
        </p:nvPicPr>
        <p:blipFill>
          <a:blip r:embed="rId6"/>
          <a:stretch>
            <a:fillRect/>
          </a:stretch>
        </p:blipFill>
        <p:spPr>
          <a:xfrm>
            <a:off x="7118985" y="1478816"/>
            <a:ext cx="3124200" cy="3124200"/>
          </a:xfrm>
          <a:prstGeom prst="rect">
            <a:avLst/>
          </a:prstGeom>
        </p:spPr>
      </p:pic>
    </p:spTree>
    <p:extLst>
      <p:ext uri="{BB962C8B-B14F-4D97-AF65-F5344CB8AC3E}">
        <p14:creationId xmlns:p14="http://schemas.microsoft.com/office/powerpoint/2010/main" val="2449528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7836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4"/>
          <p:cNvSpPr>
            <a:spLocks noGrp="1"/>
          </p:cNvSpPr>
          <p:nvPr>
            <p:ph type="body" sz="quarter" idx="10"/>
          </p:nvPr>
        </p:nvSpPr>
        <p:spPr>
          <a:xfrm>
            <a:off x="275004" y="1394165"/>
            <a:ext cx="11356166" cy="2985433"/>
          </a:xfrm>
        </p:spPr>
        <p:txBody>
          <a:bodyPr/>
          <a:lstStyle/>
          <a:p>
            <a:pPr marL="0" indent="0">
              <a:buNone/>
            </a:pPr>
            <a:r>
              <a:rPr lang="en-US" sz="3600" dirty="0">
                <a:solidFill>
                  <a:schemeClr val="tx2"/>
                </a:solidFill>
              </a:rPr>
              <a:t>Azure AD Join</a:t>
            </a:r>
          </a:p>
          <a:p>
            <a:pPr marL="241300" lvl="1" indent="0">
              <a:buNone/>
            </a:pPr>
            <a:r>
              <a:rPr lang="en-US" dirty="0">
                <a:solidFill>
                  <a:schemeClr val="tx2"/>
                </a:solidFill>
                <a:latin typeface="+mj-lt"/>
                <a:hlinkClick r:id="rId3"/>
              </a:rPr>
              <a:t>Overview</a:t>
            </a:r>
            <a:endParaRPr lang="en-US" dirty="0">
              <a:solidFill>
                <a:schemeClr val="tx2"/>
              </a:solidFill>
              <a:latin typeface="+mj-lt"/>
            </a:endParaRPr>
          </a:p>
          <a:p>
            <a:pPr marL="241300" lvl="1" indent="0">
              <a:buNone/>
            </a:pPr>
            <a:r>
              <a:rPr lang="en-US" dirty="0">
                <a:solidFill>
                  <a:schemeClr val="tx2"/>
                </a:solidFill>
                <a:latin typeface="+mj-lt"/>
                <a:hlinkClick r:id="rId4"/>
              </a:rPr>
              <a:t>Azure AD Join on Windows 10 devices</a:t>
            </a:r>
            <a:endParaRPr lang="en-US" dirty="0">
              <a:solidFill>
                <a:schemeClr val="tx2"/>
              </a:solidFill>
              <a:latin typeface="+mj-lt"/>
            </a:endParaRPr>
          </a:p>
          <a:p>
            <a:pPr marL="241300" lvl="1" indent="0">
              <a:buNone/>
            </a:pPr>
            <a:r>
              <a:rPr lang="en-US" dirty="0">
                <a:solidFill>
                  <a:schemeClr val="tx2"/>
                </a:solidFill>
                <a:latin typeface="+mj-lt"/>
                <a:hlinkClick r:id="rId5"/>
              </a:rPr>
              <a:t>Azure AD and Identity Show: Azure AD Join in Windows 10</a:t>
            </a:r>
            <a:endParaRPr lang="en-US" dirty="0">
              <a:solidFill>
                <a:schemeClr val="tx2"/>
              </a:solidFill>
              <a:latin typeface="+mj-lt"/>
            </a:endParaRPr>
          </a:p>
          <a:p>
            <a:pPr marL="241300" lvl="1" indent="0">
              <a:buNone/>
            </a:pPr>
            <a:endParaRPr lang="en-US" dirty="0">
              <a:solidFill>
                <a:schemeClr val="tx2"/>
              </a:solidFill>
              <a:latin typeface="+mj-lt"/>
            </a:endParaRPr>
          </a:p>
          <a:p>
            <a:pPr marL="0" indent="0">
              <a:buNone/>
            </a:pPr>
            <a:r>
              <a:rPr lang="en-US" sz="3600" dirty="0">
                <a:solidFill>
                  <a:schemeClr val="tx2"/>
                </a:solidFill>
              </a:rPr>
              <a:t>Domain Join</a:t>
            </a:r>
          </a:p>
          <a:p>
            <a:pPr marL="241300" lvl="1" indent="0">
              <a:buNone/>
            </a:pPr>
            <a:r>
              <a:rPr lang="en-US" dirty="0">
                <a:solidFill>
                  <a:schemeClr val="tx2"/>
                </a:solidFill>
                <a:latin typeface="+mj-lt"/>
                <a:hlinkClick r:id="rId6"/>
              </a:rPr>
              <a:t>Microsoft Azure Active Directory and Windows 10: Better Together for Work or School</a:t>
            </a:r>
            <a:endParaRPr lang="en-US" dirty="0">
              <a:solidFill>
                <a:schemeClr val="tx2"/>
              </a:solidFill>
              <a:latin typeface="+mj-lt"/>
            </a:endParaRPr>
          </a:p>
        </p:txBody>
      </p:sp>
      <p:sp>
        <p:nvSpPr>
          <p:cNvPr id="8" name="Title 1"/>
          <p:cNvSpPr>
            <a:spLocks noGrp="1"/>
          </p:cNvSpPr>
          <p:nvPr>
            <p:ph type="title"/>
          </p:nvPr>
        </p:nvSpPr>
        <p:spPr>
          <a:xfrm>
            <a:off x="274639" y="295274"/>
            <a:ext cx="11889564" cy="917575"/>
          </a:xfrm>
        </p:spPr>
        <p:txBody>
          <a:bodyPr/>
          <a:lstStyle/>
          <a:p>
            <a:r>
              <a:rPr lang="en-US" dirty="0"/>
              <a:t>Resources</a:t>
            </a:r>
          </a:p>
        </p:txBody>
      </p:sp>
    </p:spTree>
    <p:extLst>
      <p:ext uri="{BB962C8B-B14F-4D97-AF65-F5344CB8AC3E}">
        <p14:creationId xmlns:p14="http://schemas.microsoft.com/office/powerpoint/2010/main" val="1520914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a:spLocks noGrp="1"/>
          </p:cNvSpPr>
          <p:nvPr>
            <p:ph type="body" sz="quarter" idx="10"/>
          </p:nvPr>
        </p:nvSpPr>
        <p:spPr>
          <a:xfrm>
            <a:off x="274639" y="1485604"/>
            <a:ext cx="10363200" cy="7335854"/>
          </a:xfrm>
        </p:spPr>
        <p:txBody>
          <a:bodyPr/>
          <a:lstStyle/>
          <a:p>
            <a:pPr marL="0" indent="0">
              <a:buNone/>
            </a:pPr>
            <a:r>
              <a:rPr lang="en-US" sz="3600" dirty="0">
                <a:solidFill>
                  <a:schemeClr val="tx2"/>
                </a:solidFill>
              </a:rPr>
              <a:t>Web Account Manager</a:t>
            </a:r>
          </a:p>
          <a:p>
            <a:pPr marL="241300" lvl="1" indent="0">
              <a:buNone/>
            </a:pPr>
            <a:r>
              <a:rPr lang="en-US" dirty="0">
                <a:solidFill>
                  <a:schemeClr val="tx2"/>
                </a:solidFill>
                <a:latin typeface="+mj-lt"/>
                <a:hlinkClick r:id="rId3"/>
              </a:rPr>
              <a:t>App APIs</a:t>
            </a:r>
            <a:endParaRPr lang="en-US" dirty="0">
              <a:solidFill>
                <a:schemeClr val="tx2"/>
              </a:solidFill>
              <a:latin typeface="+mj-lt"/>
            </a:endParaRPr>
          </a:p>
          <a:p>
            <a:pPr marL="241300" lvl="1" indent="0">
              <a:buNone/>
            </a:pPr>
            <a:r>
              <a:rPr lang="en-US" dirty="0" err="1">
                <a:solidFill>
                  <a:schemeClr val="tx2"/>
                </a:solidFill>
                <a:latin typeface="+mj-lt"/>
                <a:hlinkClick r:id="rId4"/>
              </a:rPr>
              <a:t>WebAccountProvider</a:t>
            </a:r>
            <a:r>
              <a:rPr lang="en-US" dirty="0">
                <a:solidFill>
                  <a:schemeClr val="tx2"/>
                </a:solidFill>
                <a:latin typeface="+mj-lt"/>
                <a:hlinkClick r:id="rId4"/>
              </a:rPr>
              <a:t> APIs</a:t>
            </a:r>
            <a:endParaRPr lang="en-US" dirty="0">
              <a:solidFill>
                <a:schemeClr val="tx2"/>
              </a:solidFill>
              <a:latin typeface="+mj-lt"/>
            </a:endParaRPr>
          </a:p>
          <a:p>
            <a:pPr marL="241300" lvl="1" indent="0">
              <a:buNone/>
            </a:pPr>
            <a:r>
              <a:rPr lang="en-US" dirty="0">
                <a:solidFill>
                  <a:schemeClr val="tx2"/>
                </a:solidFill>
                <a:latin typeface="+mj-lt"/>
                <a:hlinkClick r:id="rId5"/>
              </a:rPr>
              <a:t>Build 2015 – SSO with Secure Authentication</a:t>
            </a:r>
            <a:endParaRPr lang="en-US" dirty="0">
              <a:solidFill>
                <a:schemeClr val="tx2"/>
              </a:solidFill>
              <a:latin typeface="+mj-lt"/>
            </a:endParaRPr>
          </a:p>
          <a:p>
            <a:pPr marL="0" indent="0">
              <a:buNone/>
            </a:pPr>
            <a:endParaRPr lang="en-US" sz="1000" dirty="0">
              <a:solidFill>
                <a:schemeClr val="tx2"/>
              </a:solidFill>
            </a:endParaRPr>
          </a:p>
          <a:p>
            <a:pPr marL="0" indent="0">
              <a:buNone/>
            </a:pPr>
            <a:r>
              <a:rPr lang="en-US" sz="3600" dirty="0">
                <a:solidFill>
                  <a:schemeClr val="tx2"/>
                </a:solidFill>
              </a:rPr>
              <a:t>SDK </a:t>
            </a:r>
            <a:r>
              <a:rPr lang="en-US" sz="3600" dirty="0">
                <a:solidFill>
                  <a:schemeClr val="tx2"/>
                </a:solidFill>
                <a:hlinkClick r:id="rId6"/>
              </a:rPr>
              <a:t>samples</a:t>
            </a:r>
            <a:endParaRPr lang="en-US" sz="3600" dirty="0">
              <a:solidFill>
                <a:schemeClr val="tx2"/>
              </a:solidFill>
            </a:endParaRPr>
          </a:p>
          <a:p>
            <a:pPr marL="0" indent="0">
              <a:buNone/>
            </a:pPr>
            <a:endParaRPr lang="en-US" sz="1000" dirty="0">
              <a:solidFill>
                <a:schemeClr val="tx2"/>
              </a:solidFill>
            </a:endParaRPr>
          </a:p>
          <a:p>
            <a:pPr marL="0" indent="0">
              <a:buNone/>
            </a:pPr>
            <a:endParaRPr lang="en-US" sz="100" dirty="0">
              <a:solidFill>
                <a:schemeClr val="tx2"/>
              </a:solidFill>
            </a:endParaRPr>
          </a:p>
          <a:p>
            <a:pPr marL="0" indent="0">
              <a:buNone/>
            </a:pPr>
            <a:r>
              <a:rPr lang="en-US" sz="3600" dirty="0">
                <a:solidFill>
                  <a:schemeClr val="tx2"/>
                </a:solidFill>
              </a:rPr>
              <a:t>Other relevant sessions</a:t>
            </a:r>
          </a:p>
          <a:p>
            <a:pPr marL="241300" lvl="1" indent="0">
              <a:buNone/>
            </a:pPr>
            <a:r>
              <a:rPr lang="en-US" sz="2000" dirty="0">
                <a:solidFill>
                  <a:schemeClr val="tx2"/>
                </a:solidFill>
                <a:latin typeface="+mj-lt"/>
              </a:rPr>
              <a:t>3-767: </a:t>
            </a:r>
            <a:r>
              <a:rPr lang="en-US" sz="2000" dirty="0">
                <a:solidFill>
                  <a:schemeClr val="tx2"/>
                </a:solidFill>
                <a:latin typeface="+mj-lt"/>
                <a:hlinkClick r:id="rId7"/>
              </a:rPr>
              <a:t>Building Universal Windows Apps with Office 365 APIs</a:t>
            </a:r>
            <a:endParaRPr lang="en-US" sz="2000" dirty="0">
              <a:solidFill>
                <a:schemeClr val="tx2"/>
              </a:solidFill>
              <a:latin typeface="+mj-lt"/>
            </a:endParaRPr>
          </a:p>
          <a:p>
            <a:pPr marL="241300" lvl="1" indent="0">
              <a:buNone/>
            </a:pPr>
            <a:r>
              <a:rPr lang="en-US" sz="2000" dirty="0">
                <a:solidFill>
                  <a:schemeClr val="tx2"/>
                </a:solidFill>
                <a:latin typeface="+mj-lt"/>
              </a:rPr>
              <a:t>2-769: </a:t>
            </a:r>
            <a:r>
              <a:rPr lang="en-US" sz="2000" dirty="0">
                <a:solidFill>
                  <a:schemeClr val="tx2"/>
                </a:solidFill>
                <a:latin typeface="+mj-lt"/>
                <a:hlinkClick r:id="rId8"/>
              </a:rPr>
              <a:t>Develop Modern Native Application with Azure Active Directory</a:t>
            </a:r>
            <a:endParaRPr lang="en-US" sz="2000" dirty="0">
              <a:solidFill>
                <a:schemeClr val="tx2"/>
              </a:solidFill>
              <a:latin typeface="+mj-lt"/>
            </a:endParaRPr>
          </a:p>
          <a:p>
            <a:pPr marL="241300" lvl="1" indent="0">
              <a:buNone/>
            </a:pPr>
            <a:r>
              <a:rPr lang="en-US" sz="2000" dirty="0">
                <a:solidFill>
                  <a:schemeClr val="tx2"/>
                </a:solidFill>
                <a:latin typeface="+mj-lt"/>
              </a:rPr>
              <a:t>2-639: </a:t>
            </a:r>
            <a:r>
              <a:rPr lang="en-US" sz="2000" dirty="0">
                <a:solidFill>
                  <a:schemeClr val="tx2"/>
                </a:solidFill>
                <a:latin typeface="+mj-lt"/>
                <a:hlinkClick r:id="rId9"/>
              </a:rPr>
              <a:t>Microsoft Passport and Windows Hello</a:t>
            </a:r>
            <a:endParaRPr lang="en-US" sz="2000" dirty="0">
              <a:solidFill>
                <a:schemeClr val="tx2"/>
              </a:solidFill>
              <a:latin typeface="+mj-lt"/>
            </a:endParaRPr>
          </a:p>
          <a:p>
            <a:pPr marL="241300" lvl="1" indent="0">
              <a:buNone/>
            </a:pPr>
            <a:r>
              <a:rPr lang="en-US" sz="2000" dirty="0">
                <a:solidFill>
                  <a:schemeClr val="tx2"/>
                </a:solidFill>
                <a:latin typeface="+mj-lt"/>
              </a:rPr>
              <a:t>3-765: </a:t>
            </a:r>
            <a:r>
              <a:rPr lang="en-US" sz="2000" dirty="0">
                <a:solidFill>
                  <a:schemeClr val="tx2"/>
                </a:solidFill>
                <a:latin typeface="+mj-lt"/>
                <a:hlinkClick r:id="rId10"/>
              </a:rPr>
              <a:t>App-to-App Communication: Building a Web of Apps</a:t>
            </a:r>
            <a:endParaRPr lang="en-US" sz="2000" dirty="0">
              <a:solidFill>
                <a:schemeClr val="tx2"/>
              </a:solidFill>
              <a:latin typeface="+mj-lt"/>
            </a:endParaRPr>
          </a:p>
          <a:p>
            <a:pPr marL="241300" lvl="1" indent="0">
              <a:buNone/>
            </a:pPr>
            <a:r>
              <a:rPr lang="en-US" sz="2000" dirty="0">
                <a:solidFill>
                  <a:schemeClr val="tx2"/>
                </a:solidFill>
                <a:latin typeface="+mj-lt"/>
              </a:rPr>
              <a:t>3-654: </a:t>
            </a:r>
            <a:r>
              <a:rPr lang="en-US" sz="2000" dirty="0">
                <a:solidFill>
                  <a:schemeClr val="tx2"/>
                </a:solidFill>
                <a:latin typeface="+mj-lt"/>
                <a:hlinkClick r:id="rId11"/>
              </a:rPr>
              <a:t>Managing Mobile Devices and Applications in an Enterprise</a:t>
            </a:r>
            <a:endParaRPr lang="en-US" sz="2000" dirty="0">
              <a:solidFill>
                <a:schemeClr val="tx2"/>
              </a:solidFill>
              <a:latin typeface="+mj-lt"/>
            </a:endParaRPr>
          </a:p>
          <a:p>
            <a:pPr marL="0" indent="0">
              <a:buNone/>
            </a:pPr>
            <a:endParaRPr lang="en-US" sz="2000" dirty="0">
              <a:solidFill>
                <a:schemeClr val="tx2"/>
              </a:solidFill>
            </a:endParaRPr>
          </a:p>
          <a:p>
            <a:pPr marL="0" indent="0">
              <a:buNone/>
            </a:pPr>
            <a:endParaRPr lang="en-US" sz="3600" dirty="0">
              <a:solidFill>
                <a:schemeClr val="tx2"/>
              </a:solidFill>
            </a:endParaRPr>
          </a:p>
          <a:p>
            <a:pPr marL="0" indent="0">
              <a:buNone/>
            </a:pPr>
            <a:endParaRPr lang="en-US" sz="3600" dirty="0">
              <a:solidFill>
                <a:schemeClr val="tx2"/>
              </a:solidFill>
            </a:endParaRPr>
          </a:p>
          <a:p>
            <a:pPr marL="0" indent="0">
              <a:buNone/>
            </a:pPr>
            <a:endParaRPr lang="en-US" sz="3600" dirty="0">
              <a:solidFill>
                <a:schemeClr val="tx2"/>
              </a:solidFill>
            </a:endParaRPr>
          </a:p>
        </p:txBody>
      </p:sp>
      <p:sp>
        <p:nvSpPr>
          <p:cNvPr id="9" name="Title 1"/>
          <p:cNvSpPr>
            <a:spLocks noGrp="1"/>
          </p:cNvSpPr>
          <p:nvPr>
            <p:ph type="title"/>
          </p:nvPr>
        </p:nvSpPr>
        <p:spPr>
          <a:xfrm>
            <a:off x="274639" y="295274"/>
            <a:ext cx="11889564" cy="917575"/>
          </a:xfrm>
        </p:spPr>
        <p:txBody>
          <a:bodyPr/>
          <a:lstStyle/>
          <a:p>
            <a:r>
              <a:rPr lang="en-US" dirty="0"/>
              <a:t>Resources</a:t>
            </a:r>
          </a:p>
        </p:txBody>
      </p:sp>
    </p:spTree>
    <p:extLst>
      <p:ext uri="{BB962C8B-B14F-4D97-AF65-F5344CB8AC3E}">
        <p14:creationId xmlns:p14="http://schemas.microsoft.com/office/powerpoint/2010/main" val="1954149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Group 33"/>
          <p:cNvGrpSpPr/>
          <p:nvPr/>
        </p:nvGrpSpPr>
        <p:grpSpPr>
          <a:xfrm>
            <a:off x="512117" y="1648178"/>
            <a:ext cx="3657600" cy="5260623"/>
            <a:chOff x="274638" y="1648178"/>
            <a:chExt cx="3657600" cy="5260623"/>
          </a:xfrm>
        </p:grpSpPr>
        <p:sp>
          <p:nvSpPr>
            <p:cNvPr id="35" name="Rectangle 34"/>
            <p:cNvSpPr/>
            <p:nvPr/>
          </p:nvSpPr>
          <p:spPr bwMode="auto">
            <a:xfrm>
              <a:off x="274638" y="4755974"/>
              <a:ext cx="3611880" cy="45720"/>
            </a:xfrm>
            <a:prstGeom prst="rect">
              <a:avLst/>
            </a:prstGeom>
            <a:solidFill>
              <a:srgbClr val="92D050"/>
            </a:solidFill>
            <a:ln w="9525" cap="flat" cmpd="sng" algn="ctr">
              <a:noFill/>
              <a:prstDash val="solid"/>
              <a:headEnd type="none" w="med" len="med"/>
              <a:tailEnd type="none" w="med" len="med"/>
            </a:ln>
            <a:effectLst/>
          </p:spPr>
          <p:txBody>
            <a:bodyPr lIns="182880" tIns="146304" rIns="182880" bIns="146304"/>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FFFFFF">
                    <a:lumMod val="50000"/>
                  </a:srgbClr>
                </a:solidFill>
                <a:effectLst/>
                <a:uLnTx/>
                <a:uFillTx/>
                <a:latin typeface="Segoe UI Light"/>
                <a:ea typeface="Calibri" panose="020F0502020204030204" pitchFamily="34" charset="0"/>
                <a:cs typeface="Times New Roman" panose="02020603050405020304" pitchFamily="18" charset="0"/>
              </a:endParaRPr>
            </a:p>
          </p:txBody>
        </p:sp>
        <p:sp>
          <p:nvSpPr>
            <p:cNvPr id="36" name="Rectangle 35"/>
            <p:cNvSpPr/>
            <p:nvPr/>
          </p:nvSpPr>
          <p:spPr bwMode="auto">
            <a:xfrm>
              <a:off x="274638" y="4801695"/>
              <a:ext cx="3657600" cy="2107106"/>
            </a:xfrm>
            <a:prstGeom prst="rect">
              <a:avLst/>
            </a:prstGeom>
            <a:noFill/>
            <a:ln w="9525" cap="flat" cmpd="sng" algn="ctr">
              <a:noFill/>
              <a:prstDash val="solid"/>
              <a:headEnd type="none" w="med" len="med"/>
              <a:tailEnd type="none" w="med" len="med"/>
            </a:ln>
            <a:effectLst/>
          </p:spPr>
          <p:txBody>
            <a:bodyPr lIns="182880" tIns="146304" rIns="182880" bIns="146304"/>
            <a:lstStyle/>
            <a:p>
              <a:pPr marL="0" marR="0" lvl="0" indent="0" defTabSz="932688"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latin typeface="Segoe UI Light"/>
                </a:rPr>
                <a:t>of employees use personal devices for work purposes.*</a:t>
              </a:r>
              <a:endParaRPr kumimoji="0" lang="en-US" sz="2000" b="0" i="0" u="none" strike="noStrike" kern="0" cap="none" spc="0" normalizeH="0" baseline="0" noProof="0" dirty="0">
                <a:ln>
                  <a:noFill/>
                </a:ln>
                <a:solidFill>
                  <a:sysClr val="windowText" lastClr="000000"/>
                </a:solidFill>
                <a:effectLst/>
                <a:uLnTx/>
                <a:uFillTx/>
                <a:latin typeface="Segoe UI Light"/>
                <a:ea typeface="Calibri" panose="020F0502020204030204" pitchFamily="34" charset="0"/>
                <a:cs typeface="Times New Roman" panose="02020603050405020304" pitchFamily="18" charset="0"/>
              </a:endParaRPr>
            </a:p>
          </p:txBody>
        </p:sp>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7913" y="2093950"/>
              <a:ext cx="1830731" cy="1826644"/>
            </a:xfrm>
            <a:prstGeom prst="rect">
              <a:avLst/>
            </a:prstGeom>
          </p:spPr>
        </p:pic>
        <p:sp>
          <p:nvSpPr>
            <p:cNvPr id="38" name="Block Arc 37"/>
            <p:cNvSpPr/>
            <p:nvPr/>
          </p:nvSpPr>
          <p:spPr bwMode="auto">
            <a:xfrm>
              <a:off x="738612" y="1648178"/>
              <a:ext cx="2709332" cy="2709332"/>
            </a:xfrm>
            <a:prstGeom prst="blockArc">
              <a:avLst>
                <a:gd name="adj1" fmla="val 21403542"/>
                <a:gd name="adj2" fmla="val 21402991"/>
                <a:gd name="adj3" fmla="val 11249"/>
              </a:avLst>
            </a:prstGeom>
            <a:solidFill>
              <a:srgbClr val="404040">
                <a:lumMod val="95000"/>
              </a:srgbClr>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rgbClr val="FFFFFF">
                    <a:lumMod val="50000"/>
                  </a:srgbClr>
                </a:solidFill>
                <a:effectLst/>
                <a:uLnTx/>
                <a:uFillTx/>
              </a:endParaRPr>
            </a:p>
          </p:txBody>
        </p:sp>
      </p:grpSp>
      <p:grpSp>
        <p:nvGrpSpPr>
          <p:cNvPr id="39" name="Group 38"/>
          <p:cNvGrpSpPr/>
          <p:nvPr/>
        </p:nvGrpSpPr>
        <p:grpSpPr>
          <a:xfrm>
            <a:off x="7830119" y="1648178"/>
            <a:ext cx="3657600" cy="5260623"/>
            <a:chOff x="7592640" y="1648178"/>
            <a:chExt cx="3657600" cy="5260623"/>
          </a:xfrm>
        </p:grpSpPr>
        <p:sp>
          <p:nvSpPr>
            <p:cNvPr id="40" name="Rectangle 39"/>
            <p:cNvSpPr/>
            <p:nvPr/>
          </p:nvSpPr>
          <p:spPr bwMode="auto">
            <a:xfrm>
              <a:off x="7592640" y="4755974"/>
              <a:ext cx="3657600" cy="45720"/>
            </a:xfrm>
            <a:prstGeom prst="rect">
              <a:avLst/>
            </a:prstGeom>
            <a:solidFill>
              <a:srgbClr val="00BCF2"/>
            </a:solidFill>
            <a:ln w="9525" cap="flat" cmpd="sng" algn="ctr">
              <a:noFill/>
              <a:prstDash val="solid"/>
              <a:headEnd type="none" w="med" len="med"/>
              <a:tailEnd type="none" w="med" len="med"/>
            </a:ln>
            <a:effectLst/>
          </p:spPr>
          <p:txBody>
            <a:bodyPr lIns="182880" tIns="146304" rIns="182880" bIns="146304"/>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FFFFFF">
                    <a:lumMod val="50000"/>
                  </a:srgbClr>
                </a:solidFill>
                <a:effectLst/>
                <a:uLnTx/>
                <a:uFillTx/>
                <a:latin typeface="Segoe UI Light"/>
                <a:ea typeface="Calibri" panose="020F0502020204030204" pitchFamily="34" charset="0"/>
                <a:cs typeface="Times New Roman" panose="02020603050405020304" pitchFamily="18" charset="0"/>
              </a:endParaRPr>
            </a:p>
          </p:txBody>
        </p:sp>
        <p:sp>
          <p:nvSpPr>
            <p:cNvPr id="41" name="Rectangle 40"/>
            <p:cNvSpPr/>
            <p:nvPr/>
          </p:nvSpPr>
          <p:spPr bwMode="auto">
            <a:xfrm>
              <a:off x="7592640" y="4801695"/>
              <a:ext cx="3611880" cy="2107106"/>
            </a:xfrm>
            <a:prstGeom prst="rect">
              <a:avLst/>
            </a:prstGeom>
            <a:noFill/>
            <a:ln w="9525" cap="flat" cmpd="sng" algn="ctr">
              <a:noFill/>
              <a:prstDash val="solid"/>
              <a:headEnd type="none" w="med" len="med"/>
              <a:tailEnd type="none" w="med" len="med"/>
            </a:ln>
            <a:effectLst/>
          </p:spPr>
          <p:txBody>
            <a:bodyPr lIns="182880" tIns="146304" rIns="182880" bIns="146304"/>
            <a:lstStyle/>
            <a:p>
              <a:pPr marL="0" marR="0" lvl="0" indent="0" defTabSz="932688"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latin typeface="Segoe UI Light"/>
                </a:rPr>
                <a:t>of employees that typically work on employer premises, also frequently work away from their desks.***</a:t>
              </a:r>
            </a:p>
            <a:p>
              <a:pPr marL="0" marR="0" lvl="0" indent="0" defTabSz="932688"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FFFFFF">
                    <a:lumMod val="50000"/>
                  </a:srgbClr>
                </a:solidFill>
                <a:effectLst/>
                <a:uLnTx/>
                <a:uFillTx/>
                <a:latin typeface="Segoe UI Light"/>
                <a:ea typeface="Calibri" panose="020F0502020204030204" pitchFamily="34" charset="0"/>
                <a:cs typeface="Times New Roman" panose="02020603050405020304" pitchFamily="18" charset="0"/>
              </a:endParaRPr>
            </a:p>
          </p:txBody>
        </p:sp>
        <p:pic>
          <p:nvPicPr>
            <p:cNvPr id="42" name="Picture 41"/>
            <p:cNvPicPr>
              <a:picLocks noChangeAspect="1"/>
            </p:cNvPicPr>
            <p:nvPr/>
          </p:nvPicPr>
          <p:blipFill>
            <a:blip r:embed="rId4"/>
            <a:stretch>
              <a:fillRect/>
            </a:stretch>
          </p:blipFill>
          <p:spPr>
            <a:xfrm>
              <a:off x="8480758" y="2088444"/>
              <a:ext cx="1828800" cy="1828800"/>
            </a:xfrm>
            <a:prstGeom prst="rect">
              <a:avLst/>
            </a:prstGeom>
          </p:spPr>
        </p:pic>
        <p:sp>
          <p:nvSpPr>
            <p:cNvPr id="43" name="Block Arc 42"/>
            <p:cNvSpPr/>
            <p:nvPr/>
          </p:nvSpPr>
          <p:spPr bwMode="auto">
            <a:xfrm>
              <a:off x="8040492" y="1648178"/>
              <a:ext cx="2709332" cy="2709332"/>
            </a:xfrm>
            <a:prstGeom prst="blockArc">
              <a:avLst>
                <a:gd name="adj1" fmla="val 21403542"/>
                <a:gd name="adj2" fmla="val 21402991"/>
                <a:gd name="adj3" fmla="val 11249"/>
              </a:avLst>
            </a:prstGeom>
            <a:solidFill>
              <a:srgbClr val="404040">
                <a:lumMod val="95000"/>
              </a:srgbClr>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rgbClr val="FFFFFF">
                    <a:lumMod val="50000"/>
                  </a:srgbClr>
                </a:solidFill>
                <a:effectLst/>
                <a:uLnTx/>
                <a:uFillTx/>
              </a:endParaRPr>
            </a:p>
          </p:txBody>
        </p:sp>
      </p:grpSp>
      <p:grpSp>
        <p:nvGrpSpPr>
          <p:cNvPr id="44" name="Group 43"/>
          <p:cNvGrpSpPr/>
          <p:nvPr/>
        </p:nvGrpSpPr>
        <p:grpSpPr>
          <a:xfrm>
            <a:off x="4175846" y="1648178"/>
            <a:ext cx="3657600" cy="5260623"/>
            <a:chOff x="3938367" y="1648178"/>
            <a:chExt cx="3657600" cy="5260623"/>
          </a:xfrm>
        </p:grpSpPr>
        <p:sp>
          <p:nvSpPr>
            <p:cNvPr id="45" name="Rectangle 44"/>
            <p:cNvSpPr/>
            <p:nvPr/>
          </p:nvSpPr>
          <p:spPr bwMode="auto">
            <a:xfrm>
              <a:off x="3938367" y="4755974"/>
              <a:ext cx="3611880" cy="45720"/>
            </a:xfrm>
            <a:prstGeom prst="rect">
              <a:avLst/>
            </a:prstGeom>
            <a:solidFill>
              <a:srgbClr val="FF8C00"/>
            </a:solidFill>
            <a:ln w="9525" cap="flat" cmpd="sng" algn="ctr">
              <a:noFill/>
              <a:prstDash val="solid"/>
              <a:headEnd type="none" w="med" len="med"/>
              <a:tailEnd type="none" w="med" len="med"/>
            </a:ln>
            <a:effectLst/>
          </p:spPr>
          <p:txBody>
            <a:bodyPr lIns="182880" tIns="146304" rIns="182880" bIns="146304"/>
            <a:lstStyle/>
            <a:p>
              <a:pPr marL="0" marR="0" lvl="0" indent="0" defTabSz="932688"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rgbClr val="FFFFFF">
                    <a:lumMod val="50000"/>
                  </a:srgbClr>
                </a:solidFill>
                <a:effectLst/>
                <a:uLnTx/>
                <a:uFillTx/>
                <a:latin typeface="Segoe UI Light"/>
              </a:endParaRPr>
            </a:p>
          </p:txBody>
        </p:sp>
        <p:sp>
          <p:nvSpPr>
            <p:cNvPr id="46" name="Rectangle 45"/>
            <p:cNvSpPr/>
            <p:nvPr/>
          </p:nvSpPr>
          <p:spPr bwMode="auto">
            <a:xfrm>
              <a:off x="3938367" y="4801695"/>
              <a:ext cx="3657600" cy="2107106"/>
            </a:xfrm>
            <a:prstGeom prst="rect">
              <a:avLst/>
            </a:prstGeom>
            <a:noFill/>
            <a:ln w="9525" cap="flat" cmpd="sng" algn="ctr">
              <a:noFill/>
              <a:prstDash val="solid"/>
              <a:headEnd type="none" w="med" len="med"/>
              <a:tailEnd type="none" w="med" len="med"/>
            </a:ln>
            <a:effectLst/>
          </p:spPr>
          <p:txBody>
            <a:bodyPr lIns="182880" tIns="146304" rIns="182880" bIns="146304"/>
            <a:lstStyle/>
            <a:p>
              <a:pPr marL="0" marR="0" lvl="0" indent="0" defTabSz="932688"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solidFill>
                    <a:sysClr val="windowText" lastClr="000000"/>
                  </a:solidFill>
                  <a:effectLst/>
                  <a:uLnTx/>
                  <a:uFillTx/>
                  <a:latin typeface="Segoe UI Light"/>
                </a:rPr>
                <a:t>of all software will be available on a SaaS delivery by 2020.**</a:t>
              </a:r>
            </a:p>
          </p:txBody>
        </p:sp>
        <p:pic>
          <p:nvPicPr>
            <p:cNvPr id="47" name="Picture 46"/>
            <p:cNvPicPr>
              <a:picLocks noChangeAspect="1"/>
            </p:cNvPicPr>
            <p:nvPr/>
          </p:nvPicPr>
          <p:blipFill>
            <a:blip r:embed="rId5"/>
            <a:stretch>
              <a:fillRect/>
            </a:stretch>
          </p:blipFill>
          <p:spPr>
            <a:xfrm>
              <a:off x="4852767" y="2092872"/>
              <a:ext cx="1828800" cy="1828800"/>
            </a:xfrm>
            <a:prstGeom prst="rect">
              <a:avLst/>
            </a:prstGeom>
          </p:spPr>
        </p:pic>
        <p:sp>
          <p:nvSpPr>
            <p:cNvPr id="48" name="Block Arc 47"/>
            <p:cNvSpPr/>
            <p:nvPr/>
          </p:nvSpPr>
          <p:spPr bwMode="auto">
            <a:xfrm>
              <a:off x="4402816" y="1648178"/>
              <a:ext cx="2709332" cy="2709332"/>
            </a:xfrm>
            <a:prstGeom prst="blockArc">
              <a:avLst>
                <a:gd name="adj1" fmla="val 21403542"/>
                <a:gd name="adj2" fmla="val 21402991"/>
                <a:gd name="adj3" fmla="val 11249"/>
              </a:avLst>
            </a:prstGeom>
            <a:solidFill>
              <a:srgbClr val="404040">
                <a:lumMod val="95000"/>
              </a:srgbClr>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rgbClr val="FFFFFF">
                    <a:lumMod val="50000"/>
                  </a:srgbClr>
                </a:solidFill>
                <a:effectLst/>
                <a:uLnTx/>
                <a:uFillTx/>
              </a:endParaRPr>
            </a:p>
          </p:txBody>
        </p:sp>
      </p:grpSp>
      <p:sp>
        <p:nvSpPr>
          <p:cNvPr id="49" name="Title 3"/>
          <p:cNvSpPr txBox="1">
            <a:spLocks/>
          </p:cNvSpPr>
          <p:nvPr/>
        </p:nvSpPr>
        <p:spPr>
          <a:xfrm>
            <a:off x="198437" y="220662"/>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dirty="0">
                <a:ln w="3175">
                  <a:noFill/>
                </a:ln>
                <a:solidFill>
                  <a:schemeClr val="tx1"/>
                </a:solidFill>
                <a:effectLst/>
                <a:uLnTx/>
                <a:uFillTx/>
                <a:latin typeface="Segoe UI Light"/>
                <a:ea typeface="+mn-ea"/>
                <a:cs typeface="Segoe UI" pitchFamily="34" charset="0"/>
              </a:rPr>
              <a:t>Mobility and the cloud is the new normal</a:t>
            </a:r>
          </a:p>
        </p:txBody>
      </p:sp>
      <p:grpSp>
        <p:nvGrpSpPr>
          <p:cNvPr id="50" name="Group 49"/>
          <p:cNvGrpSpPr/>
          <p:nvPr/>
        </p:nvGrpSpPr>
        <p:grpSpPr>
          <a:xfrm>
            <a:off x="4630095" y="1648176"/>
            <a:ext cx="2719532" cy="2711723"/>
            <a:chOff x="4402816" y="1643078"/>
            <a:chExt cx="2719532" cy="2711723"/>
          </a:xfrm>
        </p:grpSpPr>
        <p:sp>
          <p:nvSpPr>
            <p:cNvPr id="51" name="Block Arc 50"/>
            <p:cNvSpPr/>
            <p:nvPr/>
          </p:nvSpPr>
          <p:spPr bwMode="auto">
            <a:xfrm rot="16200000">
              <a:off x="4413016" y="1643078"/>
              <a:ext cx="2709332" cy="2709332"/>
            </a:xfrm>
            <a:prstGeom prst="blockArc">
              <a:avLst>
                <a:gd name="adj1" fmla="val 21582082"/>
                <a:gd name="adj2" fmla="val 5366663"/>
                <a:gd name="adj3" fmla="val 11105"/>
              </a:avLst>
            </a:prstGeom>
            <a:solidFill>
              <a:srgbClr val="FF8C00"/>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52" name="Rectangle 51"/>
            <p:cNvSpPr/>
            <p:nvPr/>
          </p:nvSpPr>
          <p:spPr bwMode="auto">
            <a:xfrm>
              <a:off x="4402816" y="1648177"/>
              <a:ext cx="2703036" cy="2706624"/>
            </a:xfrm>
            <a:prstGeom prst="rect">
              <a:avLst/>
            </a:prstGeom>
            <a:no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grpSp>
      <p:grpSp>
        <p:nvGrpSpPr>
          <p:cNvPr id="53" name="Group 52"/>
          <p:cNvGrpSpPr/>
          <p:nvPr/>
        </p:nvGrpSpPr>
        <p:grpSpPr>
          <a:xfrm>
            <a:off x="8277971" y="1648178"/>
            <a:ext cx="2709332" cy="2709332"/>
            <a:chOff x="8040492" y="1648178"/>
            <a:chExt cx="2709332" cy="2709332"/>
          </a:xfrm>
        </p:grpSpPr>
        <p:sp>
          <p:nvSpPr>
            <p:cNvPr id="54" name="Block Arc 53"/>
            <p:cNvSpPr/>
            <p:nvPr/>
          </p:nvSpPr>
          <p:spPr bwMode="auto">
            <a:xfrm rot="16200000">
              <a:off x="8040492" y="1648178"/>
              <a:ext cx="2709332" cy="2709332"/>
            </a:xfrm>
            <a:prstGeom prst="blockArc">
              <a:avLst>
                <a:gd name="adj1" fmla="val 21597032"/>
                <a:gd name="adj2" fmla="val 7500569"/>
                <a:gd name="adj3" fmla="val 11217"/>
              </a:avLst>
            </a:prstGeom>
            <a:solidFill>
              <a:srgbClr val="00BCF2"/>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55" name="Rectangle 54"/>
            <p:cNvSpPr/>
            <p:nvPr/>
          </p:nvSpPr>
          <p:spPr bwMode="auto">
            <a:xfrm>
              <a:off x="8040492" y="1650886"/>
              <a:ext cx="2706624" cy="2706624"/>
            </a:xfrm>
            <a:prstGeom prst="rect">
              <a:avLst/>
            </a:prstGeom>
            <a:no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grpSp>
      <p:cxnSp>
        <p:nvCxnSpPr>
          <p:cNvPr id="56" name="Straight Connector 55"/>
          <p:cNvCxnSpPr/>
          <p:nvPr/>
        </p:nvCxnSpPr>
        <p:spPr>
          <a:xfrm flipV="1">
            <a:off x="3286604" y="2219325"/>
            <a:ext cx="723900" cy="342900"/>
          </a:xfrm>
          <a:prstGeom prst="line">
            <a:avLst/>
          </a:prstGeom>
          <a:noFill/>
          <a:ln w="25400" cap="flat" cmpd="sng" algn="ctr">
            <a:solidFill>
              <a:srgbClr val="92D050"/>
            </a:solidFill>
            <a:prstDash val="solid"/>
            <a:headEnd type="none"/>
            <a:tailEnd type="none"/>
          </a:ln>
          <a:effectLst/>
        </p:spPr>
      </p:cxnSp>
      <p:sp>
        <p:nvSpPr>
          <p:cNvPr id="57" name="TextBox 56"/>
          <p:cNvSpPr txBox="1"/>
          <p:nvPr/>
        </p:nvSpPr>
        <p:spPr>
          <a:xfrm>
            <a:off x="3434435" y="1554492"/>
            <a:ext cx="1114729" cy="738664"/>
          </a:xfrm>
          <a:prstGeom prst="rect">
            <a:avLst/>
          </a:prstGeom>
          <a:noFill/>
        </p:spPr>
        <p:txBody>
          <a:bodyPr wrap="none" lIns="182880" tIns="146304" rIns="182880" bIns="146304" rtlCol="0">
            <a:sp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3200" b="0" i="0" u="none" strike="noStrike" kern="0" cap="none" spc="0" normalizeH="0" baseline="0" noProof="0" dirty="0">
                <a:ln>
                  <a:noFill/>
                </a:ln>
                <a:solidFill>
                  <a:srgbClr val="92D050"/>
                </a:solidFill>
                <a:effectLst/>
                <a:uLnTx/>
                <a:uFillTx/>
                <a:latin typeface="Segoe UI Light"/>
              </a:rPr>
              <a:t>66%</a:t>
            </a:r>
          </a:p>
        </p:txBody>
      </p:sp>
      <p:cxnSp>
        <p:nvCxnSpPr>
          <p:cNvPr id="58" name="Straight Connector 57"/>
          <p:cNvCxnSpPr/>
          <p:nvPr/>
        </p:nvCxnSpPr>
        <p:spPr>
          <a:xfrm flipV="1">
            <a:off x="6969892" y="2219325"/>
            <a:ext cx="704010" cy="335962"/>
          </a:xfrm>
          <a:prstGeom prst="line">
            <a:avLst/>
          </a:prstGeom>
          <a:noFill/>
          <a:ln w="25400" cap="flat" cmpd="sng" algn="ctr">
            <a:solidFill>
              <a:srgbClr val="FF8C00"/>
            </a:solidFill>
            <a:prstDash val="solid"/>
            <a:headEnd type="none"/>
            <a:tailEnd type="none"/>
          </a:ln>
          <a:effectLst/>
        </p:spPr>
      </p:cxnSp>
      <p:sp>
        <p:nvSpPr>
          <p:cNvPr id="59" name="TextBox 58"/>
          <p:cNvSpPr txBox="1"/>
          <p:nvPr/>
        </p:nvSpPr>
        <p:spPr>
          <a:xfrm>
            <a:off x="7093839" y="1554492"/>
            <a:ext cx="1113927" cy="746871"/>
          </a:xfrm>
          <a:prstGeom prst="rect">
            <a:avLst/>
          </a:prstGeom>
          <a:noFill/>
        </p:spPr>
        <p:txBody>
          <a:bodyPr wrap="none" lIns="182880" tIns="146304" rIns="182880" bIns="146304" rtlCol="0">
            <a:sp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3200" b="0" i="0" u="none" strike="noStrike" kern="0" cap="none" spc="0" normalizeH="0" baseline="0" noProof="0" dirty="0">
                <a:ln>
                  <a:noFill/>
                </a:ln>
                <a:solidFill>
                  <a:srgbClr val="FF8C00"/>
                </a:solidFill>
                <a:effectLst/>
                <a:uLnTx/>
                <a:uFillTx/>
                <a:latin typeface="Segoe UI Light"/>
              </a:rPr>
              <a:t>25%</a:t>
            </a:r>
          </a:p>
        </p:txBody>
      </p:sp>
      <p:cxnSp>
        <p:nvCxnSpPr>
          <p:cNvPr id="60" name="Straight Connector 59"/>
          <p:cNvCxnSpPr/>
          <p:nvPr/>
        </p:nvCxnSpPr>
        <p:spPr>
          <a:xfrm flipV="1">
            <a:off x="10587518" y="2219325"/>
            <a:ext cx="723900" cy="342900"/>
          </a:xfrm>
          <a:prstGeom prst="line">
            <a:avLst/>
          </a:prstGeom>
          <a:noFill/>
          <a:ln w="25400" cap="flat" cmpd="sng" algn="ctr">
            <a:solidFill>
              <a:srgbClr val="00BCF2"/>
            </a:solidFill>
            <a:prstDash val="solid"/>
            <a:headEnd type="none"/>
            <a:tailEnd type="none"/>
          </a:ln>
          <a:effectLst/>
        </p:spPr>
      </p:cxnSp>
      <p:sp>
        <p:nvSpPr>
          <p:cNvPr id="61" name="TextBox 60"/>
          <p:cNvSpPr txBox="1"/>
          <p:nvPr/>
        </p:nvSpPr>
        <p:spPr>
          <a:xfrm>
            <a:off x="10742308" y="1554492"/>
            <a:ext cx="1114729" cy="738664"/>
          </a:xfrm>
          <a:prstGeom prst="rect">
            <a:avLst/>
          </a:prstGeom>
          <a:noFill/>
        </p:spPr>
        <p:txBody>
          <a:bodyPr wrap="none" lIns="182880" tIns="146304" rIns="182880" bIns="146304" rtlCol="0">
            <a:sp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3200" b="0" i="0" u="none" strike="noStrike" kern="0" cap="none" spc="0" normalizeH="0" baseline="0" noProof="0" dirty="0">
                <a:ln>
                  <a:noFill/>
                </a:ln>
                <a:solidFill>
                  <a:srgbClr val="00BCF2"/>
                </a:solidFill>
                <a:effectLst/>
                <a:uLnTx/>
                <a:uFillTx/>
                <a:latin typeface="Segoe UI Light"/>
              </a:rPr>
              <a:t>33%</a:t>
            </a:r>
          </a:p>
        </p:txBody>
      </p:sp>
      <p:grpSp>
        <p:nvGrpSpPr>
          <p:cNvPr id="62" name="Group 61"/>
          <p:cNvGrpSpPr/>
          <p:nvPr/>
        </p:nvGrpSpPr>
        <p:grpSpPr>
          <a:xfrm>
            <a:off x="976090" y="1648176"/>
            <a:ext cx="2709333" cy="2709334"/>
            <a:chOff x="738611" y="1648176"/>
            <a:chExt cx="2709333" cy="2709334"/>
          </a:xfrm>
        </p:grpSpPr>
        <p:sp>
          <p:nvSpPr>
            <p:cNvPr id="63" name="Block Arc 62"/>
            <p:cNvSpPr/>
            <p:nvPr/>
          </p:nvSpPr>
          <p:spPr bwMode="auto">
            <a:xfrm rot="16200000">
              <a:off x="738612" y="1648178"/>
              <a:ext cx="2709332" cy="2709332"/>
            </a:xfrm>
            <a:prstGeom prst="blockArc">
              <a:avLst>
                <a:gd name="adj1" fmla="val 21597032"/>
                <a:gd name="adj2" fmla="val 14248527"/>
                <a:gd name="adj3" fmla="val 11232"/>
              </a:avLst>
            </a:prstGeom>
            <a:solidFill>
              <a:srgbClr val="92D050"/>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64" name="Rectangle 63"/>
            <p:cNvSpPr/>
            <p:nvPr/>
          </p:nvSpPr>
          <p:spPr bwMode="auto">
            <a:xfrm>
              <a:off x="738611" y="1648176"/>
              <a:ext cx="2706624" cy="2706625"/>
            </a:xfrm>
            <a:prstGeom prst="rect">
              <a:avLst/>
            </a:prstGeom>
            <a:no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grpSp>
      <p:sp>
        <p:nvSpPr>
          <p:cNvPr id="65" name="TextBox 64"/>
          <p:cNvSpPr txBox="1"/>
          <p:nvPr/>
        </p:nvSpPr>
        <p:spPr>
          <a:xfrm>
            <a:off x="274638" y="6062898"/>
            <a:ext cx="7512510" cy="710964"/>
          </a:xfrm>
          <a:prstGeom prst="rect">
            <a:avLst/>
          </a:prstGeom>
          <a:noFill/>
        </p:spPr>
        <p:txBody>
          <a:bodyPr lIns="182880" tIns="146304" rIns="182880" bIns="146304">
            <a:spAutoFit/>
          </a:bodyPr>
          <a:lstStyle/>
          <a:p>
            <a:pPr marL="0" marR="0" lvl="0" indent="0" defTabSz="932688" eaLnBrk="1" fontAlgn="auto" latinLnBrk="0" hangingPunct="1">
              <a:lnSpc>
                <a:spcPct val="9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lumMod val="50000"/>
                  </a:srgbClr>
                </a:solidFill>
                <a:effectLst/>
                <a:uLnTx/>
                <a:uFillTx/>
                <a:cs typeface="Segoe UI"/>
              </a:rPr>
              <a:t>*CEB </a:t>
            </a:r>
            <a:r>
              <a:rPr kumimoji="0" lang="en-US" sz="1000" b="0" i="0" u="none" strike="noStrike" kern="0" cap="none" spc="0" normalizeH="0" baseline="0" noProof="0" dirty="0">
                <a:ln>
                  <a:noFill/>
                </a:ln>
                <a:solidFill>
                  <a:srgbClr val="FFFFFF">
                    <a:lumMod val="50000"/>
                  </a:srgbClr>
                </a:solidFill>
                <a:effectLst/>
                <a:uLnTx/>
                <a:uFillTx/>
                <a:cs typeface="Segoe UI"/>
              </a:rPr>
              <a:t>The Future of Corporate ITL: 203-2017. 2013.</a:t>
            </a:r>
          </a:p>
          <a:p>
            <a:pPr marL="0" marR="0" lvl="0" indent="0" defTabSz="932688" eaLnBrk="1" fontAlgn="auto" latinLnBrk="0" hangingPunct="1">
              <a:lnSpc>
                <a:spcPct val="9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lumMod val="50000"/>
                  </a:srgbClr>
                </a:solidFill>
                <a:effectLst/>
                <a:uLnTx/>
                <a:uFillTx/>
                <a:cs typeface="Segoe UI"/>
              </a:rPr>
              <a:t>**Forrester </a:t>
            </a:r>
            <a:r>
              <a:rPr kumimoji="0" lang="en-US" sz="1000" b="0" i="0" u="none" strike="noStrike" kern="0" cap="none" spc="0" normalizeH="0" baseline="0" noProof="0" dirty="0">
                <a:ln>
                  <a:noFill/>
                </a:ln>
                <a:solidFill>
                  <a:srgbClr val="FFFFFF">
                    <a:lumMod val="50000"/>
                  </a:srgbClr>
                </a:solidFill>
                <a:effectLst/>
                <a:uLnTx/>
                <a:uFillTx/>
                <a:cs typeface="Segoe UI"/>
              </a:rPr>
              <a:t>Application Adoption Trends: The Rise Of SaaS</a:t>
            </a:r>
          </a:p>
          <a:p>
            <a:pPr marL="0" marR="0" lvl="0" indent="0" defTabSz="932688" eaLnBrk="1" fontAlgn="auto" latinLnBrk="0" hangingPunct="1">
              <a:lnSpc>
                <a:spcPct val="90000"/>
              </a:lnSpc>
              <a:spcBef>
                <a:spcPts val="0"/>
              </a:spcBef>
              <a:spcAft>
                <a:spcPts val="0"/>
              </a:spcAft>
              <a:buClrTx/>
              <a:buSzTx/>
              <a:buFontTx/>
              <a:buNone/>
              <a:tabLst/>
              <a:defRPr/>
            </a:pPr>
            <a:r>
              <a:rPr kumimoji="0" lang="en-US" sz="1000" b="1" i="0" u="none" strike="noStrike" kern="0" cap="none" spc="0" normalizeH="0" baseline="0" noProof="0" dirty="0">
                <a:ln>
                  <a:noFill/>
                </a:ln>
                <a:solidFill>
                  <a:srgbClr val="FFFFFF">
                    <a:lumMod val="50000"/>
                  </a:srgbClr>
                </a:solidFill>
                <a:effectLst/>
                <a:uLnTx/>
                <a:uFillTx/>
                <a:cs typeface="Segoe UI"/>
              </a:rPr>
              <a:t>***CEB </a:t>
            </a:r>
            <a:r>
              <a:rPr kumimoji="0" lang="en-US" sz="1000" b="0" i="0" u="none" strike="noStrike" kern="0" cap="none" spc="0" normalizeH="0" baseline="0" noProof="0" dirty="0">
                <a:ln>
                  <a:noFill/>
                </a:ln>
                <a:solidFill>
                  <a:srgbClr val="FFFFFF">
                    <a:lumMod val="50000"/>
                  </a:srgbClr>
                </a:solidFill>
                <a:effectLst/>
                <a:uLnTx/>
                <a:uFillTx/>
                <a:cs typeface="Segoe UI"/>
              </a:rPr>
              <a:t>IT Impact Report: Five Key Findings on Driving Employee Productivity Q1 2014.</a:t>
            </a:r>
          </a:p>
        </p:txBody>
      </p:sp>
    </p:spTree>
    <p:extLst>
      <p:ext uri="{BB962C8B-B14F-4D97-AF65-F5344CB8AC3E}">
        <p14:creationId xmlns:p14="http://schemas.microsoft.com/office/powerpoint/2010/main" val="31624745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000" fill="hold"/>
                                        <p:tgtEl>
                                          <p:spTgt spid="34"/>
                                        </p:tgtEl>
                                        <p:attrNameLst>
                                          <p:attrName>ppt_x</p:attrName>
                                        </p:attrNameLst>
                                      </p:cBhvr>
                                      <p:tavLst>
                                        <p:tav tm="0">
                                          <p:val>
                                            <p:strVal val="1+#ppt_w/2"/>
                                          </p:val>
                                        </p:tav>
                                        <p:tav tm="100000">
                                          <p:val>
                                            <p:strVal val="#ppt_x"/>
                                          </p:val>
                                        </p:tav>
                                      </p:tavLst>
                                    </p:anim>
                                    <p:anim calcmode="lin" valueType="num">
                                      <p:cBhvr additive="base">
                                        <p:cTn id="8" dur="1000" fill="hold"/>
                                        <p:tgtEl>
                                          <p:spTgt spid="34"/>
                                        </p:tgtEl>
                                        <p:attrNameLst>
                                          <p:attrName>ppt_y</p:attrName>
                                        </p:attrNameLst>
                                      </p:cBhvr>
                                      <p:tavLst>
                                        <p:tav tm="0">
                                          <p:val>
                                            <p:strVal val="#ppt_y"/>
                                          </p:val>
                                        </p:tav>
                                        <p:tav tm="100000">
                                          <p:val>
                                            <p:strVal val="#ppt_y"/>
                                          </p:val>
                                        </p:tav>
                                      </p:tavLst>
                                    </p:anim>
                                  </p:childTnLst>
                                </p:cTn>
                              </p:par>
                              <p:par>
                                <p:cTn id="9" presetID="21" presetClass="entr" presetSubtype="1" fill="hold" nodeType="withEffect">
                                  <p:stCondLst>
                                    <p:cond delay="1000"/>
                                  </p:stCondLst>
                                  <p:childTnLst>
                                    <p:set>
                                      <p:cBhvr>
                                        <p:cTn id="10" dur="1" fill="hold">
                                          <p:stCondLst>
                                            <p:cond delay="0"/>
                                          </p:stCondLst>
                                        </p:cTn>
                                        <p:tgtEl>
                                          <p:spTgt spid="62"/>
                                        </p:tgtEl>
                                        <p:attrNameLst>
                                          <p:attrName>style.visibility</p:attrName>
                                        </p:attrNameLst>
                                      </p:cBhvr>
                                      <p:to>
                                        <p:strVal val="visible"/>
                                      </p:to>
                                    </p:set>
                                    <p:animEffect transition="in" filter="wheel(1)">
                                      <p:cBhvr>
                                        <p:cTn id="11" dur="1500"/>
                                        <p:tgtEl>
                                          <p:spTgt spid="62"/>
                                        </p:tgtEl>
                                      </p:cBhvr>
                                    </p:animEffect>
                                  </p:childTnLst>
                                </p:cTn>
                              </p:par>
                              <p:par>
                                <p:cTn id="12" presetID="10" presetClass="entr" presetSubtype="0" fill="hold" nodeType="withEffect">
                                  <p:stCondLst>
                                    <p:cond delay="2250"/>
                                  </p:stCondLst>
                                  <p:childTnLst>
                                    <p:set>
                                      <p:cBhvr>
                                        <p:cTn id="13" dur="1" fill="hold">
                                          <p:stCondLst>
                                            <p:cond delay="0"/>
                                          </p:stCondLst>
                                        </p:cTn>
                                        <p:tgtEl>
                                          <p:spTgt spid="56"/>
                                        </p:tgtEl>
                                        <p:attrNameLst>
                                          <p:attrName>style.visibility</p:attrName>
                                        </p:attrNameLst>
                                      </p:cBhvr>
                                      <p:to>
                                        <p:strVal val="visible"/>
                                      </p:to>
                                    </p:set>
                                    <p:animEffect transition="in" filter="fade">
                                      <p:cBhvr>
                                        <p:cTn id="14" dur="500"/>
                                        <p:tgtEl>
                                          <p:spTgt spid="56"/>
                                        </p:tgtEl>
                                      </p:cBhvr>
                                    </p:animEffect>
                                  </p:childTnLst>
                                </p:cTn>
                              </p:par>
                              <p:par>
                                <p:cTn id="15" presetID="10" presetClass="entr" presetSubtype="0" fill="hold" grpId="0" nodeType="withEffect">
                                  <p:stCondLst>
                                    <p:cond delay="225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500"/>
                                        <p:tgtEl>
                                          <p:spTgt spid="57"/>
                                        </p:tgtEl>
                                      </p:cBhvr>
                                    </p:animEffect>
                                  </p:childTnLst>
                                </p:cTn>
                              </p:par>
                              <p:par>
                                <p:cTn id="18" presetID="2" presetClass="entr" presetSubtype="2" decel="100000" fill="hold" nodeType="withEffect">
                                  <p:stCondLst>
                                    <p:cond delay="500"/>
                                  </p:stCondLst>
                                  <p:childTnLst>
                                    <p:set>
                                      <p:cBhvr>
                                        <p:cTn id="19" dur="1" fill="hold">
                                          <p:stCondLst>
                                            <p:cond delay="0"/>
                                          </p:stCondLst>
                                        </p:cTn>
                                        <p:tgtEl>
                                          <p:spTgt spid="44"/>
                                        </p:tgtEl>
                                        <p:attrNameLst>
                                          <p:attrName>style.visibility</p:attrName>
                                        </p:attrNameLst>
                                      </p:cBhvr>
                                      <p:to>
                                        <p:strVal val="visible"/>
                                      </p:to>
                                    </p:set>
                                    <p:anim calcmode="lin" valueType="num">
                                      <p:cBhvr additive="base">
                                        <p:cTn id="20" dur="1000" fill="hold"/>
                                        <p:tgtEl>
                                          <p:spTgt spid="44"/>
                                        </p:tgtEl>
                                        <p:attrNameLst>
                                          <p:attrName>ppt_x</p:attrName>
                                        </p:attrNameLst>
                                      </p:cBhvr>
                                      <p:tavLst>
                                        <p:tav tm="0">
                                          <p:val>
                                            <p:strVal val="1+#ppt_w/2"/>
                                          </p:val>
                                        </p:tav>
                                        <p:tav tm="100000">
                                          <p:val>
                                            <p:strVal val="#ppt_x"/>
                                          </p:val>
                                        </p:tav>
                                      </p:tavLst>
                                    </p:anim>
                                    <p:anim calcmode="lin" valueType="num">
                                      <p:cBhvr additive="base">
                                        <p:cTn id="21" dur="1000" fill="hold"/>
                                        <p:tgtEl>
                                          <p:spTgt spid="44"/>
                                        </p:tgtEl>
                                        <p:attrNameLst>
                                          <p:attrName>ppt_y</p:attrName>
                                        </p:attrNameLst>
                                      </p:cBhvr>
                                      <p:tavLst>
                                        <p:tav tm="0">
                                          <p:val>
                                            <p:strVal val="#ppt_y"/>
                                          </p:val>
                                        </p:tav>
                                        <p:tav tm="100000">
                                          <p:val>
                                            <p:strVal val="#ppt_y"/>
                                          </p:val>
                                        </p:tav>
                                      </p:tavLst>
                                    </p:anim>
                                  </p:childTnLst>
                                </p:cTn>
                              </p:par>
                              <p:par>
                                <p:cTn id="22" presetID="21" presetClass="entr" presetSubtype="1" fill="hold" nodeType="withEffect">
                                  <p:stCondLst>
                                    <p:cond delay="1500"/>
                                  </p:stCondLst>
                                  <p:childTnLst>
                                    <p:set>
                                      <p:cBhvr>
                                        <p:cTn id="23" dur="1" fill="hold">
                                          <p:stCondLst>
                                            <p:cond delay="0"/>
                                          </p:stCondLst>
                                        </p:cTn>
                                        <p:tgtEl>
                                          <p:spTgt spid="50"/>
                                        </p:tgtEl>
                                        <p:attrNameLst>
                                          <p:attrName>style.visibility</p:attrName>
                                        </p:attrNameLst>
                                      </p:cBhvr>
                                      <p:to>
                                        <p:strVal val="visible"/>
                                      </p:to>
                                    </p:set>
                                    <p:animEffect transition="in" filter="wheel(1)">
                                      <p:cBhvr>
                                        <p:cTn id="24" dur="1500"/>
                                        <p:tgtEl>
                                          <p:spTgt spid="50"/>
                                        </p:tgtEl>
                                      </p:cBhvr>
                                    </p:animEffect>
                                  </p:childTnLst>
                                </p:cTn>
                              </p:par>
                              <p:par>
                                <p:cTn id="25" presetID="10" presetClass="entr" presetSubtype="0" fill="hold" nodeType="withEffect">
                                  <p:stCondLst>
                                    <p:cond delay="275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500"/>
                                        <p:tgtEl>
                                          <p:spTgt spid="58"/>
                                        </p:tgtEl>
                                      </p:cBhvr>
                                    </p:animEffect>
                                  </p:childTnLst>
                                </p:cTn>
                              </p:par>
                              <p:par>
                                <p:cTn id="28" presetID="10" presetClass="entr" presetSubtype="0" fill="hold" grpId="0" nodeType="withEffect">
                                  <p:stCondLst>
                                    <p:cond delay="2750"/>
                                  </p:stCondLst>
                                  <p:childTnLst>
                                    <p:set>
                                      <p:cBhvr>
                                        <p:cTn id="29" dur="1" fill="hold">
                                          <p:stCondLst>
                                            <p:cond delay="0"/>
                                          </p:stCondLst>
                                        </p:cTn>
                                        <p:tgtEl>
                                          <p:spTgt spid="59"/>
                                        </p:tgtEl>
                                        <p:attrNameLst>
                                          <p:attrName>style.visibility</p:attrName>
                                        </p:attrNameLst>
                                      </p:cBhvr>
                                      <p:to>
                                        <p:strVal val="visible"/>
                                      </p:to>
                                    </p:set>
                                    <p:animEffect transition="in" filter="fade">
                                      <p:cBhvr>
                                        <p:cTn id="30" dur="500"/>
                                        <p:tgtEl>
                                          <p:spTgt spid="59"/>
                                        </p:tgtEl>
                                      </p:cBhvr>
                                    </p:animEffect>
                                  </p:childTnLst>
                                </p:cTn>
                              </p:par>
                              <p:par>
                                <p:cTn id="31" presetID="2" presetClass="entr" presetSubtype="2" decel="100000" fill="hold" nodeType="withEffect">
                                  <p:stCondLst>
                                    <p:cond delay="100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1000" fill="hold"/>
                                        <p:tgtEl>
                                          <p:spTgt spid="39"/>
                                        </p:tgtEl>
                                        <p:attrNameLst>
                                          <p:attrName>ppt_x</p:attrName>
                                        </p:attrNameLst>
                                      </p:cBhvr>
                                      <p:tavLst>
                                        <p:tav tm="0">
                                          <p:val>
                                            <p:strVal val="1+#ppt_w/2"/>
                                          </p:val>
                                        </p:tav>
                                        <p:tav tm="100000">
                                          <p:val>
                                            <p:strVal val="#ppt_x"/>
                                          </p:val>
                                        </p:tav>
                                      </p:tavLst>
                                    </p:anim>
                                    <p:anim calcmode="lin" valueType="num">
                                      <p:cBhvr additive="base">
                                        <p:cTn id="34" dur="1000" fill="hold"/>
                                        <p:tgtEl>
                                          <p:spTgt spid="39"/>
                                        </p:tgtEl>
                                        <p:attrNameLst>
                                          <p:attrName>ppt_y</p:attrName>
                                        </p:attrNameLst>
                                      </p:cBhvr>
                                      <p:tavLst>
                                        <p:tav tm="0">
                                          <p:val>
                                            <p:strVal val="#ppt_y"/>
                                          </p:val>
                                        </p:tav>
                                        <p:tav tm="100000">
                                          <p:val>
                                            <p:strVal val="#ppt_y"/>
                                          </p:val>
                                        </p:tav>
                                      </p:tavLst>
                                    </p:anim>
                                  </p:childTnLst>
                                </p:cTn>
                              </p:par>
                              <p:par>
                                <p:cTn id="35" presetID="21" presetClass="entr" presetSubtype="1" fill="hold" nodeType="withEffect">
                                  <p:stCondLst>
                                    <p:cond delay="2000"/>
                                  </p:stCondLst>
                                  <p:childTnLst>
                                    <p:set>
                                      <p:cBhvr>
                                        <p:cTn id="36" dur="1" fill="hold">
                                          <p:stCondLst>
                                            <p:cond delay="0"/>
                                          </p:stCondLst>
                                        </p:cTn>
                                        <p:tgtEl>
                                          <p:spTgt spid="53"/>
                                        </p:tgtEl>
                                        <p:attrNameLst>
                                          <p:attrName>style.visibility</p:attrName>
                                        </p:attrNameLst>
                                      </p:cBhvr>
                                      <p:to>
                                        <p:strVal val="visible"/>
                                      </p:to>
                                    </p:set>
                                    <p:animEffect transition="in" filter="wheel(1)">
                                      <p:cBhvr>
                                        <p:cTn id="37" dur="1500"/>
                                        <p:tgtEl>
                                          <p:spTgt spid="53"/>
                                        </p:tgtEl>
                                      </p:cBhvr>
                                    </p:animEffect>
                                  </p:childTnLst>
                                </p:cTn>
                              </p:par>
                              <p:par>
                                <p:cTn id="38" presetID="10" presetClass="entr" presetSubtype="0" fill="hold" grpId="0" nodeType="withEffect">
                                  <p:stCondLst>
                                    <p:cond delay="3250"/>
                                  </p:stCondLst>
                                  <p:childTnLst>
                                    <p:set>
                                      <p:cBhvr>
                                        <p:cTn id="39" dur="1" fill="hold">
                                          <p:stCondLst>
                                            <p:cond delay="0"/>
                                          </p:stCondLst>
                                        </p:cTn>
                                        <p:tgtEl>
                                          <p:spTgt spid="61"/>
                                        </p:tgtEl>
                                        <p:attrNameLst>
                                          <p:attrName>style.visibility</p:attrName>
                                        </p:attrNameLst>
                                      </p:cBhvr>
                                      <p:to>
                                        <p:strVal val="visible"/>
                                      </p:to>
                                    </p:set>
                                    <p:animEffect transition="in" filter="fade">
                                      <p:cBhvr>
                                        <p:cTn id="40" dur="500"/>
                                        <p:tgtEl>
                                          <p:spTgt spid="61"/>
                                        </p:tgtEl>
                                      </p:cBhvr>
                                    </p:animEffect>
                                  </p:childTnLst>
                                </p:cTn>
                              </p:par>
                              <p:par>
                                <p:cTn id="41" presetID="10" presetClass="entr" presetSubtype="0" fill="hold" nodeType="withEffect">
                                  <p:stCondLst>
                                    <p:cond delay="325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9" grpId="0"/>
      <p:bldP spid="6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4"/>
          <p:cNvSpPr>
            <a:spLocks noGrp="1"/>
          </p:cNvSpPr>
          <p:nvPr>
            <p:ph type="body" sz="quarter" idx="10"/>
          </p:nvPr>
        </p:nvSpPr>
        <p:spPr>
          <a:xfrm>
            <a:off x="274639" y="1485604"/>
            <a:ext cx="10363200" cy="2991588"/>
          </a:xfrm>
        </p:spPr>
        <p:txBody>
          <a:bodyPr/>
          <a:lstStyle/>
          <a:p>
            <a:pPr marL="0" indent="0">
              <a:buNone/>
            </a:pPr>
            <a:r>
              <a:rPr lang="en-US" sz="3600" dirty="0">
                <a:solidFill>
                  <a:schemeClr val="tx2"/>
                </a:solidFill>
              </a:rPr>
              <a:t>Windows Hello for Business</a:t>
            </a:r>
          </a:p>
          <a:p>
            <a:pPr marL="241300" lvl="1" indent="0">
              <a:buNone/>
            </a:pPr>
            <a:r>
              <a:rPr lang="en-US" dirty="0">
                <a:solidFill>
                  <a:schemeClr val="tx2"/>
                </a:solidFill>
                <a:latin typeface="+mj-lt"/>
                <a:hlinkClick r:id="rId3"/>
              </a:rPr>
              <a:t>Windows Hello for Business Overview</a:t>
            </a:r>
            <a:endParaRPr lang="en-US" dirty="0">
              <a:solidFill>
                <a:schemeClr val="tx2"/>
              </a:solidFill>
              <a:latin typeface="+mj-lt"/>
            </a:endParaRPr>
          </a:p>
          <a:p>
            <a:pPr marL="241300" lvl="1" indent="0">
              <a:buNone/>
            </a:pPr>
            <a:r>
              <a:rPr lang="en-US" dirty="0">
                <a:solidFill>
                  <a:schemeClr val="tx2"/>
                </a:solidFill>
                <a:latin typeface="+mj-lt"/>
                <a:hlinkClick r:id="rId4"/>
              </a:rPr>
              <a:t>What is Windows Hello?</a:t>
            </a:r>
            <a:endParaRPr lang="en-US" dirty="0">
              <a:solidFill>
                <a:schemeClr val="tx2"/>
              </a:solidFill>
              <a:latin typeface="+mj-lt"/>
            </a:endParaRPr>
          </a:p>
          <a:p>
            <a:pPr marL="241300" lvl="1" indent="0">
              <a:buNone/>
            </a:pPr>
            <a:r>
              <a:rPr lang="en-US" dirty="0">
                <a:solidFill>
                  <a:schemeClr val="tx2"/>
                </a:solidFill>
                <a:latin typeface="+mj-lt"/>
                <a:hlinkClick r:id="rId5"/>
              </a:rPr>
              <a:t>Windows Hello for Business and AAD: Eliminating passwords one device at a time!</a:t>
            </a:r>
            <a:endParaRPr lang="en-US" dirty="0">
              <a:solidFill>
                <a:schemeClr val="tx2"/>
              </a:solidFill>
              <a:latin typeface="+mj-lt"/>
            </a:endParaRPr>
          </a:p>
          <a:p>
            <a:pPr marL="241300" lvl="1" indent="0">
              <a:buNone/>
            </a:pPr>
            <a:r>
              <a:rPr lang="en-US" dirty="0">
                <a:solidFill>
                  <a:schemeClr val="tx2"/>
                </a:solidFill>
                <a:latin typeface="+mj-lt"/>
                <a:hlinkClick r:id="rId6"/>
              </a:rPr>
              <a:t>Windows Hello for Business APIs</a:t>
            </a:r>
            <a:endParaRPr lang="en-US" dirty="0">
              <a:solidFill>
                <a:schemeClr val="tx2"/>
              </a:solidFill>
              <a:latin typeface="+mj-lt"/>
            </a:endParaRPr>
          </a:p>
          <a:p>
            <a:pPr marL="241300" lvl="1" indent="0">
              <a:buNone/>
            </a:pPr>
            <a:r>
              <a:rPr lang="en-US" dirty="0">
                <a:solidFill>
                  <a:schemeClr val="tx2"/>
                </a:solidFill>
                <a:latin typeface="+mj-lt"/>
                <a:hlinkClick r:id="rId7"/>
              </a:rPr>
              <a:t>Build 2015:Microsoft Passport and Windows Hello: Moving Beyond Passwords and Credential Theft</a:t>
            </a:r>
            <a:endParaRPr lang="en-US" dirty="0">
              <a:solidFill>
                <a:schemeClr val="tx2"/>
              </a:solidFill>
              <a:latin typeface="+mj-lt"/>
            </a:endParaRPr>
          </a:p>
          <a:p>
            <a:pPr marL="241300" lvl="1" indent="0">
              <a:buNone/>
            </a:pPr>
            <a:endParaRPr lang="en-US" dirty="0">
              <a:solidFill>
                <a:schemeClr val="tx2"/>
              </a:solidFill>
              <a:latin typeface="+mj-lt"/>
            </a:endParaRPr>
          </a:p>
        </p:txBody>
      </p:sp>
      <p:sp>
        <p:nvSpPr>
          <p:cNvPr id="8" name="Title 1"/>
          <p:cNvSpPr>
            <a:spLocks noGrp="1"/>
          </p:cNvSpPr>
          <p:nvPr>
            <p:ph type="title"/>
          </p:nvPr>
        </p:nvSpPr>
        <p:spPr>
          <a:xfrm>
            <a:off x="274639" y="295274"/>
            <a:ext cx="11889564" cy="917575"/>
          </a:xfrm>
        </p:spPr>
        <p:txBody>
          <a:bodyPr/>
          <a:lstStyle/>
          <a:p>
            <a:r>
              <a:rPr lang="en-US" dirty="0"/>
              <a:t>Resources</a:t>
            </a:r>
          </a:p>
        </p:txBody>
      </p:sp>
    </p:spTree>
    <p:extLst>
      <p:ext uri="{BB962C8B-B14F-4D97-AF65-F5344CB8AC3E}">
        <p14:creationId xmlns:p14="http://schemas.microsoft.com/office/powerpoint/2010/main" val="909158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p:cNvSpPr txBox="1">
            <a:spLocks/>
          </p:cNvSpPr>
          <p:nvPr/>
        </p:nvSpPr>
        <p:spPr>
          <a:xfrm>
            <a:off x="198437" y="220662"/>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dirty="0">
                <a:ln w="3175">
                  <a:noFill/>
                </a:ln>
                <a:gradFill>
                  <a:gsLst>
                    <a:gs pos="1250">
                      <a:schemeClr val="tx1"/>
                    </a:gs>
                    <a:gs pos="100000">
                      <a:schemeClr val="tx1"/>
                    </a:gs>
                  </a:gsLst>
                  <a:lin ang="5400000" scaled="0"/>
                </a:gradFill>
                <a:effectLst/>
                <a:uLnTx/>
                <a:uFillTx/>
                <a:latin typeface="+mj-lt"/>
                <a:ea typeface="+mn-ea"/>
                <a:cs typeface="Segoe UI" pitchFamily="34" charset="0"/>
              </a:rPr>
              <a:t>Identity Mental Model</a:t>
            </a:r>
          </a:p>
        </p:txBody>
      </p:sp>
      <p:graphicFrame>
        <p:nvGraphicFramePr>
          <p:cNvPr id="7" name="Diagram 6"/>
          <p:cNvGraphicFramePr/>
          <p:nvPr>
            <p:extLst/>
          </p:nvPr>
        </p:nvGraphicFramePr>
        <p:xfrm>
          <a:off x="1761129" y="1820862"/>
          <a:ext cx="8916584" cy="4191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78826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graphicEl>
                                              <a:dgm id="{A614287C-5E03-46ED-BD76-6FAD6491C7F6}"/>
                                            </p:graphicEl>
                                          </p:spTgt>
                                        </p:tgtEl>
                                        <p:attrNameLst>
                                          <p:attrName>style.visibility</p:attrName>
                                        </p:attrNameLst>
                                      </p:cBhvr>
                                      <p:to>
                                        <p:strVal val="visible"/>
                                      </p:to>
                                    </p:set>
                                    <p:animEffect transition="in" filter="fade">
                                      <p:cBhvr>
                                        <p:cTn id="7" dur="500"/>
                                        <p:tgtEl>
                                          <p:spTgt spid="7">
                                            <p:graphicEl>
                                              <a:dgm id="{A614287C-5E03-46ED-BD76-6FAD6491C7F6}"/>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graphicEl>
                                              <a:dgm id="{09D69920-BE96-46DE-92EB-296BF95123E2}"/>
                                            </p:graphicEl>
                                          </p:spTgt>
                                        </p:tgtEl>
                                        <p:attrNameLst>
                                          <p:attrName>style.visibility</p:attrName>
                                        </p:attrNameLst>
                                      </p:cBhvr>
                                      <p:to>
                                        <p:strVal val="visible"/>
                                      </p:to>
                                    </p:set>
                                    <p:animEffect transition="in" filter="fade">
                                      <p:cBhvr>
                                        <p:cTn id="10" dur="500"/>
                                        <p:tgtEl>
                                          <p:spTgt spid="7">
                                            <p:graphicEl>
                                              <a:dgm id="{09D69920-BE96-46DE-92EB-296BF95123E2}"/>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graphicEl>
                                              <a:dgm id="{60CA2BE1-D194-44BA-AC67-6BFD77242566}"/>
                                            </p:graphicEl>
                                          </p:spTgt>
                                        </p:tgtEl>
                                        <p:attrNameLst>
                                          <p:attrName>style.visibility</p:attrName>
                                        </p:attrNameLst>
                                      </p:cBhvr>
                                      <p:to>
                                        <p:strVal val="visible"/>
                                      </p:to>
                                    </p:set>
                                    <p:animEffect transition="in" filter="fade">
                                      <p:cBhvr>
                                        <p:cTn id="15" dur="500"/>
                                        <p:tgtEl>
                                          <p:spTgt spid="7">
                                            <p:graphicEl>
                                              <a:dgm id="{60CA2BE1-D194-44BA-AC67-6BFD77242566}"/>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graphicEl>
                                              <a:dgm id="{929610CB-4475-485C-8F12-46F8C0FEF9A7}"/>
                                            </p:graphicEl>
                                          </p:spTgt>
                                        </p:tgtEl>
                                        <p:attrNameLst>
                                          <p:attrName>style.visibility</p:attrName>
                                        </p:attrNameLst>
                                      </p:cBhvr>
                                      <p:to>
                                        <p:strVal val="visible"/>
                                      </p:to>
                                    </p:set>
                                    <p:animEffect transition="in" filter="fade">
                                      <p:cBhvr>
                                        <p:cTn id="20" dur="500"/>
                                        <p:tgtEl>
                                          <p:spTgt spid="7">
                                            <p:graphicEl>
                                              <a:dgm id="{929610CB-4475-485C-8F12-46F8C0FEF9A7}"/>
                                            </p:graphic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
                                            <p:graphicEl>
                                              <a:dgm id="{2EB82274-7737-4100-8428-56326361F339}"/>
                                            </p:graphicEl>
                                          </p:spTgt>
                                        </p:tgtEl>
                                        <p:attrNameLst>
                                          <p:attrName>style.visibility</p:attrName>
                                        </p:attrNameLst>
                                      </p:cBhvr>
                                      <p:to>
                                        <p:strVal val="visible"/>
                                      </p:to>
                                    </p:set>
                                    <p:animEffect transition="in" filter="fade">
                                      <p:cBhvr>
                                        <p:cTn id="25" dur="500"/>
                                        <p:tgtEl>
                                          <p:spTgt spid="7">
                                            <p:graphicEl>
                                              <a:dgm id="{2EB82274-7737-4100-8428-56326361F339}"/>
                                            </p:graphic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
                                            <p:graphicEl>
                                              <a:dgm id="{8CD8D9EE-283E-45E5-A8E1-550AED1D84A9}"/>
                                            </p:graphicEl>
                                          </p:spTgt>
                                        </p:tgtEl>
                                        <p:attrNameLst>
                                          <p:attrName>style.visibility</p:attrName>
                                        </p:attrNameLst>
                                      </p:cBhvr>
                                      <p:to>
                                        <p:strVal val="visible"/>
                                      </p:to>
                                    </p:set>
                                    <p:animEffect transition="in" filter="fade">
                                      <p:cBhvr>
                                        <p:cTn id="28" dur="500"/>
                                        <p:tgtEl>
                                          <p:spTgt spid="7">
                                            <p:graphicEl>
                                              <a:dgm id="{8CD8D9EE-283E-45E5-A8E1-550AED1D84A9}"/>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graphicEl>
                                              <a:dgm id="{BE3C3BA0-C0F8-4B4C-B4AE-AEA806656DFF}"/>
                                            </p:graphicEl>
                                          </p:spTgt>
                                        </p:tgtEl>
                                        <p:attrNameLst>
                                          <p:attrName>style.visibility</p:attrName>
                                        </p:attrNameLst>
                                      </p:cBhvr>
                                      <p:to>
                                        <p:strVal val="visible"/>
                                      </p:to>
                                    </p:set>
                                    <p:animEffect transition="in" filter="fade">
                                      <p:cBhvr>
                                        <p:cTn id="31" dur="500"/>
                                        <p:tgtEl>
                                          <p:spTgt spid="7">
                                            <p:graphicEl>
                                              <a:dgm id="{BE3C3BA0-C0F8-4B4C-B4AE-AEA806656DFF}"/>
                                            </p:graphic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graphicEl>
                                              <a:dgm id="{3B26383E-6C08-47A6-BA9F-1DAF4E6BA1AB}"/>
                                            </p:graphicEl>
                                          </p:spTgt>
                                        </p:tgtEl>
                                        <p:attrNameLst>
                                          <p:attrName>style.visibility</p:attrName>
                                        </p:attrNameLst>
                                      </p:cBhvr>
                                      <p:to>
                                        <p:strVal val="visible"/>
                                      </p:to>
                                    </p:set>
                                    <p:animEffect transition="in" filter="fade">
                                      <p:cBhvr>
                                        <p:cTn id="34" dur="500"/>
                                        <p:tgtEl>
                                          <p:spTgt spid="7">
                                            <p:graphicEl>
                                              <a:dgm id="{3B26383E-6C08-47A6-BA9F-1DAF4E6BA1AB}"/>
                                            </p:graphic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7">
                                            <p:graphicEl>
                                              <a:dgm id="{2E684E07-1CA9-4FC7-980F-06692CFD5892}"/>
                                            </p:graphicEl>
                                          </p:spTgt>
                                        </p:tgtEl>
                                        <p:attrNameLst>
                                          <p:attrName>style.visibility</p:attrName>
                                        </p:attrNameLst>
                                      </p:cBhvr>
                                      <p:to>
                                        <p:strVal val="visible"/>
                                      </p:to>
                                    </p:set>
                                    <p:animEffect transition="in" filter="fade">
                                      <p:cBhvr>
                                        <p:cTn id="39" dur="500"/>
                                        <p:tgtEl>
                                          <p:spTgt spid="7">
                                            <p:graphicEl>
                                              <a:dgm id="{2E684E07-1CA9-4FC7-980F-06692CFD5892}"/>
                                            </p:graphic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
                                            <p:graphicEl>
                                              <a:dgm id="{6DF77B9C-7694-4713-8629-C37B776ED379}"/>
                                            </p:graphicEl>
                                          </p:spTgt>
                                        </p:tgtEl>
                                        <p:attrNameLst>
                                          <p:attrName>style.visibility</p:attrName>
                                        </p:attrNameLst>
                                      </p:cBhvr>
                                      <p:to>
                                        <p:strVal val="visible"/>
                                      </p:to>
                                    </p:set>
                                    <p:animEffect transition="in" filter="fade">
                                      <p:cBhvr>
                                        <p:cTn id="42" dur="500"/>
                                        <p:tgtEl>
                                          <p:spTgt spid="7">
                                            <p:graphicEl>
                                              <a:dgm id="{6DF77B9C-7694-4713-8629-C37B776ED379}"/>
                                            </p:graphic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7">
                                            <p:graphicEl>
                                              <a:dgm id="{5A8837DA-AE2A-4007-A4D9-7504CACCC71F}"/>
                                            </p:graphicEl>
                                          </p:spTgt>
                                        </p:tgtEl>
                                        <p:attrNameLst>
                                          <p:attrName>style.visibility</p:attrName>
                                        </p:attrNameLst>
                                      </p:cBhvr>
                                      <p:to>
                                        <p:strVal val="visible"/>
                                      </p:to>
                                    </p:set>
                                    <p:animEffect transition="in" filter="fade">
                                      <p:cBhvr>
                                        <p:cTn id="45" dur="500"/>
                                        <p:tgtEl>
                                          <p:spTgt spid="7">
                                            <p:graphicEl>
                                              <a:dgm id="{5A8837DA-AE2A-4007-A4D9-7504CACCC71F}"/>
                                            </p:graphicEl>
                                          </p:spTgt>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7">
                                            <p:graphicEl>
                                              <a:dgm id="{821A6168-3423-44F2-8967-C9E03C920670}"/>
                                            </p:graphicEl>
                                          </p:spTgt>
                                        </p:tgtEl>
                                        <p:attrNameLst>
                                          <p:attrName>style.visibility</p:attrName>
                                        </p:attrNameLst>
                                      </p:cBhvr>
                                      <p:to>
                                        <p:strVal val="visible"/>
                                      </p:to>
                                    </p:set>
                                    <p:animEffect transition="in" filter="fade">
                                      <p:cBhvr>
                                        <p:cTn id="48" dur="500"/>
                                        <p:tgtEl>
                                          <p:spTgt spid="7">
                                            <p:graphicEl>
                                              <a:dgm id="{821A6168-3423-44F2-8967-C9E03C920670}"/>
                                            </p:graphic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
                                            <p:graphicEl>
                                              <a:dgm id="{3BE9BDDE-316A-4A23-BAB9-E321CCF0F669}"/>
                                            </p:graphicEl>
                                          </p:spTgt>
                                        </p:tgtEl>
                                        <p:attrNameLst>
                                          <p:attrName>style.visibility</p:attrName>
                                        </p:attrNameLst>
                                      </p:cBhvr>
                                      <p:to>
                                        <p:strVal val="visible"/>
                                      </p:to>
                                    </p:set>
                                    <p:animEffect transition="in" filter="fade">
                                      <p:cBhvr>
                                        <p:cTn id="51" dur="500"/>
                                        <p:tgtEl>
                                          <p:spTgt spid="7">
                                            <p:graphicEl>
                                              <a:dgm id="{3BE9BDDE-316A-4A23-BAB9-E321CCF0F669}"/>
                                            </p:graphic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7">
                                            <p:graphicEl>
                                              <a:dgm id="{5C12CFBB-DBB1-4A57-AD0C-9642DCC717FD}"/>
                                            </p:graphicEl>
                                          </p:spTgt>
                                        </p:tgtEl>
                                        <p:attrNameLst>
                                          <p:attrName>style.visibility</p:attrName>
                                        </p:attrNameLst>
                                      </p:cBhvr>
                                      <p:to>
                                        <p:strVal val="visible"/>
                                      </p:to>
                                    </p:set>
                                    <p:animEffect transition="in" filter="fade">
                                      <p:cBhvr>
                                        <p:cTn id="54" dur="500"/>
                                        <p:tgtEl>
                                          <p:spTgt spid="7">
                                            <p:graphicEl>
                                              <a:dgm id="{5C12CFBB-DBB1-4A57-AD0C-9642DCC717FD}"/>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uiExpand="1">
        <p:bldSub>
          <a:bldDgm bld="lvlOne"/>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2"/>
          <p:cNvSpPr txBox="1">
            <a:spLocks/>
          </p:cNvSpPr>
          <p:nvPr/>
        </p:nvSpPr>
        <p:spPr>
          <a:xfrm>
            <a:off x="198437" y="220662"/>
            <a:ext cx="11889564"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dirty="0">
                <a:ln w="3175">
                  <a:noFill/>
                </a:ln>
                <a:gradFill>
                  <a:gsLst>
                    <a:gs pos="1250">
                      <a:schemeClr val="tx1"/>
                    </a:gs>
                    <a:gs pos="100000">
                      <a:schemeClr val="tx1"/>
                    </a:gs>
                  </a:gsLst>
                  <a:lin ang="5400000" scaled="0"/>
                </a:gradFill>
                <a:effectLst/>
                <a:uLnTx/>
                <a:uFillTx/>
                <a:latin typeface="+mj-lt"/>
                <a:ea typeface="+mn-ea"/>
                <a:cs typeface="Segoe UI" pitchFamily="34" charset="0"/>
              </a:rPr>
              <a:t>Identity Mental Model</a:t>
            </a:r>
          </a:p>
        </p:txBody>
      </p:sp>
      <p:graphicFrame>
        <p:nvGraphicFramePr>
          <p:cNvPr id="14" name="Diagram 13"/>
          <p:cNvGraphicFramePr/>
          <p:nvPr>
            <p:extLst/>
          </p:nvPr>
        </p:nvGraphicFramePr>
        <p:xfrm>
          <a:off x="1761129" y="1820862"/>
          <a:ext cx="8916584" cy="4191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Oval 14"/>
          <p:cNvSpPr/>
          <p:nvPr/>
        </p:nvSpPr>
        <p:spPr bwMode="auto">
          <a:xfrm>
            <a:off x="7894637" y="4564063"/>
            <a:ext cx="2783076" cy="1676370"/>
          </a:xfrm>
          <a:prstGeom prst="ellipse">
            <a:avLst/>
          </a:prstGeom>
          <a:noFill/>
          <a:ln w="28575">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b" anchorCtr="0"/>
          <a:lstStyle/>
          <a:p>
            <a:pPr marL="0" marR="0" lvl="0" indent="0" algn="ctr" defTabSz="932406"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Tree>
    <p:extLst>
      <p:ext uri="{BB962C8B-B14F-4D97-AF65-F5344CB8AC3E}">
        <p14:creationId xmlns:p14="http://schemas.microsoft.com/office/powerpoint/2010/main" val="1481858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8"/>
          <p:cNvSpPr>
            <a:spLocks noGrp="1"/>
          </p:cNvSpPr>
          <p:nvPr>
            <p:ph type="body" sz="quarter" idx="4294967295"/>
          </p:nvPr>
        </p:nvSpPr>
        <p:spPr>
          <a:xfrm>
            <a:off x="3292889" y="978913"/>
            <a:ext cx="9478832" cy="6596614"/>
          </a:xfrm>
        </p:spPr>
        <p:txBody>
          <a:bodyPr/>
          <a:lstStyle/>
          <a:p>
            <a:pPr lvl="1">
              <a:lnSpc>
                <a:spcPct val="110000"/>
              </a:lnSpc>
            </a:pPr>
            <a:endParaRPr lang="en-US" sz="1050" dirty="0">
              <a:solidFill>
                <a:schemeClr val="bg1"/>
              </a:solidFill>
            </a:endParaRPr>
          </a:p>
          <a:p>
            <a:pPr lvl="1">
              <a:lnSpc>
                <a:spcPct val="110000"/>
              </a:lnSpc>
            </a:pPr>
            <a:endParaRPr lang="en-US" sz="1050" dirty="0">
              <a:solidFill>
                <a:schemeClr val="bg1"/>
              </a:solidFill>
            </a:endParaRPr>
          </a:p>
          <a:p>
            <a:pPr marL="346485" lvl="1" indent="0">
              <a:lnSpc>
                <a:spcPct val="110000"/>
              </a:lnSpc>
              <a:buNone/>
            </a:pPr>
            <a:r>
              <a:rPr lang="en-US" dirty="0">
                <a:solidFill>
                  <a:srgbClr val="505050"/>
                </a:solidFill>
                <a:latin typeface="Segoe UI Light"/>
              </a:rPr>
              <a:t>Self-service setup &amp; sign in with Azure AD account</a:t>
            </a:r>
          </a:p>
          <a:p>
            <a:pPr marL="346485" lvl="1" indent="0">
              <a:lnSpc>
                <a:spcPct val="110000"/>
              </a:lnSpc>
              <a:buNone/>
            </a:pPr>
            <a:r>
              <a:rPr lang="en-US" dirty="0">
                <a:solidFill>
                  <a:srgbClr val="505050"/>
                </a:solidFill>
                <a:latin typeface="Segoe UI Light"/>
              </a:rPr>
              <a:t>Ideal for users who primarily access Office365 &amp; Cloud apps</a:t>
            </a:r>
          </a:p>
          <a:p>
            <a:pPr marL="346485" lvl="1" indent="0">
              <a:lnSpc>
                <a:spcPct val="110000"/>
              </a:lnSpc>
              <a:buNone/>
            </a:pPr>
            <a:r>
              <a:rPr lang="en-US" dirty="0">
                <a:solidFill>
                  <a:srgbClr val="505050"/>
                </a:solidFill>
                <a:latin typeface="Segoe UI Light"/>
              </a:rPr>
              <a:t>Automatic enrollment to MDM</a:t>
            </a:r>
          </a:p>
          <a:p>
            <a:pPr marL="346485" lvl="1" indent="0">
              <a:lnSpc>
                <a:spcPct val="110000"/>
              </a:lnSpc>
              <a:buNone/>
            </a:pPr>
            <a:r>
              <a:rPr lang="en-US" dirty="0">
                <a:solidFill>
                  <a:srgbClr val="505050"/>
                </a:solidFill>
                <a:latin typeface="Segoe UI Light"/>
              </a:rPr>
              <a:t>Also available on Windows Phone 10!</a:t>
            </a:r>
          </a:p>
          <a:p>
            <a:pPr lvl="1">
              <a:lnSpc>
                <a:spcPct val="110000"/>
              </a:lnSpc>
            </a:pPr>
            <a:endParaRPr lang="en-US" sz="1904" dirty="0">
              <a:solidFill>
                <a:srgbClr val="FFFFFF"/>
              </a:solidFill>
            </a:endParaRPr>
          </a:p>
          <a:p>
            <a:pPr lvl="1">
              <a:lnSpc>
                <a:spcPct val="110000"/>
              </a:lnSpc>
            </a:pPr>
            <a:endParaRPr lang="en-US" sz="1100" dirty="0">
              <a:solidFill>
                <a:srgbClr val="FFFFFF"/>
              </a:solidFill>
            </a:endParaRPr>
          </a:p>
          <a:p>
            <a:pPr lvl="1">
              <a:lnSpc>
                <a:spcPct val="110000"/>
              </a:lnSpc>
            </a:pPr>
            <a:endParaRPr lang="en-US" sz="1600" dirty="0">
              <a:solidFill>
                <a:srgbClr val="FFFFFF"/>
              </a:solidFill>
            </a:endParaRPr>
          </a:p>
          <a:p>
            <a:pPr marL="346485" lvl="1" indent="0">
              <a:lnSpc>
                <a:spcPct val="110000"/>
              </a:lnSpc>
              <a:buNone/>
            </a:pPr>
            <a:r>
              <a:rPr lang="en-US" dirty="0">
                <a:solidFill>
                  <a:srgbClr val="505050"/>
                </a:solidFill>
                <a:latin typeface="Segoe UI Light"/>
              </a:rPr>
              <a:t>Domain Join only better: Connected to Azure AD</a:t>
            </a:r>
          </a:p>
          <a:p>
            <a:pPr marL="346485" lvl="1" indent="0">
              <a:lnSpc>
                <a:spcPct val="110000"/>
              </a:lnSpc>
              <a:buNone/>
            </a:pPr>
            <a:r>
              <a:rPr lang="en-US" dirty="0">
                <a:solidFill>
                  <a:srgbClr val="505050"/>
                </a:solidFill>
                <a:latin typeface="Segoe UI Light"/>
              </a:rPr>
              <a:t>Great for hybrid orgs with deployment processes in-place</a:t>
            </a:r>
          </a:p>
          <a:p>
            <a:pPr marL="346485" lvl="1" indent="0">
              <a:lnSpc>
                <a:spcPct val="110000"/>
              </a:lnSpc>
              <a:buNone/>
            </a:pPr>
            <a:r>
              <a:rPr lang="en-US" dirty="0">
                <a:solidFill>
                  <a:srgbClr val="505050"/>
                </a:solidFill>
                <a:latin typeface="Segoe UI Light"/>
              </a:rPr>
              <a:t>Use of existing on-premises management solutions</a:t>
            </a:r>
          </a:p>
          <a:p>
            <a:pPr marL="621676" lvl="1" indent="0">
              <a:lnSpc>
                <a:spcPct val="110000"/>
              </a:lnSpc>
              <a:buNone/>
            </a:pPr>
            <a:endParaRPr lang="en-US" sz="2800" dirty="0">
              <a:solidFill>
                <a:srgbClr val="FFFFFF"/>
              </a:solidFill>
            </a:endParaRPr>
          </a:p>
          <a:p>
            <a:pPr marL="346485" lvl="1" indent="0">
              <a:lnSpc>
                <a:spcPct val="110000"/>
              </a:lnSpc>
              <a:buNone/>
            </a:pPr>
            <a:endParaRPr lang="en-US" dirty="0">
              <a:solidFill>
                <a:schemeClr val="tx1"/>
              </a:solidFill>
              <a:latin typeface="+mj-lt"/>
            </a:endParaRPr>
          </a:p>
          <a:p>
            <a:pPr marL="346485" lvl="1" indent="0">
              <a:lnSpc>
                <a:spcPct val="110000"/>
              </a:lnSpc>
              <a:buNone/>
            </a:pPr>
            <a:endParaRPr lang="en-US" sz="2400" dirty="0">
              <a:solidFill>
                <a:schemeClr val="tx1"/>
              </a:solidFill>
              <a:latin typeface="+mj-lt"/>
            </a:endParaRPr>
          </a:p>
        </p:txBody>
      </p:sp>
      <p:sp>
        <p:nvSpPr>
          <p:cNvPr id="10" name="Rectangle 9"/>
          <p:cNvSpPr/>
          <p:nvPr/>
        </p:nvSpPr>
        <p:spPr bwMode="auto">
          <a:xfrm>
            <a:off x="678219" y="4218865"/>
            <a:ext cx="2614386" cy="1644106"/>
          </a:xfrm>
          <a:prstGeom prst="rect">
            <a:avLst/>
          </a:prstGeom>
          <a:solidFill>
            <a:schemeClr val="tx2"/>
          </a:solidFill>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91" eaLnBrk="1" fontAlgn="base" latinLnBrk="0" hangingPunct="1">
              <a:lnSpc>
                <a:spcPct val="100000"/>
              </a:lnSpc>
              <a:spcBef>
                <a:spcPct val="0"/>
              </a:spcBef>
              <a:spcAft>
                <a:spcPct val="0"/>
              </a:spcAft>
              <a:buClrTx/>
              <a:buSzTx/>
              <a:buFontTx/>
              <a:buNone/>
              <a:tabLst/>
              <a:defRPr/>
            </a:pPr>
            <a:r>
              <a:rPr kumimoji="0" lang="en-US" sz="3199" b="0" i="0" u="none" strike="noStrike" kern="0" cap="none" spc="0" normalizeH="0" baseline="0" noProof="0" dirty="0">
                <a:ln>
                  <a:noFill/>
                </a:ln>
                <a:solidFill>
                  <a:srgbClr val="FFFFFF"/>
                </a:solidFill>
                <a:effectLst/>
                <a:uLnTx/>
                <a:uFillTx/>
                <a:latin typeface="Segoe UI Light"/>
              </a:rPr>
              <a:t>Domain</a:t>
            </a:r>
          </a:p>
          <a:p>
            <a:pPr marL="0" marR="0" lvl="0" indent="0" algn="ctr" defTabSz="932291" eaLnBrk="1" fontAlgn="base" latinLnBrk="0" hangingPunct="1">
              <a:lnSpc>
                <a:spcPct val="100000"/>
              </a:lnSpc>
              <a:spcBef>
                <a:spcPct val="0"/>
              </a:spcBef>
              <a:spcAft>
                <a:spcPct val="0"/>
              </a:spcAft>
              <a:buClrTx/>
              <a:buSzTx/>
              <a:buFontTx/>
              <a:buNone/>
              <a:tabLst/>
              <a:defRPr/>
            </a:pPr>
            <a:r>
              <a:rPr kumimoji="0" lang="en-US" sz="3199" b="0" i="0" u="none" strike="noStrike" kern="0" cap="none" spc="0" normalizeH="0" baseline="0" noProof="0" dirty="0">
                <a:ln>
                  <a:noFill/>
                </a:ln>
                <a:solidFill>
                  <a:srgbClr val="FFFFFF"/>
                </a:solidFill>
                <a:effectLst/>
                <a:uLnTx/>
                <a:uFillTx/>
                <a:latin typeface="Segoe UI Light"/>
              </a:rPr>
              <a:t>Join </a:t>
            </a:r>
          </a:p>
        </p:txBody>
      </p:sp>
      <p:sp>
        <p:nvSpPr>
          <p:cNvPr id="11" name="Rectangle 10"/>
          <p:cNvSpPr/>
          <p:nvPr/>
        </p:nvSpPr>
        <p:spPr bwMode="auto">
          <a:xfrm>
            <a:off x="678219" y="1622035"/>
            <a:ext cx="2614386" cy="1644106"/>
          </a:xfrm>
          <a:prstGeom prst="rect">
            <a:avLst/>
          </a:prstGeom>
          <a:solidFill>
            <a:schemeClr val="tx2"/>
          </a:solidFill>
          <a:ln>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91" eaLnBrk="1" fontAlgn="base" latinLnBrk="0" hangingPunct="1">
              <a:lnSpc>
                <a:spcPct val="100000"/>
              </a:lnSpc>
              <a:spcBef>
                <a:spcPct val="0"/>
              </a:spcBef>
              <a:spcAft>
                <a:spcPct val="0"/>
              </a:spcAft>
              <a:buClrTx/>
              <a:buSzTx/>
              <a:buFontTx/>
              <a:buNone/>
              <a:tabLst/>
              <a:defRPr/>
            </a:pPr>
            <a:r>
              <a:rPr kumimoji="0" lang="en-US" sz="3199" b="0" i="0" u="none" strike="noStrike" kern="0" cap="none" spc="0" normalizeH="0" baseline="0" noProof="0" dirty="0">
                <a:ln>
                  <a:noFill/>
                </a:ln>
                <a:solidFill>
                  <a:srgbClr val="FFFFFF"/>
                </a:solidFill>
                <a:effectLst/>
                <a:uLnTx/>
                <a:uFillTx/>
                <a:latin typeface="Segoe UI Light"/>
              </a:rPr>
              <a:t>Azure AD </a:t>
            </a:r>
          </a:p>
          <a:p>
            <a:pPr marL="0" marR="0" lvl="0" indent="0" algn="ctr" defTabSz="932291" eaLnBrk="1" fontAlgn="base" latinLnBrk="0" hangingPunct="1">
              <a:lnSpc>
                <a:spcPct val="100000"/>
              </a:lnSpc>
              <a:spcBef>
                <a:spcPct val="0"/>
              </a:spcBef>
              <a:spcAft>
                <a:spcPct val="0"/>
              </a:spcAft>
              <a:buClrTx/>
              <a:buSzTx/>
              <a:buFontTx/>
              <a:buNone/>
              <a:tabLst/>
              <a:defRPr/>
            </a:pPr>
            <a:r>
              <a:rPr kumimoji="0" lang="en-US" sz="3199" b="0" i="0" u="none" strike="noStrike" kern="0" cap="none" spc="0" normalizeH="0" baseline="0" noProof="0" dirty="0">
                <a:ln>
                  <a:noFill/>
                </a:ln>
                <a:solidFill>
                  <a:srgbClr val="FFFFFF"/>
                </a:solidFill>
                <a:effectLst/>
                <a:uLnTx/>
                <a:uFillTx/>
                <a:latin typeface="Segoe UI Light"/>
              </a:rPr>
              <a:t>Join</a:t>
            </a:r>
          </a:p>
        </p:txBody>
      </p:sp>
      <p:sp>
        <p:nvSpPr>
          <p:cNvPr id="12" name="Title 4"/>
          <p:cNvSpPr txBox="1">
            <a:spLocks/>
          </p:cNvSpPr>
          <p:nvPr/>
        </p:nvSpPr>
        <p:spPr>
          <a:xfrm>
            <a:off x="271273" y="291549"/>
            <a:ext cx="11649146" cy="664797"/>
          </a:xfrm>
          <a:prstGeom prst="rect">
            <a:avLst/>
          </a:prstGeom>
        </p:spPr>
        <p:txBody>
          <a:bodyPr vert="horz" wrap="square" lIns="0" tIns="0" rIns="0" bIns="0" rtlCol="0" anchor="t">
            <a:spAutoFit/>
          </a:bodyPr>
          <a:lstStyle>
            <a:lvl1pPr algn="l" defTabSz="932559" rtl="0" eaLnBrk="1" latinLnBrk="0" hangingPunct="1">
              <a:lnSpc>
                <a:spcPct val="90000"/>
              </a:lnSpc>
              <a:spcBef>
                <a:spcPct val="0"/>
              </a:spcBef>
              <a:buNone/>
              <a:defRPr lang="en-US" sz="4488" b="0" kern="1200" cap="none" spc="-102" baseline="0" dirty="0" smtClean="0">
                <a:ln w="3175">
                  <a:noFill/>
                </a:ln>
                <a:solidFill>
                  <a:schemeClr val="bg1">
                    <a:lumMod val="50000"/>
                  </a:schemeClr>
                </a:solidFill>
                <a:effectLst/>
                <a:latin typeface="+mj-lt"/>
                <a:ea typeface="+mn-ea"/>
                <a:cs typeface="Arial" charset="0"/>
              </a:defRPr>
            </a:lvl1pPr>
          </a:lstStyle>
          <a:p>
            <a:pPr marL="0" marR="0" lvl="0" indent="0" algn="l" defTabSz="914074" rtl="0" eaLnBrk="1" fontAlgn="auto" latinLnBrk="0" hangingPunct="1">
              <a:lnSpc>
                <a:spcPct val="90000"/>
              </a:lnSpc>
              <a:spcBef>
                <a:spcPct val="0"/>
              </a:spcBef>
              <a:spcAft>
                <a:spcPts val="0"/>
              </a:spcAft>
              <a:buClrTx/>
              <a:buSzTx/>
              <a:buFontTx/>
              <a:buNone/>
              <a:tabLst/>
              <a:defRPr/>
            </a:pPr>
            <a:r>
              <a:rPr kumimoji="0" lang="en-US" sz="4800" b="0" i="0" u="none" strike="noStrike" kern="1200" cap="none" spc="-102" normalizeH="0" baseline="0" noProof="0" dirty="0">
                <a:ln w="3175">
                  <a:noFill/>
                </a:ln>
                <a:solidFill>
                  <a:schemeClr val="tx1"/>
                </a:solidFill>
                <a:effectLst/>
                <a:uLnTx/>
                <a:uFillTx/>
                <a:latin typeface="Segoe UI Light" pitchFamily="34" charset="0"/>
                <a:ea typeface="+mn-ea"/>
                <a:cs typeface="Arial" charset="0"/>
              </a:rPr>
              <a:t>Org owned devices – Two models</a:t>
            </a:r>
          </a:p>
        </p:txBody>
      </p:sp>
    </p:spTree>
    <p:extLst>
      <p:ext uri="{BB962C8B-B14F-4D97-AF65-F5344CB8AC3E}">
        <p14:creationId xmlns:p14="http://schemas.microsoft.com/office/powerpoint/2010/main" val="1127730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fade">
                                      <p:cBhvr>
                                        <p:cTn id="15" dur="500"/>
                                        <p:tgtEl>
                                          <p:spTgt spid="9">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xEl>
                                              <p:pRg st="3" end="3"/>
                                            </p:txEl>
                                          </p:spTgt>
                                        </p:tgtEl>
                                        <p:attrNameLst>
                                          <p:attrName>style.visibility</p:attrName>
                                        </p:attrNameLst>
                                      </p:cBhvr>
                                      <p:to>
                                        <p:strVal val="visible"/>
                                      </p:to>
                                    </p:set>
                                    <p:animEffect transition="in" filter="fade">
                                      <p:cBhvr>
                                        <p:cTn id="18" dur="500"/>
                                        <p:tgtEl>
                                          <p:spTgt spid="9">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xEl>
                                              <p:pRg st="4" end="4"/>
                                            </p:txEl>
                                          </p:spTgt>
                                        </p:tgtEl>
                                        <p:attrNameLst>
                                          <p:attrName>style.visibility</p:attrName>
                                        </p:attrNameLst>
                                      </p:cBhvr>
                                      <p:to>
                                        <p:strVal val="visible"/>
                                      </p:to>
                                    </p:set>
                                    <p:animEffect transition="in" filter="fade">
                                      <p:cBhvr>
                                        <p:cTn id="21" dur="500"/>
                                        <p:tgtEl>
                                          <p:spTgt spid="9">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9">
                                            <p:txEl>
                                              <p:pRg st="5" end="5"/>
                                            </p:txEl>
                                          </p:spTgt>
                                        </p:tgtEl>
                                        <p:attrNameLst>
                                          <p:attrName>style.visibility</p:attrName>
                                        </p:attrNameLst>
                                      </p:cBhvr>
                                      <p:to>
                                        <p:strVal val="visible"/>
                                      </p:to>
                                    </p:set>
                                    <p:animEffect transition="in" filter="fade">
                                      <p:cBhvr>
                                        <p:cTn id="24" dur="500"/>
                                        <p:tgtEl>
                                          <p:spTgt spid="9">
                                            <p:txEl>
                                              <p:pRg st="5" end="5"/>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
                                            <p:txEl>
                                              <p:pRg st="9" end="9"/>
                                            </p:txEl>
                                          </p:spTgt>
                                        </p:tgtEl>
                                        <p:attrNameLst>
                                          <p:attrName>style.visibility</p:attrName>
                                        </p:attrNameLst>
                                      </p:cBhvr>
                                      <p:to>
                                        <p:strVal val="visible"/>
                                      </p:to>
                                    </p:set>
                                    <p:animEffect transition="in" filter="fade">
                                      <p:cBhvr>
                                        <p:cTn id="27" dur="500"/>
                                        <p:tgtEl>
                                          <p:spTgt spid="9">
                                            <p:txEl>
                                              <p:pRg st="9" end="9"/>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xEl>
                                              <p:pRg st="10" end="10"/>
                                            </p:txEl>
                                          </p:spTgt>
                                        </p:tgtEl>
                                        <p:attrNameLst>
                                          <p:attrName>style.visibility</p:attrName>
                                        </p:attrNameLst>
                                      </p:cBhvr>
                                      <p:to>
                                        <p:strVal val="visible"/>
                                      </p:to>
                                    </p:set>
                                    <p:animEffect transition="in" filter="fade">
                                      <p:cBhvr>
                                        <p:cTn id="30" dur="500"/>
                                        <p:tgtEl>
                                          <p:spTgt spid="9">
                                            <p:txEl>
                                              <p:pRg st="10" end="10"/>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9">
                                            <p:txEl>
                                              <p:pRg st="11" end="11"/>
                                            </p:txEl>
                                          </p:spTgt>
                                        </p:tgtEl>
                                        <p:attrNameLst>
                                          <p:attrName>style.visibility</p:attrName>
                                        </p:attrNameLst>
                                      </p:cBhvr>
                                      <p:to>
                                        <p:strVal val="visible"/>
                                      </p:to>
                                    </p:set>
                                    <p:animEffect transition="in" filter="fade">
                                      <p:cBhvr>
                                        <p:cTn id="33" dur="500"/>
                                        <p:tgtEl>
                                          <p:spTgt spid="9">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p"/>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599C"/>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34963" y="287297"/>
            <a:ext cx="12192000" cy="6867525"/>
          </a:xfrm>
          <a:prstGeom prst="rect">
            <a:avLst/>
          </a:prstGeom>
        </p:spPr>
      </p:pic>
      <p:pic>
        <p:nvPicPr>
          <p:cNvPr id="6" name="Picture 5"/>
          <p:cNvPicPr>
            <a:picLocks noChangeAspect="1"/>
          </p:cNvPicPr>
          <p:nvPr/>
        </p:nvPicPr>
        <p:blipFill>
          <a:blip r:embed="rId4"/>
          <a:stretch>
            <a:fillRect/>
          </a:stretch>
        </p:blipFill>
        <p:spPr>
          <a:xfrm>
            <a:off x="8123237" y="830262"/>
            <a:ext cx="2503519" cy="4664091"/>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bwMode="auto">
          <a:xfrm>
            <a:off x="1493837" y="2354262"/>
            <a:ext cx="3352800" cy="533400"/>
          </a:xfrm>
          <a:prstGeom prst="rect">
            <a:avLst/>
          </a:prstGeom>
          <a:noFill/>
          <a:ln w="12700">
            <a:solidFill>
              <a:srgbClr val="FFFF00"/>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8" name="Rectangle 7"/>
          <p:cNvSpPr/>
          <p:nvPr/>
        </p:nvSpPr>
        <p:spPr bwMode="auto">
          <a:xfrm>
            <a:off x="8275637" y="2430462"/>
            <a:ext cx="2209800" cy="1066800"/>
          </a:xfrm>
          <a:prstGeom prst="rect">
            <a:avLst/>
          </a:prstGeom>
          <a:noFill/>
          <a:ln w="3175">
            <a:solidFill>
              <a:srgbClr val="FFFF00"/>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Tree>
    <p:extLst>
      <p:ext uri="{BB962C8B-B14F-4D97-AF65-F5344CB8AC3E}">
        <p14:creationId xmlns:p14="http://schemas.microsoft.com/office/powerpoint/2010/main" val="29596862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599C"/>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t="2198" b="2198"/>
          <a:stretch/>
        </p:blipFill>
        <p:spPr>
          <a:xfrm>
            <a:off x="852348" y="0"/>
            <a:ext cx="9754961" cy="6994525"/>
          </a:xfrm>
          <a:prstGeom prst="rect">
            <a:avLst/>
          </a:prstGeom>
          <a:solidFill>
            <a:srgbClr val="00599C"/>
          </a:solidFill>
        </p:spPr>
      </p:pic>
      <p:pic>
        <p:nvPicPr>
          <p:cNvPr id="5" name="Picture 4"/>
          <p:cNvPicPr>
            <a:picLocks noChangeAspect="1"/>
          </p:cNvPicPr>
          <p:nvPr/>
        </p:nvPicPr>
        <p:blipFill>
          <a:blip r:embed="rId3"/>
          <a:stretch>
            <a:fillRect/>
          </a:stretch>
        </p:blipFill>
        <p:spPr>
          <a:xfrm>
            <a:off x="8123237" y="830262"/>
            <a:ext cx="2503519" cy="4664091"/>
          </a:xfrm>
          <a:prstGeom prst="rect">
            <a:avLst/>
          </a:prstGeom>
          <a:ln>
            <a:noFill/>
          </a:ln>
          <a:effectLst>
            <a:outerShdw blurRad="292100" dist="139700" dir="2700000" algn="tl" rotWithShape="0">
              <a:srgbClr val="333333">
                <a:alpha val="65000"/>
              </a:srgbClr>
            </a:outerShdw>
          </a:effectLst>
        </p:spPr>
      </p:pic>
      <p:sp>
        <p:nvSpPr>
          <p:cNvPr id="2" name="Rectangle 1"/>
          <p:cNvSpPr/>
          <p:nvPr/>
        </p:nvSpPr>
        <p:spPr bwMode="auto">
          <a:xfrm>
            <a:off x="1493837" y="2278062"/>
            <a:ext cx="6324600" cy="609600"/>
          </a:xfrm>
          <a:prstGeom prst="rect">
            <a:avLst/>
          </a:prstGeom>
          <a:noFill/>
          <a:ln w="12700">
            <a:solidFill>
              <a:srgbClr val="FFFF00"/>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6" name="Rectangle 5"/>
          <p:cNvSpPr/>
          <p:nvPr/>
        </p:nvSpPr>
        <p:spPr bwMode="auto">
          <a:xfrm>
            <a:off x="8275637" y="3116261"/>
            <a:ext cx="1143000" cy="381001"/>
          </a:xfrm>
          <a:prstGeom prst="rect">
            <a:avLst/>
          </a:prstGeom>
          <a:noFill/>
          <a:ln>
            <a:solidFill>
              <a:srgbClr val="FFFF00"/>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Tree>
    <p:extLst>
      <p:ext uri="{BB962C8B-B14F-4D97-AF65-F5344CB8AC3E}">
        <p14:creationId xmlns:p14="http://schemas.microsoft.com/office/powerpoint/2010/main" val="26035572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theme/theme1.xml><?xml version="1.0" encoding="utf-8"?>
<a:theme xmlns:a="http://schemas.openxmlformats.org/drawingml/2006/main" name="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870308F8-E0CB-4103-848C-306E67E28446}" vid="{7645BF26-5E45-428D-8A8C-D391F4476141}"/>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6-30537_Envision 2016 Concurrent Template_Dark">
  <a:themeElements>
    <a:clrScheme name="Ignite Dark">
      <a:dk1>
        <a:srgbClr val="505050"/>
      </a:dk1>
      <a:lt1>
        <a:srgbClr val="FFFFFF"/>
      </a:lt1>
      <a:dk2>
        <a:srgbClr val="D83B01"/>
      </a:dk2>
      <a:lt2>
        <a:srgbClr val="F8F8F8"/>
      </a:lt2>
      <a:accent1>
        <a:srgbClr val="D83B01"/>
      </a:accent1>
      <a:accent2>
        <a:srgbClr val="0078D7"/>
      </a:accent2>
      <a:accent3>
        <a:srgbClr val="D2D2D2"/>
      </a:accent3>
      <a:accent4>
        <a:srgbClr val="FFB900"/>
      </a:accent4>
      <a:accent5>
        <a:srgbClr val="FF8C00"/>
      </a:accent5>
      <a:accent6>
        <a:srgbClr val="00BCF2"/>
      </a:accent6>
      <a:hlink>
        <a:srgbClr val="0078D7"/>
      </a:hlink>
      <a:folHlink>
        <a:srgbClr val="0078D7"/>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870308F8-E0CB-4103-848C-306E67E28446}" vid="{94F43A21-9696-48F3-B9B7-2EDC14895D10}"/>
    </a:ext>
  </a:extLst>
</a:theme>
</file>

<file path=ppt/theme/theme3.xml><?xml version="1.0" encoding="utf-8"?>
<a:theme xmlns:a="http://schemas.openxmlformats.org/drawingml/2006/main" name="1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870308F8-E0CB-4103-848C-306E67E28446}" vid="{91E44DB9-F8DD-48AE-8162-26CDF62A116D}"/>
    </a:ext>
  </a:extLst>
</a:theme>
</file>

<file path=ppt/theme/theme4.xml><?xml version="1.0" encoding="utf-8"?>
<a:theme xmlns:a="http://schemas.openxmlformats.org/drawingml/2006/main" name="2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potx" id="{CBE293B4-E8CE-4773-8118-C9AFF2860326}" vid="{2919AEDD-0101-441B-B6AF-1CDAE3B8CD78}"/>
    </a:ext>
  </a:extLst>
</a:theme>
</file>

<file path=ppt/theme/theme5.xml><?xml version="1.0" encoding="utf-8"?>
<a:theme xmlns:a="http://schemas.openxmlformats.org/drawingml/2006/main" name="5-50033_TR23_BO_CT_Template">
  <a:themeElements>
    <a:clrScheme name="TR23">
      <a:dk1>
        <a:srgbClr val="505050"/>
      </a:dk1>
      <a:lt1>
        <a:srgbClr val="FFFFFF"/>
      </a:lt1>
      <a:dk2>
        <a:srgbClr val="0078D7"/>
      </a:dk2>
      <a:lt2>
        <a:srgbClr val="F8F8F8"/>
      </a:lt2>
      <a:accent1>
        <a:srgbClr val="D83B01"/>
      </a:accent1>
      <a:accent2>
        <a:srgbClr val="0078D7"/>
      </a:accent2>
      <a:accent3>
        <a:srgbClr val="BAD80A"/>
      </a:accent3>
      <a:accent4>
        <a:srgbClr val="FFB900"/>
      </a:accent4>
      <a:accent5>
        <a:srgbClr val="5C2D91"/>
      </a:accent5>
      <a:accent6>
        <a:srgbClr val="002050"/>
      </a:accent6>
      <a:hlink>
        <a:srgbClr val="00205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R23_BO_CT_Template.potx [Read-Only]" id="{1530D5E8-20CA-4CF3-8212-8BA00317751E}" vid="{ACFB5AF2-7E03-452D-A202-569D7361D7E7}"/>
    </a:ext>
  </a:extLst>
</a:theme>
</file>

<file path=ppt/theme/theme6.xml><?xml version="1.0" encoding="utf-8"?>
<a:theme xmlns:a="http://schemas.openxmlformats.org/drawingml/2006/main" name="1_6-30537_Envision 2016 Concurrent Template_Dark">
  <a:themeElements>
    <a:clrScheme name="Ignite Dark">
      <a:dk1>
        <a:srgbClr val="505050"/>
      </a:dk1>
      <a:lt1>
        <a:srgbClr val="FFFFFF"/>
      </a:lt1>
      <a:dk2>
        <a:srgbClr val="D83B01"/>
      </a:dk2>
      <a:lt2>
        <a:srgbClr val="F8F8F8"/>
      </a:lt2>
      <a:accent1>
        <a:srgbClr val="D83B01"/>
      </a:accent1>
      <a:accent2>
        <a:srgbClr val="0078D7"/>
      </a:accent2>
      <a:accent3>
        <a:srgbClr val="D2D2D2"/>
      </a:accent3>
      <a:accent4>
        <a:srgbClr val="FFB900"/>
      </a:accent4>
      <a:accent5>
        <a:srgbClr val="FF8C00"/>
      </a:accent5>
      <a:accent6>
        <a:srgbClr val="00BCF2"/>
      </a:accent6>
      <a:hlink>
        <a:srgbClr val="0078D7"/>
      </a:hlink>
      <a:folHlink>
        <a:srgbClr val="0078D7"/>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potx" id="{CBE293B4-E8CE-4773-8118-C9AFF2860326}" vid="{3D8EA723-330F-4CE4-9E9B-7A3528C3E25F}"/>
    </a:ext>
  </a:extLst>
</a:theme>
</file>

<file path=ppt/theme/theme7.xml><?xml version="1.0" encoding="utf-8"?>
<a:theme xmlns:a="http://schemas.openxmlformats.org/drawingml/2006/main" name="Windows Commercial">
  <a:themeElements>
    <a:clrScheme name="Custom 2">
      <a:dk1>
        <a:srgbClr val="505050"/>
      </a:dk1>
      <a:lt1>
        <a:srgbClr val="FFFFFF"/>
      </a:lt1>
      <a:dk2>
        <a:srgbClr val="505050"/>
      </a:dk2>
      <a:lt2>
        <a:srgbClr val="FFFFFF"/>
      </a:lt2>
      <a:accent1>
        <a:srgbClr val="0078D7"/>
      </a:accent1>
      <a:accent2>
        <a:srgbClr val="00188F"/>
      </a:accent2>
      <a:accent3>
        <a:srgbClr val="002050"/>
      </a:accent3>
      <a:accent4>
        <a:srgbClr val="FFFFFF"/>
      </a:accent4>
      <a:accent5>
        <a:srgbClr val="FFFFFF"/>
      </a:accent5>
      <a:accent6>
        <a:srgbClr val="000000"/>
      </a:accent6>
      <a:hlink>
        <a:srgbClr val="A5A5A5"/>
      </a:hlink>
      <a:folHlink>
        <a:srgbClr val="A5A5A5"/>
      </a:folHlink>
    </a:clrScheme>
    <a:fontScheme name="Custom 8">
      <a:majorFont>
        <a:latin typeface="Segoe UI Semi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indows Template Hack.potx" id="{A21A416A-36BA-467B-A01B-5D3C204D79AB}" vid="{E2BF2BB9-6632-45B6-AE51-F1DFD8002F14}"/>
    </a:ext>
  </a:extLst>
</a:theme>
</file>

<file path=ppt/theme/theme8.xml><?xml version="1.0" encoding="utf-8"?>
<a:theme xmlns:a="http://schemas.openxmlformats.org/drawingml/2006/main" name="1_Windows 10 Brand Template 16x9">
  <a:themeElements>
    <a:clrScheme name="Windows 10">
      <a:dk1>
        <a:srgbClr val="505050"/>
      </a:dk1>
      <a:lt1>
        <a:srgbClr val="FFFFFF"/>
      </a:lt1>
      <a:dk2>
        <a:srgbClr val="0078D7"/>
      </a:dk2>
      <a:lt2>
        <a:srgbClr val="EAEAEA"/>
      </a:lt2>
      <a:accent1>
        <a:srgbClr val="0078D7"/>
      </a:accent1>
      <a:accent2>
        <a:srgbClr val="002050"/>
      </a:accent2>
      <a:accent3>
        <a:srgbClr val="008272"/>
      </a:accent3>
      <a:accent4>
        <a:srgbClr val="107C10"/>
      </a:accent4>
      <a:accent5>
        <a:srgbClr val="092D91"/>
      </a:accent5>
      <a:accent6>
        <a:srgbClr val="B4009E"/>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1" id="{FD425C35-B058-4CFD-9184-11AE0751879F}" vid="{C12E7965-FA63-4980-B27D-8E088AD585E5}"/>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31DCF4CA090F824DB1E4CCBB6B9D64EA00101E8AAD132F8F4D96340D6376C8BB3E" ma:contentTypeVersion="22" ma:contentTypeDescription="" ma:contentTypeScope="" ma:versionID="8add498658ef06bbcf3bc1f2c97d938c">
  <xsd:schema xmlns:xsd="http://www.w3.org/2001/XMLSchema" xmlns:xs="http://www.w3.org/2001/XMLSchema" xmlns:p="http://schemas.microsoft.com/office/2006/metadata/properties" xmlns:ns1="http://schemas.microsoft.com/sharepoint/v3" xmlns:ns2="01c77077-aee4-4b5f-bd4e-9cd40a6fff29" xmlns:ns3="230e9df3-be65-4c73-a93b-d1236ebd677e" xmlns:ns5="8ff673fc-3231-4e3a-893b-6d7f7cd32766" targetNamespace="http://schemas.microsoft.com/office/2006/metadata/properties" ma:root="true" ma:fieldsID="a14070d067e341e7ddc7e27ecc4a2d88" ns1:_="" ns2:_="" ns3:_="" ns5:_="">
    <xsd:import namespace="http://schemas.microsoft.com/sharepoint/v3"/>
    <xsd:import namespace="01c77077-aee4-4b5f-bd4e-9cd40a6fff29"/>
    <xsd:import namespace="230e9df3-be65-4c73-a93b-d1236ebd677e"/>
    <xsd:import namespace="8ff673fc-3231-4e3a-893b-6d7f7cd32766"/>
    <xsd:element name="properties">
      <xsd:complexType>
        <xsd:sequence>
          <xsd:element name="documentManagement">
            <xsd:complexType>
              <xsd:all>
                <xsd:element ref="ns2:mb2e01f7e2d8413988e28e59aa226eec" minOccurs="0"/>
                <xsd:element ref="ns3:TaxCatchAll" minOccurs="0"/>
                <xsd:element ref="ns3:TaxCatchAllLabel" minOccurs="0"/>
                <xsd:element ref="ns2:iaa5f83406f94009a0f6a3e890699ff7" minOccurs="0"/>
                <xsd:element ref="ns2:d12e2661e9634d9aa98bbb375f31aced"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1010385baed4da9b5076a6aa651d1e5" minOccurs="0"/>
                <xsd:element ref="ns2:kc6d1bd9a46e4e5fbbbf99ca3de7a092" minOccurs="0"/>
                <xsd:element ref="ns2:Session_x0020_Code" minOccurs="0"/>
                <xsd:element ref="ns2:MS_x0020_Content_x0020_Owner" minOccurs="0"/>
                <xsd:element ref="ns2:m6878b9dd7994da4ba144f95347d99c6" minOccurs="0"/>
                <xsd:element ref="ns2:fc15c16204564de583b4c942b10d19ec" minOccurs="0"/>
                <xsd:element ref="ns1:AverageRating" minOccurs="0"/>
                <xsd:element ref="ns1:RatingCount" minOccurs="0"/>
                <xsd:element ref="ns1:LikesCount" minOccurs="0"/>
                <xsd:element ref="ns3:TaxKeywordTaxHTField" minOccurs="0"/>
                <xsd:element ref="ns5:Target_x0020_Audiences" minOccurs="0"/>
                <xsd:element ref="ns2:SharedWithUsers" minOccurs="0"/>
                <xsd:element ref="ns2:SharedWithDetails" minOccurs="0"/>
                <xsd:element ref="ns3:NumberofDownloa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1" nillable="true" ma:displayName="Rating (0-5)" ma:decimals="2" ma:description="Average value of all the ratings that have been submitted" ma:internalName="AverageRating" ma:readOnly="true">
      <xsd:simpleType>
        <xsd:restriction base="dms:Number"/>
      </xsd:simpleType>
    </xsd:element>
    <xsd:element name="RatingCount" ma:index="32" nillable="true" ma:displayName="Number of Ratings" ma:decimals="0" ma:description="Number of ratings submitted" ma:internalName="RatingCount" ma:readOnly="true">
      <xsd:simpleType>
        <xsd:restriction base="dms:Number"/>
      </xsd:simpleType>
    </xsd:element>
    <xsd:element name="LikesCount" ma:index="33" nillable="true" ma:displayName="Number of Likes" ma:internalName="LikesCount">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1c77077-aee4-4b5f-bd4e-9cd40a6fff29" elementFormDefault="qualified">
    <xsd:import namespace="http://schemas.microsoft.com/office/2006/documentManagement/types"/>
    <xsd:import namespace="http://schemas.microsoft.com/office/infopath/2007/PartnerControls"/>
    <xsd:element name="mb2e01f7e2d8413988e28e59aa226eec" ma:index="8" nillable="true" ma:taxonomy="true" ma:internalName="mb2e01f7e2d8413988e28e59aa226eec" ma:taxonomyFieldName="Event_x0020_Name" ma:displayName="Event Name" ma:default="" ma:fieldId="{6b2e01f7-e2d8-4139-88e2-8e59aa226eec}"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iaa5f83406f94009a0f6a3e890699ff7" ma:index="12" nillable="true" ma:taxonomy="true" ma:internalName="iaa5f83406f94009a0f6a3e890699ff7" ma:taxonomyFieldName="Event_x0020_Location" ma:displayName="Event Location" ma:default="" ma:fieldId="{2aa5f834-06f9-4009-a0f6-a3e890699ff7}"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d12e2661e9634d9aa98bbb375f31aced" ma:index="14" nillable="true" ma:taxonomy="true" ma:internalName="d12e2661e9634d9aa98bbb375f31aced" ma:taxonomyFieldName="Event_x0020_Venue" ma:displayName="Event Venue" ma:default="" ma:fieldId="{d12e2661-e963-4d9a-a98b-bb375f31aced}"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1010385baed4da9b5076a6aa651d1e5" ma:index="21" nillable="true" ma:taxonomy="true" ma:internalName="o1010385baed4da9b5076a6aa651d1e5" ma:taxonomyFieldName="Product" ma:displayName="Product" ma:default="" ma:fieldId="{81010385-baed-4da9-b507-6a6aa651d1e5}"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kc6d1bd9a46e4e5fbbbf99ca3de7a092" ma:index="23" nillable="true" ma:taxonomy="true" ma:internalName="kc6d1bd9a46e4e5fbbbf99ca3de7a092" ma:taxonomyFieldName="Campaign" ma:displayName="Campaign" ma:default="" ma:fieldId="{4c6d1bd9-a46e-4e5f-bbbf-99ca3de7a092}"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6878b9dd7994da4ba144f95347d99c6" ma:index="27" nillable="true" ma:taxonomy="true" ma:internalName="m6878b9dd7994da4ba144f95347d99c6" ma:taxonomyFieldName="Track" ma:displayName="Track" ma:readOnly="false" ma:default="" ma:fieldId="{66878b9d-d799-4da4-ba14-4f95347d99c6}" ma:sspId="e385fb40-52d4-4fae-9c5b-3e8ff8a5878e" ma:termSetId="8113a965-58e2-4a85-99b9-55376be5482e" ma:anchorId="00000000-0000-0000-0000-000000000000" ma:open="true" ma:isKeyword="false">
      <xsd:complexType>
        <xsd:sequence>
          <xsd:element ref="pc:Terms" minOccurs="0" maxOccurs="1"/>
        </xsd:sequence>
      </xsd:complexType>
    </xsd:element>
    <xsd:element name="fc15c16204564de583b4c942b10d19ec" ma:index="29" nillable="true" ma:taxonomy="true" ma:internalName="fc15c16204564de583b4c942b10d19ec" ma:taxonomyFieldName="Audience1" ma:displayName="Audience" ma:default="" ma:fieldId="{fc15c162-0456-4de5-83b4-c942b10d19ec}"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description="" ma:hidden="true" ma:list="{0d8ba32e-6f24-4e39-985b-e3fd5ec6bdb7}" ma:internalName="TaxCatchAll" ma:showField="CatchAllData"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description="" ma:hidden="true" ma:list="{0d8ba32e-6f24-4e39-985b-e3fd5ec6bdb7}" ma:internalName="TaxCatchAllLabel" ma:readOnly="true" ma:showField="CatchAllDataLabel"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KeywordTaxHTField" ma:index="35"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NumberofDownloads" ma:index="40" nillable="true" ma:displayName="NumberofDownloads" ma:internalName="NumberofDownload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ff673fc-3231-4e3a-893b-6d7f7cd32766" elementFormDefault="qualified">
    <xsd:import namespace="http://schemas.microsoft.com/office/2006/documentManagement/types"/>
    <xsd:import namespace="http://schemas.microsoft.com/office/infopath/2007/PartnerControls"/>
    <xsd:element name="Target_x0020_Audiences" ma:index="37" nillable="true" ma:displayName="Target Audiences" ma:internalName="Target_x0020_Audienc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ikesCount xmlns="http://schemas.microsoft.com/sharepoint/v3" xsi:nil="true"/>
    <d12e2661e9634d9aa98bbb375f31aced xmlns="01c77077-aee4-4b5f-bd4e-9cd40a6fff29">
      <Terms xmlns="http://schemas.microsoft.com/office/infopath/2007/PartnerControls">
        <TermInfo xmlns="http://schemas.microsoft.com/office/infopath/2007/PartnerControls">
          <TermName xmlns="http://schemas.microsoft.com/office/infopath/2007/PartnerControls">Georgia World Congress Center</TermName>
          <TermId xmlns="http://schemas.microsoft.com/office/infopath/2007/PartnerControls">ea0ece34-59a6-4d43-8d9e-d0f9e2a2f1ce</TermId>
        </TermInfo>
      </Terms>
    </d12e2661e9634d9aa98bbb375f31aced>
    <Event_x0020_Start_x0020_Date xmlns="01c77077-aee4-4b5f-bd4e-9cd40a6fff29">2016-09-25T07:00:00+00:00</Event_x0020_Start_x0020_Date>
    <Target_x0020_Audiences xmlns="8ff673fc-3231-4e3a-893b-6d7f7cd32766" xsi:nil="true"/>
    <iaa5f83406f94009a0f6a3e890699ff7 xmlns="01c77077-aee4-4b5f-bd4e-9cd40a6fff29">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01fb9831-5840-48a0-a576-3e48f42baa53</TermId>
        </TermInfo>
      </Terms>
    </iaa5f83406f94009a0f6a3e890699ff7>
    <External_x0020_Speaker xmlns="01c77077-aee4-4b5f-bd4e-9cd40a6fff29">Karanbir Singh</External_x0020_Speaker>
    <m6878b9dd7994da4ba144f95347d99c6 xmlns="01c77077-aee4-4b5f-bd4e-9cd40a6fff29">
      <Terms xmlns="http://schemas.microsoft.com/office/infopath/2007/PartnerControls"/>
    </m6878b9dd7994da4ba144f95347d99c6>
    <Presentation_x0020_Date xmlns="01c77077-aee4-4b5f-bd4e-9cd40a6fff29">2016-09-30T04:00:00+00:00</Presentation_x0020_Date>
    <fc15c16204564de583b4c942b10d19ec xmlns="01c77077-aee4-4b5f-bd4e-9cd40a6fff29">
      <Terms xmlns="http://schemas.microsoft.com/office/infopath/2007/PartnerControls"/>
    </fc15c16204564de583b4c942b10d19ec>
    <mb2e01f7e2d8413988e28e59aa226eec xmlns="01c77077-aee4-4b5f-bd4e-9cd40a6fff29">
      <Terms xmlns="http://schemas.microsoft.com/office/infopath/2007/PartnerControls">
        <TermInfo xmlns="http://schemas.microsoft.com/office/infopath/2007/PartnerControls">
          <TermName xmlns="http://schemas.microsoft.com/office/infopath/2007/PartnerControls">Microsoft Ignite</TermName>
          <TermId xmlns="http://schemas.microsoft.com/office/infopath/2007/PartnerControls">9323c522-fe4b-4922-816b-10a1920d7afb</TermId>
        </TermInfo>
      </Terms>
    </mb2e01f7e2d8413988e28e59aa226eec>
    <MS_x0020_Content_x0020_Owner xmlns="01c77077-aee4-4b5f-bd4e-9cd40a6fff29">
      <UserInfo>
        <DisplayName/>
        <AccountId xsi:nil="true"/>
        <AccountType/>
      </UserInfo>
    </MS_x0020_Content_x0020_Owner>
    <Session_x0020_Code xmlns="01c77077-aee4-4b5f-bd4e-9cd40a6fff29">BRK2239</Session_x0020_Code>
    <Event_x0020_End_x0020_Date xmlns="01c77077-aee4-4b5f-bd4e-9cd40a6fff29">2016-09-30T07:00:00+00:00</Event_x0020_End_x0020_Date>
    <o1010385baed4da9b5076a6aa651d1e5 xmlns="01c77077-aee4-4b5f-bd4e-9cd40a6fff29">
      <Terms xmlns="http://schemas.microsoft.com/office/infopath/2007/PartnerControls"/>
    </o1010385baed4da9b5076a6aa651d1e5>
    <kc6d1bd9a46e4e5fbbbf99ca3de7a092 xmlns="01c77077-aee4-4b5f-bd4e-9cd40a6fff29">
      <Terms xmlns="http://schemas.microsoft.com/office/infopath/2007/PartnerControls"/>
    </kc6d1bd9a46e4e5fbbbf99ca3de7a092>
    <MS_x0020_Speaker xmlns="01c77077-aee4-4b5f-bd4e-9cd40a6fff29">
      <UserInfo>
        <DisplayName/>
        <AccountId xsi:nil="true"/>
        <AccountType/>
      </UserInfo>
    </MS_x0020_Speaker>
    <TaxKeywordTaxHTField xmlns="230e9df3-be65-4c73-a93b-d1236ebd677e">
      <Terms xmlns="http://schemas.microsoft.com/office/infopath/2007/PartnerControls">
        <TermInfo xmlns="http://schemas.microsoft.com/office/infopath/2007/PartnerControls">
          <TermName xmlns="http://schemas.microsoft.com/office/infopath/2007/PartnerControls">Microsoft Ignite 2016</TermName>
          <TermId xmlns="http://schemas.microsoft.com/office/infopath/2007/PartnerControls">e2f6a88c-86f9-4b25-a2af-b5c3afa8c82a</TermId>
        </TermInfo>
      </Terms>
    </TaxKeywordTaxHTField>
    <TaxCatchAll xmlns="230e9df3-be65-4c73-a93b-d1236ebd677e">
      <Value>174</Value>
      <Value>177</Value>
      <Value>176</Value>
      <Value>175</Value>
    </TaxCatchAll>
    <NumberofDownloads xmlns="230e9df3-be65-4c73-a93b-d1236ebd677e"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6D8F288A-5131-4E80-AB86-F10FC03738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1c77077-aee4-4b5f-bd4e-9cd40a6fff29"/>
    <ds:schemaRef ds:uri="230e9df3-be65-4c73-a93b-d1236ebd677e"/>
    <ds:schemaRef ds:uri="8ff673fc-3231-4e3a-893b-6d7f7cd327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230e9df3-be65-4c73-a93b-d1236ebd677e"/>
    <ds:schemaRef ds:uri="http://schemas.openxmlformats.org/package/2006/metadata/core-properties"/>
    <ds:schemaRef ds:uri="http://purl.org/dc/terms/"/>
    <ds:schemaRef ds:uri="8ff673fc-3231-4e3a-893b-6d7f7cd32766"/>
    <ds:schemaRef ds:uri="http://purl.org/dc/dcmitype/"/>
    <ds:schemaRef ds:uri="http://www.w3.org/XML/1998/namespace"/>
    <ds:schemaRef ds:uri="http://purl.org/dc/elements/1.1/"/>
    <ds:schemaRef ds:uri="http://schemas.microsoft.com/office/infopath/2007/PartnerControls"/>
    <ds:schemaRef ds:uri="http://schemas.microsoft.com/office/2006/documentManagement/types"/>
    <ds:schemaRef ds:uri="01c77077-aee4-4b5f-bd4e-9cd40a6fff29"/>
    <ds:schemaRef ds:uri="http://schemas.microsoft.com/sharepoint/v3"/>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Microsoft_2016_16x9_Template_v02</Template>
  <TotalTime>36</TotalTime>
  <Words>2857</Words>
  <Application>Microsoft Office PowerPoint</Application>
  <PresentationFormat>Custom</PresentationFormat>
  <Paragraphs>493</Paragraphs>
  <Slides>40</Slides>
  <Notes>38</Notes>
  <HiddenSlides>0</HiddenSlides>
  <MMClips>0</MMClips>
  <ScaleCrop>false</ScaleCrop>
  <HeadingPairs>
    <vt:vector size="6" baseType="variant">
      <vt:variant>
        <vt:lpstr>Fonts Used</vt:lpstr>
      </vt:variant>
      <vt:variant>
        <vt:i4>10</vt:i4>
      </vt:variant>
      <vt:variant>
        <vt:lpstr>Theme</vt:lpstr>
      </vt:variant>
      <vt:variant>
        <vt:i4>8</vt:i4>
      </vt:variant>
      <vt:variant>
        <vt:lpstr>Slide Titles</vt:lpstr>
      </vt:variant>
      <vt:variant>
        <vt:i4>40</vt:i4>
      </vt:variant>
    </vt:vector>
  </HeadingPairs>
  <TitlesOfParts>
    <vt:vector size="58" baseType="lpstr">
      <vt:lpstr>Arial</vt:lpstr>
      <vt:lpstr>Calibri</vt:lpstr>
      <vt:lpstr>Consolas</vt:lpstr>
      <vt:lpstr>Segoe UI</vt:lpstr>
      <vt:lpstr>Segoe UI Black</vt:lpstr>
      <vt:lpstr>Segoe UI Light</vt:lpstr>
      <vt:lpstr>Segoe UI Semibold</vt:lpstr>
      <vt:lpstr>Segoe UI Semilight</vt:lpstr>
      <vt:lpstr>Times New Roman</vt:lpstr>
      <vt:lpstr>Wingdings</vt:lpstr>
      <vt:lpstr>5-50002_Ignite_Breakout_Template</vt:lpstr>
      <vt:lpstr>6-30537_Envision 2016 Concurrent Template_Dark</vt:lpstr>
      <vt:lpstr>1_5-50002_Ignite_Breakout_Template</vt:lpstr>
      <vt:lpstr>2_5-50002_Ignite_Breakout_Template</vt:lpstr>
      <vt:lpstr>5-50033_TR23_BO_CT_Template</vt:lpstr>
      <vt:lpstr>1_6-30537_Envision 2016 Concurrent Template_Dark</vt:lpstr>
      <vt:lpstr>Windows Commercial</vt:lpstr>
      <vt:lpstr>1_Windows 10 Brand Template 16x9</vt:lpstr>
      <vt:lpstr>Delight users and IT with modern identity experiences on Windows 10</vt:lpstr>
      <vt:lpstr>Session objectives and takeaways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What’s new?</vt:lpstr>
      <vt:lpstr>Identity is a means to an end,  not the end.</vt:lpstr>
      <vt:lpstr>Demo: Seamless access to work resources </vt:lpstr>
      <vt:lpstr>Web Account Manager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Demo: Windows Hello  Companion Device Framework</vt:lpstr>
      <vt:lpstr>PowerPoint Presentation</vt:lpstr>
      <vt:lpstr>PowerPoint Presentation</vt:lpstr>
      <vt:lpstr>PowerPoint Presentation</vt:lpstr>
      <vt:lpstr>PowerPoint Presentation</vt:lpstr>
      <vt:lpstr>In review: session objectives and takeaways</vt:lpstr>
      <vt:lpstr>Ignite Resources</vt:lpstr>
      <vt:lpstr>Be a part of the community Help shape the Windows experience for millions of people Get early access to releases Deploy Windows 10 devices efficiently   </vt:lpstr>
      <vt:lpstr>PowerPoint Presentation</vt:lpstr>
      <vt:lpstr>PowerPoint Presentation</vt:lpstr>
      <vt:lpstr>Resources</vt:lpstr>
      <vt:lpstr>Resources</vt:lpstr>
      <vt:lpstr>Resources</vt:lpstr>
    </vt:vector>
  </TitlesOfParts>
  <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Delight users and IT with modern identity experiences on Windows 10</dc:title>
  <dc:subject>Delight users and IT with modern identity experiences on Windows 10</dc:subject>
  <dc:creator>MS Events 0073</dc:creator>
  <cp:keywords>Microsoft 2016</cp:keywords>
  <dc:description>Template: Mitchell Derrey, Silverfox Productions_x000d_
Formatting: _x000d_
Audience Type:</dc:description>
  <cp:lastModifiedBy>MS Events 0093</cp:lastModifiedBy>
  <cp:revision>3</cp:revision>
  <dcterms:created xsi:type="dcterms:W3CDTF">2016-09-30T14:13:32Z</dcterms:created>
  <dcterms:modified xsi:type="dcterms:W3CDTF">2016-09-30T16:41:18Z</dcterms:modified>
  <cp:category>Microsoft 2016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0x01010031DCF4CA090F824DB1E4CCBB6B9D64EA00101E8AAD132F8F4D96340D6376C8BB3E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177;#Georgia World Congress Center|ea0ece34-59a6-4d43-8d9e-d0f9e2a2f1ce</vt:lpwstr>
  </property>
  <property fmtid="{D5CDD505-2E9C-101B-9397-08002B2CF9AE}" pid="7" name="Track">
    <vt:lpwstr/>
  </property>
  <property fmtid="{D5CDD505-2E9C-101B-9397-08002B2CF9AE}" pid="8" name="Event Location">
    <vt:lpwstr>176;#Atlanta|01fb9831-5840-48a0-a576-3e48f42baa53</vt:lpwstr>
  </property>
  <property fmtid="{D5CDD505-2E9C-101B-9397-08002B2CF9AE}" pid="9" name="Campaign">
    <vt:lpwstr/>
  </property>
  <property fmtid="{D5CDD505-2E9C-101B-9397-08002B2CF9AE}" pid="10" name="IsMyDocuments">
    <vt:bool>true</vt:bool>
  </property>
  <property fmtid="{D5CDD505-2E9C-101B-9397-08002B2CF9AE}" pid="11" name="TaxKeyword">
    <vt:lpwstr>174;#Microsoft Ignite 2016|e2f6a88c-86f9-4b25-a2af-b5c3afa8c82a</vt:lpwstr>
  </property>
  <property fmtid="{D5CDD505-2E9C-101B-9397-08002B2CF9AE}" pid="12" name="Audience1">
    <vt:lpwstr/>
  </property>
  <property fmtid="{D5CDD505-2E9C-101B-9397-08002B2CF9AE}" pid="13" name="Event Name">
    <vt:lpwstr>175;#Microsoft Ignite|9323c522-fe4b-4922-816b-10a1920d7afb</vt:lpwstr>
  </property>
</Properties>
</file>