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4.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5.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6.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7.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5"/>
    <p:sldMasterId id="2147484310" r:id="rId6"/>
    <p:sldMasterId id="2147484341" r:id="rId7"/>
    <p:sldMasterId id="2147484366" r:id="rId8"/>
    <p:sldMasterId id="2147484404" r:id="rId9"/>
    <p:sldMasterId id="2147484433" r:id="rId10"/>
    <p:sldMasterId id="2147484462" r:id="rId11"/>
    <p:sldMasterId id="2147484485" r:id="rId12"/>
  </p:sldMasterIdLst>
  <p:notesMasterIdLst>
    <p:notesMasterId r:id="rId52"/>
  </p:notesMasterIdLst>
  <p:handoutMasterIdLst>
    <p:handoutMasterId r:id="rId53"/>
  </p:handoutMasterIdLst>
  <p:sldIdLst>
    <p:sldId id="1408" r:id="rId13"/>
    <p:sldId id="1409" r:id="rId14"/>
    <p:sldId id="1410" r:id="rId15"/>
    <p:sldId id="1411" r:id="rId16"/>
    <p:sldId id="1412" r:id="rId17"/>
    <p:sldId id="1415" r:id="rId18"/>
    <p:sldId id="1416" r:id="rId19"/>
    <p:sldId id="1417" r:id="rId20"/>
    <p:sldId id="1418" r:id="rId21"/>
    <p:sldId id="1419" r:id="rId22"/>
    <p:sldId id="1420" r:id="rId23"/>
    <p:sldId id="1421" r:id="rId24"/>
    <p:sldId id="1422" r:id="rId25"/>
    <p:sldId id="1423" r:id="rId26"/>
    <p:sldId id="1424" r:id="rId27"/>
    <p:sldId id="1425" r:id="rId28"/>
    <p:sldId id="1426" r:id="rId29"/>
    <p:sldId id="1427" r:id="rId30"/>
    <p:sldId id="1428" r:id="rId31"/>
    <p:sldId id="1429" r:id="rId32"/>
    <p:sldId id="1430" r:id="rId33"/>
    <p:sldId id="1431" r:id="rId34"/>
    <p:sldId id="1432" r:id="rId35"/>
    <p:sldId id="1433" r:id="rId36"/>
    <p:sldId id="1434" r:id="rId37"/>
    <p:sldId id="1435" r:id="rId38"/>
    <p:sldId id="1436" r:id="rId39"/>
    <p:sldId id="1439" r:id="rId40"/>
    <p:sldId id="1440" r:id="rId41"/>
    <p:sldId id="1441" r:id="rId42"/>
    <p:sldId id="1442" r:id="rId43"/>
    <p:sldId id="1443" r:id="rId44"/>
    <p:sldId id="1444" r:id="rId45"/>
    <p:sldId id="1445" r:id="rId46"/>
    <p:sldId id="1446" r:id="rId47"/>
    <p:sldId id="1447" r:id="rId48"/>
    <p:sldId id="1448" r:id="rId49"/>
    <p:sldId id="1407" r:id="rId50"/>
    <p:sldId id="1392"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215" autoAdjust="0"/>
  </p:normalViewPr>
  <p:slideViewPr>
    <p:cSldViewPr>
      <p:cViewPr varScale="1">
        <p:scale>
          <a:sx n="105" d="100"/>
          <a:sy n="105" d="100"/>
        </p:scale>
        <p:origin x="678" y="7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presProps" Target="pres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7.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1.xml"/><Relationship Id="rId19" Type="http://schemas.openxmlformats.org/officeDocument/2006/relationships/slide" Target="slides/slide7.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viewProps" Target="viewProps.xml"/><Relationship Id="rId8" Type="http://schemas.openxmlformats.org/officeDocument/2006/relationships/slideMaster" Target="slideMasters/slideMaster4.xml"/><Relationship Id="rId51" Type="http://schemas.openxmlformats.org/officeDocument/2006/relationships/slide" Target="slides/slide39.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theme" Target="theme/theme1.xml"/><Relationship Id="rId10" Type="http://schemas.openxmlformats.org/officeDocument/2006/relationships/slideMaster" Target="slideMasters/slideMaster6.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6630721864127654E-2"/>
          <c:y val="2.6455031965802599E-3"/>
          <c:w val="0.97336927813587237"/>
          <c:h val="0.94179892967523426"/>
        </c:manualLayout>
      </c:layout>
      <c:areaChart>
        <c:grouping val="standard"/>
        <c:varyColors val="0"/>
        <c:ser>
          <c:idx val="0"/>
          <c:order val="0"/>
          <c:tx>
            <c:strRef>
              <c:f>[Book1]Sheet1!$B$1</c:f>
              <c:strCache>
                <c:ptCount val="1"/>
                <c:pt idx="0">
                  <c:v>MAU</c:v>
                </c:pt>
              </c:strCache>
            </c:strRef>
          </c:tx>
          <c:spPr>
            <a:solidFill>
              <a:schemeClr val="accent6">
                <a:lumMod val="60000"/>
                <a:lumOff val="40000"/>
              </a:schemeClr>
            </a:solidFill>
            <a:ln w="98425">
              <a:solidFill>
                <a:schemeClr val="accent6">
                  <a:lumMod val="60000"/>
                  <a:lumOff val="40000"/>
                </a:schemeClr>
              </a:solidFill>
            </a:ln>
            <a:effectLst>
              <a:softEdge rad="0"/>
            </a:effectLst>
          </c:spPr>
          <c:cat>
            <c:strRef>
              <c:f>[Book1]Sheet1!$A$2:$A$690</c:f>
              <c:strCache>
                <c:ptCount val="689"/>
                <c:pt idx="0">
                  <c:v>11/1/2014</c:v>
                </c:pt>
                <c:pt idx="1">
                  <c:v>11/2/2014</c:v>
                </c:pt>
                <c:pt idx="2">
                  <c:v>11/3/2014</c:v>
                </c:pt>
                <c:pt idx="3">
                  <c:v>11/4/2014</c:v>
                </c:pt>
                <c:pt idx="4">
                  <c:v>11/5/2014</c:v>
                </c:pt>
                <c:pt idx="5">
                  <c:v>11/6/2014</c:v>
                </c:pt>
                <c:pt idx="6">
                  <c:v>11/7/2014</c:v>
                </c:pt>
                <c:pt idx="7">
                  <c:v>11/8/2014</c:v>
                </c:pt>
                <c:pt idx="8">
                  <c:v>11/9/2014</c:v>
                </c:pt>
                <c:pt idx="9">
                  <c:v>11/10/2014</c:v>
                </c:pt>
                <c:pt idx="10">
                  <c:v>11/11/2014</c:v>
                </c:pt>
                <c:pt idx="11">
                  <c:v>11/12/2014</c:v>
                </c:pt>
                <c:pt idx="12">
                  <c:v>11/13/2014</c:v>
                </c:pt>
                <c:pt idx="13">
                  <c:v>11/14/2014</c:v>
                </c:pt>
                <c:pt idx="14">
                  <c:v>11/15/2014</c:v>
                </c:pt>
                <c:pt idx="15">
                  <c:v>11/16/2014</c:v>
                </c:pt>
                <c:pt idx="16">
                  <c:v>11/17/2014</c:v>
                </c:pt>
                <c:pt idx="17">
                  <c:v>11/18/2014</c:v>
                </c:pt>
                <c:pt idx="18">
                  <c:v>11/19/2014</c:v>
                </c:pt>
                <c:pt idx="19">
                  <c:v>11/20/2014</c:v>
                </c:pt>
                <c:pt idx="20">
                  <c:v>11/21/2014</c:v>
                </c:pt>
                <c:pt idx="21">
                  <c:v>11/22/2014</c:v>
                </c:pt>
                <c:pt idx="22">
                  <c:v>11/23/2014</c:v>
                </c:pt>
                <c:pt idx="23">
                  <c:v>11/24/2014</c:v>
                </c:pt>
                <c:pt idx="24">
                  <c:v>11/25/2014</c:v>
                </c:pt>
                <c:pt idx="25">
                  <c:v>11/26/2014</c:v>
                </c:pt>
                <c:pt idx="26">
                  <c:v>11/27/2014</c:v>
                </c:pt>
                <c:pt idx="27">
                  <c:v>11/28/2014</c:v>
                </c:pt>
                <c:pt idx="28">
                  <c:v>11/29/2014</c:v>
                </c:pt>
                <c:pt idx="29">
                  <c:v>11/30/2014</c:v>
                </c:pt>
                <c:pt idx="30">
                  <c:v>12/1/2014</c:v>
                </c:pt>
                <c:pt idx="31">
                  <c:v>12/2/2014</c:v>
                </c:pt>
                <c:pt idx="32">
                  <c:v>12/3/2014</c:v>
                </c:pt>
                <c:pt idx="33">
                  <c:v>12/4/2014</c:v>
                </c:pt>
                <c:pt idx="34">
                  <c:v>12/5/2014</c:v>
                </c:pt>
                <c:pt idx="35">
                  <c:v>12/6/2014</c:v>
                </c:pt>
                <c:pt idx="36">
                  <c:v>12/7/2014</c:v>
                </c:pt>
                <c:pt idx="37">
                  <c:v>12/8/2014</c:v>
                </c:pt>
                <c:pt idx="38">
                  <c:v>12/9/2014</c:v>
                </c:pt>
                <c:pt idx="39">
                  <c:v>12/10/2014</c:v>
                </c:pt>
                <c:pt idx="40">
                  <c:v>12/11/2014</c:v>
                </c:pt>
                <c:pt idx="41">
                  <c:v>12/12/2014</c:v>
                </c:pt>
                <c:pt idx="42">
                  <c:v>12/13/2014</c:v>
                </c:pt>
                <c:pt idx="43">
                  <c:v>12/14/2014</c:v>
                </c:pt>
                <c:pt idx="44">
                  <c:v>12/15/2014</c:v>
                </c:pt>
                <c:pt idx="45">
                  <c:v>12/16/2014</c:v>
                </c:pt>
                <c:pt idx="46">
                  <c:v>12/17/2014</c:v>
                </c:pt>
                <c:pt idx="47">
                  <c:v>12/18/2014</c:v>
                </c:pt>
                <c:pt idx="48">
                  <c:v>12/19/2014</c:v>
                </c:pt>
                <c:pt idx="49">
                  <c:v>12/20/2014</c:v>
                </c:pt>
                <c:pt idx="50">
                  <c:v>12/21/2014</c:v>
                </c:pt>
                <c:pt idx="51">
                  <c:v>12/22/2014</c:v>
                </c:pt>
                <c:pt idx="52">
                  <c:v>12/23/2014</c:v>
                </c:pt>
                <c:pt idx="53">
                  <c:v>12/24/2014</c:v>
                </c:pt>
                <c:pt idx="54">
                  <c:v>12/25/2014</c:v>
                </c:pt>
                <c:pt idx="55">
                  <c:v>12/26/2014</c:v>
                </c:pt>
                <c:pt idx="56">
                  <c:v>12/27/2014</c:v>
                </c:pt>
                <c:pt idx="57">
                  <c:v>12/28/2014</c:v>
                </c:pt>
                <c:pt idx="58">
                  <c:v>12/29/2014</c:v>
                </c:pt>
                <c:pt idx="59">
                  <c:v>12/30/2014</c:v>
                </c:pt>
                <c:pt idx="60">
                  <c:v>12/31/2014</c:v>
                </c:pt>
                <c:pt idx="61">
                  <c:v>1/1/2015</c:v>
                </c:pt>
                <c:pt idx="62">
                  <c:v>1/2/2015</c:v>
                </c:pt>
                <c:pt idx="63">
                  <c:v>1/3/2015</c:v>
                </c:pt>
                <c:pt idx="64">
                  <c:v>1/4/2015</c:v>
                </c:pt>
                <c:pt idx="65">
                  <c:v>1/5/2015</c:v>
                </c:pt>
                <c:pt idx="66">
                  <c:v>1/6/2015</c:v>
                </c:pt>
                <c:pt idx="67">
                  <c:v>1/7/2015</c:v>
                </c:pt>
                <c:pt idx="68">
                  <c:v>1/8/2015</c:v>
                </c:pt>
                <c:pt idx="69">
                  <c:v>1/9/2015</c:v>
                </c:pt>
                <c:pt idx="70">
                  <c:v>1/10/2015</c:v>
                </c:pt>
                <c:pt idx="71">
                  <c:v>1/11/2015</c:v>
                </c:pt>
                <c:pt idx="72">
                  <c:v>1/12/2015</c:v>
                </c:pt>
                <c:pt idx="73">
                  <c:v>1/13/2015</c:v>
                </c:pt>
                <c:pt idx="74">
                  <c:v>1/14/2015</c:v>
                </c:pt>
                <c:pt idx="75">
                  <c:v>1/15/2015</c:v>
                </c:pt>
                <c:pt idx="76">
                  <c:v>1/16/2015</c:v>
                </c:pt>
                <c:pt idx="77">
                  <c:v>1/17/2015</c:v>
                </c:pt>
                <c:pt idx="78">
                  <c:v>1/18/2015</c:v>
                </c:pt>
                <c:pt idx="79">
                  <c:v>1/19/2015</c:v>
                </c:pt>
                <c:pt idx="80">
                  <c:v>1/20/2015</c:v>
                </c:pt>
                <c:pt idx="81">
                  <c:v>1/21/2015</c:v>
                </c:pt>
                <c:pt idx="82">
                  <c:v>1/22/2015</c:v>
                </c:pt>
                <c:pt idx="83">
                  <c:v>1/23/2015</c:v>
                </c:pt>
                <c:pt idx="84">
                  <c:v>1/24/2015</c:v>
                </c:pt>
                <c:pt idx="85">
                  <c:v>1/25/2015</c:v>
                </c:pt>
                <c:pt idx="86">
                  <c:v>1/26/2015</c:v>
                </c:pt>
                <c:pt idx="87">
                  <c:v>1/27/2015</c:v>
                </c:pt>
                <c:pt idx="88">
                  <c:v>1/28/2015</c:v>
                </c:pt>
                <c:pt idx="89">
                  <c:v>1/29/2015</c:v>
                </c:pt>
                <c:pt idx="90">
                  <c:v>1/30/2015</c:v>
                </c:pt>
                <c:pt idx="91">
                  <c:v>1/31/2015</c:v>
                </c:pt>
                <c:pt idx="92">
                  <c:v>2/1/2015</c:v>
                </c:pt>
                <c:pt idx="93">
                  <c:v>2/2/2015</c:v>
                </c:pt>
                <c:pt idx="94">
                  <c:v>2/3/2015</c:v>
                </c:pt>
                <c:pt idx="95">
                  <c:v>2/4/2015</c:v>
                </c:pt>
                <c:pt idx="96">
                  <c:v>2/5/2015</c:v>
                </c:pt>
                <c:pt idx="97">
                  <c:v>2/6/2015</c:v>
                </c:pt>
                <c:pt idx="98">
                  <c:v>2/7/2015</c:v>
                </c:pt>
                <c:pt idx="99">
                  <c:v>2/8/2015</c:v>
                </c:pt>
                <c:pt idx="100">
                  <c:v>2/9/2015</c:v>
                </c:pt>
                <c:pt idx="101">
                  <c:v>2/10/2015</c:v>
                </c:pt>
                <c:pt idx="102">
                  <c:v>2/11/2015</c:v>
                </c:pt>
                <c:pt idx="103">
                  <c:v>2/12/2015</c:v>
                </c:pt>
                <c:pt idx="104">
                  <c:v>2/13/2015</c:v>
                </c:pt>
                <c:pt idx="105">
                  <c:v>2/14/2015</c:v>
                </c:pt>
                <c:pt idx="106">
                  <c:v>2/15/2015</c:v>
                </c:pt>
                <c:pt idx="107">
                  <c:v>2/16/2015</c:v>
                </c:pt>
                <c:pt idx="108">
                  <c:v>2/17/2015</c:v>
                </c:pt>
                <c:pt idx="109">
                  <c:v>2/18/2015</c:v>
                </c:pt>
                <c:pt idx="110">
                  <c:v>2/19/2015</c:v>
                </c:pt>
                <c:pt idx="111">
                  <c:v>2/20/2015</c:v>
                </c:pt>
                <c:pt idx="112">
                  <c:v>2/21/2015</c:v>
                </c:pt>
                <c:pt idx="113">
                  <c:v>2/22/2015</c:v>
                </c:pt>
                <c:pt idx="114">
                  <c:v>2/23/2015</c:v>
                </c:pt>
                <c:pt idx="115">
                  <c:v>2/24/2015</c:v>
                </c:pt>
                <c:pt idx="116">
                  <c:v>2/25/2015</c:v>
                </c:pt>
                <c:pt idx="117">
                  <c:v>2/26/2015</c:v>
                </c:pt>
                <c:pt idx="118">
                  <c:v>2/27/2015</c:v>
                </c:pt>
                <c:pt idx="119">
                  <c:v>2/28/2015</c:v>
                </c:pt>
                <c:pt idx="120">
                  <c:v>3/1/2015</c:v>
                </c:pt>
                <c:pt idx="121">
                  <c:v>3/2/2015</c:v>
                </c:pt>
                <c:pt idx="122">
                  <c:v>3/3/2015</c:v>
                </c:pt>
                <c:pt idx="123">
                  <c:v>3/4/2015</c:v>
                </c:pt>
                <c:pt idx="124">
                  <c:v>3/5/2015</c:v>
                </c:pt>
                <c:pt idx="125">
                  <c:v>3/6/2015</c:v>
                </c:pt>
                <c:pt idx="126">
                  <c:v>3/7/2015</c:v>
                </c:pt>
                <c:pt idx="127">
                  <c:v>3/8/2015</c:v>
                </c:pt>
                <c:pt idx="128">
                  <c:v>3/9/2015</c:v>
                </c:pt>
                <c:pt idx="129">
                  <c:v>3/10/2015</c:v>
                </c:pt>
                <c:pt idx="130">
                  <c:v>3/11/2015</c:v>
                </c:pt>
                <c:pt idx="131">
                  <c:v>3/12/2015</c:v>
                </c:pt>
                <c:pt idx="132">
                  <c:v>3/13/2015</c:v>
                </c:pt>
                <c:pt idx="133">
                  <c:v>3/14/2015</c:v>
                </c:pt>
                <c:pt idx="134">
                  <c:v>3/15/2015</c:v>
                </c:pt>
                <c:pt idx="135">
                  <c:v>3/16/2015</c:v>
                </c:pt>
                <c:pt idx="136">
                  <c:v>3/17/2015</c:v>
                </c:pt>
                <c:pt idx="137">
                  <c:v>3/18/2015</c:v>
                </c:pt>
                <c:pt idx="138">
                  <c:v>3/19/2015</c:v>
                </c:pt>
                <c:pt idx="139">
                  <c:v>3/20/2015</c:v>
                </c:pt>
                <c:pt idx="140">
                  <c:v>3/21/2015</c:v>
                </c:pt>
                <c:pt idx="141">
                  <c:v>3/22/2015</c:v>
                </c:pt>
                <c:pt idx="142">
                  <c:v>3/23/2015</c:v>
                </c:pt>
                <c:pt idx="143">
                  <c:v>3/24/2015</c:v>
                </c:pt>
                <c:pt idx="144">
                  <c:v>3/25/2015</c:v>
                </c:pt>
                <c:pt idx="145">
                  <c:v>3/26/2015</c:v>
                </c:pt>
                <c:pt idx="146">
                  <c:v>3/27/2015</c:v>
                </c:pt>
                <c:pt idx="147">
                  <c:v>3/28/2015</c:v>
                </c:pt>
                <c:pt idx="148">
                  <c:v>3/29/2015</c:v>
                </c:pt>
                <c:pt idx="149">
                  <c:v>3/30/2015</c:v>
                </c:pt>
                <c:pt idx="150">
                  <c:v>3/31/2015</c:v>
                </c:pt>
                <c:pt idx="151">
                  <c:v>4/1/2015</c:v>
                </c:pt>
                <c:pt idx="152">
                  <c:v>4/2/2015</c:v>
                </c:pt>
                <c:pt idx="153">
                  <c:v>4/3/2015</c:v>
                </c:pt>
                <c:pt idx="154">
                  <c:v>4/4/2015</c:v>
                </c:pt>
                <c:pt idx="155">
                  <c:v>4/5/2015</c:v>
                </c:pt>
                <c:pt idx="156">
                  <c:v>4/6/2015</c:v>
                </c:pt>
                <c:pt idx="157">
                  <c:v>4/7/2015</c:v>
                </c:pt>
                <c:pt idx="158">
                  <c:v>4/8/2015</c:v>
                </c:pt>
                <c:pt idx="159">
                  <c:v>4/9/2015</c:v>
                </c:pt>
                <c:pt idx="160">
                  <c:v>4/10/2015</c:v>
                </c:pt>
                <c:pt idx="161">
                  <c:v>4/11/2015</c:v>
                </c:pt>
                <c:pt idx="162">
                  <c:v>4/12/2015</c:v>
                </c:pt>
                <c:pt idx="163">
                  <c:v>4/13/2015</c:v>
                </c:pt>
                <c:pt idx="164">
                  <c:v>4/14/2015</c:v>
                </c:pt>
                <c:pt idx="165">
                  <c:v>4/15/2015</c:v>
                </c:pt>
                <c:pt idx="166">
                  <c:v>4/16/2015</c:v>
                </c:pt>
                <c:pt idx="167">
                  <c:v>4/17/2015</c:v>
                </c:pt>
                <c:pt idx="168">
                  <c:v>4/18/2015</c:v>
                </c:pt>
                <c:pt idx="169">
                  <c:v>4/19/2015</c:v>
                </c:pt>
                <c:pt idx="170">
                  <c:v>4/20/2015</c:v>
                </c:pt>
                <c:pt idx="171">
                  <c:v>4/21/2015</c:v>
                </c:pt>
                <c:pt idx="172">
                  <c:v>4/22/2015</c:v>
                </c:pt>
                <c:pt idx="173">
                  <c:v>4/23/2015</c:v>
                </c:pt>
                <c:pt idx="174">
                  <c:v>4/24/2015</c:v>
                </c:pt>
                <c:pt idx="175">
                  <c:v>4/25/2015</c:v>
                </c:pt>
                <c:pt idx="176">
                  <c:v>4/26/2015</c:v>
                </c:pt>
                <c:pt idx="177">
                  <c:v>4/27/2015</c:v>
                </c:pt>
                <c:pt idx="178">
                  <c:v>4/28/2015</c:v>
                </c:pt>
                <c:pt idx="179">
                  <c:v>4/29/2015</c:v>
                </c:pt>
                <c:pt idx="180">
                  <c:v>4/30/2015</c:v>
                </c:pt>
                <c:pt idx="181">
                  <c:v>5/1/2015</c:v>
                </c:pt>
                <c:pt idx="182">
                  <c:v>5/2/2015</c:v>
                </c:pt>
                <c:pt idx="183">
                  <c:v>5/3/2015</c:v>
                </c:pt>
                <c:pt idx="184">
                  <c:v>5/4/2015</c:v>
                </c:pt>
                <c:pt idx="185">
                  <c:v>5/5/2015</c:v>
                </c:pt>
                <c:pt idx="186">
                  <c:v>5/6/2015</c:v>
                </c:pt>
                <c:pt idx="187">
                  <c:v>5/7/2015</c:v>
                </c:pt>
                <c:pt idx="188">
                  <c:v>5/8/2015</c:v>
                </c:pt>
                <c:pt idx="189">
                  <c:v>5/9/2015</c:v>
                </c:pt>
                <c:pt idx="190">
                  <c:v>5/10/2015</c:v>
                </c:pt>
                <c:pt idx="191">
                  <c:v>5/11/2015</c:v>
                </c:pt>
                <c:pt idx="192">
                  <c:v>5/12/2015</c:v>
                </c:pt>
                <c:pt idx="193">
                  <c:v>5/13/2015</c:v>
                </c:pt>
                <c:pt idx="194">
                  <c:v>5/14/2015</c:v>
                </c:pt>
                <c:pt idx="195">
                  <c:v>5/15/2015</c:v>
                </c:pt>
                <c:pt idx="196">
                  <c:v>5/16/2015</c:v>
                </c:pt>
                <c:pt idx="197">
                  <c:v>5/17/2015</c:v>
                </c:pt>
                <c:pt idx="198">
                  <c:v>5/18/2015</c:v>
                </c:pt>
                <c:pt idx="199">
                  <c:v>5/19/2015</c:v>
                </c:pt>
                <c:pt idx="200">
                  <c:v>5/20/2015</c:v>
                </c:pt>
                <c:pt idx="201">
                  <c:v>5/21/2015</c:v>
                </c:pt>
                <c:pt idx="202">
                  <c:v>5/22/2015</c:v>
                </c:pt>
                <c:pt idx="203">
                  <c:v>5/23/2015</c:v>
                </c:pt>
                <c:pt idx="204">
                  <c:v>5/24/2015</c:v>
                </c:pt>
                <c:pt idx="205">
                  <c:v>5/25/2015</c:v>
                </c:pt>
                <c:pt idx="206">
                  <c:v>5/26/2015</c:v>
                </c:pt>
                <c:pt idx="207">
                  <c:v>5/27/2015</c:v>
                </c:pt>
                <c:pt idx="208">
                  <c:v>5/28/2015</c:v>
                </c:pt>
                <c:pt idx="209">
                  <c:v>5/29/2015</c:v>
                </c:pt>
                <c:pt idx="210">
                  <c:v>5/30/2015</c:v>
                </c:pt>
                <c:pt idx="211">
                  <c:v>5/31/2015</c:v>
                </c:pt>
                <c:pt idx="212">
                  <c:v>6/1/2015</c:v>
                </c:pt>
                <c:pt idx="213">
                  <c:v>6/2/2015</c:v>
                </c:pt>
                <c:pt idx="214">
                  <c:v>6/3/2015</c:v>
                </c:pt>
                <c:pt idx="215">
                  <c:v>6/4/2015</c:v>
                </c:pt>
                <c:pt idx="216">
                  <c:v>6/5/2015</c:v>
                </c:pt>
                <c:pt idx="217">
                  <c:v>6/6/2015</c:v>
                </c:pt>
                <c:pt idx="218">
                  <c:v>6/7/2015</c:v>
                </c:pt>
                <c:pt idx="219">
                  <c:v>6/8/2015</c:v>
                </c:pt>
                <c:pt idx="220">
                  <c:v>6/9/2015</c:v>
                </c:pt>
                <c:pt idx="221">
                  <c:v>6/10/2015</c:v>
                </c:pt>
                <c:pt idx="222">
                  <c:v>6/11/2015</c:v>
                </c:pt>
                <c:pt idx="223">
                  <c:v>6/12/2015</c:v>
                </c:pt>
                <c:pt idx="224">
                  <c:v>6/13/2015</c:v>
                </c:pt>
                <c:pt idx="225">
                  <c:v>6/14/2015</c:v>
                </c:pt>
                <c:pt idx="226">
                  <c:v>6/15/2015</c:v>
                </c:pt>
                <c:pt idx="227">
                  <c:v>6/16/2015</c:v>
                </c:pt>
                <c:pt idx="228">
                  <c:v>6/17/2015</c:v>
                </c:pt>
                <c:pt idx="229">
                  <c:v>6/18/2015</c:v>
                </c:pt>
                <c:pt idx="230">
                  <c:v>6/19/2015</c:v>
                </c:pt>
                <c:pt idx="231">
                  <c:v>6/20/2015</c:v>
                </c:pt>
                <c:pt idx="232">
                  <c:v>6/21/2015</c:v>
                </c:pt>
                <c:pt idx="233">
                  <c:v>6/22/2015</c:v>
                </c:pt>
                <c:pt idx="234">
                  <c:v>6/23/2015</c:v>
                </c:pt>
                <c:pt idx="235">
                  <c:v>6/24/2015</c:v>
                </c:pt>
                <c:pt idx="236">
                  <c:v>6/25/2015</c:v>
                </c:pt>
                <c:pt idx="237">
                  <c:v>6/26/2015</c:v>
                </c:pt>
                <c:pt idx="238">
                  <c:v>6/27/2015</c:v>
                </c:pt>
                <c:pt idx="239">
                  <c:v>6/28/2015</c:v>
                </c:pt>
                <c:pt idx="240">
                  <c:v>6/29/2015</c:v>
                </c:pt>
                <c:pt idx="241">
                  <c:v>6/30/2015</c:v>
                </c:pt>
                <c:pt idx="242">
                  <c:v>7/1/2015</c:v>
                </c:pt>
                <c:pt idx="243">
                  <c:v>7/2/2015</c:v>
                </c:pt>
                <c:pt idx="244">
                  <c:v>7/3/2015</c:v>
                </c:pt>
                <c:pt idx="245">
                  <c:v>7/4/2015</c:v>
                </c:pt>
                <c:pt idx="246">
                  <c:v>7/5/2015</c:v>
                </c:pt>
                <c:pt idx="247">
                  <c:v>7/6/2015</c:v>
                </c:pt>
                <c:pt idx="248">
                  <c:v>7/7/2015</c:v>
                </c:pt>
                <c:pt idx="249">
                  <c:v>7/8/2015</c:v>
                </c:pt>
                <c:pt idx="250">
                  <c:v>7/9/2015</c:v>
                </c:pt>
                <c:pt idx="251">
                  <c:v>7/10/2015</c:v>
                </c:pt>
                <c:pt idx="252">
                  <c:v>7/11/2015</c:v>
                </c:pt>
                <c:pt idx="253">
                  <c:v>7/12/2015</c:v>
                </c:pt>
                <c:pt idx="254">
                  <c:v>7/13/2015</c:v>
                </c:pt>
                <c:pt idx="255">
                  <c:v>7/14/2015</c:v>
                </c:pt>
                <c:pt idx="256">
                  <c:v>7/15/2015</c:v>
                </c:pt>
                <c:pt idx="257">
                  <c:v>7/16/2015</c:v>
                </c:pt>
                <c:pt idx="258">
                  <c:v>7/17/2015</c:v>
                </c:pt>
                <c:pt idx="259">
                  <c:v>7/18/2015</c:v>
                </c:pt>
                <c:pt idx="260">
                  <c:v>7/19/2015</c:v>
                </c:pt>
                <c:pt idx="261">
                  <c:v>7/20/2015</c:v>
                </c:pt>
                <c:pt idx="262">
                  <c:v>7/21/2015</c:v>
                </c:pt>
                <c:pt idx="263">
                  <c:v>7/22/2015</c:v>
                </c:pt>
                <c:pt idx="264">
                  <c:v>7/23/2015</c:v>
                </c:pt>
                <c:pt idx="265">
                  <c:v>7/24/2015</c:v>
                </c:pt>
                <c:pt idx="266">
                  <c:v>7/25/2015</c:v>
                </c:pt>
                <c:pt idx="267">
                  <c:v>7/26/2015</c:v>
                </c:pt>
                <c:pt idx="268">
                  <c:v>7/27/2015</c:v>
                </c:pt>
                <c:pt idx="269">
                  <c:v>7/28/2015</c:v>
                </c:pt>
                <c:pt idx="270">
                  <c:v>7/29/2015</c:v>
                </c:pt>
                <c:pt idx="271">
                  <c:v>7/30/2015</c:v>
                </c:pt>
                <c:pt idx="272">
                  <c:v>7/31/2015</c:v>
                </c:pt>
                <c:pt idx="273">
                  <c:v>8/1/2015</c:v>
                </c:pt>
                <c:pt idx="274">
                  <c:v>8/2/2015</c:v>
                </c:pt>
                <c:pt idx="275">
                  <c:v>8/3/2015</c:v>
                </c:pt>
                <c:pt idx="276">
                  <c:v>8/4/2015</c:v>
                </c:pt>
                <c:pt idx="277">
                  <c:v>8/5/2015</c:v>
                </c:pt>
                <c:pt idx="278">
                  <c:v>8/6/2015</c:v>
                </c:pt>
                <c:pt idx="279">
                  <c:v>8/7/2015</c:v>
                </c:pt>
                <c:pt idx="280">
                  <c:v>8/8/2015</c:v>
                </c:pt>
                <c:pt idx="281">
                  <c:v>8/9/2015</c:v>
                </c:pt>
                <c:pt idx="282">
                  <c:v>8/10/2015</c:v>
                </c:pt>
                <c:pt idx="283">
                  <c:v>8/11/2015</c:v>
                </c:pt>
                <c:pt idx="284">
                  <c:v>8/12/2015</c:v>
                </c:pt>
                <c:pt idx="285">
                  <c:v>8/13/2015</c:v>
                </c:pt>
                <c:pt idx="286">
                  <c:v>8/14/2015</c:v>
                </c:pt>
                <c:pt idx="287">
                  <c:v>8/15/2015</c:v>
                </c:pt>
                <c:pt idx="288">
                  <c:v>8/16/2015</c:v>
                </c:pt>
                <c:pt idx="289">
                  <c:v>8/17/2015</c:v>
                </c:pt>
                <c:pt idx="290">
                  <c:v>8/18/2015</c:v>
                </c:pt>
                <c:pt idx="291">
                  <c:v>8/19/2015</c:v>
                </c:pt>
                <c:pt idx="292">
                  <c:v>8/20/2015</c:v>
                </c:pt>
                <c:pt idx="293">
                  <c:v>8/21/2015</c:v>
                </c:pt>
                <c:pt idx="294">
                  <c:v>8/22/2015</c:v>
                </c:pt>
                <c:pt idx="295">
                  <c:v>8/23/2015</c:v>
                </c:pt>
                <c:pt idx="296">
                  <c:v>8/24/2015</c:v>
                </c:pt>
                <c:pt idx="297">
                  <c:v>8/25/2015</c:v>
                </c:pt>
                <c:pt idx="298">
                  <c:v>8/26/2015</c:v>
                </c:pt>
                <c:pt idx="299">
                  <c:v>8/27/2015</c:v>
                </c:pt>
                <c:pt idx="300">
                  <c:v>8/28/2015</c:v>
                </c:pt>
                <c:pt idx="301">
                  <c:v>8/29/2015</c:v>
                </c:pt>
                <c:pt idx="302">
                  <c:v>8/30/2015</c:v>
                </c:pt>
                <c:pt idx="303">
                  <c:v>8/31/2015</c:v>
                </c:pt>
                <c:pt idx="304">
                  <c:v>9/1/2015</c:v>
                </c:pt>
                <c:pt idx="305">
                  <c:v>9/2/2015</c:v>
                </c:pt>
                <c:pt idx="306">
                  <c:v>9/3/2015</c:v>
                </c:pt>
                <c:pt idx="307">
                  <c:v>9/4/2015</c:v>
                </c:pt>
                <c:pt idx="308">
                  <c:v>9/5/2015</c:v>
                </c:pt>
                <c:pt idx="309">
                  <c:v>9/6/2015</c:v>
                </c:pt>
                <c:pt idx="310">
                  <c:v>9/7/2015</c:v>
                </c:pt>
                <c:pt idx="311">
                  <c:v>9/8/2015</c:v>
                </c:pt>
                <c:pt idx="312">
                  <c:v>9/9/2015</c:v>
                </c:pt>
                <c:pt idx="313">
                  <c:v>9/10/2015</c:v>
                </c:pt>
                <c:pt idx="314">
                  <c:v>9/11/2015</c:v>
                </c:pt>
                <c:pt idx="315">
                  <c:v>9/12/2015</c:v>
                </c:pt>
                <c:pt idx="316">
                  <c:v>9/13/2015</c:v>
                </c:pt>
                <c:pt idx="317">
                  <c:v>9/14/2015</c:v>
                </c:pt>
                <c:pt idx="318">
                  <c:v>9/15/2015</c:v>
                </c:pt>
                <c:pt idx="319">
                  <c:v>9/16/2015</c:v>
                </c:pt>
                <c:pt idx="320">
                  <c:v>9/17/2015</c:v>
                </c:pt>
                <c:pt idx="321">
                  <c:v>9/18/2015</c:v>
                </c:pt>
                <c:pt idx="322">
                  <c:v>9/19/2015</c:v>
                </c:pt>
                <c:pt idx="323">
                  <c:v>9/20/2015</c:v>
                </c:pt>
                <c:pt idx="324">
                  <c:v>9/21/2015</c:v>
                </c:pt>
                <c:pt idx="325">
                  <c:v>9/22/2015</c:v>
                </c:pt>
                <c:pt idx="326">
                  <c:v>9/23/2015</c:v>
                </c:pt>
                <c:pt idx="327">
                  <c:v>9/24/2015</c:v>
                </c:pt>
                <c:pt idx="328">
                  <c:v>9/25/2015</c:v>
                </c:pt>
                <c:pt idx="329">
                  <c:v>9/26/2015</c:v>
                </c:pt>
                <c:pt idx="330">
                  <c:v>9/27/2015</c:v>
                </c:pt>
                <c:pt idx="331">
                  <c:v>9/28/2015</c:v>
                </c:pt>
                <c:pt idx="332">
                  <c:v>9/29/2015</c:v>
                </c:pt>
                <c:pt idx="333">
                  <c:v>9/30/2015</c:v>
                </c:pt>
                <c:pt idx="334">
                  <c:v>10/1/2015</c:v>
                </c:pt>
                <c:pt idx="335">
                  <c:v>10/2/2015</c:v>
                </c:pt>
                <c:pt idx="336">
                  <c:v>10/3/2015</c:v>
                </c:pt>
                <c:pt idx="337">
                  <c:v>10/4/2015</c:v>
                </c:pt>
                <c:pt idx="338">
                  <c:v>10/5/2015</c:v>
                </c:pt>
                <c:pt idx="339">
                  <c:v>10/6/2015</c:v>
                </c:pt>
                <c:pt idx="340">
                  <c:v>10/7/2015</c:v>
                </c:pt>
                <c:pt idx="341">
                  <c:v>10/8/2015</c:v>
                </c:pt>
                <c:pt idx="342">
                  <c:v>10/9/2015</c:v>
                </c:pt>
                <c:pt idx="343">
                  <c:v>10/10/2015</c:v>
                </c:pt>
                <c:pt idx="344">
                  <c:v>10/11/2015</c:v>
                </c:pt>
                <c:pt idx="345">
                  <c:v>10/12/2015</c:v>
                </c:pt>
                <c:pt idx="346">
                  <c:v>10/13/2015</c:v>
                </c:pt>
                <c:pt idx="347">
                  <c:v>10/14/2015</c:v>
                </c:pt>
                <c:pt idx="348">
                  <c:v>10/15/2015</c:v>
                </c:pt>
                <c:pt idx="349">
                  <c:v>10/16/2015</c:v>
                </c:pt>
                <c:pt idx="350">
                  <c:v>10/17/2015</c:v>
                </c:pt>
                <c:pt idx="351">
                  <c:v>10/18/2015</c:v>
                </c:pt>
                <c:pt idx="352">
                  <c:v>10/19/2015</c:v>
                </c:pt>
                <c:pt idx="353">
                  <c:v>10/20/2015</c:v>
                </c:pt>
                <c:pt idx="354">
                  <c:v>10/21/2015</c:v>
                </c:pt>
                <c:pt idx="355">
                  <c:v>10/22/2015</c:v>
                </c:pt>
                <c:pt idx="356">
                  <c:v>10/23/2015</c:v>
                </c:pt>
                <c:pt idx="357">
                  <c:v>10/24/2015</c:v>
                </c:pt>
                <c:pt idx="358">
                  <c:v>10/25/2015</c:v>
                </c:pt>
                <c:pt idx="359">
                  <c:v>10/26/2015</c:v>
                </c:pt>
                <c:pt idx="360">
                  <c:v>10/27/2015</c:v>
                </c:pt>
                <c:pt idx="361">
                  <c:v>10/28/2015</c:v>
                </c:pt>
                <c:pt idx="362">
                  <c:v>10/29/2015</c:v>
                </c:pt>
                <c:pt idx="363">
                  <c:v>10/30/2015</c:v>
                </c:pt>
                <c:pt idx="364">
                  <c:v>10/31/2015</c:v>
                </c:pt>
                <c:pt idx="365">
                  <c:v>11/1/2015</c:v>
                </c:pt>
                <c:pt idx="366">
                  <c:v>11/2/2015</c:v>
                </c:pt>
                <c:pt idx="367">
                  <c:v>11/3/2015</c:v>
                </c:pt>
                <c:pt idx="368">
                  <c:v>11/4/2015</c:v>
                </c:pt>
                <c:pt idx="369">
                  <c:v>11/5/2015</c:v>
                </c:pt>
                <c:pt idx="370">
                  <c:v>11/6/2015</c:v>
                </c:pt>
                <c:pt idx="371">
                  <c:v>11/7/2015</c:v>
                </c:pt>
                <c:pt idx="372">
                  <c:v>11/8/2015</c:v>
                </c:pt>
                <c:pt idx="373">
                  <c:v>11/9/2015</c:v>
                </c:pt>
                <c:pt idx="374">
                  <c:v>11/10/2015</c:v>
                </c:pt>
                <c:pt idx="375">
                  <c:v>11/11/2015</c:v>
                </c:pt>
                <c:pt idx="376">
                  <c:v>11/12/2015</c:v>
                </c:pt>
                <c:pt idx="377">
                  <c:v>11/13/2015</c:v>
                </c:pt>
                <c:pt idx="378">
                  <c:v>11/14/2015</c:v>
                </c:pt>
                <c:pt idx="379">
                  <c:v>11/15/2015</c:v>
                </c:pt>
                <c:pt idx="380">
                  <c:v>11/16/2015</c:v>
                </c:pt>
                <c:pt idx="381">
                  <c:v>11/17/2015</c:v>
                </c:pt>
                <c:pt idx="382">
                  <c:v>11/18/2015</c:v>
                </c:pt>
                <c:pt idx="383">
                  <c:v>11/19/2015</c:v>
                </c:pt>
                <c:pt idx="384">
                  <c:v>11/20/2015</c:v>
                </c:pt>
                <c:pt idx="385">
                  <c:v>11/21/2015</c:v>
                </c:pt>
                <c:pt idx="386">
                  <c:v>11/22/2015</c:v>
                </c:pt>
                <c:pt idx="387">
                  <c:v>11/23/2015</c:v>
                </c:pt>
                <c:pt idx="388">
                  <c:v>11/24/2015</c:v>
                </c:pt>
                <c:pt idx="389">
                  <c:v>11/25/2015</c:v>
                </c:pt>
                <c:pt idx="390">
                  <c:v>11/26/2015</c:v>
                </c:pt>
                <c:pt idx="391">
                  <c:v>11/27/2015</c:v>
                </c:pt>
                <c:pt idx="392">
                  <c:v>11/28/2015</c:v>
                </c:pt>
                <c:pt idx="393">
                  <c:v>11/29/2015</c:v>
                </c:pt>
                <c:pt idx="394">
                  <c:v>11/30/2015</c:v>
                </c:pt>
                <c:pt idx="395">
                  <c:v>12/1/2015</c:v>
                </c:pt>
                <c:pt idx="396">
                  <c:v>12/2/2015</c:v>
                </c:pt>
                <c:pt idx="397">
                  <c:v>12/3/2015</c:v>
                </c:pt>
                <c:pt idx="398">
                  <c:v>12/4/2015</c:v>
                </c:pt>
                <c:pt idx="399">
                  <c:v>12/5/2015</c:v>
                </c:pt>
                <c:pt idx="400">
                  <c:v>12/6/2015</c:v>
                </c:pt>
                <c:pt idx="401">
                  <c:v>12/7/2015</c:v>
                </c:pt>
                <c:pt idx="402">
                  <c:v>12/8/2015</c:v>
                </c:pt>
                <c:pt idx="403">
                  <c:v>12/9/2015</c:v>
                </c:pt>
                <c:pt idx="404">
                  <c:v>12/10/2015</c:v>
                </c:pt>
                <c:pt idx="405">
                  <c:v>12/11/2015</c:v>
                </c:pt>
                <c:pt idx="406">
                  <c:v>12/12/2015</c:v>
                </c:pt>
                <c:pt idx="407">
                  <c:v>12/13/2015</c:v>
                </c:pt>
                <c:pt idx="408">
                  <c:v>12/14/2015</c:v>
                </c:pt>
                <c:pt idx="409">
                  <c:v>12/15/2015</c:v>
                </c:pt>
                <c:pt idx="410">
                  <c:v>12/16/2015</c:v>
                </c:pt>
                <c:pt idx="411">
                  <c:v>12/17/2015</c:v>
                </c:pt>
                <c:pt idx="412">
                  <c:v>12/18/2015</c:v>
                </c:pt>
                <c:pt idx="413">
                  <c:v>12/19/2015</c:v>
                </c:pt>
                <c:pt idx="414">
                  <c:v>12/20/2015</c:v>
                </c:pt>
                <c:pt idx="415">
                  <c:v>12/21/2015</c:v>
                </c:pt>
                <c:pt idx="416">
                  <c:v>12/22/2015</c:v>
                </c:pt>
                <c:pt idx="417">
                  <c:v>12/23/2015</c:v>
                </c:pt>
                <c:pt idx="418">
                  <c:v>12/24/2015</c:v>
                </c:pt>
                <c:pt idx="419">
                  <c:v>12/25/2015</c:v>
                </c:pt>
                <c:pt idx="420">
                  <c:v>12/26/2015</c:v>
                </c:pt>
                <c:pt idx="421">
                  <c:v>12/27/2015</c:v>
                </c:pt>
                <c:pt idx="422">
                  <c:v>12/28/2015</c:v>
                </c:pt>
                <c:pt idx="423">
                  <c:v>12/29/2015</c:v>
                </c:pt>
                <c:pt idx="424">
                  <c:v>12/30/2015</c:v>
                </c:pt>
                <c:pt idx="425">
                  <c:v>12/31/2015</c:v>
                </c:pt>
                <c:pt idx="426">
                  <c:v>1/1/2016</c:v>
                </c:pt>
                <c:pt idx="427">
                  <c:v>1/2/2016</c:v>
                </c:pt>
                <c:pt idx="428">
                  <c:v>1/3/2016</c:v>
                </c:pt>
                <c:pt idx="429">
                  <c:v>1/4/2016</c:v>
                </c:pt>
                <c:pt idx="430">
                  <c:v>1/5/2016</c:v>
                </c:pt>
                <c:pt idx="431">
                  <c:v>1/6/2016</c:v>
                </c:pt>
                <c:pt idx="432">
                  <c:v>1/7/2016</c:v>
                </c:pt>
                <c:pt idx="433">
                  <c:v>1/8/2016</c:v>
                </c:pt>
                <c:pt idx="434">
                  <c:v>1/9/2016</c:v>
                </c:pt>
                <c:pt idx="435">
                  <c:v>1/10/2016</c:v>
                </c:pt>
                <c:pt idx="436">
                  <c:v>1/11/2016</c:v>
                </c:pt>
                <c:pt idx="437">
                  <c:v>1/12/2016</c:v>
                </c:pt>
                <c:pt idx="438">
                  <c:v>1/13/2016</c:v>
                </c:pt>
                <c:pt idx="439">
                  <c:v>1/14/2016</c:v>
                </c:pt>
                <c:pt idx="440">
                  <c:v>1/15/2016</c:v>
                </c:pt>
                <c:pt idx="441">
                  <c:v>1/16/2016</c:v>
                </c:pt>
                <c:pt idx="442">
                  <c:v>1/17/2016</c:v>
                </c:pt>
                <c:pt idx="443">
                  <c:v>1/18/2016</c:v>
                </c:pt>
                <c:pt idx="444">
                  <c:v>1/19/2016</c:v>
                </c:pt>
                <c:pt idx="445">
                  <c:v>1/20/2016</c:v>
                </c:pt>
                <c:pt idx="446">
                  <c:v>1/21/2016</c:v>
                </c:pt>
                <c:pt idx="447">
                  <c:v>1/22/2016</c:v>
                </c:pt>
                <c:pt idx="448">
                  <c:v>1/23/2016</c:v>
                </c:pt>
                <c:pt idx="449">
                  <c:v>1/24/2016</c:v>
                </c:pt>
                <c:pt idx="450">
                  <c:v>1/25/2016</c:v>
                </c:pt>
                <c:pt idx="451">
                  <c:v>1/26/2016</c:v>
                </c:pt>
                <c:pt idx="452">
                  <c:v>1/27/2016</c:v>
                </c:pt>
                <c:pt idx="453">
                  <c:v>1/28/2016</c:v>
                </c:pt>
                <c:pt idx="454">
                  <c:v>1/29/2016</c:v>
                </c:pt>
                <c:pt idx="455">
                  <c:v>1/30/2016</c:v>
                </c:pt>
                <c:pt idx="456">
                  <c:v>1/31/2016</c:v>
                </c:pt>
                <c:pt idx="457">
                  <c:v>2/1/2016</c:v>
                </c:pt>
                <c:pt idx="458">
                  <c:v>2/2/2016</c:v>
                </c:pt>
                <c:pt idx="459">
                  <c:v>2/3/2016</c:v>
                </c:pt>
                <c:pt idx="460">
                  <c:v>2/4/2016</c:v>
                </c:pt>
                <c:pt idx="461">
                  <c:v>2/5/2016</c:v>
                </c:pt>
                <c:pt idx="462">
                  <c:v>2/6/2016</c:v>
                </c:pt>
                <c:pt idx="463">
                  <c:v>2/7/2016</c:v>
                </c:pt>
                <c:pt idx="464">
                  <c:v>2/8/2016</c:v>
                </c:pt>
                <c:pt idx="465">
                  <c:v>2/9/2016</c:v>
                </c:pt>
                <c:pt idx="466">
                  <c:v>2/10/2016</c:v>
                </c:pt>
                <c:pt idx="467">
                  <c:v>2/11/2016</c:v>
                </c:pt>
                <c:pt idx="468">
                  <c:v>2/12/2016</c:v>
                </c:pt>
                <c:pt idx="469">
                  <c:v>2/13/2016</c:v>
                </c:pt>
                <c:pt idx="470">
                  <c:v>2/14/2016</c:v>
                </c:pt>
                <c:pt idx="471">
                  <c:v>2/15/2016</c:v>
                </c:pt>
                <c:pt idx="472">
                  <c:v>2/16/2016</c:v>
                </c:pt>
                <c:pt idx="473">
                  <c:v>2/17/2016</c:v>
                </c:pt>
                <c:pt idx="474">
                  <c:v>2/18/2016</c:v>
                </c:pt>
                <c:pt idx="475">
                  <c:v>2/19/2016</c:v>
                </c:pt>
                <c:pt idx="476">
                  <c:v>2/20/2016</c:v>
                </c:pt>
                <c:pt idx="477">
                  <c:v>2/21/2016</c:v>
                </c:pt>
                <c:pt idx="478">
                  <c:v>2/22/2016</c:v>
                </c:pt>
                <c:pt idx="479">
                  <c:v>2/23/2016</c:v>
                </c:pt>
                <c:pt idx="480">
                  <c:v>2/24/2016</c:v>
                </c:pt>
                <c:pt idx="481">
                  <c:v>2/25/2016</c:v>
                </c:pt>
                <c:pt idx="482">
                  <c:v>2/26/2016</c:v>
                </c:pt>
                <c:pt idx="483">
                  <c:v>2/27/2016</c:v>
                </c:pt>
                <c:pt idx="484">
                  <c:v>2/28/2016</c:v>
                </c:pt>
                <c:pt idx="485">
                  <c:v>2/29/2016</c:v>
                </c:pt>
                <c:pt idx="486">
                  <c:v>3/1/2016</c:v>
                </c:pt>
                <c:pt idx="487">
                  <c:v>3/2/2016</c:v>
                </c:pt>
                <c:pt idx="488">
                  <c:v>3/3/2016</c:v>
                </c:pt>
                <c:pt idx="489">
                  <c:v>3/4/2016</c:v>
                </c:pt>
                <c:pt idx="490">
                  <c:v>3/5/2016</c:v>
                </c:pt>
                <c:pt idx="491">
                  <c:v>3/6/2016</c:v>
                </c:pt>
                <c:pt idx="492">
                  <c:v>3/7/2016</c:v>
                </c:pt>
                <c:pt idx="493">
                  <c:v>3/8/2016</c:v>
                </c:pt>
                <c:pt idx="494">
                  <c:v>3/9/2016</c:v>
                </c:pt>
                <c:pt idx="495">
                  <c:v>3/10/2016</c:v>
                </c:pt>
                <c:pt idx="496">
                  <c:v>3/11/2016</c:v>
                </c:pt>
                <c:pt idx="497">
                  <c:v>3/12/2016</c:v>
                </c:pt>
                <c:pt idx="498">
                  <c:v>3/13/2016</c:v>
                </c:pt>
                <c:pt idx="499">
                  <c:v>3/14/2016</c:v>
                </c:pt>
                <c:pt idx="500">
                  <c:v>3/15/2016</c:v>
                </c:pt>
                <c:pt idx="501">
                  <c:v>3/16/2016</c:v>
                </c:pt>
                <c:pt idx="502">
                  <c:v>3/17/2016</c:v>
                </c:pt>
                <c:pt idx="503">
                  <c:v>3/18/2016</c:v>
                </c:pt>
                <c:pt idx="504">
                  <c:v>3/19/2016</c:v>
                </c:pt>
                <c:pt idx="505">
                  <c:v>3/20/2016</c:v>
                </c:pt>
                <c:pt idx="506">
                  <c:v>3/21/2016</c:v>
                </c:pt>
                <c:pt idx="507">
                  <c:v>3/22/2016</c:v>
                </c:pt>
                <c:pt idx="508">
                  <c:v>3/23/2016</c:v>
                </c:pt>
                <c:pt idx="509">
                  <c:v>3/24/2016</c:v>
                </c:pt>
                <c:pt idx="510">
                  <c:v>3/25/2016</c:v>
                </c:pt>
                <c:pt idx="511">
                  <c:v>3/26/2016</c:v>
                </c:pt>
                <c:pt idx="512">
                  <c:v>3/27/2016</c:v>
                </c:pt>
                <c:pt idx="513">
                  <c:v>3/28/2016</c:v>
                </c:pt>
                <c:pt idx="514">
                  <c:v>3/29/2016</c:v>
                </c:pt>
                <c:pt idx="515">
                  <c:v>3/30/2016</c:v>
                </c:pt>
                <c:pt idx="516">
                  <c:v>3/31/2016</c:v>
                </c:pt>
                <c:pt idx="517">
                  <c:v>4/1/2016</c:v>
                </c:pt>
                <c:pt idx="518">
                  <c:v>4/2/2016</c:v>
                </c:pt>
                <c:pt idx="519">
                  <c:v>4/3/2016</c:v>
                </c:pt>
                <c:pt idx="520">
                  <c:v>4/4/2016</c:v>
                </c:pt>
                <c:pt idx="521">
                  <c:v>4/5/2016</c:v>
                </c:pt>
                <c:pt idx="522">
                  <c:v>4/6/2016</c:v>
                </c:pt>
                <c:pt idx="523">
                  <c:v>4/7/2016</c:v>
                </c:pt>
                <c:pt idx="524">
                  <c:v>4/8/2016</c:v>
                </c:pt>
                <c:pt idx="525">
                  <c:v>4/9/2016</c:v>
                </c:pt>
                <c:pt idx="526">
                  <c:v>4/10/2016</c:v>
                </c:pt>
                <c:pt idx="527">
                  <c:v>4/11/2016</c:v>
                </c:pt>
                <c:pt idx="528">
                  <c:v>4/12/2016</c:v>
                </c:pt>
                <c:pt idx="529">
                  <c:v>4/13/2016</c:v>
                </c:pt>
                <c:pt idx="530">
                  <c:v>4/14/2016</c:v>
                </c:pt>
                <c:pt idx="531">
                  <c:v>4/15/2016</c:v>
                </c:pt>
                <c:pt idx="532">
                  <c:v>4/16/2016</c:v>
                </c:pt>
                <c:pt idx="533">
                  <c:v>4/17/2016</c:v>
                </c:pt>
                <c:pt idx="534">
                  <c:v>4/18/2016</c:v>
                </c:pt>
                <c:pt idx="535">
                  <c:v>4/19/2016</c:v>
                </c:pt>
                <c:pt idx="536">
                  <c:v>4/20/2016</c:v>
                </c:pt>
                <c:pt idx="537">
                  <c:v>4/21/2016</c:v>
                </c:pt>
                <c:pt idx="538">
                  <c:v>4/22/2016</c:v>
                </c:pt>
                <c:pt idx="539">
                  <c:v>4/23/2016</c:v>
                </c:pt>
                <c:pt idx="540">
                  <c:v>4/24/2016</c:v>
                </c:pt>
                <c:pt idx="541">
                  <c:v>4/25/2016</c:v>
                </c:pt>
                <c:pt idx="542">
                  <c:v>4/26/2016</c:v>
                </c:pt>
                <c:pt idx="543">
                  <c:v>4/27/2016</c:v>
                </c:pt>
                <c:pt idx="544">
                  <c:v>4/28/2016</c:v>
                </c:pt>
                <c:pt idx="545">
                  <c:v>4/29/2016</c:v>
                </c:pt>
                <c:pt idx="546">
                  <c:v>4/30/2016</c:v>
                </c:pt>
                <c:pt idx="547">
                  <c:v>5/1/2016</c:v>
                </c:pt>
                <c:pt idx="548">
                  <c:v>5/2/2016</c:v>
                </c:pt>
                <c:pt idx="549">
                  <c:v>5/3/2016</c:v>
                </c:pt>
                <c:pt idx="550">
                  <c:v>5/4/2016</c:v>
                </c:pt>
                <c:pt idx="551">
                  <c:v>5/5/2016</c:v>
                </c:pt>
                <c:pt idx="552">
                  <c:v>5/6/2016</c:v>
                </c:pt>
                <c:pt idx="553">
                  <c:v>5/7/2016</c:v>
                </c:pt>
                <c:pt idx="554">
                  <c:v>5/8/2016</c:v>
                </c:pt>
                <c:pt idx="555">
                  <c:v>5/9/2016</c:v>
                </c:pt>
                <c:pt idx="556">
                  <c:v>5/10/2016</c:v>
                </c:pt>
                <c:pt idx="557">
                  <c:v>5/11/2016</c:v>
                </c:pt>
                <c:pt idx="558">
                  <c:v>5/12/2016</c:v>
                </c:pt>
                <c:pt idx="559">
                  <c:v>5/13/2016</c:v>
                </c:pt>
                <c:pt idx="560">
                  <c:v>5/14/2016</c:v>
                </c:pt>
                <c:pt idx="561">
                  <c:v>5/15/2016</c:v>
                </c:pt>
                <c:pt idx="562">
                  <c:v>5/16/2016</c:v>
                </c:pt>
                <c:pt idx="563">
                  <c:v>5/17/2016</c:v>
                </c:pt>
                <c:pt idx="564">
                  <c:v>5/18/2016</c:v>
                </c:pt>
                <c:pt idx="565">
                  <c:v>5/19/2016</c:v>
                </c:pt>
                <c:pt idx="566">
                  <c:v>5/20/2016</c:v>
                </c:pt>
                <c:pt idx="567">
                  <c:v>5/21/2016</c:v>
                </c:pt>
                <c:pt idx="568">
                  <c:v>5/22/2016</c:v>
                </c:pt>
                <c:pt idx="569">
                  <c:v>5/23/2016</c:v>
                </c:pt>
                <c:pt idx="570">
                  <c:v>5/24/2016</c:v>
                </c:pt>
                <c:pt idx="571">
                  <c:v>5/25/2016</c:v>
                </c:pt>
                <c:pt idx="572">
                  <c:v>5/26/2016</c:v>
                </c:pt>
                <c:pt idx="573">
                  <c:v>5/27/2016</c:v>
                </c:pt>
                <c:pt idx="574">
                  <c:v>5/28/2016</c:v>
                </c:pt>
                <c:pt idx="575">
                  <c:v>5/29/2016</c:v>
                </c:pt>
                <c:pt idx="576">
                  <c:v>5/30/2016</c:v>
                </c:pt>
                <c:pt idx="577">
                  <c:v>5/31/2016</c:v>
                </c:pt>
                <c:pt idx="578">
                  <c:v>6/1/2016</c:v>
                </c:pt>
                <c:pt idx="579">
                  <c:v>6/2/2016</c:v>
                </c:pt>
                <c:pt idx="580">
                  <c:v>6/3/2016</c:v>
                </c:pt>
                <c:pt idx="581">
                  <c:v>6/4/2016</c:v>
                </c:pt>
                <c:pt idx="582">
                  <c:v>6/5/2016</c:v>
                </c:pt>
                <c:pt idx="583">
                  <c:v>6/6/2016</c:v>
                </c:pt>
                <c:pt idx="584">
                  <c:v>6/7/2016</c:v>
                </c:pt>
                <c:pt idx="585">
                  <c:v>6/8/2016</c:v>
                </c:pt>
                <c:pt idx="586">
                  <c:v>6/9/2016</c:v>
                </c:pt>
                <c:pt idx="587">
                  <c:v>6/10/2016</c:v>
                </c:pt>
                <c:pt idx="588">
                  <c:v>6/11/2016</c:v>
                </c:pt>
                <c:pt idx="589">
                  <c:v>6/12/2016</c:v>
                </c:pt>
                <c:pt idx="590">
                  <c:v>6/13/2016</c:v>
                </c:pt>
                <c:pt idx="591">
                  <c:v>6/14/2016</c:v>
                </c:pt>
                <c:pt idx="592">
                  <c:v>6/15/2016</c:v>
                </c:pt>
                <c:pt idx="593">
                  <c:v>6/16/2016</c:v>
                </c:pt>
                <c:pt idx="594">
                  <c:v>6/17/2016</c:v>
                </c:pt>
                <c:pt idx="595">
                  <c:v>6/18/2016</c:v>
                </c:pt>
                <c:pt idx="596">
                  <c:v>6/19/2016</c:v>
                </c:pt>
                <c:pt idx="597">
                  <c:v>6/20/2016</c:v>
                </c:pt>
                <c:pt idx="598">
                  <c:v>6/21/2016</c:v>
                </c:pt>
                <c:pt idx="599">
                  <c:v>6/22/2016</c:v>
                </c:pt>
                <c:pt idx="600">
                  <c:v>6/23/2016</c:v>
                </c:pt>
                <c:pt idx="601">
                  <c:v>6/24/2016</c:v>
                </c:pt>
                <c:pt idx="602">
                  <c:v>6/25/2016</c:v>
                </c:pt>
                <c:pt idx="603">
                  <c:v>6/26/2016</c:v>
                </c:pt>
                <c:pt idx="604">
                  <c:v>6/27/2016</c:v>
                </c:pt>
                <c:pt idx="605">
                  <c:v>6/28/2016</c:v>
                </c:pt>
                <c:pt idx="606">
                  <c:v>6/29/2016</c:v>
                </c:pt>
                <c:pt idx="607">
                  <c:v>6/30/2016</c:v>
                </c:pt>
                <c:pt idx="608">
                  <c:v>7/1/2016</c:v>
                </c:pt>
                <c:pt idx="609">
                  <c:v>7/2/2016</c:v>
                </c:pt>
                <c:pt idx="610">
                  <c:v>7/3/2016</c:v>
                </c:pt>
                <c:pt idx="611">
                  <c:v>7/4/2016</c:v>
                </c:pt>
                <c:pt idx="612">
                  <c:v>7/5/2016</c:v>
                </c:pt>
                <c:pt idx="613">
                  <c:v>7/6/2016</c:v>
                </c:pt>
                <c:pt idx="614">
                  <c:v>7/7/2016</c:v>
                </c:pt>
                <c:pt idx="615">
                  <c:v>7/8/2016</c:v>
                </c:pt>
                <c:pt idx="616">
                  <c:v>7/9/2016</c:v>
                </c:pt>
                <c:pt idx="617">
                  <c:v>7/10/2016</c:v>
                </c:pt>
                <c:pt idx="618">
                  <c:v>7/11/2016</c:v>
                </c:pt>
                <c:pt idx="619">
                  <c:v>7/12/2016</c:v>
                </c:pt>
                <c:pt idx="620">
                  <c:v>7/13/2016</c:v>
                </c:pt>
                <c:pt idx="621">
                  <c:v>7/14/2016</c:v>
                </c:pt>
                <c:pt idx="622">
                  <c:v>7/15/2016</c:v>
                </c:pt>
                <c:pt idx="623">
                  <c:v>7/16/2016</c:v>
                </c:pt>
                <c:pt idx="624">
                  <c:v>7/17/2016</c:v>
                </c:pt>
                <c:pt idx="625">
                  <c:v>7/18/2016</c:v>
                </c:pt>
                <c:pt idx="626">
                  <c:v>7/19/2016</c:v>
                </c:pt>
                <c:pt idx="627">
                  <c:v>7/20/2016</c:v>
                </c:pt>
                <c:pt idx="628">
                  <c:v>7/21/2016</c:v>
                </c:pt>
                <c:pt idx="629">
                  <c:v>7/22/2016</c:v>
                </c:pt>
                <c:pt idx="630">
                  <c:v>7/23/2016</c:v>
                </c:pt>
                <c:pt idx="631">
                  <c:v>7/24/2016</c:v>
                </c:pt>
                <c:pt idx="632">
                  <c:v>7/25/2016</c:v>
                </c:pt>
                <c:pt idx="633">
                  <c:v>7/26/2016</c:v>
                </c:pt>
                <c:pt idx="634">
                  <c:v>7/27/2016</c:v>
                </c:pt>
                <c:pt idx="635">
                  <c:v>7/28/2016</c:v>
                </c:pt>
                <c:pt idx="636">
                  <c:v>7/29/2016</c:v>
                </c:pt>
                <c:pt idx="637">
                  <c:v>7/30/2016</c:v>
                </c:pt>
                <c:pt idx="638">
                  <c:v>7/31/2016</c:v>
                </c:pt>
                <c:pt idx="639">
                  <c:v>8/1/2016</c:v>
                </c:pt>
                <c:pt idx="640">
                  <c:v>8/2/2016</c:v>
                </c:pt>
                <c:pt idx="641">
                  <c:v>8/3/2016</c:v>
                </c:pt>
                <c:pt idx="642">
                  <c:v>8/4/2016</c:v>
                </c:pt>
                <c:pt idx="643">
                  <c:v>8/5/2016</c:v>
                </c:pt>
                <c:pt idx="644">
                  <c:v>8/6/2016</c:v>
                </c:pt>
                <c:pt idx="645">
                  <c:v>8/7/2016</c:v>
                </c:pt>
                <c:pt idx="646">
                  <c:v>8/8/2016</c:v>
                </c:pt>
                <c:pt idx="647">
                  <c:v>8/9/2016</c:v>
                </c:pt>
                <c:pt idx="648">
                  <c:v>8/10/2016</c:v>
                </c:pt>
                <c:pt idx="649">
                  <c:v>8/11/2016</c:v>
                </c:pt>
                <c:pt idx="650">
                  <c:v>8/12/2016</c:v>
                </c:pt>
                <c:pt idx="651">
                  <c:v>8/13/2016</c:v>
                </c:pt>
                <c:pt idx="652">
                  <c:v>8/14/2016</c:v>
                </c:pt>
                <c:pt idx="653">
                  <c:v>8/15/2016</c:v>
                </c:pt>
                <c:pt idx="654">
                  <c:v>8/16/2016</c:v>
                </c:pt>
                <c:pt idx="655">
                  <c:v>8/17/2016</c:v>
                </c:pt>
                <c:pt idx="656">
                  <c:v>8/18/2016</c:v>
                </c:pt>
                <c:pt idx="657">
                  <c:v>8/19/2016</c:v>
                </c:pt>
                <c:pt idx="658">
                  <c:v>8/20/2016</c:v>
                </c:pt>
                <c:pt idx="659">
                  <c:v>8/21/2016</c:v>
                </c:pt>
                <c:pt idx="660">
                  <c:v>8/22/2016</c:v>
                </c:pt>
                <c:pt idx="661">
                  <c:v>8/23/2016</c:v>
                </c:pt>
                <c:pt idx="662">
                  <c:v>8/24/2016</c:v>
                </c:pt>
                <c:pt idx="663">
                  <c:v>8/25/2016</c:v>
                </c:pt>
                <c:pt idx="664">
                  <c:v>8/26/2016</c:v>
                </c:pt>
                <c:pt idx="665">
                  <c:v>8/27/2016</c:v>
                </c:pt>
                <c:pt idx="666">
                  <c:v>8/28/2016</c:v>
                </c:pt>
                <c:pt idx="667">
                  <c:v>8/29/2016</c:v>
                </c:pt>
                <c:pt idx="668">
                  <c:v>8/30/2016</c:v>
                </c:pt>
                <c:pt idx="669">
                  <c:v>8/31/2016</c:v>
                </c:pt>
                <c:pt idx="670">
                  <c:v>9/1/2016</c:v>
                </c:pt>
                <c:pt idx="671">
                  <c:v>9/2/2016</c:v>
                </c:pt>
                <c:pt idx="672">
                  <c:v>9/3/2016</c:v>
                </c:pt>
                <c:pt idx="673">
                  <c:v>9/4/2016</c:v>
                </c:pt>
                <c:pt idx="674">
                  <c:v>9/5/2016</c:v>
                </c:pt>
                <c:pt idx="675">
                  <c:v>9/6/2016</c:v>
                </c:pt>
                <c:pt idx="676">
                  <c:v>9/7/2016</c:v>
                </c:pt>
                <c:pt idx="677">
                  <c:v>9/8/2016</c:v>
                </c:pt>
                <c:pt idx="678">
                  <c:v>9/9/2016</c:v>
                </c:pt>
                <c:pt idx="679">
                  <c:v>9/10/2016</c:v>
                </c:pt>
                <c:pt idx="680">
                  <c:v>9/11/2016</c:v>
                </c:pt>
                <c:pt idx="681">
                  <c:v>9/12/2016</c:v>
                </c:pt>
                <c:pt idx="682">
                  <c:v>9/13/2016</c:v>
                </c:pt>
                <c:pt idx="683">
                  <c:v>9/14/2016</c:v>
                </c:pt>
                <c:pt idx="684">
                  <c:v>9/15/2016</c:v>
                </c:pt>
                <c:pt idx="685">
                  <c:v>9/16/2016</c:v>
                </c:pt>
                <c:pt idx="686">
                  <c:v>9/17/2016</c:v>
                </c:pt>
                <c:pt idx="687">
                  <c:v>9/18/2016</c:v>
                </c:pt>
                <c:pt idx="688">
                  <c:v>9/19/2016</c:v>
                </c:pt>
              </c:strCache>
            </c:strRef>
          </c:cat>
          <c:val>
            <c:numRef>
              <c:f>[Book1]Sheet1!$B$2:$B$690</c:f>
              <c:numCache>
                <c:formatCode>#,##0</c:formatCode>
                <c:ptCount val="689"/>
                <c:pt idx="0">
                  <c:v>10</c:v>
                </c:pt>
                <c:pt idx="1">
                  <c:v>10</c:v>
                </c:pt>
                <c:pt idx="2">
                  <c:v>16</c:v>
                </c:pt>
                <c:pt idx="3">
                  <c:v>22</c:v>
                </c:pt>
                <c:pt idx="4">
                  <c:v>24</c:v>
                </c:pt>
                <c:pt idx="5">
                  <c:v>31</c:v>
                </c:pt>
                <c:pt idx="6">
                  <c:v>33</c:v>
                </c:pt>
                <c:pt idx="7">
                  <c:v>33</c:v>
                </c:pt>
                <c:pt idx="8">
                  <c:v>34</c:v>
                </c:pt>
                <c:pt idx="9">
                  <c:v>37</c:v>
                </c:pt>
                <c:pt idx="10">
                  <c:v>39</c:v>
                </c:pt>
                <c:pt idx="11">
                  <c:v>41</c:v>
                </c:pt>
                <c:pt idx="12">
                  <c:v>42</c:v>
                </c:pt>
                <c:pt idx="13">
                  <c:v>43</c:v>
                </c:pt>
                <c:pt idx="14">
                  <c:v>49</c:v>
                </c:pt>
                <c:pt idx="15">
                  <c:v>56</c:v>
                </c:pt>
                <c:pt idx="16">
                  <c:v>67</c:v>
                </c:pt>
                <c:pt idx="17">
                  <c:v>105</c:v>
                </c:pt>
                <c:pt idx="18">
                  <c:v>1121</c:v>
                </c:pt>
                <c:pt idx="19">
                  <c:v>5617</c:v>
                </c:pt>
                <c:pt idx="20">
                  <c:v>9933</c:v>
                </c:pt>
                <c:pt idx="21">
                  <c:v>10683</c:v>
                </c:pt>
                <c:pt idx="22">
                  <c:v>11318</c:v>
                </c:pt>
                <c:pt idx="23">
                  <c:v>13476</c:v>
                </c:pt>
                <c:pt idx="24">
                  <c:v>15253</c:v>
                </c:pt>
                <c:pt idx="25">
                  <c:v>16562</c:v>
                </c:pt>
                <c:pt idx="26">
                  <c:v>17646</c:v>
                </c:pt>
                <c:pt idx="27">
                  <c:v>18470</c:v>
                </c:pt>
                <c:pt idx="28">
                  <c:v>18779</c:v>
                </c:pt>
                <c:pt idx="29">
                  <c:v>19125</c:v>
                </c:pt>
                <c:pt idx="30">
                  <c:v>20288</c:v>
                </c:pt>
                <c:pt idx="31">
                  <c:v>21544</c:v>
                </c:pt>
                <c:pt idx="32">
                  <c:v>22844</c:v>
                </c:pt>
                <c:pt idx="33">
                  <c:v>24073</c:v>
                </c:pt>
                <c:pt idx="34">
                  <c:v>25128</c:v>
                </c:pt>
                <c:pt idx="35">
                  <c:v>25439</c:v>
                </c:pt>
                <c:pt idx="36">
                  <c:v>25799</c:v>
                </c:pt>
                <c:pt idx="37">
                  <c:v>26832</c:v>
                </c:pt>
                <c:pt idx="38">
                  <c:v>27946</c:v>
                </c:pt>
                <c:pt idx="39">
                  <c:v>28943</c:v>
                </c:pt>
                <c:pt idx="40">
                  <c:v>30023</c:v>
                </c:pt>
                <c:pt idx="41">
                  <c:v>31040</c:v>
                </c:pt>
                <c:pt idx="42">
                  <c:v>31344</c:v>
                </c:pt>
                <c:pt idx="43">
                  <c:v>31620</c:v>
                </c:pt>
                <c:pt idx="44">
                  <c:v>32633</c:v>
                </c:pt>
                <c:pt idx="45">
                  <c:v>33701</c:v>
                </c:pt>
                <c:pt idx="46">
                  <c:v>34214</c:v>
                </c:pt>
                <c:pt idx="47">
                  <c:v>32294</c:v>
                </c:pt>
                <c:pt idx="48">
                  <c:v>29757</c:v>
                </c:pt>
                <c:pt idx="49">
                  <c:v>29416</c:v>
                </c:pt>
                <c:pt idx="50">
                  <c:v>29089</c:v>
                </c:pt>
                <c:pt idx="51">
                  <c:v>27965</c:v>
                </c:pt>
                <c:pt idx="52">
                  <c:v>27744</c:v>
                </c:pt>
                <c:pt idx="53">
                  <c:v>26972</c:v>
                </c:pt>
                <c:pt idx="54">
                  <c:v>26121</c:v>
                </c:pt>
                <c:pt idx="55">
                  <c:v>25590</c:v>
                </c:pt>
                <c:pt idx="56">
                  <c:v>25464</c:v>
                </c:pt>
                <c:pt idx="57">
                  <c:v>25282</c:v>
                </c:pt>
                <c:pt idx="58">
                  <c:v>24695</c:v>
                </c:pt>
                <c:pt idx="59">
                  <c:v>24003</c:v>
                </c:pt>
                <c:pt idx="60">
                  <c:v>23075</c:v>
                </c:pt>
                <c:pt idx="61">
                  <c:v>21970</c:v>
                </c:pt>
                <c:pt idx="62">
                  <c:v>21475</c:v>
                </c:pt>
                <c:pt idx="63">
                  <c:v>21384</c:v>
                </c:pt>
                <c:pt idx="64">
                  <c:v>21291</c:v>
                </c:pt>
                <c:pt idx="65">
                  <c:v>21344</c:v>
                </c:pt>
                <c:pt idx="66">
                  <c:v>21459</c:v>
                </c:pt>
                <c:pt idx="67">
                  <c:v>21708</c:v>
                </c:pt>
                <c:pt idx="68">
                  <c:v>21937</c:v>
                </c:pt>
                <c:pt idx="69">
                  <c:v>21801</c:v>
                </c:pt>
                <c:pt idx="70">
                  <c:v>21841</c:v>
                </c:pt>
                <c:pt idx="71">
                  <c:v>21896</c:v>
                </c:pt>
                <c:pt idx="72">
                  <c:v>22122</c:v>
                </c:pt>
                <c:pt idx="73">
                  <c:v>22292</c:v>
                </c:pt>
                <c:pt idx="74">
                  <c:v>22530</c:v>
                </c:pt>
                <c:pt idx="75">
                  <c:v>22979</c:v>
                </c:pt>
                <c:pt idx="76">
                  <c:v>23260</c:v>
                </c:pt>
                <c:pt idx="77">
                  <c:v>23322</c:v>
                </c:pt>
                <c:pt idx="78">
                  <c:v>23430</c:v>
                </c:pt>
                <c:pt idx="79">
                  <c:v>23854</c:v>
                </c:pt>
                <c:pt idx="80">
                  <c:v>23936</c:v>
                </c:pt>
                <c:pt idx="81">
                  <c:v>25059</c:v>
                </c:pt>
                <c:pt idx="82">
                  <c:v>26508</c:v>
                </c:pt>
                <c:pt idx="83">
                  <c:v>27600</c:v>
                </c:pt>
                <c:pt idx="84">
                  <c:v>27895</c:v>
                </c:pt>
                <c:pt idx="85">
                  <c:v>28106</c:v>
                </c:pt>
                <c:pt idx="86">
                  <c:v>28867</c:v>
                </c:pt>
                <c:pt idx="87">
                  <c:v>29820</c:v>
                </c:pt>
                <c:pt idx="88">
                  <c:v>31133</c:v>
                </c:pt>
                <c:pt idx="89">
                  <c:v>33030</c:v>
                </c:pt>
                <c:pt idx="90">
                  <c:v>33935</c:v>
                </c:pt>
                <c:pt idx="91">
                  <c:v>34166</c:v>
                </c:pt>
                <c:pt idx="92">
                  <c:v>34302</c:v>
                </c:pt>
                <c:pt idx="93">
                  <c:v>34632</c:v>
                </c:pt>
                <c:pt idx="94">
                  <c:v>34926</c:v>
                </c:pt>
                <c:pt idx="95">
                  <c:v>35249</c:v>
                </c:pt>
                <c:pt idx="96">
                  <c:v>35484</c:v>
                </c:pt>
                <c:pt idx="97">
                  <c:v>36204</c:v>
                </c:pt>
                <c:pt idx="98">
                  <c:v>36289</c:v>
                </c:pt>
                <c:pt idx="99">
                  <c:v>36382</c:v>
                </c:pt>
                <c:pt idx="100">
                  <c:v>36641</c:v>
                </c:pt>
                <c:pt idx="101">
                  <c:v>36905</c:v>
                </c:pt>
                <c:pt idx="102">
                  <c:v>37300</c:v>
                </c:pt>
                <c:pt idx="103">
                  <c:v>37657</c:v>
                </c:pt>
                <c:pt idx="104">
                  <c:v>38045</c:v>
                </c:pt>
                <c:pt idx="105">
                  <c:v>38138</c:v>
                </c:pt>
                <c:pt idx="106">
                  <c:v>38147</c:v>
                </c:pt>
                <c:pt idx="107">
                  <c:v>38249</c:v>
                </c:pt>
                <c:pt idx="108">
                  <c:v>38346</c:v>
                </c:pt>
                <c:pt idx="109">
                  <c:v>38355</c:v>
                </c:pt>
                <c:pt idx="110">
                  <c:v>38286</c:v>
                </c:pt>
                <c:pt idx="111">
                  <c:v>38514</c:v>
                </c:pt>
                <c:pt idx="112">
                  <c:v>38559</c:v>
                </c:pt>
                <c:pt idx="113">
                  <c:v>38552</c:v>
                </c:pt>
                <c:pt idx="114">
                  <c:v>38827</c:v>
                </c:pt>
                <c:pt idx="115">
                  <c:v>39116</c:v>
                </c:pt>
                <c:pt idx="116">
                  <c:v>39471</c:v>
                </c:pt>
                <c:pt idx="117">
                  <c:v>39263</c:v>
                </c:pt>
                <c:pt idx="118">
                  <c:v>39745</c:v>
                </c:pt>
                <c:pt idx="119">
                  <c:v>39969</c:v>
                </c:pt>
                <c:pt idx="120">
                  <c:v>40101</c:v>
                </c:pt>
                <c:pt idx="121">
                  <c:v>40407</c:v>
                </c:pt>
                <c:pt idx="122">
                  <c:v>40799</c:v>
                </c:pt>
                <c:pt idx="123">
                  <c:v>41230</c:v>
                </c:pt>
                <c:pt idx="124">
                  <c:v>41738</c:v>
                </c:pt>
                <c:pt idx="125">
                  <c:v>41833</c:v>
                </c:pt>
                <c:pt idx="126">
                  <c:v>41969</c:v>
                </c:pt>
                <c:pt idx="127">
                  <c:v>41974</c:v>
                </c:pt>
                <c:pt idx="128">
                  <c:v>42242</c:v>
                </c:pt>
                <c:pt idx="129">
                  <c:v>42463</c:v>
                </c:pt>
                <c:pt idx="130">
                  <c:v>42700</c:v>
                </c:pt>
                <c:pt idx="131">
                  <c:v>42863</c:v>
                </c:pt>
                <c:pt idx="132">
                  <c:v>42902</c:v>
                </c:pt>
                <c:pt idx="133">
                  <c:v>43016</c:v>
                </c:pt>
                <c:pt idx="134">
                  <c:v>43123</c:v>
                </c:pt>
                <c:pt idx="135">
                  <c:v>43559</c:v>
                </c:pt>
                <c:pt idx="136">
                  <c:v>43940</c:v>
                </c:pt>
                <c:pt idx="137">
                  <c:v>44391</c:v>
                </c:pt>
                <c:pt idx="138">
                  <c:v>44780</c:v>
                </c:pt>
                <c:pt idx="139">
                  <c:v>44918</c:v>
                </c:pt>
                <c:pt idx="140">
                  <c:v>44916</c:v>
                </c:pt>
                <c:pt idx="141">
                  <c:v>44994</c:v>
                </c:pt>
                <c:pt idx="142">
                  <c:v>45557</c:v>
                </c:pt>
                <c:pt idx="143">
                  <c:v>46028</c:v>
                </c:pt>
                <c:pt idx="144">
                  <c:v>46387</c:v>
                </c:pt>
                <c:pt idx="145">
                  <c:v>46721</c:v>
                </c:pt>
                <c:pt idx="146">
                  <c:v>46767</c:v>
                </c:pt>
                <c:pt idx="147">
                  <c:v>46592</c:v>
                </c:pt>
                <c:pt idx="148">
                  <c:v>46527</c:v>
                </c:pt>
                <c:pt idx="149">
                  <c:v>46559</c:v>
                </c:pt>
                <c:pt idx="150">
                  <c:v>46517</c:v>
                </c:pt>
                <c:pt idx="151">
                  <c:v>46368</c:v>
                </c:pt>
                <c:pt idx="152">
                  <c:v>46342</c:v>
                </c:pt>
                <c:pt idx="153">
                  <c:v>45745</c:v>
                </c:pt>
                <c:pt idx="154">
                  <c:v>45525</c:v>
                </c:pt>
                <c:pt idx="155">
                  <c:v>45437</c:v>
                </c:pt>
                <c:pt idx="156">
                  <c:v>45075</c:v>
                </c:pt>
                <c:pt idx="157">
                  <c:v>45388</c:v>
                </c:pt>
                <c:pt idx="158">
                  <c:v>45424</c:v>
                </c:pt>
                <c:pt idx="159">
                  <c:v>45581</c:v>
                </c:pt>
                <c:pt idx="160">
                  <c:v>46017</c:v>
                </c:pt>
                <c:pt idx="161">
                  <c:v>45926</c:v>
                </c:pt>
                <c:pt idx="162">
                  <c:v>45914</c:v>
                </c:pt>
                <c:pt idx="163">
                  <c:v>46329</c:v>
                </c:pt>
                <c:pt idx="164">
                  <c:v>46839</c:v>
                </c:pt>
                <c:pt idx="165">
                  <c:v>47317</c:v>
                </c:pt>
                <c:pt idx="166">
                  <c:v>48031</c:v>
                </c:pt>
                <c:pt idx="167">
                  <c:v>49134</c:v>
                </c:pt>
                <c:pt idx="168">
                  <c:v>49255</c:v>
                </c:pt>
                <c:pt idx="169">
                  <c:v>49436</c:v>
                </c:pt>
                <c:pt idx="170">
                  <c:v>50030</c:v>
                </c:pt>
                <c:pt idx="171">
                  <c:v>50698</c:v>
                </c:pt>
                <c:pt idx="172">
                  <c:v>51399</c:v>
                </c:pt>
                <c:pt idx="173">
                  <c:v>52641</c:v>
                </c:pt>
                <c:pt idx="174">
                  <c:v>53298</c:v>
                </c:pt>
                <c:pt idx="175">
                  <c:v>53398</c:v>
                </c:pt>
                <c:pt idx="176">
                  <c:v>53582</c:v>
                </c:pt>
                <c:pt idx="177">
                  <c:v>54466</c:v>
                </c:pt>
                <c:pt idx="178">
                  <c:v>56573</c:v>
                </c:pt>
                <c:pt idx="179">
                  <c:v>61260</c:v>
                </c:pt>
                <c:pt idx="180">
                  <c:v>65764</c:v>
                </c:pt>
                <c:pt idx="181">
                  <c:v>69898</c:v>
                </c:pt>
                <c:pt idx="182">
                  <c:v>71169</c:v>
                </c:pt>
                <c:pt idx="183">
                  <c:v>72441</c:v>
                </c:pt>
                <c:pt idx="184">
                  <c:v>78195</c:v>
                </c:pt>
                <c:pt idx="185">
                  <c:v>86794</c:v>
                </c:pt>
                <c:pt idx="186">
                  <c:v>94739</c:v>
                </c:pt>
                <c:pt idx="187">
                  <c:v>102573</c:v>
                </c:pt>
                <c:pt idx="188">
                  <c:v>108595</c:v>
                </c:pt>
                <c:pt idx="189">
                  <c:v>110452</c:v>
                </c:pt>
                <c:pt idx="190">
                  <c:v>112090</c:v>
                </c:pt>
                <c:pt idx="191">
                  <c:v>118582</c:v>
                </c:pt>
                <c:pt idx="192">
                  <c:v>125375</c:v>
                </c:pt>
                <c:pt idx="193">
                  <c:v>131792</c:v>
                </c:pt>
                <c:pt idx="194">
                  <c:v>137022</c:v>
                </c:pt>
                <c:pt idx="195">
                  <c:v>142101</c:v>
                </c:pt>
                <c:pt idx="196">
                  <c:v>143821</c:v>
                </c:pt>
                <c:pt idx="197">
                  <c:v>145382</c:v>
                </c:pt>
                <c:pt idx="198">
                  <c:v>151197</c:v>
                </c:pt>
                <c:pt idx="199">
                  <c:v>157271</c:v>
                </c:pt>
                <c:pt idx="200">
                  <c:v>163329</c:v>
                </c:pt>
                <c:pt idx="201">
                  <c:v>169428</c:v>
                </c:pt>
                <c:pt idx="202">
                  <c:v>174432</c:v>
                </c:pt>
                <c:pt idx="203">
                  <c:v>176126</c:v>
                </c:pt>
                <c:pt idx="204">
                  <c:v>177385</c:v>
                </c:pt>
                <c:pt idx="205">
                  <c:v>179720</c:v>
                </c:pt>
                <c:pt idx="206">
                  <c:v>183815</c:v>
                </c:pt>
                <c:pt idx="207">
                  <c:v>186163</c:v>
                </c:pt>
                <c:pt idx="208">
                  <c:v>188862</c:v>
                </c:pt>
                <c:pt idx="209">
                  <c:v>191693</c:v>
                </c:pt>
                <c:pt idx="210">
                  <c:v>192503</c:v>
                </c:pt>
                <c:pt idx="211">
                  <c:v>193165</c:v>
                </c:pt>
                <c:pt idx="212">
                  <c:v>195625</c:v>
                </c:pt>
                <c:pt idx="213">
                  <c:v>195143</c:v>
                </c:pt>
                <c:pt idx="214">
                  <c:v>194457</c:v>
                </c:pt>
                <c:pt idx="215">
                  <c:v>192840</c:v>
                </c:pt>
                <c:pt idx="216">
                  <c:v>192674</c:v>
                </c:pt>
                <c:pt idx="217">
                  <c:v>192312</c:v>
                </c:pt>
                <c:pt idx="218">
                  <c:v>192318</c:v>
                </c:pt>
                <c:pt idx="219">
                  <c:v>191944</c:v>
                </c:pt>
                <c:pt idx="220">
                  <c:v>191485</c:v>
                </c:pt>
                <c:pt idx="221">
                  <c:v>191934</c:v>
                </c:pt>
                <c:pt idx="222">
                  <c:v>192878</c:v>
                </c:pt>
                <c:pt idx="223">
                  <c:v>192874</c:v>
                </c:pt>
                <c:pt idx="224">
                  <c:v>192961</c:v>
                </c:pt>
                <c:pt idx="225">
                  <c:v>193212</c:v>
                </c:pt>
                <c:pt idx="226">
                  <c:v>193935</c:v>
                </c:pt>
                <c:pt idx="227">
                  <c:v>193740</c:v>
                </c:pt>
                <c:pt idx="228">
                  <c:v>193562</c:v>
                </c:pt>
                <c:pt idx="229">
                  <c:v>192637</c:v>
                </c:pt>
                <c:pt idx="230">
                  <c:v>192031</c:v>
                </c:pt>
                <c:pt idx="231">
                  <c:v>191773</c:v>
                </c:pt>
                <c:pt idx="232">
                  <c:v>191869</c:v>
                </c:pt>
                <c:pt idx="233">
                  <c:v>195401</c:v>
                </c:pt>
                <c:pt idx="234">
                  <c:v>196580</c:v>
                </c:pt>
                <c:pt idx="235">
                  <c:v>197582</c:v>
                </c:pt>
                <c:pt idx="236">
                  <c:v>197960</c:v>
                </c:pt>
                <c:pt idx="237">
                  <c:v>197096</c:v>
                </c:pt>
                <c:pt idx="238">
                  <c:v>196905</c:v>
                </c:pt>
                <c:pt idx="239">
                  <c:v>196602</c:v>
                </c:pt>
                <c:pt idx="240">
                  <c:v>196250</c:v>
                </c:pt>
                <c:pt idx="241">
                  <c:v>195834</c:v>
                </c:pt>
                <c:pt idx="242">
                  <c:v>195030</c:v>
                </c:pt>
                <c:pt idx="243">
                  <c:v>195835</c:v>
                </c:pt>
                <c:pt idx="244">
                  <c:v>193749</c:v>
                </c:pt>
                <c:pt idx="245">
                  <c:v>193528</c:v>
                </c:pt>
                <c:pt idx="246">
                  <c:v>193119</c:v>
                </c:pt>
                <c:pt idx="247">
                  <c:v>192950</c:v>
                </c:pt>
                <c:pt idx="248">
                  <c:v>191807</c:v>
                </c:pt>
                <c:pt idx="249">
                  <c:v>190619</c:v>
                </c:pt>
                <c:pt idx="250">
                  <c:v>190129</c:v>
                </c:pt>
                <c:pt idx="251">
                  <c:v>190060</c:v>
                </c:pt>
                <c:pt idx="252">
                  <c:v>189955</c:v>
                </c:pt>
                <c:pt idx="253">
                  <c:v>189500</c:v>
                </c:pt>
                <c:pt idx="254">
                  <c:v>188635</c:v>
                </c:pt>
                <c:pt idx="255">
                  <c:v>188316</c:v>
                </c:pt>
                <c:pt idx="256">
                  <c:v>188115</c:v>
                </c:pt>
                <c:pt idx="257">
                  <c:v>188253</c:v>
                </c:pt>
                <c:pt idx="258">
                  <c:v>189662</c:v>
                </c:pt>
                <c:pt idx="259">
                  <c:v>189703</c:v>
                </c:pt>
                <c:pt idx="260">
                  <c:v>189620</c:v>
                </c:pt>
                <c:pt idx="261">
                  <c:v>190411</c:v>
                </c:pt>
                <c:pt idx="262">
                  <c:v>189694</c:v>
                </c:pt>
                <c:pt idx="263">
                  <c:v>188643</c:v>
                </c:pt>
                <c:pt idx="264">
                  <c:v>187900</c:v>
                </c:pt>
                <c:pt idx="265">
                  <c:v>188223</c:v>
                </c:pt>
                <c:pt idx="266">
                  <c:v>188059</c:v>
                </c:pt>
                <c:pt idx="267">
                  <c:v>187995</c:v>
                </c:pt>
                <c:pt idx="268">
                  <c:v>188153</c:v>
                </c:pt>
                <c:pt idx="269">
                  <c:v>188049</c:v>
                </c:pt>
                <c:pt idx="270">
                  <c:v>188870</c:v>
                </c:pt>
                <c:pt idx="271">
                  <c:v>189155</c:v>
                </c:pt>
                <c:pt idx="272">
                  <c:v>191074</c:v>
                </c:pt>
                <c:pt idx="273">
                  <c:v>191459</c:v>
                </c:pt>
                <c:pt idx="274">
                  <c:v>191717</c:v>
                </c:pt>
                <c:pt idx="275">
                  <c:v>192658</c:v>
                </c:pt>
                <c:pt idx="276">
                  <c:v>194990</c:v>
                </c:pt>
                <c:pt idx="277">
                  <c:v>196982</c:v>
                </c:pt>
                <c:pt idx="278">
                  <c:v>199892</c:v>
                </c:pt>
                <c:pt idx="279">
                  <c:v>201411</c:v>
                </c:pt>
                <c:pt idx="280">
                  <c:v>201525</c:v>
                </c:pt>
                <c:pt idx="281">
                  <c:v>201949</c:v>
                </c:pt>
                <c:pt idx="282">
                  <c:v>204320</c:v>
                </c:pt>
                <c:pt idx="283">
                  <c:v>206896</c:v>
                </c:pt>
                <c:pt idx="284">
                  <c:v>209151</c:v>
                </c:pt>
                <c:pt idx="285">
                  <c:v>211464</c:v>
                </c:pt>
                <c:pt idx="286">
                  <c:v>213684</c:v>
                </c:pt>
                <c:pt idx="287">
                  <c:v>214223</c:v>
                </c:pt>
                <c:pt idx="288">
                  <c:v>215051</c:v>
                </c:pt>
                <c:pt idx="289">
                  <c:v>218907</c:v>
                </c:pt>
                <c:pt idx="290">
                  <c:v>222908</c:v>
                </c:pt>
                <c:pt idx="291">
                  <c:v>225996</c:v>
                </c:pt>
                <c:pt idx="292">
                  <c:v>229530</c:v>
                </c:pt>
                <c:pt idx="293">
                  <c:v>231973</c:v>
                </c:pt>
                <c:pt idx="294">
                  <c:v>232417</c:v>
                </c:pt>
                <c:pt idx="295">
                  <c:v>233299</c:v>
                </c:pt>
                <c:pt idx="296">
                  <c:v>236190</c:v>
                </c:pt>
                <c:pt idx="297">
                  <c:v>240318</c:v>
                </c:pt>
                <c:pt idx="298">
                  <c:v>243340</c:v>
                </c:pt>
                <c:pt idx="299">
                  <c:v>245487</c:v>
                </c:pt>
                <c:pt idx="300">
                  <c:v>247589</c:v>
                </c:pt>
                <c:pt idx="301">
                  <c:v>247758</c:v>
                </c:pt>
                <c:pt idx="302">
                  <c:v>248370</c:v>
                </c:pt>
                <c:pt idx="303">
                  <c:v>251692</c:v>
                </c:pt>
                <c:pt idx="304">
                  <c:v>255080</c:v>
                </c:pt>
                <c:pt idx="305">
                  <c:v>259176</c:v>
                </c:pt>
                <c:pt idx="306">
                  <c:v>262590</c:v>
                </c:pt>
                <c:pt idx="307">
                  <c:v>265964</c:v>
                </c:pt>
                <c:pt idx="308">
                  <c:v>266940</c:v>
                </c:pt>
                <c:pt idx="309">
                  <c:v>268033</c:v>
                </c:pt>
                <c:pt idx="310">
                  <c:v>268466</c:v>
                </c:pt>
                <c:pt idx="311">
                  <c:v>272283</c:v>
                </c:pt>
                <c:pt idx="312">
                  <c:v>276626</c:v>
                </c:pt>
                <c:pt idx="313">
                  <c:v>280198</c:v>
                </c:pt>
                <c:pt idx="314">
                  <c:v>283030</c:v>
                </c:pt>
                <c:pt idx="315">
                  <c:v>283881</c:v>
                </c:pt>
                <c:pt idx="316">
                  <c:v>284826</c:v>
                </c:pt>
                <c:pt idx="317">
                  <c:v>287807</c:v>
                </c:pt>
                <c:pt idx="318">
                  <c:v>291368</c:v>
                </c:pt>
                <c:pt idx="319">
                  <c:v>295100</c:v>
                </c:pt>
                <c:pt idx="320">
                  <c:v>297775</c:v>
                </c:pt>
                <c:pt idx="321">
                  <c:v>299955</c:v>
                </c:pt>
                <c:pt idx="322">
                  <c:v>300663</c:v>
                </c:pt>
                <c:pt idx="323">
                  <c:v>301129</c:v>
                </c:pt>
                <c:pt idx="324">
                  <c:v>303762</c:v>
                </c:pt>
                <c:pt idx="325">
                  <c:v>306682</c:v>
                </c:pt>
                <c:pt idx="326">
                  <c:v>309800</c:v>
                </c:pt>
                <c:pt idx="327">
                  <c:v>312120</c:v>
                </c:pt>
                <c:pt idx="328">
                  <c:v>314018</c:v>
                </c:pt>
                <c:pt idx="329">
                  <c:v>314755</c:v>
                </c:pt>
                <c:pt idx="330">
                  <c:v>315332</c:v>
                </c:pt>
                <c:pt idx="331">
                  <c:v>317761</c:v>
                </c:pt>
                <c:pt idx="332">
                  <c:v>320335</c:v>
                </c:pt>
                <c:pt idx="333">
                  <c:v>321710</c:v>
                </c:pt>
                <c:pt idx="334">
                  <c:v>322294</c:v>
                </c:pt>
                <c:pt idx="335">
                  <c:v>322903</c:v>
                </c:pt>
                <c:pt idx="336">
                  <c:v>323049</c:v>
                </c:pt>
                <c:pt idx="337">
                  <c:v>323131</c:v>
                </c:pt>
                <c:pt idx="338">
                  <c:v>327403</c:v>
                </c:pt>
                <c:pt idx="339">
                  <c:v>329818</c:v>
                </c:pt>
                <c:pt idx="340">
                  <c:v>330862</c:v>
                </c:pt>
                <c:pt idx="341">
                  <c:v>331913</c:v>
                </c:pt>
                <c:pt idx="342">
                  <c:v>332996</c:v>
                </c:pt>
                <c:pt idx="343">
                  <c:v>333427</c:v>
                </c:pt>
                <c:pt idx="344">
                  <c:v>334327</c:v>
                </c:pt>
                <c:pt idx="345">
                  <c:v>334778</c:v>
                </c:pt>
                <c:pt idx="346">
                  <c:v>335447</c:v>
                </c:pt>
                <c:pt idx="347">
                  <c:v>336164</c:v>
                </c:pt>
                <c:pt idx="348">
                  <c:v>337271</c:v>
                </c:pt>
                <c:pt idx="349">
                  <c:v>338201</c:v>
                </c:pt>
                <c:pt idx="350">
                  <c:v>338326</c:v>
                </c:pt>
                <c:pt idx="351">
                  <c:v>338728</c:v>
                </c:pt>
                <c:pt idx="352">
                  <c:v>341094</c:v>
                </c:pt>
                <c:pt idx="353">
                  <c:v>341372</c:v>
                </c:pt>
                <c:pt idx="354">
                  <c:v>342131</c:v>
                </c:pt>
                <c:pt idx="355">
                  <c:v>343253</c:v>
                </c:pt>
                <c:pt idx="356">
                  <c:v>344367</c:v>
                </c:pt>
                <c:pt idx="357">
                  <c:v>344177</c:v>
                </c:pt>
                <c:pt idx="358">
                  <c:v>343941</c:v>
                </c:pt>
                <c:pt idx="359">
                  <c:v>343858</c:v>
                </c:pt>
                <c:pt idx="360">
                  <c:v>346819</c:v>
                </c:pt>
                <c:pt idx="361">
                  <c:v>347996</c:v>
                </c:pt>
                <c:pt idx="362">
                  <c:v>351053</c:v>
                </c:pt>
                <c:pt idx="363">
                  <c:v>352334</c:v>
                </c:pt>
                <c:pt idx="364">
                  <c:v>352195</c:v>
                </c:pt>
                <c:pt idx="365">
                  <c:v>352134</c:v>
                </c:pt>
                <c:pt idx="366">
                  <c:v>353900</c:v>
                </c:pt>
                <c:pt idx="367">
                  <c:v>355554</c:v>
                </c:pt>
                <c:pt idx="368">
                  <c:v>357761</c:v>
                </c:pt>
                <c:pt idx="369">
                  <c:v>360943</c:v>
                </c:pt>
                <c:pt idx="370">
                  <c:v>362595</c:v>
                </c:pt>
                <c:pt idx="371">
                  <c:v>363114</c:v>
                </c:pt>
                <c:pt idx="372">
                  <c:v>362889</c:v>
                </c:pt>
                <c:pt idx="373">
                  <c:v>365723</c:v>
                </c:pt>
                <c:pt idx="374">
                  <c:v>366584</c:v>
                </c:pt>
                <c:pt idx="375">
                  <c:v>366468</c:v>
                </c:pt>
                <c:pt idx="376">
                  <c:v>368823</c:v>
                </c:pt>
                <c:pt idx="377">
                  <c:v>372646</c:v>
                </c:pt>
                <c:pt idx="378">
                  <c:v>373911</c:v>
                </c:pt>
                <c:pt idx="379">
                  <c:v>375268</c:v>
                </c:pt>
                <c:pt idx="380">
                  <c:v>378320</c:v>
                </c:pt>
                <c:pt idx="381">
                  <c:v>383595</c:v>
                </c:pt>
                <c:pt idx="382">
                  <c:v>388162</c:v>
                </c:pt>
                <c:pt idx="383">
                  <c:v>391864</c:v>
                </c:pt>
                <c:pt idx="384">
                  <c:v>395512</c:v>
                </c:pt>
                <c:pt idx="385">
                  <c:v>396871</c:v>
                </c:pt>
                <c:pt idx="386">
                  <c:v>398032</c:v>
                </c:pt>
                <c:pt idx="387">
                  <c:v>402390</c:v>
                </c:pt>
                <c:pt idx="388">
                  <c:v>404020</c:v>
                </c:pt>
                <c:pt idx="389">
                  <c:v>404771</c:v>
                </c:pt>
                <c:pt idx="390">
                  <c:v>402157</c:v>
                </c:pt>
                <c:pt idx="391">
                  <c:v>399302</c:v>
                </c:pt>
                <c:pt idx="392">
                  <c:v>399330</c:v>
                </c:pt>
                <c:pt idx="393">
                  <c:v>399557</c:v>
                </c:pt>
                <c:pt idx="394">
                  <c:v>401673</c:v>
                </c:pt>
                <c:pt idx="395">
                  <c:v>403362</c:v>
                </c:pt>
                <c:pt idx="396">
                  <c:v>404823</c:v>
                </c:pt>
                <c:pt idx="397">
                  <c:v>404247</c:v>
                </c:pt>
                <c:pt idx="398">
                  <c:v>403241</c:v>
                </c:pt>
                <c:pt idx="399">
                  <c:v>402861</c:v>
                </c:pt>
                <c:pt idx="400">
                  <c:v>402832</c:v>
                </c:pt>
                <c:pt idx="401">
                  <c:v>402513</c:v>
                </c:pt>
                <c:pt idx="402">
                  <c:v>402278</c:v>
                </c:pt>
                <c:pt idx="403">
                  <c:v>403822</c:v>
                </c:pt>
                <c:pt idx="404">
                  <c:v>405300</c:v>
                </c:pt>
                <c:pt idx="405">
                  <c:v>406174</c:v>
                </c:pt>
                <c:pt idx="406">
                  <c:v>406353</c:v>
                </c:pt>
                <c:pt idx="407">
                  <c:v>406615</c:v>
                </c:pt>
                <c:pt idx="408">
                  <c:v>408455</c:v>
                </c:pt>
                <c:pt idx="409">
                  <c:v>408747</c:v>
                </c:pt>
                <c:pt idx="410">
                  <c:v>408334</c:v>
                </c:pt>
                <c:pt idx="411">
                  <c:v>410989</c:v>
                </c:pt>
                <c:pt idx="412">
                  <c:v>412448</c:v>
                </c:pt>
                <c:pt idx="413">
                  <c:v>411522</c:v>
                </c:pt>
                <c:pt idx="414">
                  <c:v>410382</c:v>
                </c:pt>
                <c:pt idx="415">
                  <c:v>408435</c:v>
                </c:pt>
                <c:pt idx="416">
                  <c:v>408697</c:v>
                </c:pt>
                <c:pt idx="417">
                  <c:v>405651</c:v>
                </c:pt>
                <c:pt idx="418">
                  <c:v>400739</c:v>
                </c:pt>
                <c:pt idx="419">
                  <c:v>394338</c:v>
                </c:pt>
                <c:pt idx="420">
                  <c:v>393514</c:v>
                </c:pt>
                <c:pt idx="421">
                  <c:v>392599</c:v>
                </c:pt>
                <c:pt idx="422">
                  <c:v>385251</c:v>
                </c:pt>
                <c:pt idx="423">
                  <c:v>376145</c:v>
                </c:pt>
                <c:pt idx="424">
                  <c:v>366927</c:v>
                </c:pt>
                <c:pt idx="425">
                  <c:v>356232</c:v>
                </c:pt>
                <c:pt idx="426">
                  <c:v>344106</c:v>
                </c:pt>
                <c:pt idx="427">
                  <c:v>342574</c:v>
                </c:pt>
                <c:pt idx="428">
                  <c:v>341481</c:v>
                </c:pt>
                <c:pt idx="429">
                  <c:v>340415</c:v>
                </c:pt>
                <c:pt idx="430">
                  <c:v>341164</c:v>
                </c:pt>
                <c:pt idx="431">
                  <c:v>340432</c:v>
                </c:pt>
                <c:pt idx="432">
                  <c:v>340594</c:v>
                </c:pt>
                <c:pt idx="433">
                  <c:v>340764</c:v>
                </c:pt>
                <c:pt idx="434">
                  <c:v>339926</c:v>
                </c:pt>
                <c:pt idx="435">
                  <c:v>338682</c:v>
                </c:pt>
                <c:pt idx="436">
                  <c:v>336814</c:v>
                </c:pt>
                <c:pt idx="437">
                  <c:v>337600</c:v>
                </c:pt>
                <c:pt idx="438">
                  <c:v>336812</c:v>
                </c:pt>
                <c:pt idx="439">
                  <c:v>333161</c:v>
                </c:pt>
                <c:pt idx="440">
                  <c:v>329132</c:v>
                </c:pt>
                <c:pt idx="441">
                  <c:v>329187</c:v>
                </c:pt>
                <c:pt idx="442">
                  <c:v>329676</c:v>
                </c:pt>
                <c:pt idx="443">
                  <c:v>329967</c:v>
                </c:pt>
                <c:pt idx="444">
                  <c:v>334545</c:v>
                </c:pt>
                <c:pt idx="445">
                  <c:v>341889</c:v>
                </c:pt>
                <c:pt idx="446">
                  <c:v>353568</c:v>
                </c:pt>
                <c:pt idx="447">
                  <c:v>366043</c:v>
                </c:pt>
                <c:pt idx="448">
                  <c:v>367674</c:v>
                </c:pt>
                <c:pt idx="449">
                  <c:v>369093</c:v>
                </c:pt>
                <c:pt idx="450">
                  <c:v>377800</c:v>
                </c:pt>
                <c:pt idx="451">
                  <c:v>384980</c:v>
                </c:pt>
                <c:pt idx="452">
                  <c:v>394385</c:v>
                </c:pt>
                <c:pt idx="453">
                  <c:v>405038</c:v>
                </c:pt>
                <c:pt idx="454">
                  <c:v>415745</c:v>
                </c:pt>
                <c:pt idx="455">
                  <c:v>416645</c:v>
                </c:pt>
                <c:pt idx="456">
                  <c:v>417046</c:v>
                </c:pt>
                <c:pt idx="457">
                  <c:v>418059</c:v>
                </c:pt>
                <c:pt idx="458">
                  <c:v>421073</c:v>
                </c:pt>
                <c:pt idx="459">
                  <c:v>425328</c:v>
                </c:pt>
                <c:pt idx="460">
                  <c:v>427633</c:v>
                </c:pt>
                <c:pt idx="461">
                  <c:v>429683</c:v>
                </c:pt>
                <c:pt idx="462">
                  <c:v>430200</c:v>
                </c:pt>
                <c:pt idx="463">
                  <c:v>430820</c:v>
                </c:pt>
                <c:pt idx="464">
                  <c:v>433990</c:v>
                </c:pt>
                <c:pt idx="465">
                  <c:v>435260</c:v>
                </c:pt>
                <c:pt idx="466">
                  <c:v>436211</c:v>
                </c:pt>
                <c:pt idx="467">
                  <c:v>439841</c:v>
                </c:pt>
                <c:pt idx="468">
                  <c:v>441862</c:v>
                </c:pt>
                <c:pt idx="469">
                  <c:v>443115</c:v>
                </c:pt>
                <c:pt idx="470">
                  <c:v>443877</c:v>
                </c:pt>
                <c:pt idx="471">
                  <c:v>445971</c:v>
                </c:pt>
                <c:pt idx="472">
                  <c:v>447624</c:v>
                </c:pt>
                <c:pt idx="473">
                  <c:v>452934</c:v>
                </c:pt>
                <c:pt idx="474">
                  <c:v>456321</c:v>
                </c:pt>
                <c:pt idx="475">
                  <c:v>461439</c:v>
                </c:pt>
                <c:pt idx="476">
                  <c:v>462738</c:v>
                </c:pt>
                <c:pt idx="477">
                  <c:v>463603</c:v>
                </c:pt>
                <c:pt idx="478">
                  <c:v>470784</c:v>
                </c:pt>
                <c:pt idx="479">
                  <c:v>478752</c:v>
                </c:pt>
                <c:pt idx="480">
                  <c:v>482859</c:v>
                </c:pt>
                <c:pt idx="481">
                  <c:v>487363</c:v>
                </c:pt>
                <c:pt idx="482">
                  <c:v>497507</c:v>
                </c:pt>
                <c:pt idx="483">
                  <c:v>499678</c:v>
                </c:pt>
                <c:pt idx="484">
                  <c:v>501684</c:v>
                </c:pt>
                <c:pt idx="485">
                  <c:v>515943</c:v>
                </c:pt>
                <c:pt idx="486">
                  <c:v>521302</c:v>
                </c:pt>
                <c:pt idx="487">
                  <c:v>522573</c:v>
                </c:pt>
                <c:pt idx="488">
                  <c:v>524934</c:v>
                </c:pt>
                <c:pt idx="489">
                  <c:v>529269</c:v>
                </c:pt>
                <c:pt idx="490">
                  <c:v>530513</c:v>
                </c:pt>
                <c:pt idx="491">
                  <c:v>531795</c:v>
                </c:pt>
                <c:pt idx="492">
                  <c:v>537582</c:v>
                </c:pt>
                <c:pt idx="493">
                  <c:v>542736</c:v>
                </c:pt>
                <c:pt idx="494">
                  <c:v>548450</c:v>
                </c:pt>
                <c:pt idx="495">
                  <c:v>554736</c:v>
                </c:pt>
                <c:pt idx="496">
                  <c:v>559517</c:v>
                </c:pt>
                <c:pt idx="497">
                  <c:v>559991</c:v>
                </c:pt>
                <c:pt idx="498">
                  <c:v>560678</c:v>
                </c:pt>
                <c:pt idx="499">
                  <c:v>566594</c:v>
                </c:pt>
                <c:pt idx="500">
                  <c:v>570367</c:v>
                </c:pt>
                <c:pt idx="501">
                  <c:v>572778</c:v>
                </c:pt>
                <c:pt idx="502">
                  <c:v>576069</c:v>
                </c:pt>
                <c:pt idx="503">
                  <c:v>577558</c:v>
                </c:pt>
                <c:pt idx="504">
                  <c:v>578379</c:v>
                </c:pt>
                <c:pt idx="505">
                  <c:v>578439</c:v>
                </c:pt>
                <c:pt idx="506">
                  <c:v>580153</c:v>
                </c:pt>
                <c:pt idx="507">
                  <c:v>580929</c:v>
                </c:pt>
                <c:pt idx="508">
                  <c:v>579906</c:v>
                </c:pt>
                <c:pt idx="509">
                  <c:v>576839</c:v>
                </c:pt>
                <c:pt idx="510">
                  <c:v>567851</c:v>
                </c:pt>
                <c:pt idx="511">
                  <c:v>566521</c:v>
                </c:pt>
                <c:pt idx="512">
                  <c:v>564692</c:v>
                </c:pt>
                <c:pt idx="513">
                  <c:v>565902</c:v>
                </c:pt>
                <c:pt idx="514">
                  <c:v>571817</c:v>
                </c:pt>
                <c:pt idx="515">
                  <c:v>577944</c:v>
                </c:pt>
                <c:pt idx="516">
                  <c:v>580361</c:v>
                </c:pt>
                <c:pt idx="517">
                  <c:v>581434</c:v>
                </c:pt>
                <c:pt idx="518">
                  <c:v>582273</c:v>
                </c:pt>
                <c:pt idx="519">
                  <c:v>582165</c:v>
                </c:pt>
                <c:pt idx="520">
                  <c:v>585444</c:v>
                </c:pt>
                <c:pt idx="521">
                  <c:v>585109</c:v>
                </c:pt>
                <c:pt idx="522">
                  <c:v>583948</c:v>
                </c:pt>
                <c:pt idx="523">
                  <c:v>585415</c:v>
                </c:pt>
                <c:pt idx="524">
                  <c:v>585407</c:v>
                </c:pt>
                <c:pt idx="525">
                  <c:v>585464</c:v>
                </c:pt>
                <c:pt idx="526">
                  <c:v>585594</c:v>
                </c:pt>
                <c:pt idx="527">
                  <c:v>594146</c:v>
                </c:pt>
                <c:pt idx="528">
                  <c:v>599056</c:v>
                </c:pt>
                <c:pt idx="529">
                  <c:v>603072</c:v>
                </c:pt>
                <c:pt idx="530">
                  <c:v>608703</c:v>
                </c:pt>
                <c:pt idx="531">
                  <c:v>611802</c:v>
                </c:pt>
                <c:pt idx="532">
                  <c:v>611714</c:v>
                </c:pt>
                <c:pt idx="533">
                  <c:v>612045</c:v>
                </c:pt>
                <c:pt idx="534">
                  <c:v>615110</c:v>
                </c:pt>
                <c:pt idx="535">
                  <c:v>617717</c:v>
                </c:pt>
                <c:pt idx="536">
                  <c:v>624186</c:v>
                </c:pt>
                <c:pt idx="537">
                  <c:v>632101</c:v>
                </c:pt>
                <c:pt idx="538">
                  <c:v>644686</c:v>
                </c:pt>
                <c:pt idx="539">
                  <c:v>645952</c:v>
                </c:pt>
                <c:pt idx="540">
                  <c:v>647521</c:v>
                </c:pt>
                <c:pt idx="541">
                  <c:v>654679</c:v>
                </c:pt>
                <c:pt idx="542">
                  <c:v>657488</c:v>
                </c:pt>
                <c:pt idx="543">
                  <c:v>658576</c:v>
                </c:pt>
                <c:pt idx="544">
                  <c:v>662641</c:v>
                </c:pt>
                <c:pt idx="545">
                  <c:v>665513</c:v>
                </c:pt>
                <c:pt idx="546">
                  <c:v>665140</c:v>
                </c:pt>
                <c:pt idx="547">
                  <c:v>665236</c:v>
                </c:pt>
                <c:pt idx="548">
                  <c:v>665985</c:v>
                </c:pt>
                <c:pt idx="549">
                  <c:v>671841</c:v>
                </c:pt>
                <c:pt idx="550">
                  <c:v>676467</c:v>
                </c:pt>
                <c:pt idx="551">
                  <c:v>677690</c:v>
                </c:pt>
                <c:pt idx="552">
                  <c:v>678701</c:v>
                </c:pt>
                <c:pt idx="553">
                  <c:v>678342</c:v>
                </c:pt>
                <c:pt idx="554">
                  <c:v>677967</c:v>
                </c:pt>
                <c:pt idx="555">
                  <c:v>682004</c:v>
                </c:pt>
                <c:pt idx="556">
                  <c:v>685862</c:v>
                </c:pt>
                <c:pt idx="557">
                  <c:v>688806</c:v>
                </c:pt>
                <c:pt idx="558">
                  <c:v>690659</c:v>
                </c:pt>
                <c:pt idx="559">
                  <c:v>690887</c:v>
                </c:pt>
                <c:pt idx="560">
                  <c:v>691555</c:v>
                </c:pt>
                <c:pt idx="561">
                  <c:v>691990</c:v>
                </c:pt>
                <c:pt idx="562">
                  <c:v>694400</c:v>
                </c:pt>
                <c:pt idx="563">
                  <c:v>698418</c:v>
                </c:pt>
                <c:pt idx="564">
                  <c:v>700562</c:v>
                </c:pt>
                <c:pt idx="565">
                  <c:v>702879</c:v>
                </c:pt>
                <c:pt idx="566">
                  <c:v>703393</c:v>
                </c:pt>
                <c:pt idx="567">
                  <c:v>703711</c:v>
                </c:pt>
                <c:pt idx="568">
                  <c:v>704263</c:v>
                </c:pt>
                <c:pt idx="569">
                  <c:v>709284</c:v>
                </c:pt>
                <c:pt idx="570">
                  <c:v>711712</c:v>
                </c:pt>
                <c:pt idx="571">
                  <c:v>714287</c:v>
                </c:pt>
                <c:pt idx="572">
                  <c:v>714116</c:v>
                </c:pt>
                <c:pt idx="573">
                  <c:v>715319</c:v>
                </c:pt>
                <c:pt idx="574">
                  <c:v>715584</c:v>
                </c:pt>
                <c:pt idx="575">
                  <c:v>716119</c:v>
                </c:pt>
                <c:pt idx="576">
                  <c:v>712549</c:v>
                </c:pt>
                <c:pt idx="577">
                  <c:v>716155</c:v>
                </c:pt>
                <c:pt idx="578">
                  <c:v>718917</c:v>
                </c:pt>
                <c:pt idx="579">
                  <c:v>722216</c:v>
                </c:pt>
                <c:pt idx="580">
                  <c:v>724255</c:v>
                </c:pt>
                <c:pt idx="581">
                  <c:v>724686</c:v>
                </c:pt>
                <c:pt idx="582">
                  <c:v>724763</c:v>
                </c:pt>
                <c:pt idx="583">
                  <c:v>725112</c:v>
                </c:pt>
                <c:pt idx="584">
                  <c:v>726022</c:v>
                </c:pt>
                <c:pt idx="585">
                  <c:v>727870</c:v>
                </c:pt>
                <c:pt idx="586">
                  <c:v>729614</c:v>
                </c:pt>
                <c:pt idx="587">
                  <c:v>728724</c:v>
                </c:pt>
                <c:pt idx="588">
                  <c:v>728226</c:v>
                </c:pt>
                <c:pt idx="589">
                  <c:v>728010</c:v>
                </c:pt>
                <c:pt idx="590">
                  <c:v>729083</c:v>
                </c:pt>
                <c:pt idx="591">
                  <c:v>730158</c:v>
                </c:pt>
                <c:pt idx="592">
                  <c:v>731629</c:v>
                </c:pt>
                <c:pt idx="593">
                  <c:v>734500</c:v>
                </c:pt>
                <c:pt idx="594">
                  <c:v>732540</c:v>
                </c:pt>
                <c:pt idx="595">
                  <c:v>731873</c:v>
                </c:pt>
                <c:pt idx="596">
                  <c:v>731233</c:v>
                </c:pt>
                <c:pt idx="597">
                  <c:v>732313</c:v>
                </c:pt>
                <c:pt idx="598">
                  <c:v>732688</c:v>
                </c:pt>
                <c:pt idx="599">
                  <c:v>734405</c:v>
                </c:pt>
                <c:pt idx="600">
                  <c:v>737117</c:v>
                </c:pt>
                <c:pt idx="601">
                  <c:v>737499</c:v>
                </c:pt>
                <c:pt idx="602">
                  <c:v>738097</c:v>
                </c:pt>
                <c:pt idx="603">
                  <c:v>738469</c:v>
                </c:pt>
                <c:pt idx="604">
                  <c:v>750293</c:v>
                </c:pt>
                <c:pt idx="605">
                  <c:v>755125</c:v>
                </c:pt>
                <c:pt idx="606">
                  <c:v>758263</c:v>
                </c:pt>
                <c:pt idx="607">
                  <c:v>761774</c:v>
                </c:pt>
                <c:pt idx="608">
                  <c:v>761658</c:v>
                </c:pt>
                <c:pt idx="609">
                  <c:v>760839</c:v>
                </c:pt>
                <c:pt idx="610">
                  <c:v>760161</c:v>
                </c:pt>
                <c:pt idx="611">
                  <c:v>753273</c:v>
                </c:pt>
                <c:pt idx="612">
                  <c:v>751648</c:v>
                </c:pt>
                <c:pt idx="613">
                  <c:v>750888</c:v>
                </c:pt>
                <c:pt idx="614">
                  <c:v>752280</c:v>
                </c:pt>
                <c:pt idx="615">
                  <c:v>752839</c:v>
                </c:pt>
                <c:pt idx="616">
                  <c:v>753050</c:v>
                </c:pt>
                <c:pt idx="617">
                  <c:v>752711</c:v>
                </c:pt>
                <c:pt idx="618">
                  <c:v>756074</c:v>
                </c:pt>
                <c:pt idx="619">
                  <c:v>757955</c:v>
                </c:pt>
                <c:pt idx="620">
                  <c:v>760387</c:v>
                </c:pt>
                <c:pt idx="621">
                  <c:v>756393</c:v>
                </c:pt>
                <c:pt idx="622">
                  <c:v>753911</c:v>
                </c:pt>
                <c:pt idx="623">
                  <c:v>753754</c:v>
                </c:pt>
                <c:pt idx="624">
                  <c:v>753300</c:v>
                </c:pt>
                <c:pt idx="625">
                  <c:v>750433</c:v>
                </c:pt>
                <c:pt idx="626">
                  <c:v>749126</c:v>
                </c:pt>
                <c:pt idx="627">
                  <c:v>746127</c:v>
                </c:pt>
                <c:pt idx="628">
                  <c:v>742570</c:v>
                </c:pt>
                <c:pt idx="629">
                  <c:v>744761</c:v>
                </c:pt>
                <c:pt idx="630">
                  <c:v>744348</c:v>
                </c:pt>
                <c:pt idx="631">
                  <c:v>744126</c:v>
                </c:pt>
                <c:pt idx="632">
                  <c:v>745073</c:v>
                </c:pt>
                <c:pt idx="633">
                  <c:v>744003</c:v>
                </c:pt>
                <c:pt idx="634">
                  <c:v>743278</c:v>
                </c:pt>
                <c:pt idx="635">
                  <c:v>743126</c:v>
                </c:pt>
                <c:pt idx="636">
                  <c:v>744372</c:v>
                </c:pt>
                <c:pt idx="637">
                  <c:v>745017</c:v>
                </c:pt>
                <c:pt idx="638">
                  <c:v>745519</c:v>
                </c:pt>
                <c:pt idx="639">
                  <c:v>755097</c:v>
                </c:pt>
                <c:pt idx="640">
                  <c:v>757453</c:v>
                </c:pt>
                <c:pt idx="641">
                  <c:v>758656</c:v>
                </c:pt>
                <c:pt idx="642">
                  <c:v>759262</c:v>
                </c:pt>
                <c:pt idx="643">
                  <c:v>757694</c:v>
                </c:pt>
                <c:pt idx="644">
                  <c:v>757656</c:v>
                </c:pt>
                <c:pt idx="645">
                  <c:v>757639</c:v>
                </c:pt>
                <c:pt idx="646">
                  <c:v>756836</c:v>
                </c:pt>
                <c:pt idx="647">
                  <c:v>760125</c:v>
                </c:pt>
                <c:pt idx="648">
                  <c:v>761175</c:v>
                </c:pt>
                <c:pt idx="649">
                  <c:v>766751</c:v>
                </c:pt>
                <c:pt idx="650">
                  <c:v>770892</c:v>
                </c:pt>
                <c:pt idx="651">
                  <c:v>771837</c:v>
                </c:pt>
                <c:pt idx="652">
                  <c:v>772705</c:v>
                </c:pt>
                <c:pt idx="653">
                  <c:v>777731</c:v>
                </c:pt>
                <c:pt idx="654">
                  <c:v>783391</c:v>
                </c:pt>
                <c:pt idx="655">
                  <c:v>789412</c:v>
                </c:pt>
                <c:pt idx="656">
                  <c:v>799038</c:v>
                </c:pt>
                <c:pt idx="657">
                  <c:v>800626</c:v>
                </c:pt>
                <c:pt idx="658">
                  <c:v>801404</c:v>
                </c:pt>
                <c:pt idx="659">
                  <c:v>802462</c:v>
                </c:pt>
                <c:pt idx="660">
                  <c:v>814632</c:v>
                </c:pt>
                <c:pt idx="661">
                  <c:v>822441</c:v>
                </c:pt>
                <c:pt idx="662">
                  <c:v>831678</c:v>
                </c:pt>
                <c:pt idx="663">
                  <c:v>838263</c:v>
                </c:pt>
                <c:pt idx="664">
                  <c:v>841773</c:v>
                </c:pt>
                <c:pt idx="665">
                  <c:v>843033</c:v>
                </c:pt>
                <c:pt idx="666">
                  <c:v>845227</c:v>
                </c:pt>
                <c:pt idx="667">
                  <c:v>854524</c:v>
                </c:pt>
                <c:pt idx="668">
                  <c:v>863082</c:v>
                </c:pt>
                <c:pt idx="669">
                  <c:v>872423</c:v>
                </c:pt>
                <c:pt idx="670">
                  <c:v>883355</c:v>
                </c:pt>
                <c:pt idx="671">
                  <c:v>892323</c:v>
                </c:pt>
                <c:pt idx="672">
                  <c:v>893824</c:v>
                </c:pt>
                <c:pt idx="673">
                  <c:v>895636</c:v>
                </c:pt>
                <c:pt idx="674">
                  <c:v>896324</c:v>
                </c:pt>
                <c:pt idx="675">
                  <c:v>904814</c:v>
                </c:pt>
                <c:pt idx="676">
                  <c:v>912926</c:v>
                </c:pt>
                <c:pt idx="677">
                  <c:v>920615</c:v>
                </c:pt>
                <c:pt idx="678">
                  <c:v>925840</c:v>
                </c:pt>
                <c:pt idx="679">
                  <c:v>927658</c:v>
                </c:pt>
                <c:pt idx="680">
                  <c:v>929420</c:v>
                </c:pt>
                <c:pt idx="681">
                  <c:v>938540</c:v>
                </c:pt>
                <c:pt idx="682">
                  <c:v>944943</c:v>
                </c:pt>
                <c:pt idx="683">
                  <c:v>950069</c:v>
                </c:pt>
                <c:pt idx="684">
                  <c:v>953440</c:v>
                </c:pt>
                <c:pt idx="685">
                  <c:v>958088</c:v>
                </c:pt>
                <c:pt idx="686">
                  <c:v>959570</c:v>
                </c:pt>
                <c:pt idx="687">
                  <c:v>961359</c:v>
                </c:pt>
                <c:pt idx="688">
                  <c:v>962869</c:v>
                </c:pt>
              </c:numCache>
            </c:numRef>
          </c:val>
          <c:extLst>
            <c:ext xmlns:c16="http://schemas.microsoft.com/office/drawing/2014/chart" uri="{C3380CC4-5D6E-409C-BE32-E72D297353CC}">
              <c16:uniqueId val="{00000000-C192-4FCF-9CBE-C48897BFABAF}"/>
            </c:ext>
          </c:extLst>
        </c:ser>
        <c:dLbls>
          <c:showLegendKey val="0"/>
          <c:showVal val="0"/>
          <c:showCatName val="0"/>
          <c:showSerName val="0"/>
          <c:showPercent val="0"/>
          <c:showBubbleSize val="0"/>
        </c:dLbls>
        <c:axId val="416780896"/>
        <c:axId val="416781552"/>
      </c:areaChart>
      <c:dateAx>
        <c:axId val="416780896"/>
        <c:scaling>
          <c:orientation val="minMax"/>
        </c:scaling>
        <c:delete val="1"/>
        <c:axPos val="b"/>
        <c:numFmt formatCode="General" sourceLinked="1"/>
        <c:majorTickMark val="out"/>
        <c:minorTickMark val="none"/>
        <c:tickLblPos val="nextTo"/>
        <c:crossAx val="416781552"/>
        <c:crosses val="autoZero"/>
        <c:auto val="0"/>
        <c:lblOffset val="100"/>
        <c:baseTimeUnit val="days"/>
      </c:dateAx>
      <c:valAx>
        <c:axId val="416781552"/>
        <c:scaling>
          <c:orientation val="minMax"/>
        </c:scaling>
        <c:delete val="1"/>
        <c:axPos val="l"/>
        <c:numFmt formatCode="#,##0" sourceLinked="1"/>
        <c:majorTickMark val="none"/>
        <c:minorTickMark val="none"/>
        <c:tickLblPos val="nextTo"/>
        <c:crossAx val="416780896"/>
        <c:crosses val="autoZero"/>
        <c:crossBetween val="midCat"/>
      </c:valAx>
      <c:spPr>
        <a:noFill/>
        <a:ln w="25400">
          <a:noFill/>
        </a:ln>
        <a:effectLst/>
      </c:spPr>
    </c:plotArea>
    <c:plotVisOnly val="1"/>
    <c:dispBlanksAs val="zero"/>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9/27/2016 9:24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9/27/2016 9:21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0110" marR="0" lvl="0" indent="-280110" defTabSz="761942" eaLnBrk="1" fontAlgn="auto" latinLnBrk="0" hangingPunct="1">
              <a:lnSpc>
                <a:spcPct val="90000"/>
              </a:lnSpc>
              <a:spcBef>
                <a:spcPct val="20000"/>
              </a:spcBef>
              <a:spcAft>
                <a:spcPts val="0"/>
              </a:spcAft>
              <a:buClrTx/>
              <a:buSzPct val="90000"/>
              <a:buFont typeface="Wingdings" panose="05000000000000000000" pitchFamily="2" charset="2"/>
              <a:buChar char="§"/>
              <a:tabLst/>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27997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Footer Placeholder 3"/>
          <p:cNvSpPr>
            <a:spLocks noGrp="1"/>
          </p:cNvSpPr>
          <p:nvPr>
            <p:ph type="ftr" sz="quarter" idx="10"/>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9/27/2016</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79805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56337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2125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52289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576160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22296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354777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6763876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13982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ctr"/>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152745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304543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B0F570-606E-49CC-8FF9-3CE9AAFCC671}" type="slidenum">
              <a:rPr kumimoji="0" lang="en-US"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165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886419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423324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642396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456630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74577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98239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22118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82359"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9/27/2016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059706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9:24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00756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39812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9/27/2016 9:24 AM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772122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9/27/2016 9:24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2885204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9/27/2016 9:21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39</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637986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650895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06504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421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09091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19C5656-B4E8-4760-8C21-9F9101A05F7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1662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Footer Placeholder 3"/>
          <p:cNvSpPr>
            <a:spLocks noGrp="1"/>
          </p:cNvSpPr>
          <p:nvPr>
            <p:ph type="ftr" sz="quarter" idx="10"/>
          </p:nvPr>
        </p:nvSpPr>
        <p:spPr/>
        <p:txBody>
          <a:bodyPr/>
          <a:lstStyle/>
          <a:p>
            <a:pPr marL="0" marR="0" lvl="0" indent="0" algn="l" defTabSz="93146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9/27/2016</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2068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6.xml"/><Relationship Id="rId4" Type="http://schemas.openxmlformats.org/officeDocument/2006/relationships/image" Target="../media/image15.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6.xml"/><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5.xml"/><Relationship Id="rId4" Type="http://schemas.openxmlformats.org/officeDocument/2006/relationships/image" Target="../media/image1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771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5771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954989"/>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7714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50"/>
            <a:ext cx="5486399" cy="257714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56500865"/>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644795"/>
          </a:xfrm>
        </p:spPr>
        <p:txBody>
          <a:bodyPr wrap="square">
            <a:spAutoFit/>
          </a:bodyPr>
          <a:lstStyle>
            <a:lvl1pPr marL="287275" indent="-287275">
              <a:spcBef>
                <a:spcPts val="1224"/>
              </a:spcBef>
              <a:buClr>
                <a:schemeClr val="tx1"/>
              </a:buClr>
              <a:buFont typeface="Wingdings" panose="05000000000000000000" pitchFamily="2" charset="2"/>
              <a:buChar char="§"/>
              <a:defRPr sz="35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50"/>
            <a:ext cx="5486399" cy="2644795"/>
          </a:xfrm>
        </p:spPr>
        <p:txBody>
          <a:bodyPr wrap="square">
            <a:spAutoFit/>
          </a:bodyPr>
          <a:lstStyle>
            <a:lvl1pPr marL="287275" indent="-287275">
              <a:spcBef>
                <a:spcPts val="1224"/>
              </a:spcBef>
              <a:buClr>
                <a:schemeClr val="tx1"/>
              </a:buClr>
              <a:buFont typeface="Wingdings" panose="05000000000000000000" pitchFamily="2" charset="2"/>
              <a:buChar char="§"/>
              <a:defRPr sz="35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5161671"/>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49"/>
            <a:ext cx="5486399" cy="2644795"/>
          </a:xfrm>
        </p:spPr>
        <p:txBody>
          <a:bodyPr wrap="square">
            <a:spAutoFit/>
          </a:bodyPr>
          <a:lstStyle>
            <a:lvl1pPr marL="287275" indent="-287275">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49"/>
            <a:ext cx="5486399" cy="2644795"/>
          </a:xfrm>
        </p:spPr>
        <p:txBody>
          <a:bodyPr wrap="square">
            <a:spAutoFit/>
          </a:bodyPr>
          <a:lstStyle>
            <a:lvl1pPr marL="287275" indent="-287275">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4415984"/>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17126586"/>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5"/>
            <a:ext cx="11889564" cy="917575"/>
          </a:xfrm>
        </p:spPr>
        <p:txBody>
          <a:bodyPr/>
          <a:lstStyle>
            <a:lvl1pPr>
              <a:defRPr sz="7198" baseline="0"/>
            </a:lvl1pPr>
          </a:lstStyle>
          <a:p>
            <a:r>
              <a:rPr lang="en-US" dirty="0"/>
              <a:t>Click to edit Master title style</a:t>
            </a:r>
          </a:p>
        </p:txBody>
      </p:sp>
    </p:spTree>
    <p:extLst>
      <p:ext uri="{BB962C8B-B14F-4D97-AF65-F5344CB8AC3E}">
        <p14:creationId xmlns:p14="http://schemas.microsoft.com/office/powerpoint/2010/main" val="3926664963"/>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dirty="0"/>
              <a:t>Click to edit Master title style</a:t>
            </a:r>
          </a:p>
        </p:txBody>
      </p:sp>
    </p:spTree>
    <p:extLst>
      <p:ext uri="{BB962C8B-B14F-4D97-AF65-F5344CB8AC3E}">
        <p14:creationId xmlns:p14="http://schemas.microsoft.com/office/powerpoint/2010/main" val="733145043"/>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dirty="0"/>
              <a:t>Click to edit Master title style</a:t>
            </a:r>
          </a:p>
        </p:txBody>
      </p:sp>
    </p:spTree>
    <p:extLst>
      <p:ext uri="{BB962C8B-B14F-4D97-AF65-F5344CB8AC3E}">
        <p14:creationId xmlns:p14="http://schemas.microsoft.com/office/powerpoint/2010/main" val="28684821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1201808"/>
            <a:ext cx="10058399" cy="917575"/>
          </a:xfrm>
        </p:spPr>
        <p:txBody>
          <a:bodyPr/>
          <a:lstStyle>
            <a:lvl1pPr marL="233313" indent="-233313">
              <a:defRPr sz="5998"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761039" y="5126039"/>
            <a:ext cx="5486400" cy="1112318"/>
          </a:xfrm>
        </p:spPr>
        <p:txBody>
          <a:bodyPr/>
          <a:lstStyle>
            <a:lvl1pPr marL="0" indent="0">
              <a:spcBef>
                <a:spcPts val="0"/>
              </a:spcBef>
              <a:buNone/>
              <a:defRPr sz="3199"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1129208817"/>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2125664"/>
            <a:ext cx="10058399" cy="917575"/>
          </a:xfrm>
        </p:spPr>
        <p:txBody>
          <a:bodyPr/>
          <a:lstStyle>
            <a:lvl1pPr marL="282514" indent="-282514">
              <a:tabLst>
                <a:tab pos="282514" algn="l"/>
              </a:tabLst>
              <a:defRPr sz="5998"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761039" y="4868848"/>
            <a:ext cx="5486400" cy="1112318"/>
          </a:xfrm>
        </p:spPr>
        <p:txBody>
          <a:bodyPr/>
          <a:lstStyle>
            <a:lvl1pPr marL="0" indent="0">
              <a:spcBef>
                <a:spcPts val="0"/>
              </a:spcBef>
              <a:buNone/>
              <a:defRPr sz="3199"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17810357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435"/>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1" indent="0">
              <a:buNone/>
              <a:defRPr/>
            </a:lvl3pPr>
            <a:lvl4pPr marL="457101" indent="0">
              <a:buNone/>
              <a:defRPr/>
            </a:lvl4pPr>
            <a:lvl5pPr marL="685652" indent="0">
              <a:buNone/>
              <a:defRPr/>
            </a:lvl5pPr>
          </a:lstStyle>
          <a:p>
            <a:pPr lvl="0"/>
            <a:r>
              <a:rPr lang="en-US" dirty="0"/>
              <a:t>Click to edit Master text styles</a:t>
            </a:r>
          </a:p>
        </p:txBody>
      </p:sp>
      <p:sp>
        <p:nvSpPr>
          <p:cNvPr id="4" name="Title 1"/>
          <p:cNvSpPr>
            <a:spLocks noGrp="1"/>
          </p:cNvSpPr>
          <p:nvPr>
            <p:ph type="title"/>
          </p:nvPr>
        </p:nvSpPr>
        <p:spPr>
          <a:xfrm>
            <a:off x="282576" y="1211265"/>
            <a:ext cx="11889564" cy="917575"/>
          </a:xfrm>
        </p:spPr>
        <p:txBody>
          <a:bodyPr/>
          <a:lstStyle>
            <a:lvl1pPr>
              <a:defRPr sz="7198" baseline="0">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3935007015"/>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6143267"/>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71267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91744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69354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84704"/>
          </a:xfrm>
          <a:prstGeom prst="rect">
            <a:avLst/>
          </a:prstGeom>
        </p:spPr>
        <p:txBody>
          <a:bodyPr/>
          <a:lstStyle>
            <a:lvl1pPr marL="290451" indent="-290451">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76" indent="-280928">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26" indent="-290451">
              <a:buClr>
                <a:schemeClr val="tx1"/>
              </a:buClr>
              <a:buSzPct val="90000"/>
              <a:buFont typeface="Wingdings" panose="05000000000000000000" pitchFamily="2" charset="2"/>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77" indent="-228551">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28" indent="-228551">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7"/>
            <a:ext cx="12436476" cy="631451"/>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041676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1"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4" name="Rectangle 3"/>
          <p:cNvSpPr/>
          <p:nvPr userDrawn="1"/>
        </p:nvSpPr>
        <p:spPr bwMode="gray">
          <a:xfrm>
            <a:off x="0" y="2895601"/>
            <a:ext cx="8071105" cy="67481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5" name="Rectangle 4"/>
          <p:cNvSpPr/>
          <p:nvPr userDrawn="1"/>
        </p:nvSpPr>
        <p:spPr bwMode="gray">
          <a:xfrm>
            <a:off x="274638" y="3497265"/>
            <a:ext cx="8191183" cy="67481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7640" y="2945272"/>
            <a:ext cx="4434849" cy="737618"/>
          </a:xfrm>
          <a:prstGeom prst="rect">
            <a:avLst/>
          </a:prstGeom>
        </p:spPr>
      </p:pic>
    </p:spTree>
    <p:extLst>
      <p:ext uri="{BB962C8B-B14F-4D97-AF65-F5344CB8AC3E}">
        <p14:creationId xmlns:p14="http://schemas.microsoft.com/office/powerpoint/2010/main" val="6612028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9" y="479426"/>
            <a:ext cx="4960253"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1" name="Rectangle 10"/>
          <p:cNvSpPr/>
          <p:nvPr userDrawn="1"/>
        </p:nvSpPr>
        <p:spPr bwMode="gray">
          <a:xfrm>
            <a:off x="452528" y="665741"/>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2" name="Rectangle 11"/>
          <p:cNvSpPr/>
          <p:nvPr userDrawn="1"/>
        </p:nvSpPr>
        <p:spPr bwMode="gray">
          <a:xfrm>
            <a:off x="7035838"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3" name="Rectangle 12"/>
          <p:cNvSpPr/>
          <p:nvPr userDrawn="1"/>
        </p:nvSpPr>
        <p:spPr bwMode="gray">
          <a:xfrm>
            <a:off x="7198360" y="3937002"/>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4" name="Rectangle 13"/>
          <p:cNvSpPr/>
          <p:nvPr userDrawn="1"/>
        </p:nvSpPr>
        <p:spPr bwMode="gray">
          <a:xfrm>
            <a:off x="7035838" y="4791457"/>
            <a:ext cx="4943439" cy="163982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6"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a:t>Presentation title</a:t>
            </a:r>
          </a:p>
        </p:txBody>
      </p:sp>
      <p:sp>
        <p:nvSpPr>
          <p:cNvPr id="3" name="Text Placeholder 2"/>
          <p:cNvSpPr>
            <a:spLocks noGrp="1"/>
          </p:cNvSpPr>
          <p:nvPr>
            <p:ph type="body" sz="quarter" idx="14" hasCustomPrompt="1"/>
          </p:nvPr>
        </p:nvSpPr>
        <p:spPr bwMode="ltGray">
          <a:xfrm>
            <a:off x="1931886" y="4451264"/>
            <a:ext cx="8214227" cy="1371611"/>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41" rtl="0" eaLnBrk="1" latinLnBrk="0" hangingPunct="1">
              <a:lnSpc>
                <a:spcPct val="90000"/>
              </a:lnSpc>
              <a:spcBef>
                <a:spcPct val="0"/>
              </a:spcBef>
              <a:buNone/>
            </a:pPr>
            <a:r>
              <a:rPr lang="en-US" dirty="0"/>
              <a:t>Speaker Name</a:t>
            </a:r>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7"/>
            <a:ext cx="731838" cy="155994"/>
          </a:xfrm>
          <a:prstGeom prst="rect">
            <a:avLst/>
          </a:prstGeom>
        </p:spPr>
      </p:pic>
    </p:spTree>
    <p:extLst>
      <p:ext uri="{BB962C8B-B14F-4D97-AF65-F5344CB8AC3E}">
        <p14:creationId xmlns:p14="http://schemas.microsoft.com/office/powerpoint/2010/main" val="3592181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70"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5"/>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a:t>Speaker Name</a:t>
            </a:r>
          </a:p>
        </p:txBody>
      </p:sp>
      <p:sp>
        <p:nvSpPr>
          <p:cNvPr id="12" name="Rectangle 11"/>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3" name="Rectangle 12"/>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4" name="Rectangle 13"/>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30598566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70"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a:t>Video title</a:t>
            </a:r>
          </a:p>
        </p:txBody>
      </p:sp>
      <p:sp>
        <p:nvSpPr>
          <p:cNvPr id="8" name="Rectangle 7"/>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9" name="Rectangle 8"/>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0" name="Rectangle 9"/>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7399895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a:t>Section title</a:t>
            </a:r>
          </a:p>
        </p:txBody>
      </p:sp>
      <p:sp>
        <p:nvSpPr>
          <p:cNvPr id="5" name="Rectangle 4"/>
          <p:cNvSpPr/>
          <p:nvPr userDrawn="1"/>
        </p:nvSpPr>
        <p:spPr bwMode="gray">
          <a:xfrm>
            <a:off x="693870" y="479426"/>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6" name="Rectangle 5"/>
          <p:cNvSpPr/>
          <p:nvPr userDrawn="1"/>
        </p:nvSpPr>
        <p:spPr bwMode="gray">
          <a:xfrm>
            <a:off x="-28617" y="601541"/>
            <a:ext cx="3240041"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8" name="Rectangle 7"/>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9" name="Rectangle 8"/>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0" name="Rectangle 9"/>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17810898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733658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lgn="l" defTabSz="932541"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9021242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lgn="l" defTabSz="932541"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8416899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8" indent="0">
              <a:buNone/>
              <a:defRPr sz="2000"/>
            </a:lvl2pPr>
            <a:lvl3pPr marL="223789" indent="0">
              <a:buNone/>
              <a:defRPr sz="2000"/>
            </a:lvl3pPr>
            <a:lvl4pPr marL="476147" indent="0">
              <a:buNone/>
              <a:defRPr sz="1800"/>
            </a:lvl4pPr>
            <a:lvl5pPr marL="739615" indent="0">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0712231"/>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8" indent="0">
              <a:buNone/>
              <a:defRPr sz="2000"/>
            </a:lvl2pPr>
            <a:lvl3pPr marL="223789" indent="0">
              <a:buNone/>
              <a:defRPr sz="2000"/>
            </a:lvl3pPr>
            <a:lvl4pPr marL="476147" indent="0">
              <a:buNone/>
              <a:defRPr sz="1800"/>
            </a:lvl4pPr>
            <a:lvl5pPr marL="739615" indent="0">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07610067"/>
      </p:ext>
    </p:extLst>
  </p:cSld>
  <p:clrMapOvr>
    <a:masterClrMapping/>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69288"/>
          </a:xfrm>
        </p:spPr>
        <p:txBody>
          <a:bodyPr>
            <a:spAutoFit/>
          </a:bodyPr>
          <a:lstStyle>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97532910"/>
      </p:ext>
    </p:extLst>
  </p:cSld>
  <p:clrMapOvr>
    <a:masterClrMapping/>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69288"/>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8184756"/>
      </p:ext>
    </p:extLst>
  </p:cSld>
  <p:clrMapOvr>
    <a:masterClrMapping/>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771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5771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86893242"/>
      </p:ext>
    </p:extLst>
  </p:cSld>
  <p:clrMapOvr>
    <a:masterClrMapping/>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77149"/>
          </a:xfrm>
        </p:spPr>
        <p:txBody>
          <a:bodyPr wrap="square">
            <a:spAutoFit/>
          </a:bodyPr>
          <a:lstStyle>
            <a:lvl1pPr marL="0" indent="0">
              <a:spcBef>
                <a:spcPts val="1224"/>
              </a:spcBef>
              <a:buClr>
                <a:schemeClr val="tx1"/>
              </a:buClr>
              <a:buFont typeface="Wingdings" pitchFamily="2" charset="2"/>
              <a:buNone/>
              <a:defRPr sz="3599">
                <a:gradFill>
                  <a:gsLst>
                    <a:gs pos="5109">
                      <a:schemeClr val="tx2"/>
                    </a:gs>
                    <a:gs pos="2500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50"/>
            <a:ext cx="5486399" cy="2577149"/>
          </a:xfrm>
        </p:spPr>
        <p:txBody>
          <a:bodyPr wrap="square">
            <a:spAutoFit/>
          </a:bodyPr>
          <a:lstStyle>
            <a:lvl1pPr marL="0" indent="0">
              <a:spcBef>
                <a:spcPts val="1224"/>
              </a:spcBef>
              <a:buClr>
                <a:schemeClr val="tx1"/>
              </a:buClr>
              <a:buFont typeface="Wingdings" pitchFamily="2" charset="2"/>
              <a:buNone/>
              <a:defRPr sz="3599">
                <a:gradFill>
                  <a:gsLst>
                    <a:gs pos="100000">
                      <a:schemeClr val="tx2"/>
                    </a:gs>
                    <a:gs pos="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112942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644795"/>
          </a:xfrm>
        </p:spPr>
        <p:txBody>
          <a:bodyPr wrap="square">
            <a:spAutoFit/>
          </a:bodyPr>
          <a:lstStyle>
            <a:lvl1pPr marL="287275" indent="-287275">
              <a:spcBef>
                <a:spcPts val="1224"/>
              </a:spcBef>
              <a:buClr>
                <a:schemeClr val="tx1"/>
              </a:buClr>
              <a:buFont typeface="Wingdings" panose="05000000000000000000" pitchFamily="2" charset="2"/>
              <a:buChar char="§"/>
              <a:defRPr sz="35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50"/>
            <a:ext cx="5486399" cy="2644795"/>
          </a:xfrm>
        </p:spPr>
        <p:txBody>
          <a:bodyPr wrap="square">
            <a:spAutoFit/>
          </a:bodyPr>
          <a:lstStyle>
            <a:lvl1pPr marL="287275" indent="-287275">
              <a:spcBef>
                <a:spcPts val="1224"/>
              </a:spcBef>
              <a:buClr>
                <a:schemeClr val="tx1"/>
              </a:buClr>
              <a:buFont typeface="Wingdings" panose="05000000000000000000" pitchFamily="2" charset="2"/>
              <a:buChar char="§"/>
              <a:defRPr sz="35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1756419"/>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49"/>
            <a:ext cx="5486399" cy="2644795"/>
          </a:xfrm>
        </p:spPr>
        <p:txBody>
          <a:bodyPr wrap="square">
            <a:spAutoFit/>
          </a:bodyPr>
          <a:lstStyle>
            <a:lvl1pPr marL="287275" indent="-287275">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40" y="1212849"/>
            <a:ext cx="5486399" cy="2644795"/>
          </a:xfrm>
        </p:spPr>
        <p:txBody>
          <a:bodyPr wrap="square">
            <a:spAutoFit/>
          </a:bodyPr>
          <a:lstStyle>
            <a:lvl1pPr marL="287275" indent="-287275">
              <a:spcBef>
                <a:spcPts val="1224"/>
              </a:spcBef>
              <a:buClr>
                <a:schemeClr val="tx2"/>
              </a:buClr>
              <a:buFont typeface="Wingdings" panose="05000000000000000000" pitchFamily="2" charset="2"/>
              <a:buChar char="§"/>
              <a:defRPr sz="3599">
                <a:gradFill>
                  <a:gsLst>
                    <a:gs pos="5109">
                      <a:schemeClr val="tx2"/>
                    </a:gs>
                    <a:gs pos="100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252342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69685505"/>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5"/>
            <a:ext cx="11889564" cy="917575"/>
          </a:xfrm>
        </p:spPr>
        <p:txBody>
          <a:bodyPr/>
          <a:lstStyle>
            <a:lvl1pPr>
              <a:defRPr sz="7198" baseline="0"/>
            </a:lvl1pPr>
          </a:lstStyle>
          <a:p>
            <a:r>
              <a:rPr lang="en-US" dirty="0"/>
              <a:t>Click to edit Master title style</a:t>
            </a:r>
          </a:p>
        </p:txBody>
      </p:sp>
    </p:spTree>
    <p:extLst>
      <p:ext uri="{BB962C8B-B14F-4D97-AF65-F5344CB8AC3E}">
        <p14:creationId xmlns:p14="http://schemas.microsoft.com/office/powerpoint/2010/main" val="3276906369"/>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dirty="0"/>
              <a:t>Click to edit Master title style</a:t>
            </a:r>
          </a:p>
        </p:txBody>
      </p:sp>
    </p:spTree>
    <p:extLst>
      <p:ext uri="{BB962C8B-B14F-4D97-AF65-F5344CB8AC3E}">
        <p14:creationId xmlns:p14="http://schemas.microsoft.com/office/powerpoint/2010/main" val="3084263942"/>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7" y="2125664"/>
            <a:ext cx="8219813" cy="1828800"/>
          </a:xfrm>
        </p:spPr>
        <p:txBody>
          <a:bodyPr/>
          <a:lstStyle>
            <a:lvl1pPr>
              <a:defRPr sz="5998" baseline="0"/>
            </a:lvl1pPr>
          </a:lstStyle>
          <a:p>
            <a:r>
              <a:rPr lang="en-US" dirty="0"/>
              <a:t>Click to edit Master title style</a:t>
            </a:r>
          </a:p>
        </p:txBody>
      </p:sp>
    </p:spTree>
    <p:extLst>
      <p:ext uri="{BB962C8B-B14F-4D97-AF65-F5344CB8AC3E}">
        <p14:creationId xmlns:p14="http://schemas.microsoft.com/office/powerpoint/2010/main" val="7186972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1201808"/>
            <a:ext cx="10058399" cy="917575"/>
          </a:xfrm>
        </p:spPr>
        <p:txBody>
          <a:bodyPr/>
          <a:lstStyle>
            <a:lvl1pPr marL="233313" indent="-233313">
              <a:defRPr sz="5998"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761039" y="5126039"/>
            <a:ext cx="5486400" cy="1112318"/>
          </a:xfrm>
        </p:spPr>
        <p:txBody>
          <a:bodyPr/>
          <a:lstStyle>
            <a:lvl1pPr marL="0" indent="0">
              <a:spcBef>
                <a:spcPts val="0"/>
              </a:spcBef>
              <a:buNone/>
              <a:defRPr sz="3199"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18972855"/>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9" y="2125664"/>
            <a:ext cx="10058399" cy="917575"/>
          </a:xfrm>
        </p:spPr>
        <p:txBody>
          <a:bodyPr/>
          <a:lstStyle>
            <a:lvl1pPr marL="282514" indent="-282514">
              <a:tabLst>
                <a:tab pos="282514" algn="l"/>
              </a:tabLst>
              <a:defRPr sz="5998"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761039" y="4868848"/>
            <a:ext cx="5486400" cy="1112318"/>
          </a:xfrm>
        </p:spPr>
        <p:txBody>
          <a:bodyPr/>
          <a:lstStyle>
            <a:lvl1pPr marL="0" indent="0">
              <a:spcBef>
                <a:spcPts val="0"/>
              </a:spcBef>
              <a:buNone/>
              <a:defRPr sz="3199"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7075968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435"/>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1" indent="0">
              <a:buNone/>
              <a:defRPr/>
            </a:lvl3pPr>
            <a:lvl4pPr marL="457101" indent="0">
              <a:buNone/>
              <a:defRPr/>
            </a:lvl4pPr>
            <a:lvl5pPr marL="685652" indent="0">
              <a:buNone/>
              <a:defRPr/>
            </a:lvl5pPr>
          </a:lstStyle>
          <a:p>
            <a:pPr lvl="0"/>
            <a:r>
              <a:rPr lang="en-US" dirty="0"/>
              <a:t>Click to edit Master text styles</a:t>
            </a:r>
          </a:p>
        </p:txBody>
      </p:sp>
      <p:sp>
        <p:nvSpPr>
          <p:cNvPr id="4" name="Title 1"/>
          <p:cNvSpPr>
            <a:spLocks noGrp="1"/>
          </p:cNvSpPr>
          <p:nvPr>
            <p:ph type="title"/>
          </p:nvPr>
        </p:nvSpPr>
        <p:spPr>
          <a:xfrm>
            <a:off x="282576" y="1211265"/>
            <a:ext cx="11889564" cy="917575"/>
          </a:xfrm>
        </p:spPr>
        <p:txBody>
          <a:bodyPr/>
          <a:lstStyle>
            <a:lvl1pPr>
              <a:defRPr sz="7198" baseline="0">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4149928385"/>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208817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0144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56511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597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84704"/>
          </a:xfrm>
          <a:prstGeom prst="rect">
            <a:avLst/>
          </a:prstGeom>
        </p:spPr>
        <p:txBody>
          <a:bodyPr/>
          <a:lstStyle>
            <a:lvl1pPr marL="290451" indent="-290451">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76" indent="-280928">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26" indent="-290451">
              <a:buClr>
                <a:schemeClr val="tx1"/>
              </a:buClr>
              <a:buSzPct val="90000"/>
              <a:buFont typeface="Wingdings" panose="05000000000000000000" pitchFamily="2" charset="2"/>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77" indent="-228551">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28" indent="-228551">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7"/>
            <a:ext cx="12436476" cy="631451"/>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944468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4301451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9324044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499828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560185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088219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839045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06233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400470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3375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066942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7212122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31276356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114744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075664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1609172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8263324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97907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07707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07629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63268557"/>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5584868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877520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746340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391363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272419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5484126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632652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836895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49298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759154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11816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952177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535229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6234365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1434728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2156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70683616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405185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94223092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63381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1042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12025893"/>
      </p:ext>
    </p:extLst>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9421232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28153077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2944" t="1853" r="1090"/>
          <a:stretch/>
        </p:blipFill>
        <p:spPr>
          <a:xfrm flipH="1">
            <a:off x="18248" y="2"/>
            <a:ext cx="12434704" cy="6994521"/>
          </a:xfrm>
          <a:prstGeom prst="rect">
            <a:avLst/>
          </a:prstGeom>
        </p:spPr>
      </p:pic>
      <p:sp>
        <p:nvSpPr>
          <p:cNvPr id="2" name="Rectangle 1"/>
          <p:cNvSpPr/>
          <p:nvPr userDrawn="1"/>
        </p:nvSpPr>
        <p:spPr bwMode="auto">
          <a:xfrm>
            <a:off x="274639" y="2119164"/>
            <a:ext cx="6400800" cy="3664099"/>
          </a:xfrm>
          <a:prstGeom prst="rect">
            <a:avLst/>
          </a:prstGeom>
          <a:solidFill>
            <a:srgbClr val="0078D7">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70"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bwMode="auto">
          <a:xfrm>
            <a:off x="274702" y="2119179"/>
            <a:ext cx="6402388" cy="1828800"/>
          </a:xfrm>
          <a:noFill/>
        </p:spPr>
        <p:txBody>
          <a:bodyPr lIns="146304" tIns="91440" rIns="146304" bIns="91440" anchor="t" anchorCtr="0"/>
          <a:lstStyle>
            <a:lvl1pPr>
              <a:defRPr sz="5399" spc="-100"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auto">
          <a:xfrm>
            <a:off x="273050" y="3954464"/>
            <a:ext cx="6402388" cy="1828800"/>
          </a:xfrm>
        </p:spPr>
        <p:txBody>
          <a:bodyPr tIns="109728" bIns="109728">
            <a:noAutofit/>
          </a:bodyPr>
          <a:lstStyle>
            <a:lvl1pPr marL="0" indent="0">
              <a:spcBef>
                <a:spcPts val="0"/>
              </a:spcBef>
              <a:buNone/>
              <a:defRPr sz="3199">
                <a:gradFill>
                  <a:gsLst>
                    <a:gs pos="57576">
                      <a:srgbClr val="FFFFFF"/>
                    </a:gs>
                    <a:gs pos="35000">
                      <a:srgbClr val="FFFFFF"/>
                    </a:gs>
                  </a:gsLst>
                  <a:lin ang="5400000" scaled="0"/>
                </a:gradFill>
              </a:defRPr>
            </a:lvl1pPr>
          </a:lstStyle>
          <a:p>
            <a:pPr lvl="0"/>
            <a:r>
              <a:rPr lang="en-US" dirty="0"/>
              <a:t>Speaker Name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7580" y="479426"/>
            <a:ext cx="1828801" cy="391753"/>
          </a:xfrm>
          <a:prstGeom prst="rect">
            <a:avLst/>
          </a:prstGeom>
        </p:spPr>
      </p:pic>
      <p:sp>
        <p:nvSpPr>
          <p:cNvPr id="10" name="Text Placeholder 2"/>
          <p:cNvSpPr txBox="1">
            <a:spLocks/>
          </p:cNvSpPr>
          <p:nvPr userDrawn="1"/>
        </p:nvSpPr>
        <p:spPr bwMode="auto">
          <a:xfrm>
            <a:off x="278781" y="6240433"/>
            <a:ext cx="3017488" cy="548634"/>
          </a:xfrm>
          <a:prstGeom prst="rect">
            <a:avLst/>
          </a:prstGeom>
        </p:spPr>
        <p:txBody>
          <a:bodyPr vert="horz" wrap="square" lIns="146283" tIns="109713" rIns="146283" bIns="109713"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41" rtl="0" eaLnBrk="1" fontAlgn="auto" latinLnBrk="0" hangingPunct="1">
              <a:lnSpc>
                <a:spcPct val="90000"/>
              </a:lnSpc>
              <a:spcBef>
                <a:spcPts val="0"/>
              </a:spcBef>
              <a:spcAft>
                <a:spcPts val="0"/>
              </a:spcAft>
              <a:buClrTx/>
              <a:buSzPct val="90000"/>
              <a:buFont typeface="Arial" pitchFamily="34" charset="0"/>
              <a:buNone/>
              <a:tabLst/>
              <a:defRPr/>
            </a:pPr>
            <a:r>
              <a:rPr kumimoji="0" lang="en-US" sz="2400" b="1" i="0" u="none" strike="noStrike" kern="1200" cap="none" spc="0" normalizeH="0" baseline="0" noProof="0" dirty="0">
                <a:ln>
                  <a:noFill/>
                </a:ln>
                <a:gradFill>
                  <a:gsLst>
                    <a:gs pos="4040">
                      <a:srgbClr val="525252"/>
                    </a:gs>
                    <a:gs pos="17000">
                      <a:srgbClr val="525252"/>
                    </a:gs>
                  </a:gsLst>
                  <a:lin ang="5400000" scaled="0"/>
                </a:gradFill>
                <a:effectLst/>
                <a:uLnTx/>
                <a:uFillTx/>
                <a:latin typeface="Segoe UI Light"/>
                <a:ea typeface="+mn-ea"/>
                <a:cs typeface="+mn-cs"/>
              </a:rPr>
              <a:t>Microsoft Services</a:t>
            </a:r>
            <a:endParaRPr kumimoji="0" lang="en-US" sz="2400" b="0" i="0" u="none" strike="noStrike" kern="1200" cap="none" spc="0" normalizeH="0" baseline="0" noProof="0" dirty="0">
              <a:ln>
                <a:noFill/>
              </a:ln>
              <a:gradFill>
                <a:gsLst>
                  <a:gs pos="4040">
                    <a:srgbClr val="525252"/>
                  </a:gs>
                  <a:gs pos="17000">
                    <a:srgbClr val="525252"/>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281761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9"/>
            <a:ext cx="6399213" cy="1830388"/>
          </a:xfrm>
          <a:noFill/>
        </p:spPr>
        <p:txBody>
          <a:bodyPr lIns="146304" tIns="109728" rIns="146304" bIns="109728">
            <a:no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3" y="2117165"/>
            <a:ext cx="8229535" cy="1828800"/>
          </a:xfrm>
          <a:noFill/>
        </p:spPr>
        <p:txBody>
          <a:bodyPr lIns="146304" tIns="91440" rIns="146304" bIns="91440" anchor="t" anchorCtr="0"/>
          <a:lstStyle>
            <a:lvl1pPr>
              <a:defRPr sz="5399" spc="-100" baseline="0">
                <a:gradFill>
                  <a:gsLst>
                    <a:gs pos="3333">
                      <a:schemeClr val="tx2"/>
                    </a:gs>
                    <a:gs pos="39000">
                      <a:schemeClr val="tx2"/>
                    </a:gs>
                  </a:gsLst>
                  <a:lin ang="5400000" scaled="0"/>
                </a:gradFill>
              </a:defRPr>
            </a:lvl1pPr>
          </a:lstStyle>
          <a:p>
            <a:r>
              <a:rPr lang="en-US" dirty="0"/>
              <a:t>Presentation title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7580" y="6121925"/>
            <a:ext cx="1828801" cy="391753"/>
          </a:xfrm>
          <a:prstGeom prst="rect">
            <a:avLst/>
          </a:prstGeom>
        </p:spPr>
      </p:pic>
      <p:sp>
        <p:nvSpPr>
          <p:cNvPr id="6" name="Text Placeholder 2"/>
          <p:cNvSpPr txBox="1">
            <a:spLocks/>
          </p:cNvSpPr>
          <p:nvPr userDrawn="1"/>
        </p:nvSpPr>
        <p:spPr bwMode="auto">
          <a:xfrm>
            <a:off x="366142" y="205461"/>
            <a:ext cx="3017488" cy="548634"/>
          </a:xfrm>
          <a:prstGeom prst="rect">
            <a:avLst/>
          </a:prstGeom>
        </p:spPr>
        <p:txBody>
          <a:bodyPr vert="horz" wrap="square" lIns="146283" tIns="109713" rIns="146283" bIns="109713" rtlCol="0">
            <a:noAutofit/>
          </a:bodyPr>
          <a:lstStyle>
            <a:lvl1pPr marL="0" marR="0" indent="0" algn="l" defTabSz="932742" rtl="0" eaLnBrk="1" fontAlgn="auto" latinLnBrk="0" hangingPunct="1">
              <a:lnSpc>
                <a:spcPct val="90000"/>
              </a:lnSpc>
              <a:spcBef>
                <a:spcPts val="0"/>
              </a:spcBef>
              <a:spcAft>
                <a:spcPts val="0"/>
              </a:spcAft>
              <a:buClrTx/>
              <a:buSzPct val="90000"/>
              <a:buFont typeface="Arial" pitchFamily="34" charset="0"/>
              <a:buNone/>
              <a:tabLst/>
              <a:defRPr sz="3200" kern="1200" spc="0" baseline="0">
                <a:gradFill>
                  <a:gsLst>
                    <a:gs pos="4040">
                      <a:srgbClr val="525252"/>
                    </a:gs>
                    <a:gs pos="17000">
                      <a:srgbClr val="52525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41" rtl="0" eaLnBrk="1" fontAlgn="auto" latinLnBrk="0" hangingPunct="1">
              <a:lnSpc>
                <a:spcPct val="90000"/>
              </a:lnSpc>
              <a:spcBef>
                <a:spcPts val="0"/>
              </a:spcBef>
              <a:spcAft>
                <a:spcPts val="0"/>
              </a:spcAft>
              <a:buClrTx/>
              <a:buSzPct val="90000"/>
              <a:buFont typeface="Arial" pitchFamily="34" charset="0"/>
              <a:buNone/>
              <a:tabLst/>
              <a:defRPr/>
            </a:pPr>
            <a:r>
              <a:rPr kumimoji="0" lang="en-US" sz="2400" b="1" i="0" u="none" strike="noStrike" kern="1200" cap="none" spc="0" normalizeH="0" baseline="0" noProof="0" dirty="0">
                <a:ln>
                  <a:noFill/>
                </a:ln>
                <a:gradFill>
                  <a:gsLst>
                    <a:gs pos="4040">
                      <a:srgbClr val="525252"/>
                    </a:gs>
                    <a:gs pos="17000">
                      <a:srgbClr val="525252"/>
                    </a:gs>
                  </a:gsLst>
                  <a:lin ang="5400000" scaled="0"/>
                </a:gradFill>
                <a:effectLst/>
                <a:uLnTx/>
                <a:uFillTx/>
                <a:latin typeface="Segoe UI Light"/>
                <a:ea typeface="+mn-ea"/>
                <a:cs typeface="+mn-cs"/>
              </a:rPr>
              <a:t>Microsoft Services</a:t>
            </a:r>
            <a:endParaRPr kumimoji="0" lang="en-US" sz="2400" b="0" i="0" u="none" strike="noStrike" kern="1200" cap="none" spc="0" normalizeH="0" baseline="0" noProof="0" dirty="0">
              <a:ln>
                <a:noFill/>
              </a:ln>
              <a:gradFill>
                <a:gsLst>
                  <a:gs pos="4040">
                    <a:srgbClr val="525252"/>
                  </a:gs>
                  <a:gs pos="17000">
                    <a:srgbClr val="525252"/>
                  </a:gs>
                </a:gsLst>
                <a:lin ang="5400000" scaled="0"/>
              </a:gradFill>
              <a:effectLst/>
              <a:uLnTx/>
              <a:uFillTx/>
              <a:latin typeface="Segoe UI"/>
              <a:ea typeface="+mn-ea"/>
              <a:cs typeface="+mn-cs"/>
            </a:endParaRPr>
          </a:p>
        </p:txBody>
      </p:sp>
      <p:sp>
        <p:nvSpPr>
          <p:cNvPr id="10"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7936268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6634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1" indent="0">
              <a:buNone/>
              <a:defRPr/>
            </a:lvl3pPr>
            <a:lvl4pPr marL="457101" indent="0">
              <a:buNone/>
              <a:defRPr/>
            </a:lvl4pPr>
            <a:lvl5pPr marL="68565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77425230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6634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1" indent="0">
              <a:buNone/>
              <a:defRPr/>
            </a:lvl3pPr>
            <a:lvl4pPr marL="457101" indent="0">
              <a:buNone/>
              <a:defRPr/>
            </a:lvl4pPr>
            <a:lvl5pPr marL="685652"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83310031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78670"/>
          </a:xfrm>
        </p:spPr>
        <p:txBody>
          <a:bodyPr>
            <a:spAutoFit/>
          </a:bodyPr>
          <a:lstStyle>
            <a:lvl1pPr>
              <a:defRPr sz="35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27665102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78670"/>
          </a:xfrm>
        </p:spPr>
        <p:txBody>
          <a:bodyPr>
            <a:spAutoFit/>
          </a:bodyPr>
          <a:lstStyle>
            <a:lvl1pPr>
              <a:defRPr sz="35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400282279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09502"/>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509502"/>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125698222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509502"/>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509502"/>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25" indent="0">
              <a:buNone/>
              <a:tabLst/>
              <a:defRPr sz="2000"/>
            </a:lvl3pPr>
            <a:lvl4pPr marL="460276" indent="0">
              <a:buNone/>
              <a:defRPr/>
            </a:lvl4pPr>
            <a:lvl5pPr marL="68565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8894530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466497"/>
          </a:xfrm>
        </p:spPr>
        <p:txBody>
          <a:bodyPr wrap="square">
            <a:spAutoFit/>
          </a:bodyPr>
          <a:lstStyle>
            <a:lvl1pPr marL="287275" indent="-287275">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466497"/>
          </a:xfrm>
        </p:spPr>
        <p:txBody>
          <a:bodyPr wrap="square">
            <a:spAutoFit/>
          </a:bodyPr>
          <a:lstStyle>
            <a:lvl1pPr marL="287275" indent="-287275">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7807840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1" y="1212850"/>
            <a:ext cx="5486399" cy="2466497"/>
          </a:xfrm>
        </p:spPr>
        <p:txBody>
          <a:bodyPr wrap="square">
            <a:spAutoFit/>
          </a:bodyPr>
          <a:lstStyle>
            <a:lvl1pPr marL="287275" indent="-287275">
              <a:spcBef>
                <a:spcPts val="1224"/>
              </a:spcBef>
              <a:buClr>
                <a:schemeClr val="tx1"/>
              </a:buClr>
              <a:buFont typeface="Arial" pitchFamily="34" charset="0"/>
              <a:buChar char="•"/>
              <a:defRPr sz="31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40" y="1212850"/>
            <a:ext cx="5486399" cy="2466497"/>
          </a:xfrm>
        </p:spPr>
        <p:txBody>
          <a:bodyPr wrap="square">
            <a:spAutoFit/>
          </a:bodyPr>
          <a:lstStyle>
            <a:lvl1pPr marL="287275" indent="-287275">
              <a:spcBef>
                <a:spcPts val="1224"/>
              </a:spcBef>
              <a:buClr>
                <a:schemeClr val="tx1"/>
              </a:buClr>
              <a:buFont typeface="Arial" pitchFamily="34" charset="0"/>
              <a:buChar char="•"/>
              <a:defRPr sz="3199"/>
            </a:lvl1pPr>
            <a:lvl2pPr marL="531051" indent="-233144">
              <a:defRPr sz="2400"/>
            </a:lvl2pPr>
            <a:lvl3pPr marL="699434" indent="-168383">
              <a:tabLst/>
              <a:defRPr sz="2000"/>
            </a:lvl3pPr>
            <a:lvl4pPr marL="880767" indent="-181335">
              <a:defRPr/>
            </a:lvl4pPr>
            <a:lvl5pPr marL="1049150" indent="-168383">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2"/>
          <p:cNvSpPr>
            <a:spLocks noGrp="1"/>
          </p:cNvSpPr>
          <p:nvPr>
            <p:ph type="sldNum" sz="quarter" idx="4"/>
          </p:nvPr>
        </p:nvSpPr>
        <p:spPr>
          <a:xfrm>
            <a:off x="9648407" y="6618048"/>
            <a:ext cx="2798207" cy="372394"/>
          </a:xfrm>
          <a:prstGeom prst="rect">
            <a:avLst/>
          </a:prstGeom>
        </p:spPr>
        <p:txBody>
          <a:bodyPr vert="horz" lIns="91440" tIns="45720" rIns="91440" bIns="45720" rtlCol="0" anchor="ctr"/>
          <a:lstStyle>
            <a:lvl1pPr algn="r">
              <a:defRPr sz="1428">
                <a:solidFill>
                  <a:schemeClr val="tx1">
                    <a:lumMod val="75000"/>
                  </a:schemeClr>
                </a:solidFill>
              </a:defRPr>
            </a:lvl1pPr>
          </a:lstStyle>
          <a:p>
            <a:pPr defTabSz="932575"/>
            <a:fld id="{E3A59861-CD1C-4831-8075-41C044B1B7A5}" type="slidenum">
              <a:rPr lang="en-IN" smtClean="0">
                <a:solidFill>
                  <a:srgbClr val="505050">
                    <a:lumMod val="75000"/>
                  </a:srgbClr>
                </a:solidFill>
              </a:rPr>
              <a:pPr defTabSz="932575"/>
              <a:t>‹#›</a:t>
            </a:fld>
            <a:endParaRPr lang="en-IN">
              <a:solidFill>
                <a:srgbClr val="505050">
                  <a:lumMod val="75000"/>
                </a:srgbClr>
              </a:solidFill>
            </a:endParaRPr>
          </a:p>
        </p:txBody>
      </p:sp>
    </p:spTree>
    <p:extLst>
      <p:ext uri="{BB962C8B-B14F-4D97-AF65-F5344CB8AC3E}">
        <p14:creationId xmlns:p14="http://schemas.microsoft.com/office/powerpoint/2010/main" val="1828566382"/>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4"/>
          </p:nvPr>
        </p:nvSpPr>
        <p:spPr>
          <a:xfrm>
            <a:off x="9648407" y="6618048"/>
            <a:ext cx="2798207" cy="372394"/>
          </a:xfrm>
          <a:prstGeom prst="rect">
            <a:avLst/>
          </a:prstGeom>
        </p:spPr>
        <p:txBody>
          <a:bodyPr vert="horz" lIns="91440" tIns="45720" rIns="45720" bIns="45720" rtlCol="0" anchor="b" anchorCtr="0"/>
          <a:lstStyle>
            <a:lvl1pPr algn="r">
              <a:defRPr sz="1224">
                <a:solidFill>
                  <a:srgbClr val="677F9D"/>
                </a:solidFill>
              </a:defRPr>
            </a:lvl1pPr>
          </a:lstStyle>
          <a:p>
            <a:pPr defTabSz="932575"/>
            <a:fld id="{E3A59861-CD1C-4831-8075-41C044B1B7A5}" type="slidenum">
              <a:rPr lang="en-IN" smtClean="0"/>
              <a:pPr defTabSz="932575"/>
              <a:t>‹#›</a:t>
            </a:fld>
            <a:endParaRPr lang="en-IN"/>
          </a:p>
        </p:txBody>
      </p:sp>
    </p:spTree>
    <p:extLst>
      <p:ext uri="{BB962C8B-B14F-4D97-AF65-F5344CB8AC3E}">
        <p14:creationId xmlns:p14="http://schemas.microsoft.com/office/powerpoint/2010/main" val="327168810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5"/>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1870907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286650122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222890"/>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815426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222890"/>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011367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222890"/>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7152355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2"/>
          <p:cNvSpPr>
            <a:spLocks noGrp="1"/>
          </p:cNvSpPr>
          <p:nvPr>
            <p:ph type="sldNum" sz="quarter" idx="4"/>
          </p:nvPr>
        </p:nvSpPr>
        <p:spPr>
          <a:xfrm>
            <a:off x="9648407" y="6618048"/>
            <a:ext cx="2798207" cy="372394"/>
          </a:xfrm>
          <a:prstGeom prst="rect">
            <a:avLst/>
          </a:prstGeom>
        </p:spPr>
        <p:txBody>
          <a:bodyPr vert="horz" lIns="91440" tIns="45720" rIns="45720" bIns="45720" rtlCol="0" anchor="b" anchorCtr="0"/>
          <a:lstStyle>
            <a:lvl1pPr algn="r">
              <a:defRPr sz="1224">
                <a:solidFill>
                  <a:schemeClr val="bg1"/>
                </a:solidFill>
              </a:defRPr>
            </a:lvl1pPr>
          </a:lstStyle>
          <a:p>
            <a:pPr defTabSz="932575"/>
            <a:fld id="{E3A59861-CD1C-4831-8075-41C044B1B7A5}" type="slidenum">
              <a:rPr lang="en-IN" smtClean="0">
                <a:solidFill>
                  <a:srgbClr val="FFFFFF"/>
                </a:solidFill>
              </a:rPr>
              <a:pPr defTabSz="932575"/>
              <a:t>‹#›</a:t>
            </a:fld>
            <a:endParaRPr lang="en-IN">
              <a:solidFill>
                <a:srgbClr val="FFFFFF"/>
              </a:solidFill>
            </a:endParaRPr>
          </a:p>
        </p:txBody>
      </p:sp>
    </p:spTree>
    <p:extLst>
      <p:ext uri="{BB962C8B-B14F-4D97-AF65-F5344CB8AC3E}">
        <p14:creationId xmlns:p14="http://schemas.microsoft.com/office/powerpoint/2010/main" val="74365881"/>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8479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99525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87097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9"/>
            <a:ext cx="11887199" cy="2037157"/>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7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8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7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3399799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40" y="6292889"/>
            <a:ext cx="11856403" cy="403145"/>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089"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 2014 Microsoft Corporation. All rights reserved. </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41"/>
            <a:ext cx="3288506" cy="704444"/>
          </a:xfrm>
          <a:prstGeom prst="rect">
            <a:avLst/>
          </a:prstGeom>
        </p:spPr>
      </p:pic>
    </p:spTree>
    <p:extLst>
      <p:ext uri="{BB962C8B-B14F-4D97-AF65-F5344CB8AC3E}">
        <p14:creationId xmlns:p14="http://schemas.microsoft.com/office/powerpoint/2010/main" val="3668588296"/>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84704"/>
          </a:xfrm>
          <a:prstGeom prst="rect">
            <a:avLst/>
          </a:prstGeom>
        </p:spPr>
        <p:txBody>
          <a:bodyPr/>
          <a:lstStyle>
            <a:lvl1pPr marL="290451" indent="-290451">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76" indent="-280928">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26" indent="-290451">
              <a:buClr>
                <a:schemeClr val="tx1"/>
              </a:buClr>
              <a:buSzPct val="90000"/>
              <a:buFont typeface="Arial" pitchFamily="34" charset="0"/>
              <a:buChar char="•"/>
              <a:defRPr sz="2799">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77" indent="-22855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28" indent="-22855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7"/>
            <a:ext cx="12436476" cy="631451"/>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9146013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a:t>Click to edit Master title style</a:t>
            </a:r>
            <a:endParaRPr lang="en-US" dirty="0"/>
          </a:p>
        </p:txBody>
      </p:sp>
      <p:sp>
        <p:nvSpPr>
          <p:cNvPr id="4" name="Footer Placeholder 3"/>
          <p:cNvSpPr>
            <a:spLocks noGrp="1"/>
          </p:cNvSpPr>
          <p:nvPr>
            <p:ph type="ftr" sz="quarter" idx="11"/>
          </p:nvPr>
        </p:nvSpPr>
        <p:spPr>
          <a:xfrm>
            <a:off x="3109120" y="6606833"/>
            <a:ext cx="8550077" cy="387695"/>
          </a:xfrm>
          <a:prstGeom prst="rect">
            <a:avLst/>
          </a:prstGeom>
        </p:spPr>
        <p:txBody>
          <a:bodyPr lIns="93269" tIns="46634" rIns="93269" bIns="46634"/>
          <a:lstStyle/>
          <a:p>
            <a:pPr defTabSz="932541"/>
            <a:endParaRPr lang="en-AU">
              <a:solidFill>
                <a:srgbClr val="505050"/>
              </a:solidFill>
            </a:endParaRPr>
          </a:p>
        </p:txBody>
      </p:sp>
      <p:sp>
        <p:nvSpPr>
          <p:cNvPr id="5" name="Slide Number Placeholder 4"/>
          <p:cNvSpPr>
            <a:spLocks noGrp="1"/>
          </p:cNvSpPr>
          <p:nvPr>
            <p:ph type="sldNum" sz="quarter" idx="12"/>
          </p:nvPr>
        </p:nvSpPr>
        <p:spPr>
          <a:xfrm>
            <a:off x="11659198" y="6607561"/>
            <a:ext cx="777277" cy="386967"/>
          </a:xfrm>
          <a:prstGeom prst="rect">
            <a:avLst/>
          </a:prstGeom>
        </p:spPr>
        <p:txBody>
          <a:bodyPr lIns="93269" tIns="46634" rIns="93269" bIns="46634"/>
          <a:lstStyle/>
          <a:p>
            <a:pPr defTabSz="932541"/>
            <a:fld id="{5B9D37C2-AA08-4C65-A3C2-8ACE3BB0D220}" type="slidenum">
              <a:rPr lang="en-AU" sz="1800" smtClean="0">
                <a:solidFill>
                  <a:srgbClr val="505050"/>
                </a:solidFill>
              </a:rPr>
              <a:pPr defTabSz="932541"/>
              <a:t>‹#›</a:t>
            </a:fld>
            <a:endParaRPr lang="en-AU" sz="1800">
              <a:solidFill>
                <a:srgbClr val="505050"/>
              </a:solidFill>
            </a:endParaRPr>
          </a:p>
        </p:txBody>
      </p:sp>
      <p:sp>
        <p:nvSpPr>
          <p:cNvPr id="6" name="Text Placeholder 5"/>
          <p:cNvSpPr>
            <a:spLocks noGrp="1"/>
          </p:cNvSpPr>
          <p:nvPr>
            <p:ph type="body" sz="quarter" idx="13" hasCustomPrompt="1"/>
          </p:nvPr>
        </p:nvSpPr>
        <p:spPr>
          <a:xfrm>
            <a:off x="1" y="585025"/>
            <a:ext cx="12436475" cy="380490"/>
          </a:xfrm>
          <a:prstGeom prst="rect">
            <a:avLst/>
          </a:prstGeom>
        </p:spPr>
        <p:txBody>
          <a:bodyPr lIns="326441" tIns="54392" rIns="54392" bIns="54392">
            <a:noAutofit/>
          </a:bodyPr>
          <a:lstStyle>
            <a:lvl1pPr marL="0" indent="0">
              <a:buNone/>
              <a:defRPr sz="2000">
                <a:solidFill>
                  <a:schemeClr val="tx1"/>
                </a:solidFill>
                <a:latin typeface="Segoe UI Light" pitchFamily="34" charset="0"/>
              </a:defRPr>
            </a:lvl1pPr>
            <a:lvl2pPr marL="205183" indent="0">
              <a:buNone/>
              <a:defRPr/>
            </a:lvl2pPr>
            <a:lvl3pPr marL="428669" indent="0">
              <a:buNone/>
              <a:defRPr/>
            </a:lvl3pPr>
            <a:lvl4pPr marL="633850" indent="0">
              <a:buNone/>
              <a:defRPr/>
            </a:lvl4pPr>
            <a:lvl5pPr marL="805320" indent="0">
              <a:buNone/>
              <a:defRPr/>
            </a:lvl5pPr>
          </a:lstStyle>
          <a:p>
            <a:pPr lvl="0"/>
            <a:r>
              <a:rPr lang="en-US" dirty="0"/>
              <a:t>Click to add subtitle</a:t>
            </a:r>
          </a:p>
        </p:txBody>
      </p:sp>
    </p:spTree>
    <p:extLst>
      <p:ext uri="{BB962C8B-B14F-4D97-AF65-F5344CB8AC3E}">
        <p14:creationId xmlns:p14="http://schemas.microsoft.com/office/powerpoint/2010/main" val="2771113623"/>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amp; Content">
    <p:spTree>
      <p:nvGrpSpPr>
        <p:cNvPr id="1" name=""/>
        <p:cNvGrpSpPr/>
        <p:nvPr/>
      </p:nvGrpSpPr>
      <p:grpSpPr>
        <a:xfrm>
          <a:off x="0" y="0"/>
          <a:ext cx="0" cy="0"/>
          <a:chOff x="0" y="0"/>
          <a:chExt cx="0" cy="0"/>
        </a:xfrm>
      </p:grpSpPr>
      <p:sp>
        <p:nvSpPr>
          <p:cNvPr id="2" name="Title 1"/>
          <p:cNvSpPr>
            <a:spLocks noGrp="1"/>
          </p:cNvSpPr>
          <p:nvPr>
            <p:ph type="title"/>
          </p:nvPr>
        </p:nvSpPr>
        <p:spPr>
          <a:xfrm>
            <a:off x="494445" y="1736800"/>
            <a:ext cx="2630033" cy="4229099"/>
          </a:xfrm>
        </p:spPr>
        <p:txBody>
          <a:bodyPr/>
          <a:lstStyle/>
          <a:p>
            <a:r>
              <a:rPr lang="en-US" dirty="0"/>
              <a:t>Click to edit Master title style</a:t>
            </a:r>
          </a:p>
        </p:txBody>
      </p:sp>
      <p:sp>
        <p:nvSpPr>
          <p:cNvPr id="5" name="Content Placeholder 4"/>
          <p:cNvSpPr>
            <a:spLocks noGrp="1"/>
          </p:cNvSpPr>
          <p:nvPr>
            <p:ph sz="quarter" idx="14"/>
          </p:nvPr>
        </p:nvSpPr>
        <p:spPr>
          <a:xfrm>
            <a:off x="3730948" y="1736801"/>
            <a:ext cx="8206780" cy="1524552"/>
          </a:xfrm>
        </p:spPr>
        <p:txBody>
          <a:bodyPr/>
          <a:lstStyle/>
          <a:p>
            <a:pPr lvl="0"/>
            <a:r>
              <a:rPr lang="en-US" dirty="0"/>
              <a:t>Click to edit Master text styles</a:t>
            </a:r>
          </a:p>
          <a:p>
            <a:pPr lvl="1"/>
            <a:r>
              <a:rPr lang="en-US" dirty="0"/>
              <a:t>Second level</a:t>
            </a:r>
          </a:p>
          <a:p>
            <a:pPr lvl="2"/>
            <a:r>
              <a:rPr lang="en-US" dirty="0"/>
              <a:t>Third level</a:t>
            </a:r>
          </a:p>
        </p:txBody>
      </p:sp>
      <p:sp>
        <p:nvSpPr>
          <p:cNvPr id="9" name="Text Placeholder 8"/>
          <p:cNvSpPr>
            <a:spLocks noGrp="1"/>
          </p:cNvSpPr>
          <p:nvPr>
            <p:ph type="body" sz="quarter" idx="15"/>
          </p:nvPr>
        </p:nvSpPr>
        <p:spPr>
          <a:xfrm>
            <a:off x="509555" y="513805"/>
            <a:ext cx="11428171" cy="729675"/>
          </a:xfrm>
        </p:spPr>
        <p:txBody>
          <a:bodyPr>
            <a:noAutofit/>
          </a:bodyPr>
          <a:lstStyle>
            <a:lvl1pPr marL="0" indent="0">
              <a:buNone/>
              <a:defRPr sz="4898"/>
            </a:lvl1pPr>
          </a:lstStyle>
          <a:p>
            <a:pPr lvl="0"/>
            <a:r>
              <a:rPr lang="en-US" dirty="0"/>
              <a:t>Click to edit Master text styles</a:t>
            </a:r>
          </a:p>
        </p:txBody>
      </p:sp>
    </p:spTree>
    <p:extLst>
      <p:ext uri="{BB962C8B-B14F-4D97-AF65-F5344CB8AC3E}">
        <p14:creationId xmlns:p14="http://schemas.microsoft.com/office/powerpoint/2010/main" val="324590952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gray">
          <a:xfrm>
            <a:off x="458332" y="6184087"/>
            <a:ext cx="1552931" cy="331014"/>
          </a:xfrm>
          <a:prstGeom prst="rect">
            <a:avLst/>
          </a:prstGeom>
        </p:spPr>
      </p:pic>
      <p:sp>
        <p:nvSpPr>
          <p:cNvPr id="3" name="Rectangle 2"/>
          <p:cNvSpPr/>
          <p:nvPr userDrawn="1"/>
        </p:nvSpPr>
        <p:spPr bwMode="gray">
          <a:xfrm>
            <a:off x="1082041" y="2626736"/>
            <a:ext cx="8220456" cy="68084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4" name="Rectangle 3"/>
          <p:cNvSpPr/>
          <p:nvPr userDrawn="1"/>
        </p:nvSpPr>
        <p:spPr bwMode="gray">
          <a:xfrm>
            <a:off x="0" y="2895601"/>
            <a:ext cx="8071105" cy="67481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5" name="Rectangle 4"/>
          <p:cNvSpPr/>
          <p:nvPr userDrawn="1"/>
        </p:nvSpPr>
        <p:spPr bwMode="gray">
          <a:xfrm>
            <a:off x="274638" y="3497265"/>
            <a:ext cx="8191183" cy="674814"/>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37640" y="2945272"/>
            <a:ext cx="4434849" cy="737618"/>
          </a:xfrm>
          <a:prstGeom prst="rect">
            <a:avLst/>
          </a:prstGeom>
        </p:spPr>
      </p:pic>
    </p:spTree>
    <p:extLst>
      <p:ext uri="{BB962C8B-B14F-4D97-AF65-F5344CB8AC3E}">
        <p14:creationId xmlns:p14="http://schemas.microsoft.com/office/powerpoint/2010/main" val="14676890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6"/>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9" y="479426"/>
            <a:ext cx="4960253"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1" name="Rectangle 10"/>
          <p:cNvSpPr/>
          <p:nvPr userDrawn="1"/>
        </p:nvSpPr>
        <p:spPr bwMode="gray">
          <a:xfrm>
            <a:off x="452528" y="665741"/>
            <a:ext cx="4943439" cy="93027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2" name="Rectangle 11"/>
          <p:cNvSpPr/>
          <p:nvPr userDrawn="1"/>
        </p:nvSpPr>
        <p:spPr bwMode="gray">
          <a:xfrm>
            <a:off x="7035838" y="3771579"/>
            <a:ext cx="4943439" cy="64007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3" name="Rectangle 12"/>
          <p:cNvSpPr/>
          <p:nvPr userDrawn="1"/>
        </p:nvSpPr>
        <p:spPr bwMode="gray">
          <a:xfrm>
            <a:off x="7198360" y="3937002"/>
            <a:ext cx="4963478" cy="954397"/>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4" name="Rectangle 13"/>
          <p:cNvSpPr/>
          <p:nvPr userDrawn="1"/>
        </p:nvSpPr>
        <p:spPr bwMode="gray">
          <a:xfrm>
            <a:off x="7035838" y="4791457"/>
            <a:ext cx="4943439" cy="1639825"/>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8" y="600047"/>
            <a:ext cx="10285899"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6" cy="1371600"/>
          </a:xfrm>
          <a:noFill/>
        </p:spPr>
        <p:txBody>
          <a:bodyPr vert="horz" wrap="square" lIns="146304" tIns="91440" rIns="146304" bIns="91440" rtlCol="0" anchor="t" anchorCtr="0">
            <a:noAutofit/>
          </a:bodyPr>
          <a:lstStyle>
            <a:lvl1pPr>
              <a:defRPr lang="en-US" sz="4399" spc="-100" baseline="0" dirty="0">
                <a:gradFill>
                  <a:gsLst>
                    <a:gs pos="0">
                      <a:schemeClr val="bg2">
                        <a:lumMod val="10000"/>
                      </a:schemeClr>
                    </a:gs>
                    <a:gs pos="100000">
                      <a:schemeClr val="bg2">
                        <a:lumMod val="10000"/>
                      </a:schemeClr>
                    </a:gs>
                  </a:gsLst>
                  <a:lin ang="5400000" scaled="0"/>
                </a:gradFill>
              </a:defRPr>
            </a:lvl1pPr>
          </a:lstStyle>
          <a:p>
            <a:pPr lvl="0"/>
            <a:r>
              <a:rPr lang="en-US" dirty="0"/>
              <a:t>Presentation title</a:t>
            </a:r>
          </a:p>
        </p:txBody>
      </p:sp>
      <p:sp>
        <p:nvSpPr>
          <p:cNvPr id="3" name="Text Placeholder 2"/>
          <p:cNvSpPr>
            <a:spLocks noGrp="1"/>
          </p:cNvSpPr>
          <p:nvPr>
            <p:ph type="body" sz="quarter" idx="14" hasCustomPrompt="1"/>
          </p:nvPr>
        </p:nvSpPr>
        <p:spPr bwMode="ltGray">
          <a:xfrm>
            <a:off x="1931886" y="4451264"/>
            <a:ext cx="8214227" cy="1371611"/>
          </a:xfrm>
        </p:spPr>
        <p:txBody>
          <a:bodyPr tIns="109728" bIns="109728">
            <a:noAutofit/>
          </a:bodyPr>
          <a:lstStyle>
            <a:lvl1pPr marL="0" indent="0">
              <a:spcBef>
                <a:spcPts val="0"/>
              </a:spcBef>
              <a:buNone/>
              <a:defRPr lang="en-US" sz="3199"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541" rtl="0" eaLnBrk="1" latinLnBrk="0" hangingPunct="1">
              <a:lnSpc>
                <a:spcPct val="90000"/>
              </a:lnSpc>
              <a:spcBef>
                <a:spcPct val="0"/>
              </a:spcBef>
              <a:buNone/>
            </a:pPr>
            <a:r>
              <a:rPr lang="en-US" dirty="0"/>
              <a:t>Speaker Name</a:t>
            </a:r>
          </a:p>
        </p:txBody>
      </p:sp>
      <p:pic>
        <p:nvPicPr>
          <p:cNvPr id="17" name="Picture 1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gray">
          <a:xfrm>
            <a:off x="11247439" y="479427"/>
            <a:ext cx="731838" cy="155994"/>
          </a:xfrm>
          <a:prstGeom prst="rect">
            <a:avLst/>
          </a:prstGeom>
        </p:spPr>
      </p:pic>
    </p:spTree>
    <p:extLst>
      <p:ext uri="{BB962C8B-B14F-4D97-AF65-F5344CB8AC3E}">
        <p14:creationId xmlns:p14="http://schemas.microsoft.com/office/powerpoint/2010/main" val="2571438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3.01861E-6 L 4.30431E-6 -3.01861E-6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3.01861E-6 L 4.30431E-6 -3.01861E-6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70"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5"/>
            <a:ext cx="10058401" cy="1829593"/>
          </a:xfrm>
          <a:noFill/>
        </p:spPr>
        <p:txBody>
          <a:bodyPr lIns="182880" tIns="146304" rIns="182880" bIns="146304">
            <a:noAutofit/>
          </a:bodyPr>
          <a:lstStyle>
            <a:lvl1pPr marL="0" indent="0">
              <a:spcBef>
                <a:spcPts val="0"/>
              </a:spcBef>
              <a:buNone/>
              <a:defRPr sz="3599" spc="0" baseline="0">
                <a:gradFill>
                  <a:gsLst>
                    <a:gs pos="91241">
                      <a:schemeClr val="tx1"/>
                    </a:gs>
                    <a:gs pos="57000">
                      <a:schemeClr val="tx1"/>
                    </a:gs>
                    <a:gs pos="18000">
                      <a:schemeClr val="tx1"/>
                    </a:gs>
                  </a:gsLst>
                  <a:lin ang="5400000" scaled="0"/>
                </a:gradFill>
                <a:latin typeface="+mj-lt"/>
              </a:defRPr>
            </a:lvl1pPr>
          </a:lstStyle>
          <a:p>
            <a:pPr lvl="0"/>
            <a:r>
              <a:rPr lang="en-US" dirty="0"/>
              <a:t>Speaker Name</a:t>
            </a:r>
          </a:p>
        </p:txBody>
      </p:sp>
      <p:sp>
        <p:nvSpPr>
          <p:cNvPr id="12" name="Rectangle 11"/>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3" name="Rectangle 12"/>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4" name="Rectangle 13"/>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38225059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6"/>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70"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hasCustomPrompt="1"/>
          </p:nvPr>
        </p:nvSpPr>
        <p:spPr>
          <a:xfrm>
            <a:off x="274639" y="1209974"/>
            <a:ext cx="10056812" cy="2751698"/>
          </a:xfrm>
          <a:noFill/>
        </p:spPr>
        <p:txBody>
          <a:bodyPr tIns="91440" bIns="91440" anchor="t" anchorCtr="0"/>
          <a:lstStyle>
            <a:lvl1pPr>
              <a:defRPr sz="7198" spc="-100" baseline="0">
                <a:gradFill>
                  <a:gsLst>
                    <a:gs pos="91241">
                      <a:schemeClr val="tx1"/>
                    </a:gs>
                    <a:gs pos="57000">
                      <a:schemeClr val="tx1"/>
                    </a:gs>
                    <a:gs pos="18000">
                      <a:schemeClr val="tx1"/>
                    </a:gs>
                  </a:gsLst>
                  <a:lin ang="5400000" scaled="0"/>
                </a:gradFill>
              </a:defRPr>
            </a:lvl1pPr>
          </a:lstStyle>
          <a:p>
            <a:r>
              <a:rPr lang="en-US" dirty="0"/>
              <a:t>Video title</a:t>
            </a:r>
          </a:p>
        </p:txBody>
      </p:sp>
      <p:sp>
        <p:nvSpPr>
          <p:cNvPr id="8" name="Rectangle 7"/>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9" name="Rectangle 8"/>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0" name="Rectangle 9"/>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35654619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a:t>Section title</a:t>
            </a:r>
          </a:p>
        </p:txBody>
      </p:sp>
      <p:sp>
        <p:nvSpPr>
          <p:cNvPr id="5" name="Rectangle 4"/>
          <p:cNvSpPr/>
          <p:nvPr userDrawn="1"/>
        </p:nvSpPr>
        <p:spPr bwMode="gray">
          <a:xfrm>
            <a:off x="693870" y="479426"/>
            <a:ext cx="3251060"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6" name="Rectangle 5"/>
          <p:cNvSpPr/>
          <p:nvPr userDrawn="1"/>
        </p:nvSpPr>
        <p:spPr bwMode="gray">
          <a:xfrm>
            <a:off x="-28617" y="601541"/>
            <a:ext cx="3240041" cy="60972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8" name="Rectangle 7"/>
          <p:cNvSpPr/>
          <p:nvPr userDrawn="1"/>
        </p:nvSpPr>
        <p:spPr bwMode="gray">
          <a:xfrm flipH="1">
            <a:off x="6675438" y="5741678"/>
            <a:ext cx="5090930" cy="421649"/>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9" name="Rectangle 8"/>
          <p:cNvSpPr/>
          <p:nvPr userDrawn="1"/>
        </p:nvSpPr>
        <p:spPr bwMode="gray">
          <a:xfrm flipH="1">
            <a:off x="7438038" y="5910385"/>
            <a:ext cx="4998437"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
        <p:nvSpPr>
          <p:cNvPr id="10" name="Rectangle 9"/>
          <p:cNvSpPr/>
          <p:nvPr userDrawn="1"/>
        </p:nvSpPr>
        <p:spPr bwMode="gray">
          <a:xfrm flipH="1">
            <a:off x="7193593" y="6282994"/>
            <a:ext cx="5072800" cy="417913"/>
          </a:xfrm>
          <a:prstGeom prst="rect">
            <a:avLst/>
          </a:prstGeom>
          <a:solidFill>
            <a:srgbClr val="785393">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7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gradFill>
                <a:gsLst>
                  <a:gs pos="0">
                    <a:srgbClr val="505050">
                      <a:lumMod val="50000"/>
                    </a:srgbClr>
                  </a:gs>
                  <a:gs pos="100000">
                    <a:srgbClr val="505050">
                      <a:lumMod val="50000"/>
                    </a:srgbClr>
                  </a:gs>
                </a:gsLst>
                <a:lin ang="5400000" scaled="0"/>
              </a:gradFill>
              <a:effectLst/>
              <a:uLnTx/>
              <a:uFillTx/>
              <a:latin typeface="Segoe UI"/>
              <a:ea typeface="+mn-ea"/>
              <a:cs typeface="+mn-cs"/>
            </a:endParaRPr>
          </a:p>
        </p:txBody>
      </p:sp>
    </p:spTree>
    <p:extLst>
      <p:ext uri="{BB962C8B-B14F-4D97-AF65-F5344CB8AC3E}">
        <p14:creationId xmlns:p14="http://schemas.microsoft.com/office/powerpoint/2010/main" val="8281256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defRPr sz="8799" spc="-100" baseline="0">
                <a:gradFill>
                  <a:gsLst>
                    <a:gs pos="91241">
                      <a:schemeClr val="tx1"/>
                    </a:gs>
                    <a:gs pos="57000">
                      <a:schemeClr val="tx1"/>
                    </a:gs>
                    <a:gs pos="1800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8111903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lgn="l" defTabSz="932541"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67005192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2"/>
            <a:ext cx="11887200" cy="1831976"/>
          </a:xfrm>
          <a:noFill/>
        </p:spPr>
        <p:txBody>
          <a:bodyPr tIns="91440" bIns="91440" anchor="t" anchorCtr="0"/>
          <a:lstStyle>
            <a:lvl1pPr algn="l" defTabSz="932541" rtl="0" eaLnBrk="1" latinLnBrk="0" hangingPunct="1">
              <a:lnSpc>
                <a:spcPct val="90000"/>
              </a:lnSpc>
              <a:spcBef>
                <a:spcPct val="0"/>
              </a:spcBef>
              <a:buNone/>
              <a:defRPr lang="en-US" sz="8799"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7521583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8" indent="0">
              <a:buNone/>
              <a:defRPr sz="2000"/>
            </a:lvl2pPr>
            <a:lvl3pPr marL="223789" indent="0">
              <a:buNone/>
              <a:defRPr sz="2000"/>
            </a:lvl3pPr>
            <a:lvl4pPr marL="476147" indent="0">
              <a:buNone/>
              <a:defRPr sz="1800"/>
            </a:lvl4pPr>
            <a:lvl5pPr marL="739615" indent="0">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04523950"/>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2"/>
                    </a:gs>
                    <a:gs pos="39000">
                      <a:schemeClr val="tx2"/>
                    </a:gs>
                  </a:gsLst>
                  <a:lin ang="5400000" scaled="0"/>
                </a:gradFill>
              </a:defRPr>
            </a:lvl1pPr>
            <a:lvl2pPr marL="28568" indent="0">
              <a:buNone/>
              <a:defRPr sz="2000"/>
            </a:lvl2pPr>
            <a:lvl3pPr marL="223789" indent="0">
              <a:buNone/>
              <a:defRPr sz="2000"/>
            </a:lvl3pPr>
            <a:lvl4pPr marL="476147" indent="0">
              <a:buNone/>
              <a:defRPr sz="1800"/>
            </a:lvl4pPr>
            <a:lvl5pPr marL="739615" indent="0">
              <a:buNone/>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25668588"/>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69288"/>
          </a:xfrm>
        </p:spPr>
        <p:txBody>
          <a:bodyPr>
            <a:spAutoFit/>
          </a:bodyPr>
          <a:lstStyle>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58381738"/>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269288"/>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7878937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theme" Target="../theme/theme4.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theme" Target="../theme/theme5.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theme" Target="../theme/theme6.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image" Target="../media/image1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3" Type="http://schemas.openxmlformats.org/officeDocument/2006/relationships/slideLayout" Target="../slideLayouts/slideLayout146.xml"/><Relationship Id="rId21" Type="http://schemas.openxmlformats.org/officeDocument/2006/relationships/slideLayout" Target="../slideLayouts/slideLayout164.xml"/><Relationship Id="rId7" Type="http://schemas.openxmlformats.org/officeDocument/2006/relationships/slideLayout" Target="../slideLayouts/slideLayout150.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0" Type="http://schemas.openxmlformats.org/officeDocument/2006/relationships/slideLayout" Target="../slideLayouts/slideLayout163.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23" Type="http://schemas.openxmlformats.org/officeDocument/2006/relationships/theme" Target="../theme/theme7.xml"/><Relationship Id="rId10" Type="http://schemas.openxmlformats.org/officeDocument/2006/relationships/slideLayout" Target="../slideLayouts/slideLayout153.xml"/><Relationship Id="rId19" Type="http://schemas.openxmlformats.org/officeDocument/2006/relationships/slideLayout" Target="../slideLayouts/slideLayout162.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 Id="rId22" Type="http://schemas.openxmlformats.org/officeDocument/2006/relationships/slideLayout" Target="../slideLayouts/slideLayout16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theme" Target="../theme/theme8.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2"/>
            <a:ext cx="11887199" cy="2133996"/>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p:nvPicPr>
        <p:blipFill>
          <a:blip r:embed="rId27"/>
          <a:stretch>
            <a:fillRect/>
          </a:stretch>
        </p:blipFill>
        <p:spPr>
          <a:xfrm rot="5400000">
            <a:off x="9393900" y="3050514"/>
            <a:ext cx="6995160" cy="894134"/>
          </a:xfrm>
          <a:prstGeom prst="rect">
            <a:avLst/>
          </a:prstGeom>
        </p:spPr>
      </p:pic>
      <p:sp>
        <p:nvSpPr>
          <p:cNvPr id="3" name="Slide Number Placeholder 2"/>
          <p:cNvSpPr>
            <a:spLocks noGrp="1"/>
          </p:cNvSpPr>
          <p:nvPr>
            <p:ph type="sldNum" sz="quarter" idx="4"/>
          </p:nvPr>
        </p:nvSpPr>
        <p:spPr>
          <a:xfrm>
            <a:off x="8783260" y="6482890"/>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75"/>
            <a:fld id="{29249C0C-0131-4291-9F05-67C6A033FD7C}" type="slidenum">
              <a:rPr lang="en-IN" smtClean="0">
                <a:solidFill>
                  <a:srgbClr val="505050">
                    <a:tint val="75000"/>
                  </a:srgbClr>
                </a:solidFill>
              </a:rPr>
              <a:pPr defTabSz="932575"/>
              <a:t>‹#›</a:t>
            </a:fld>
            <a:endParaRPr lang="en-IN">
              <a:solidFill>
                <a:srgbClr val="505050">
                  <a:tint val="75000"/>
                </a:srgbClr>
              </a:solidFill>
            </a:endParaRPr>
          </a:p>
        </p:txBody>
      </p:sp>
    </p:spTree>
    <p:extLst>
      <p:ext uri="{BB962C8B-B14F-4D97-AF65-F5344CB8AC3E}">
        <p14:creationId xmlns:p14="http://schemas.microsoft.com/office/powerpoint/2010/main" val="1137351393"/>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 id="2147484388" r:id="rId22"/>
    <p:sldLayoutId id="2147484389" r:id="rId23"/>
    <p:sldLayoutId id="2147484390" r:id="rId24"/>
    <p:sldLayoutId id="2147484391" r:id="rId25"/>
  </p:sldLayoutIdLst>
  <p:transition>
    <p:fade/>
  </p:transition>
  <p:hf hdr="0" ftr="0" dt="0"/>
  <p:txStyles>
    <p:titleStyle>
      <a:lvl1pPr algn="l" defTabSz="932541"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7" marR="0" indent="-342827" algn="l" defTabSz="932541"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4073" marR="0" indent="-241248" algn="l" defTabSz="93254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28" marR="0" indent="-228551" algn="l" defTabSz="93254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79" marR="0" indent="-228551" algn="l" defTabSz="93254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29" marR="0" indent="-228551" algn="l" defTabSz="93254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487"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758"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29"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00"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41" rtl="0" eaLnBrk="1" latinLnBrk="0" hangingPunct="1">
        <a:defRPr sz="1800" kern="1200">
          <a:solidFill>
            <a:schemeClr val="tx1"/>
          </a:solidFill>
          <a:latin typeface="+mn-lt"/>
          <a:ea typeface="+mn-ea"/>
          <a:cs typeface="+mn-cs"/>
        </a:defRPr>
      </a:lvl1pPr>
      <a:lvl2pPr marL="466270" algn="l" defTabSz="932541" rtl="0" eaLnBrk="1" latinLnBrk="0" hangingPunct="1">
        <a:defRPr sz="1800" kern="1200">
          <a:solidFill>
            <a:schemeClr val="tx1"/>
          </a:solidFill>
          <a:latin typeface="+mn-lt"/>
          <a:ea typeface="+mn-ea"/>
          <a:cs typeface="+mn-cs"/>
        </a:defRPr>
      </a:lvl2pPr>
      <a:lvl3pPr marL="932541" algn="l" defTabSz="932541" rtl="0" eaLnBrk="1" latinLnBrk="0" hangingPunct="1">
        <a:defRPr sz="1800" kern="1200">
          <a:solidFill>
            <a:schemeClr val="tx1"/>
          </a:solidFill>
          <a:latin typeface="+mn-lt"/>
          <a:ea typeface="+mn-ea"/>
          <a:cs typeface="+mn-cs"/>
        </a:defRPr>
      </a:lvl3pPr>
      <a:lvl4pPr marL="1398811" algn="l" defTabSz="932541" rtl="0" eaLnBrk="1" latinLnBrk="0" hangingPunct="1">
        <a:defRPr sz="1800" kern="1200">
          <a:solidFill>
            <a:schemeClr val="tx1"/>
          </a:solidFill>
          <a:latin typeface="+mn-lt"/>
          <a:ea typeface="+mn-ea"/>
          <a:cs typeface="+mn-cs"/>
        </a:defRPr>
      </a:lvl4pPr>
      <a:lvl5pPr marL="1865082" algn="l" defTabSz="932541" rtl="0" eaLnBrk="1" latinLnBrk="0" hangingPunct="1">
        <a:defRPr sz="1800" kern="1200">
          <a:solidFill>
            <a:schemeClr val="tx1"/>
          </a:solidFill>
          <a:latin typeface="+mn-lt"/>
          <a:ea typeface="+mn-ea"/>
          <a:cs typeface="+mn-cs"/>
        </a:defRPr>
      </a:lvl5pPr>
      <a:lvl6pPr marL="2331352" algn="l" defTabSz="932541" rtl="0" eaLnBrk="1" latinLnBrk="0" hangingPunct="1">
        <a:defRPr sz="1800" kern="1200">
          <a:solidFill>
            <a:schemeClr val="tx1"/>
          </a:solidFill>
          <a:latin typeface="+mn-lt"/>
          <a:ea typeface="+mn-ea"/>
          <a:cs typeface="+mn-cs"/>
        </a:defRPr>
      </a:lvl6pPr>
      <a:lvl7pPr marL="2797622" algn="l" defTabSz="932541" rtl="0" eaLnBrk="1" latinLnBrk="0" hangingPunct="1">
        <a:defRPr sz="1800" kern="1200">
          <a:solidFill>
            <a:schemeClr val="tx1"/>
          </a:solidFill>
          <a:latin typeface="+mn-lt"/>
          <a:ea typeface="+mn-ea"/>
          <a:cs typeface="+mn-cs"/>
        </a:defRPr>
      </a:lvl7pPr>
      <a:lvl8pPr marL="3263893" algn="l" defTabSz="932541" rtl="0" eaLnBrk="1" latinLnBrk="0" hangingPunct="1">
        <a:defRPr sz="1800" kern="1200">
          <a:solidFill>
            <a:schemeClr val="tx1"/>
          </a:solidFill>
          <a:latin typeface="+mn-lt"/>
          <a:ea typeface="+mn-ea"/>
          <a:cs typeface="+mn-cs"/>
        </a:defRPr>
      </a:lvl8pPr>
      <a:lvl9pPr marL="3730164" algn="l" defTabSz="932541"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2"/>
            <a:ext cx="11887199" cy="226928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5" y="1944336"/>
            <a:ext cx="4298020" cy="409351"/>
          </a:xfrm>
          <a:prstGeom prst="rect">
            <a:avLst/>
          </a:prstGeom>
        </p:spPr>
      </p:pic>
    </p:spTree>
    <p:extLst>
      <p:ext uri="{BB962C8B-B14F-4D97-AF65-F5344CB8AC3E}">
        <p14:creationId xmlns:p14="http://schemas.microsoft.com/office/powerpoint/2010/main" val="3972103506"/>
      </p:ext>
    </p:extLst>
  </p:cSld>
  <p:clrMap bg1="lt1" tx1="dk1" bg2="lt2" tx2="dk2" accent1="accent1" accent2="accent2" accent3="accent3" accent4="accent4" accent5="accent5" accent6="accent6" hlink="hlink" folHlink="folHlink"/>
  <p:sldLayoutIdLst>
    <p:sldLayoutId id="2147484405" r:id="rId1"/>
    <p:sldLayoutId id="2147484406" r:id="rId2"/>
    <p:sldLayoutId id="2147484407" r:id="rId3"/>
    <p:sldLayoutId id="2147484408" r:id="rId4"/>
    <p:sldLayoutId id="2147484409" r:id="rId5"/>
    <p:sldLayoutId id="2147484410" r:id="rId6"/>
    <p:sldLayoutId id="2147484411" r:id="rId7"/>
    <p:sldLayoutId id="2147484412" r:id="rId8"/>
    <p:sldLayoutId id="2147484413" r:id="rId9"/>
    <p:sldLayoutId id="2147484414" r:id="rId10"/>
    <p:sldLayoutId id="2147484415" r:id="rId11"/>
    <p:sldLayoutId id="2147484416" r:id="rId12"/>
    <p:sldLayoutId id="2147484417" r:id="rId13"/>
    <p:sldLayoutId id="2147484418" r:id="rId14"/>
    <p:sldLayoutId id="2147484419" r:id="rId15"/>
    <p:sldLayoutId id="2147484420" r:id="rId16"/>
    <p:sldLayoutId id="2147484421" r:id="rId17"/>
    <p:sldLayoutId id="2147484422" r:id="rId18"/>
    <p:sldLayoutId id="2147484423" r:id="rId19"/>
    <p:sldLayoutId id="2147484424" r:id="rId20"/>
    <p:sldLayoutId id="2147484425" r:id="rId21"/>
    <p:sldLayoutId id="2147484426" r:id="rId22"/>
    <p:sldLayoutId id="2147484427" r:id="rId23"/>
    <p:sldLayoutId id="2147484428" r:id="rId24"/>
    <p:sldLayoutId id="2147484429" r:id="rId25"/>
    <p:sldLayoutId id="2147484430" r:id="rId26"/>
    <p:sldLayoutId id="2147484431" r:id="rId27"/>
    <p:sldLayoutId id="2147484432" r:id="rId28"/>
  </p:sldLayoutIdLst>
  <p:transition>
    <p:fade/>
  </p:transition>
  <p:txStyles>
    <p:titleStyle>
      <a:lvl1pPr algn="l" defTabSz="932541"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7" marR="0" indent="-342827"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8" kern="1200" spc="0" baseline="0">
          <a:gradFill>
            <a:gsLst>
              <a:gs pos="1250">
                <a:schemeClr val="tx1"/>
              </a:gs>
              <a:gs pos="100000">
                <a:schemeClr val="tx1"/>
              </a:gs>
            </a:gsLst>
            <a:lin ang="5400000" scaled="0"/>
          </a:gradFill>
          <a:latin typeface="+mj-lt"/>
          <a:ea typeface="+mn-ea"/>
          <a:cs typeface="+mn-cs"/>
        </a:defRPr>
      </a:lvl1pPr>
      <a:lvl2pPr marL="584073" marR="0" indent="-241248"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28"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479"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29"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487"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758"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29"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00"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41" rtl="0" eaLnBrk="1" latinLnBrk="0" hangingPunct="1">
        <a:defRPr sz="1800" kern="1200">
          <a:solidFill>
            <a:schemeClr val="tx1"/>
          </a:solidFill>
          <a:latin typeface="+mn-lt"/>
          <a:ea typeface="+mn-ea"/>
          <a:cs typeface="+mn-cs"/>
        </a:defRPr>
      </a:lvl1pPr>
      <a:lvl2pPr marL="466270" algn="l" defTabSz="932541" rtl="0" eaLnBrk="1" latinLnBrk="0" hangingPunct="1">
        <a:defRPr sz="1800" kern="1200">
          <a:solidFill>
            <a:schemeClr val="tx1"/>
          </a:solidFill>
          <a:latin typeface="+mn-lt"/>
          <a:ea typeface="+mn-ea"/>
          <a:cs typeface="+mn-cs"/>
        </a:defRPr>
      </a:lvl2pPr>
      <a:lvl3pPr marL="932541" algn="l" defTabSz="932541" rtl="0" eaLnBrk="1" latinLnBrk="0" hangingPunct="1">
        <a:defRPr sz="1800" kern="1200">
          <a:solidFill>
            <a:schemeClr val="tx1"/>
          </a:solidFill>
          <a:latin typeface="+mn-lt"/>
          <a:ea typeface="+mn-ea"/>
          <a:cs typeface="+mn-cs"/>
        </a:defRPr>
      </a:lvl3pPr>
      <a:lvl4pPr marL="1398811" algn="l" defTabSz="932541" rtl="0" eaLnBrk="1" latinLnBrk="0" hangingPunct="1">
        <a:defRPr sz="1800" kern="1200">
          <a:solidFill>
            <a:schemeClr val="tx1"/>
          </a:solidFill>
          <a:latin typeface="+mn-lt"/>
          <a:ea typeface="+mn-ea"/>
          <a:cs typeface="+mn-cs"/>
        </a:defRPr>
      </a:lvl4pPr>
      <a:lvl5pPr marL="1865082" algn="l" defTabSz="932541" rtl="0" eaLnBrk="1" latinLnBrk="0" hangingPunct="1">
        <a:defRPr sz="1800" kern="1200">
          <a:solidFill>
            <a:schemeClr val="tx1"/>
          </a:solidFill>
          <a:latin typeface="+mn-lt"/>
          <a:ea typeface="+mn-ea"/>
          <a:cs typeface="+mn-cs"/>
        </a:defRPr>
      </a:lvl5pPr>
      <a:lvl6pPr marL="2331352" algn="l" defTabSz="932541" rtl="0" eaLnBrk="1" latinLnBrk="0" hangingPunct="1">
        <a:defRPr sz="1800" kern="1200">
          <a:solidFill>
            <a:schemeClr val="tx1"/>
          </a:solidFill>
          <a:latin typeface="+mn-lt"/>
          <a:ea typeface="+mn-ea"/>
          <a:cs typeface="+mn-cs"/>
        </a:defRPr>
      </a:lvl6pPr>
      <a:lvl7pPr marL="2797622" algn="l" defTabSz="932541" rtl="0" eaLnBrk="1" latinLnBrk="0" hangingPunct="1">
        <a:defRPr sz="1800" kern="1200">
          <a:solidFill>
            <a:schemeClr val="tx1"/>
          </a:solidFill>
          <a:latin typeface="+mn-lt"/>
          <a:ea typeface="+mn-ea"/>
          <a:cs typeface="+mn-cs"/>
        </a:defRPr>
      </a:lvl7pPr>
      <a:lvl8pPr marL="3263893" algn="l" defTabSz="932541" rtl="0" eaLnBrk="1" latinLnBrk="0" hangingPunct="1">
        <a:defRPr sz="1800" kern="1200">
          <a:solidFill>
            <a:schemeClr val="tx1"/>
          </a:solidFill>
          <a:latin typeface="+mn-lt"/>
          <a:ea typeface="+mn-ea"/>
          <a:cs typeface="+mn-cs"/>
        </a:defRPr>
      </a:lvl8pPr>
      <a:lvl9pPr marL="3730164" algn="l" defTabSz="932541"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2"/>
            <a:ext cx="11887199" cy="2269288"/>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5" y="1944336"/>
            <a:ext cx="4298020" cy="409351"/>
          </a:xfrm>
          <a:prstGeom prst="rect">
            <a:avLst/>
          </a:prstGeom>
        </p:spPr>
      </p:pic>
    </p:spTree>
    <p:extLst>
      <p:ext uri="{BB962C8B-B14F-4D97-AF65-F5344CB8AC3E}">
        <p14:creationId xmlns:p14="http://schemas.microsoft.com/office/powerpoint/2010/main" val="328427427"/>
      </p:ext>
    </p:extLst>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 id="2147484445" r:id="rId12"/>
    <p:sldLayoutId id="2147484446" r:id="rId13"/>
    <p:sldLayoutId id="2147484447" r:id="rId14"/>
    <p:sldLayoutId id="2147484448" r:id="rId15"/>
    <p:sldLayoutId id="2147484449" r:id="rId16"/>
    <p:sldLayoutId id="2147484450" r:id="rId17"/>
    <p:sldLayoutId id="2147484451" r:id="rId18"/>
    <p:sldLayoutId id="2147484452" r:id="rId19"/>
    <p:sldLayoutId id="2147484453" r:id="rId20"/>
    <p:sldLayoutId id="2147484454" r:id="rId21"/>
    <p:sldLayoutId id="2147484455" r:id="rId22"/>
    <p:sldLayoutId id="2147484456" r:id="rId23"/>
    <p:sldLayoutId id="2147484457" r:id="rId24"/>
    <p:sldLayoutId id="2147484458" r:id="rId25"/>
    <p:sldLayoutId id="2147484459" r:id="rId26"/>
    <p:sldLayoutId id="2147484460" r:id="rId27"/>
    <p:sldLayoutId id="2147484461" r:id="rId28"/>
  </p:sldLayoutIdLst>
  <p:transition>
    <p:fade/>
  </p:transition>
  <p:txStyles>
    <p:titleStyle>
      <a:lvl1pPr algn="l" defTabSz="932541"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27" marR="0" indent="-342827"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98" kern="1200" spc="0" baseline="0">
          <a:gradFill>
            <a:gsLst>
              <a:gs pos="1250">
                <a:schemeClr val="tx1"/>
              </a:gs>
              <a:gs pos="100000">
                <a:schemeClr val="tx1"/>
              </a:gs>
            </a:gsLst>
            <a:lin ang="5400000" scaled="0"/>
          </a:gradFill>
          <a:latin typeface="+mj-lt"/>
          <a:ea typeface="+mn-ea"/>
          <a:cs typeface="+mn-cs"/>
        </a:defRPr>
      </a:lvl1pPr>
      <a:lvl2pPr marL="584073" marR="0" indent="-241248"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28"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479"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029" marR="0" indent="-228551" algn="l" defTabSz="932541"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4487"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758"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29"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00" indent="-233136" algn="l" defTabSz="93254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41" rtl="0" eaLnBrk="1" latinLnBrk="0" hangingPunct="1">
        <a:defRPr sz="1800" kern="1200">
          <a:solidFill>
            <a:schemeClr val="tx1"/>
          </a:solidFill>
          <a:latin typeface="+mn-lt"/>
          <a:ea typeface="+mn-ea"/>
          <a:cs typeface="+mn-cs"/>
        </a:defRPr>
      </a:lvl1pPr>
      <a:lvl2pPr marL="466270" algn="l" defTabSz="932541" rtl="0" eaLnBrk="1" latinLnBrk="0" hangingPunct="1">
        <a:defRPr sz="1800" kern="1200">
          <a:solidFill>
            <a:schemeClr val="tx1"/>
          </a:solidFill>
          <a:latin typeface="+mn-lt"/>
          <a:ea typeface="+mn-ea"/>
          <a:cs typeface="+mn-cs"/>
        </a:defRPr>
      </a:lvl2pPr>
      <a:lvl3pPr marL="932541" algn="l" defTabSz="932541" rtl="0" eaLnBrk="1" latinLnBrk="0" hangingPunct="1">
        <a:defRPr sz="1800" kern="1200">
          <a:solidFill>
            <a:schemeClr val="tx1"/>
          </a:solidFill>
          <a:latin typeface="+mn-lt"/>
          <a:ea typeface="+mn-ea"/>
          <a:cs typeface="+mn-cs"/>
        </a:defRPr>
      </a:lvl3pPr>
      <a:lvl4pPr marL="1398811" algn="l" defTabSz="932541" rtl="0" eaLnBrk="1" latinLnBrk="0" hangingPunct="1">
        <a:defRPr sz="1800" kern="1200">
          <a:solidFill>
            <a:schemeClr val="tx1"/>
          </a:solidFill>
          <a:latin typeface="+mn-lt"/>
          <a:ea typeface="+mn-ea"/>
          <a:cs typeface="+mn-cs"/>
        </a:defRPr>
      </a:lvl4pPr>
      <a:lvl5pPr marL="1865082" algn="l" defTabSz="932541" rtl="0" eaLnBrk="1" latinLnBrk="0" hangingPunct="1">
        <a:defRPr sz="1800" kern="1200">
          <a:solidFill>
            <a:schemeClr val="tx1"/>
          </a:solidFill>
          <a:latin typeface="+mn-lt"/>
          <a:ea typeface="+mn-ea"/>
          <a:cs typeface="+mn-cs"/>
        </a:defRPr>
      </a:lvl5pPr>
      <a:lvl6pPr marL="2331352" algn="l" defTabSz="932541" rtl="0" eaLnBrk="1" latinLnBrk="0" hangingPunct="1">
        <a:defRPr sz="1800" kern="1200">
          <a:solidFill>
            <a:schemeClr val="tx1"/>
          </a:solidFill>
          <a:latin typeface="+mn-lt"/>
          <a:ea typeface="+mn-ea"/>
          <a:cs typeface="+mn-cs"/>
        </a:defRPr>
      </a:lvl6pPr>
      <a:lvl7pPr marL="2797622" algn="l" defTabSz="932541" rtl="0" eaLnBrk="1" latinLnBrk="0" hangingPunct="1">
        <a:defRPr sz="1800" kern="1200">
          <a:solidFill>
            <a:schemeClr val="tx1"/>
          </a:solidFill>
          <a:latin typeface="+mn-lt"/>
          <a:ea typeface="+mn-ea"/>
          <a:cs typeface="+mn-cs"/>
        </a:defRPr>
      </a:lvl7pPr>
      <a:lvl8pPr marL="3263893" algn="l" defTabSz="932541" rtl="0" eaLnBrk="1" latinLnBrk="0" hangingPunct="1">
        <a:defRPr sz="1800" kern="1200">
          <a:solidFill>
            <a:schemeClr val="tx1"/>
          </a:solidFill>
          <a:latin typeface="+mn-lt"/>
          <a:ea typeface="+mn-ea"/>
          <a:cs typeface="+mn-cs"/>
        </a:defRPr>
      </a:lvl8pPr>
      <a:lvl9pPr marL="3730164" algn="l" defTabSz="932541"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9705262"/>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 id="2147484474" r:id="rId12"/>
    <p:sldLayoutId id="2147484475" r:id="rId13"/>
    <p:sldLayoutId id="2147484476" r:id="rId14"/>
    <p:sldLayoutId id="2147484477" r:id="rId15"/>
    <p:sldLayoutId id="2147484478" r:id="rId16"/>
    <p:sldLayoutId id="2147484479" r:id="rId17"/>
    <p:sldLayoutId id="2147484480" r:id="rId18"/>
    <p:sldLayoutId id="2147484481" r:id="rId19"/>
    <p:sldLayoutId id="2147484482" r:id="rId20"/>
    <p:sldLayoutId id="2147484483" r:id="rId21"/>
    <p:sldLayoutId id="2147484484"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941611976"/>
      </p:ext>
    </p:extLst>
  </p:cSld>
  <p:clrMap bg1="lt1" tx1="dk1" bg2="lt2" tx2="dk2" accent1="accent1" accent2="accent2" accent3="accent3" accent4="accent4" accent5="accent5" accent6="accent6" hlink="hlink" folHlink="folHlink"/>
  <p:sldLayoutIdLst>
    <p:sldLayoutId id="2147484486" r:id="rId1"/>
    <p:sldLayoutId id="2147484487" r:id="rId2"/>
    <p:sldLayoutId id="2147484488" r:id="rId3"/>
    <p:sldLayoutId id="2147484489" r:id="rId4"/>
    <p:sldLayoutId id="2147484490" r:id="rId5"/>
    <p:sldLayoutId id="2147484491" r:id="rId6"/>
    <p:sldLayoutId id="2147484492" r:id="rId7"/>
    <p:sldLayoutId id="2147484493" r:id="rId8"/>
    <p:sldLayoutId id="2147484494" r:id="rId9"/>
    <p:sldLayoutId id="2147484495" r:id="rId10"/>
    <p:sldLayoutId id="2147484496" r:id="rId11"/>
    <p:sldLayoutId id="2147484497" r:id="rId12"/>
    <p:sldLayoutId id="2147484498" r:id="rId13"/>
    <p:sldLayoutId id="2147484499" r:id="rId14"/>
    <p:sldLayoutId id="2147484500" r:id="rId15"/>
    <p:sldLayoutId id="2147484501" r:id="rId16"/>
    <p:sldLayoutId id="2147484502" r:id="rId17"/>
    <p:sldLayoutId id="2147484503" r:id="rId18"/>
    <p:sldLayoutId id="2147484504" r:id="rId19"/>
    <p:sldLayoutId id="2147484505" r:id="rId20"/>
    <p:sldLayoutId id="2147484506" r:id="rId21"/>
    <p:sldLayoutId id="2147484507"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3.xml"/><Relationship Id="rId4" Type="http://schemas.openxmlformats.org/officeDocument/2006/relationships/image" Target="../media/image35.jpe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3.xml"/><Relationship Id="rId5" Type="http://schemas.openxmlformats.org/officeDocument/2006/relationships/image" Target="../media/image37.gif"/><Relationship Id="rId4" Type="http://schemas.openxmlformats.org/officeDocument/2006/relationships/image" Target="../media/image36.jpe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3.xml"/><Relationship Id="rId6" Type="http://schemas.openxmlformats.org/officeDocument/2006/relationships/image" Target="../media/image38.png"/><Relationship Id="rId5" Type="http://schemas.openxmlformats.org/officeDocument/2006/relationships/image" Target="../media/image37.gif"/><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73.xml"/><Relationship Id="rId6" Type="http://schemas.openxmlformats.org/officeDocument/2006/relationships/image" Target="../media/image37.gif"/><Relationship Id="rId5" Type="http://schemas.openxmlformats.org/officeDocument/2006/relationships/image" Target="../media/image36.jpe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hyperlink" Target="http://aka.ms/O365VideoAPI" TargetMode="External"/><Relationship Id="rId2" Type="http://schemas.openxmlformats.org/officeDocument/2006/relationships/notesSlide" Target="../notesSlides/notesSlide9.xml"/><Relationship Id="rId1" Type="http://schemas.openxmlformats.org/officeDocument/2006/relationships/slideLayout" Target="../slideLayouts/slideLayout79.xml"/><Relationship Id="rId6" Type="http://schemas.openxmlformats.org/officeDocument/2006/relationships/image" Target="../media/image32.png"/><Relationship Id="rId5" Type="http://schemas.openxmlformats.org/officeDocument/2006/relationships/image" Target="../media/image41.png"/><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0.xml"/><Relationship Id="rId1" Type="http://schemas.openxmlformats.org/officeDocument/2006/relationships/slideLayout" Target="../slideLayouts/slideLayout79.xml"/><Relationship Id="rId6" Type="http://schemas.openxmlformats.org/officeDocument/2006/relationships/image" Target="../media/image44.jpg"/><Relationship Id="rId5" Type="http://schemas.openxmlformats.org/officeDocument/2006/relationships/hyperlink" Target="http://aka.ms/O365VideoAPI" TargetMode="External"/><Relationship Id="rId4" Type="http://schemas.openxmlformats.org/officeDocument/2006/relationships/image" Target="../media/image43.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73.xml"/></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emf"/><Relationship Id="rId7"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106.xml"/><Relationship Id="rId6" Type="http://schemas.openxmlformats.org/officeDocument/2006/relationships/image" Target="../media/image48.png"/><Relationship Id="rId11" Type="http://schemas.openxmlformats.org/officeDocument/2006/relationships/image" Target="../media/image53.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14.xml"/></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114.xml"/></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114.xml"/><Relationship Id="rId5" Type="http://schemas.openxmlformats.org/officeDocument/2006/relationships/image" Target="../media/image58.png"/><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4.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0.xml"/><Relationship Id="rId1" Type="http://schemas.openxmlformats.org/officeDocument/2006/relationships/slideLayout" Target="../slideLayouts/slideLayout79.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notesSlide" Target="../notesSlides/notesSlide22.xml"/><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xml"/><Relationship Id="rId1" Type="http://schemas.openxmlformats.org/officeDocument/2006/relationships/slideLayout" Target="../slideLayouts/slideLayout69.xml"/><Relationship Id="rId5" Type="http://schemas.openxmlformats.org/officeDocument/2006/relationships/image" Target="../media/image22.png"/><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73.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31.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71.png"/><Relationship Id="rId7" Type="http://schemas.openxmlformats.org/officeDocument/2006/relationships/image" Target="../media/image67.png"/><Relationship Id="rId2" Type="http://schemas.openxmlformats.org/officeDocument/2006/relationships/notesSlide" Target="../notesSlides/notesSlide24.xml"/><Relationship Id="rId1" Type="http://schemas.openxmlformats.org/officeDocument/2006/relationships/slideLayout" Target="../slideLayouts/slideLayout73.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3.xml"/><Relationship Id="rId1" Type="http://schemas.openxmlformats.org/officeDocument/2006/relationships/customXml" Target="../../customXml/item3.xml"/><Relationship Id="rId5" Type="http://schemas.openxmlformats.org/officeDocument/2006/relationships/image" Target="../media/image73.png"/><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6.xml"/><Relationship Id="rId1" Type="http://schemas.openxmlformats.org/officeDocument/2006/relationships/slideLayout" Target="../slideLayouts/slideLayout73.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hyperlink" Target="http://aka.ms/streamideas" TargetMode="External"/><Relationship Id="rId2" Type="http://schemas.openxmlformats.org/officeDocument/2006/relationships/notesSlide" Target="../notesSlides/notesSlide28.xml"/><Relationship Id="rId1" Type="http://schemas.openxmlformats.org/officeDocument/2006/relationships/slideLayout" Target="../slideLayouts/slideLayout142.xml"/><Relationship Id="rId6" Type="http://schemas.openxmlformats.org/officeDocument/2006/relationships/hyperlink" Target="http://aka.ms/streamcommunity" TargetMode="External"/><Relationship Id="rId5" Type="http://schemas.openxmlformats.org/officeDocument/2006/relationships/hyperlink" Target="http://aka.ms/O365VideoFeedback" TargetMode="External"/><Relationship Id="rId4" Type="http://schemas.openxmlformats.org/officeDocument/2006/relationships/hyperlink" Target="http://aka.ms/O365VideoForum"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29.xml"/><Relationship Id="rId1" Type="http://schemas.openxmlformats.org/officeDocument/2006/relationships/slideLayout" Target="../slideLayouts/slideLayout154.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37.xml.rels><?xml version="1.0" encoding="UTF-8" standalone="yes"?>
<Relationships xmlns="http://schemas.openxmlformats.org/package/2006/relationships"><Relationship Id="rId8" Type="http://schemas.openxmlformats.org/officeDocument/2006/relationships/hyperlink" Target="https://techcommunity.microsoft.com/" TargetMode="External"/><Relationship Id="rId3" Type="http://schemas.openxmlformats.org/officeDocument/2006/relationships/hyperlink" Target="http://azure.com/solutions" TargetMode="External"/><Relationship Id="rId7" Type="http://schemas.openxmlformats.org/officeDocument/2006/relationships/hyperlink" Target="https://www.microsoft.com/mechanics" TargetMode="External"/><Relationship Id="rId2" Type="http://schemas.openxmlformats.org/officeDocument/2006/relationships/notesSlide" Target="../notesSlides/notesSlide30.xml"/><Relationship Id="rId1" Type="http://schemas.openxmlformats.org/officeDocument/2006/relationships/slideLayout" Target="../slideLayouts/slideLayout176.xml"/><Relationship Id="rId6" Type="http://schemas.openxmlformats.org/officeDocument/2006/relationships/hyperlink" Target="http://www.microsoft.com/itprocloudessentials" TargetMode="External"/><Relationship Id="rId5" Type="http://schemas.openxmlformats.org/officeDocument/2006/relationships/hyperlink" Target="http://www.microsoft.com/itprocareercenter" TargetMode="External"/><Relationship Id="rId4" Type="http://schemas.openxmlformats.org/officeDocument/2006/relationships/hyperlink" Target="http://aka.ms/AzureMonthlyWebinar"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31.xml"/><Relationship Id="rId1" Type="http://schemas.openxmlformats.org/officeDocument/2006/relationships/slideLayout" Target="../slideLayouts/slideLayout37.xml"/><Relationship Id="rId6" Type="http://schemas.openxmlformats.org/officeDocument/2006/relationships/image" Target="../media/image77.png"/><Relationship Id="rId5" Type="http://schemas.openxmlformats.org/officeDocument/2006/relationships/image" Target="../media/image76.jpg"/><Relationship Id="rId4" Type="http://schemas.openxmlformats.org/officeDocument/2006/relationships/hyperlink" Target="https://aka.ms/ignite.mobileapp"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notesSlide" Target="../notesSlides/notesSlide3.xml"/><Relationship Id="rId1" Type="http://schemas.openxmlformats.org/officeDocument/2006/relationships/slideLayout" Target="../slideLayouts/slideLayout68.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6.emf"/><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68.xml"/><Relationship Id="rId6" Type="http://schemas.openxmlformats.org/officeDocument/2006/relationships/image" Target="../media/image30.emf"/><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79.xml"/></Relationships>
</file>

<file path=ppt/slides/_rels/slide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00" dirty="0"/>
              <a:t>Engage and inspire your organization with videos using Microsoft Stream &amp; Office 365 Video</a:t>
            </a:r>
            <a:endParaRPr lang="en-US" sz="3600" dirty="0"/>
          </a:p>
        </p:txBody>
      </p:sp>
      <p:sp>
        <p:nvSpPr>
          <p:cNvPr id="9" name="Text Placeholder 8"/>
          <p:cNvSpPr>
            <a:spLocks noGrp="1"/>
          </p:cNvSpPr>
          <p:nvPr>
            <p:ph type="body" sz="quarter" idx="13"/>
          </p:nvPr>
        </p:nvSpPr>
        <p:spPr>
          <a:xfrm>
            <a:off x="10333038" y="296863"/>
            <a:ext cx="1828800" cy="461665"/>
          </a:xfrm>
        </p:spPr>
        <p:txBody>
          <a:bodyPr/>
          <a:lstStyle/>
          <a:p>
            <a:r>
              <a:rPr lang="en-US" spc="-100" dirty="0"/>
              <a:t>BRK2237</a:t>
            </a:r>
            <a:endParaRPr lang="en-US" sz="1600" spc="-100" dirty="0"/>
          </a:p>
        </p:txBody>
      </p:sp>
      <p:sp>
        <p:nvSpPr>
          <p:cNvPr id="2" name="Slide Number Placeholder 1"/>
          <p:cNvSpPr>
            <a:spLocks noGrp="1"/>
          </p:cNvSpPr>
          <p:nvPr>
            <p:ph type="sldNum" sz="quarter" idx="4294967295"/>
          </p:nvPr>
        </p:nvSpPr>
        <p:spPr>
          <a:xfrm>
            <a:off x="9639300" y="6618288"/>
            <a:ext cx="2797175" cy="373062"/>
          </a:xfrm>
          <a:prstGeom prst="rect">
            <a:avLst/>
          </a:prstGeom>
        </p:spPr>
        <p:txBody>
          <a:bodyPr/>
          <a:lstStyle/>
          <a:p>
            <a:pPr defTabSz="932575"/>
            <a:fld id="{E3A59861-CD1C-4831-8075-41C044B1B7A5}" type="slidenum">
              <a:rPr lang="en-IN" sz="2203" kern="0">
                <a:solidFill>
                  <a:srgbClr val="FFFFFF"/>
                </a:solidFill>
              </a:rPr>
              <a:pPr defTabSz="932575"/>
              <a:t>1</a:t>
            </a:fld>
            <a:endParaRPr lang="en-IN" sz="2203" kern="0">
              <a:solidFill>
                <a:srgbClr val="FFFFFF"/>
              </a:solidFill>
            </a:endParaRPr>
          </a:p>
        </p:txBody>
      </p:sp>
      <p:sp>
        <p:nvSpPr>
          <p:cNvPr id="6" name="Title 2"/>
          <p:cNvSpPr txBox="1">
            <a:spLocks/>
          </p:cNvSpPr>
          <p:nvPr/>
        </p:nvSpPr>
        <p:spPr>
          <a:xfrm>
            <a:off x="5938456" y="3490624"/>
            <a:ext cx="5129318" cy="937871"/>
          </a:xfrm>
          <a:prstGeom prst="rect">
            <a:avLst/>
          </a:prstGeom>
          <a:noFill/>
        </p:spPr>
        <p:txBody>
          <a:bodyPr vert="horz" wrap="square" lIns="179060" tIns="111912" rIns="179060" bIns="111912" rtlCol="0" anchor="t" anchorCtr="0">
            <a:spAutoFit/>
          </a:bodyPr>
          <a:lstStyle>
            <a:lvl1pPr algn="l" defTabSz="761942" rtl="0" eaLnBrk="1" latinLnBrk="0" hangingPunct="1">
              <a:lnSpc>
                <a:spcPct val="90000"/>
              </a:lnSpc>
              <a:spcBef>
                <a:spcPct val="0"/>
              </a:spcBef>
              <a:buNone/>
              <a:defRPr lang="en-US" sz="5881" b="0" kern="1200" cap="none" spc="-82"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defTabSz="932541"/>
            <a:r>
              <a:rPr lang="en-US" sz="2937" spc="-100" dirty="0"/>
              <a:t>Marc Mroz </a:t>
            </a:r>
          </a:p>
          <a:p>
            <a:pPr defTabSz="932541"/>
            <a:r>
              <a:rPr lang="en-US" sz="2203" spc="-100" dirty="0"/>
              <a:t>Program Manager – Azure Media Services</a:t>
            </a:r>
          </a:p>
        </p:txBody>
      </p:sp>
      <p:sp>
        <p:nvSpPr>
          <p:cNvPr id="5" name="Title 2"/>
          <p:cNvSpPr txBox="1">
            <a:spLocks/>
          </p:cNvSpPr>
          <p:nvPr/>
        </p:nvSpPr>
        <p:spPr>
          <a:xfrm>
            <a:off x="276914" y="3893234"/>
            <a:ext cx="4569756" cy="937871"/>
          </a:xfrm>
          <a:prstGeom prst="rect">
            <a:avLst/>
          </a:prstGeom>
          <a:noFill/>
        </p:spPr>
        <p:txBody>
          <a:bodyPr vert="horz" wrap="square" lIns="179060" tIns="111912" rIns="179060" bIns="111912" rtlCol="0" anchor="t" anchorCtr="0">
            <a:spAutoFit/>
          </a:bodyPr>
          <a:lstStyle>
            <a:lvl1pPr algn="l" defTabSz="761942" rtl="0" eaLnBrk="1" latinLnBrk="0" hangingPunct="1">
              <a:lnSpc>
                <a:spcPct val="90000"/>
              </a:lnSpc>
              <a:spcBef>
                <a:spcPct val="0"/>
              </a:spcBef>
              <a:buNone/>
              <a:defRPr lang="en-US" sz="5881" b="0" kern="1200" cap="none" spc="-82"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defTabSz="932541"/>
            <a:r>
              <a:rPr lang="en-US" sz="2937" spc="-100" dirty="0"/>
              <a:t>Nagu Rangan </a:t>
            </a:r>
          </a:p>
          <a:p>
            <a:pPr defTabSz="932541"/>
            <a:r>
              <a:rPr lang="en-US" sz="2203" spc="-100" dirty="0"/>
              <a:t>Product Marketing Manager – Azure</a:t>
            </a:r>
          </a:p>
        </p:txBody>
      </p:sp>
      <p:sp>
        <p:nvSpPr>
          <p:cNvPr id="7" name="Title 2"/>
          <p:cNvSpPr txBox="1">
            <a:spLocks/>
          </p:cNvSpPr>
          <p:nvPr/>
        </p:nvSpPr>
        <p:spPr>
          <a:xfrm>
            <a:off x="274700" y="5182160"/>
            <a:ext cx="2953244" cy="497174"/>
          </a:xfrm>
          <a:prstGeom prst="rect">
            <a:avLst/>
          </a:prstGeom>
          <a:noFill/>
        </p:spPr>
        <p:txBody>
          <a:bodyPr vert="horz" wrap="square" lIns="179060" tIns="111912" rIns="179060" bIns="111912" rtlCol="0" anchor="t" anchorCtr="0">
            <a:spAutoFit/>
          </a:bodyPr>
          <a:lstStyle>
            <a:lvl1pPr algn="l" defTabSz="761942" rtl="0" eaLnBrk="1" latinLnBrk="0" hangingPunct="1">
              <a:lnSpc>
                <a:spcPct val="90000"/>
              </a:lnSpc>
              <a:spcBef>
                <a:spcPct val="0"/>
              </a:spcBef>
              <a:buNone/>
              <a:defRPr lang="en-US" sz="5881" b="0" kern="1200" cap="none" spc="-82"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pPr defTabSz="932541"/>
            <a:r>
              <a:rPr lang="en-US" sz="1958" spc="-100" dirty="0"/>
              <a:t>Wed, 9/28 - 9:00 – 10:15am</a:t>
            </a:r>
            <a:endParaRPr lang="en-US" sz="5875" spc="-100" dirty="0"/>
          </a:p>
        </p:txBody>
      </p:sp>
    </p:spTree>
    <p:extLst>
      <p:ext uri="{BB962C8B-B14F-4D97-AF65-F5344CB8AC3E}">
        <p14:creationId xmlns:p14="http://schemas.microsoft.com/office/powerpoint/2010/main" val="31282332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3"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5157" y="0"/>
            <a:ext cx="12448312"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2" name="Group 1"/>
          <p:cNvGrpSpPr/>
          <p:nvPr/>
        </p:nvGrpSpPr>
        <p:grpSpPr>
          <a:xfrm>
            <a:off x="6667540" y="2191618"/>
            <a:ext cx="5875401" cy="5129318"/>
            <a:chOff x="3172143" y="550863"/>
            <a:chExt cx="4800600" cy="4191000"/>
          </a:xfrm>
        </p:grpSpPr>
        <p:sp>
          <p:nvSpPr>
            <p:cNvPr id="57"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64"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4"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240"/>
            <p:cNvSpPr>
              <a:spLocks/>
            </p:cNvSpPr>
            <p:nvPr/>
          </p:nvSpPr>
          <p:spPr bwMode="auto">
            <a:xfrm>
              <a:off x="6004243" y="4076700"/>
              <a:ext cx="166688" cy="147638"/>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241"/>
            <p:cNvSpPr>
              <a:spLocks/>
            </p:cNvSpPr>
            <p:nvPr/>
          </p:nvSpPr>
          <p:spPr bwMode="auto">
            <a:xfrm>
              <a:off x="4991418" y="4076700"/>
              <a:ext cx="168275" cy="147638"/>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9462">
            <a:off x="7233859" y="5240212"/>
            <a:ext cx="723206" cy="449438"/>
          </a:xfrm>
          <a:prstGeom prst="rect">
            <a:avLst/>
          </a:prstGeom>
          <a:ln>
            <a:solidFill>
              <a:schemeClr val="tx2"/>
            </a:solidFill>
          </a:ln>
        </p:spPr>
      </p:pic>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48" name="Text Placeholder 2"/>
          <p:cNvSpPr txBox="1">
            <a:spLocks/>
          </p:cNvSpPr>
          <p:nvPr/>
        </p:nvSpPr>
        <p:spPr>
          <a:xfrm>
            <a:off x="2280899" y="5175949"/>
            <a:ext cx="5134180" cy="1051121"/>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Francesca </a:t>
            </a:r>
            <a:r>
              <a:rPr lang="en-US" sz="1958" dirty="0" err="1">
                <a:solidFill>
                  <a:schemeClr val="bg1"/>
                </a:solidFill>
                <a:latin typeface="Segoe UI Semilight" panose="020B0402040204020203" pitchFamily="34" charset="0"/>
                <a:cs typeface="Segoe UI Semilight" panose="020B0402040204020203" pitchFamily="34" charset="0"/>
              </a:rPr>
              <a:t>Luthi</a:t>
            </a:r>
            <a:r>
              <a:rPr lang="en-US" sz="1958" dirty="0">
                <a:solidFill>
                  <a:schemeClr val="bg1"/>
                </a:solidFill>
                <a:latin typeface="Segoe UI Semilight" panose="020B0402040204020203" pitchFamily="34" charset="0"/>
                <a:cs typeface="Segoe UI Semilight" panose="020B0402040204020203" pitchFamily="34" charset="0"/>
              </a:rPr>
              <a:t> - Assurant</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Chief Communication &amp; Marketing Officer</a:t>
            </a:r>
          </a:p>
        </p:txBody>
      </p:sp>
      <p:sp>
        <p:nvSpPr>
          <p:cNvPr id="129" name="Freeform 232"/>
          <p:cNvSpPr>
            <a:spLocks/>
          </p:cNvSpPr>
          <p:nvPr/>
        </p:nvSpPr>
        <p:spPr bwMode="auto">
          <a:xfrm>
            <a:off x="7141614" y="5545104"/>
            <a:ext cx="176807" cy="151548"/>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4" name="Picture 3"/>
          <p:cNvPicPr>
            <a:picLocks noChangeAspect="1"/>
          </p:cNvPicPr>
          <p:nvPr/>
        </p:nvPicPr>
        <p:blipFill>
          <a:blip r:embed="rId3"/>
          <a:stretch>
            <a:fillRect/>
          </a:stretch>
        </p:blipFill>
        <p:spPr>
          <a:xfrm>
            <a:off x="8437128" y="852432"/>
            <a:ext cx="3724585" cy="914810"/>
          </a:xfrm>
          <a:prstGeom prst="rect">
            <a:avLst/>
          </a:prstGeom>
          <a:ln>
            <a:solidFill>
              <a:schemeClr val="tx2"/>
            </a:solidFill>
          </a:ln>
        </p:spPr>
      </p:pic>
      <p:sp>
        <p:nvSpPr>
          <p:cNvPr id="136" name="TextBox 135"/>
          <p:cNvSpPr txBox="1"/>
          <p:nvPr/>
        </p:nvSpPr>
        <p:spPr>
          <a:xfrm>
            <a:off x="-216726" y="-478122"/>
            <a:ext cx="1025864" cy="2700847"/>
          </a:xfrm>
          <a:prstGeom prst="rect">
            <a:avLst/>
          </a:prstGeom>
          <a:noFill/>
        </p:spPr>
        <p:txBody>
          <a:bodyPr wrap="square" lIns="223825" tIns="179060" rIns="223825" bIns="179060" rtlCol="0">
            <a:spAutoFit/>
          </a:bodyPr>
          <a:lstStyle/>
          <a:p>
            <a:pPr defTabSz="1119134">
              <a:lnSpc>
                <a:spcPct val="90000"/>
              </a:lnSpc>
              <a:spcAft>
                <a:spcPts val="734"/>
              </a:spcAft>
            </a:pPr>
            <a:r>
              <a:rPr lang="en-US" sz="16890" kern="0" dirty="0">
                <a:solidFill>
                  <a:srgbClr val="4BB2FF"/>
                </a:solidFill>
                <a:latin typeface="Arial Narrow" panose="020B0606020202030204" pitchFamily="34" charset="0"/>
                <a:cs typeface="Adobe Arabic" panose="02040503050201020203" pitchFamily="18" charset="-78"/>
              </a:rPr>
              <a:t>“</a:t>
            </a:r>
          </a:p>
        </p:txBody>
      </p:sp>
      <p:sp>
        <p:nvSpPr>
          <p:cNvPr id="137" name="Text Placeholder 2"/>
          <p:cNvSpPr txBox="1">
            <a:spLocks/>
          </p:cNvSpPr>
          <p:nvPr/>
        </p:nvSpPr>
        <p:spPr>
          <a:xfrm>
            <a:off x="258077" y="218004"/>
            <a:ext cx="8280499"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buNone/>
            </a:pPr>
            <a:r>
              <a:rPr lang="en-US" sz="2448" dirty="0">
                <a:solidFill>
                  <a:schemeClr val="bg1"/>
                </a:solidFill>
                <a:latin typeface="Segoe UI Semilight" panose="020B0402040204020203" pitchFamily="34" charset="0"/>
                <a:cs typeface="Segoe UI Semilight" panose="020B0402040204020203" pitchFamily="34" charset="0"/>
              </a:rPr>
              <a:t>People are consuming an increasing amount of content every day—to work, shop, and stay informed. One of the most effective and powerful tools to do that is video. That’s why at Assurant, we are increasingly using Office 365 Video to reach and engage our employees.</a:t>
            </a:r>
          </a:p>
        </p:txBody>
      </p:sp>
      <p:sp>
        <p:nvSpPr>
          <p:cNvPr id="138" name="Text Placeholder 2"/>
          <p:cNvSpPr txBox="1">
            <a:spLocks/>
          </p:cNvSpPr>
          <p:nvPr/>
        </p:nvSpPr>
        <p:spPr>
          <a:xfrm>
            <a:off x="249576" y="2029053"/>
            <a:ext cx="8207396"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406" dirty="0">
                <a:solidFill>
                  <a:schemeClr val="bg1"/>
                </a:solidFill>
                <a:latin typeface="Segoe UI Semilight" panose="020B0402040204020203" pitchFamily="34" charset="0"/>
                <a:cs typeface="Segoe UI Semilight" panose="020B0402040204020203" pitchFamily="34" charset="0"/>
              </a:rPr>
              <a:t>This medium allows us to humanize our messages as we deliver important information quickly, in a compelling and easily digestible format.</a:t>
            </a:r>
            <a:r>
              <a:rPr lang="en-US" sz="4406" dirty="0">
                <a:solidFill>
                  <a:srgbClr val="4BB2FF"/>
                </a:solidFill>
                <a:latin typeface="Arial Narrow" panose="020B0606020202030204" pitchFamily="34" charset="0"/>
                <a:cs typeface="Segoe UI Semilight" panose="020B0402040204020203" pitchFamily="34" charset="0"/>
              </a:rPr>
              <a:t>”</a:t>
            </a:r>
            <a:r>
              <a:rPr lang="en-US" sz="4406" dirty="0">
                <a:solidFill>
                  <a:schemeClr val="bg1"/>
                </a:solidFill>
                <a:latin typeface="Segoe UI Semilight" panose="020B0402040204020203" pitchFamily="34" charset="0"/>
                <a:cs typeface="Segoe UI Semilight" panose="020B0402040204020203" pitchFamily="34" charset="0"/>
              </a:rPr>
              <a:t> </a:t>
            </a:r>
            <a:endParaRPr lang="en-US" sz="3916"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7040837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5"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5157" y="0"/>
            <a:ext cx="12448312"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2" name="Group 1"/>
          <p:cNvGrpSpPr/>
          <p:nvPr/>
        </p:nvGrpSpPr>
        <p:grpSpPr>
          <a:xfrm>
            <a:off x="6667540" y="2191618"/>
            <a:ext cx="5875401" cy="5129318"/>
            <a:chOff x="3172143" y="550863"/>
            <a:chExt cx="4800600" cy="4191000"/>
          </a:xfrm>
        </p:grpSpPr>
        <p:sp>
          <p:nvSpPr>
            <p:cNvPr id="57"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64"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4"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240"/>
            <p:cNvSpPr>
              <a:spLocks/>
            </p:cNvSpPr>
            <p:nvPr/>
          </p:nvSpPr>
          <p:spPr bwMode="auto">
            <a:xfrm>
              <a:off x="6004243" y="4076700"/>
              <a:ext cx="166688" cy="147638"/>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241"/>
            <p:cNvSpPr>
              <a:spLocks/>
            </p:cNvSpPr>
            <p:nvPr/>
          </p:nvSpPr>
          <p:spPr bwMode="auto">
            <a:xfrm>
              <a:off x="4991418" y="4076700"/>
              <a:ext cx="168275" cy="147638"/>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9462">
            <a:off x="7233859" y="5240212"/>
            <a:ext cx="723206" cy="449438"/>
          </a:xfrm>
          <a:prstGeom prst="rect">
            <a:avLst/>
          </a:prstGeom>
          <a:ln>
            <a:solidFill>
              <a:schemeClr val="tx2"/>
            </a:solidFill>
          </a:ln>
        </p:spPr>
      </p:pic>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48" name="Text Placeholder 2"/>
          <p:cNvSpPr txBox="1">
            <a:spLocks/>
          </p:cNvSpPr>
          <p:nvPr/>
        </p:nvSpPr>
        <p:spPr>
          <a:xfrm>
            <a:off x="2996472" y="3608413"/>
            <a:ext cx="5134180" cy="1051121"/>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Ed McCauley - </a:t>
            </a:r>
            <a:r>
              <a:rPr lang="en-US" sz="1958" dirty="0" err="1">
                <a:solidFill>
                  <a:schemeClr val="bg1"/>
                </a:solidFill>
                <a:latin typeface="Segoe UI Semilight" panose="020B0402040204020203" pitchFamily="34" charset="0"/>
                <a:cs typeface="Segoe UI Semilight" panose="020B0402040204020203" pitchFamily="34" charset="0"/>
              </a:rPr>
              <a:t>Wohlsen</a:t>
            </a:r>
            <a:r>
              <a:rPr lang="en-US" sz="1958" dirty="0">
                <a:solidFill>
                  <a:schemeClr val="bg1"/>
                </a:solidFill>
                <a:latin typeface="Segoe UI Semilight" panose="020B0402040204020203" pitchFamily="34" charset="0"/>
                <a:cs typeface="Segoe UI Semilight" panose="020B0402040204020203" pitchFamily="34" charset="0"/>
              </a:rPr>
              <a:t> Construction </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IT Director</a:t>
            </a:r>
          </a:p>
        </p:txBody>
      </p:sp>
      <p:sp>
        <p:nvSpPr>
          <p:cNvPr id="129" name="Freeform 232"/>
          <p:cNvSpPr>
            <a:spLocks/>
          </p:cNvSpPr>
          <p:nvPr/>
        </p:nvSpPr>
        <p:spPr bwMode="auto">
          <a:xfrm>
            <a:off x="7141614" y="5545104"/>
            <a:ext cx="176807" cy="151548"/>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4" name="Picture 3"/>
          <p:cNvPicPr>
            <a:picLocks noChangeAspect="1"/>
          </p:cNvPicPr>
          <p:nvPr/>
        </p:nvPicPr>
        <p:blipFill>
          <a:blip r:embed="rId3"/>
          <a:stretch>
            <a:fillRect/>
          </a:stretch>
        </p:blipFill>
        <p:spPr>
          <a:xfrm>
            <a:off x="7337362" y="5852085"/>
            <a:ext cx="1388295" cy="340984"/>
          </a:xfrm>
          <a:prstGeom prst="rect">
            <a:avLst/>
          </a:prstGeom>
          <a:ln>
            <a:solidFill>
              <a:schemeClr val="tx2"/>
            </a:solidFill>
          </a:ln>
        </p:spPr>
      </p:pic>
      <p:sp>
        <p:nvSpPr>
          <p:cNvPr id="136" name="TextBox 135"/>
          <p:cNvSpPr txBox="1"/>
          <p:nvPr/>
        </p:nvSpPr>
        <p:spPr>
          <a:xfrm>
            <a:off x="-216726" y="-478122"/>
            <a:ext cx="1025864" cy="2700847"/>
          </a:xfrm>
          <a:prstGeom prst="rect">
            <a:avLst/>
          </a:prstGeom>
          <a:noFill/>
        </p:spPr>
        <p:txBody>
          <a:bodyPr wrap="square" lIns="223825" tIns="179060" rIns="223825" bIns="179060" rtlCol="0">
            <a:spAutoFit/>
          </a:bodyPr>
          <a:lstStyle/>
          <a:p>
            <a:pPr defTabSz="1119134">
              <a:lnSpc>
                <a:spcPct val="90000"/>
              </a:lnSpc>
              <a:spcAft>
                <a:spcPts val="734"/>
              </a:spcAft>
            </a:pPr>
            <a:r>
              <a:rPr lang="en-US" sz="16890" kern="0" dirty="0">
                <a:solidFill>
                  <a:srgbClr val="4BB2FF"/>
                </a:solidFill>
                <a:latin typeface="Arial Narrow" panose="020B0606020202030204" pitchFamily="34" charset="0"/>
                <a:cs typeface="Adobe Arabic" panose="02040503050201020203" pitchFamily="18" charset="-78"/>
              </a:rPr>
              <a:t>“</a:t>
            </a:r>
          </a:p>
        </p:txBody>
      </p:sp>
      <p:sp>
        <p:nvSpPr>
          <p:cNvPr id="137" name="Text Placeholder 2"/>
          <p:cNvSpPr txBox="1">
            <a:spLocks/>
          </p:cNvSpPr>
          <p:nvPr/>
        </p:nvSpPr>
        <p:spPr>
          <a:xfrm>
            <a:off x="258077" y="218004"/>
            <a:ext cx="8782455"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buNone/>
            </a:pPr>
            <a:r>
              <a:rPr lang="en-US" sz="2448" dirty="0">
                <a:solidFill>
                  <a:schemeClr val="bg1"/>
                </a:solidFill>
                <a:latin typeface="Segoe UI Semilight" panose="020B0402040204020203" pitchFamily="34" charset="0"/>
                <a:cs typeface="Segoe UI Semilight" panose="020B0402040204020203" pitchFamily="34" charset="0"/>
              </a:rPr>
              <a:t>Safety is our number-one value, so we use smartphone cameras to record videos about topics like how to put on a harness for proper fall protection. We post the videos on the Office 365 Video portal and hype them on Yammer.</a:t>
            </a:r>
          </a:p>
        </p:txBody>
      </p:sp>
      <p:sp>
        <p:nvSpPr>
          <p:cNvPr id="138" name="Text Placeholder 2"/>
          <p:cNvSpPr txBox="1">
            <a:spLocks/>
          </p:cNvSpPr>
          <p:nvPr/>
        </p:nvSpPr>
        <p:spPr>
          <a:xfrm>
            <a:off x="249576" y="1725316"/>
            <a:ext cx="8207396"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406" dirty="0">
                <a:solidFill>
                  <a:schemeClr val="bg1"/>
                </a:solidFill>
                <a:latin typeface="Segoe UI Semilight" panose="020B0402040204020203" pitchFamily="34" charset="0"/>
                <a:cs typeface="Segoe UI Semilight" panose="020B0402040204020203" pitchFamily="34" charset="0"/>
              </a:rPr>
              <a:t>It helps us keep our workforce educated on everything from new equipment to technology.</a:t>
            </a:r>
            <a:r>
              <a:rPr lang="en-US" sz="4406" dirty="0">
                <a:solidFill>
                  <a:srgbClr val="4BB2FF"/>
                </a:solidFill>
                <a:latin typeface="Arial Narrow" panose="020B0606020202030204" pitchFamily="34" charset="0"/>
                <a:cs typeface="Segoe UI Semilight" panose="020B0402040204020203" pitchFamily="34" charset="0"/>
              </a:rPr>
              <a:t>”</a:t>
            </a:r>
            <a:r>
              <a:rPr lang="en-US" sz="4406" dirty="0">
                <a:solidFill>
                  <a:schemeClr val="bg1"/>
                </a:solidFill>
                <a:latin typeface="Segoe UI Semilight" panose="020B0402040204020203" pitchFamily="34" charset="0"/>
                <a:cs typeface="Segoe UI Semilight" panose="020B0402040204020203" pitchFamily="34" charset="0"/>
              </a:rPr>
              <a:t> </a:t>
            </a:r>
            <a:endParaRPr lang="en-US" sz="3916" dirty="0">
              <a:solidFill>
                <a:schemeClr val="bg1"/>
              </a:solidFill>
              <a:latin typeface="Segoe UI Semilight" panose="020B0402040204020203" pitchFamily="34" charset="0"/>
              <a:cs typeface="Segoe UI Semilight" panose="020B0402040204020203" pitchFamily="34" charset="0"/>
            </a:endParaRPr>
          </a:p>
        </p:txBody>
      </p:sp>
      <p:sp>
        <p:nvSpPr>
          <p:cNvPr id="133" name="Freeform 167"/>
          <p:cNvSpPr>
            <a:spLocks/>
          </p:cNvSpPr>
          <p:nvPr/>
        </p:nvSpPr>
        <p:spPr bwMode="auto">
          <a:xfrm>
            <a:off x="8038761" y="6102722"/>
            <a:ext cx="367213" cy="217607"/>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0921" y="955609"/>
            <a:ext cx="3077591" cy="839343"/>
          </a:xfrm>
          <a:prstGeom prst="rect">
            <a:avLst/>
          </a:prstGeom>
          <a:ln>
            <a:solidFill>
              <a:schemeClr val="tx2"/>
            </a:solidFill>
          </a:ln>
        </p:spPr>
      </p:pic>
    </p:spTree>
    <p:extLst>
      <p:ext uri="{BB962C8B-B14F-4D97-AF65-F5344CB8AC3E}">
        <p14:creationId xmlns:p14="http://schemas.microsoft.com/office/powerpoint/2010/main" val="8283284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16401" y="0"/>
            <a:ext cx="12469871"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2" name="Group 1"/>
          <p:cNvGrpSpPr/>
          <p:nvPr/>
        </p:nvGrpSpPr>
        <p:grpSpPr>
          <a:xfrm>
            <a:off x="6667540" y="2191618"/>
            <a:ext cx="5875401" cy="5129318"/>
            <a:chOff x="3172143" y="550863"/>
            <a:chExt cx="4800600" cy="4191000"/>
          </a:xfrm>
        </p:grpSpPr>
        <p:sp>
          <p:nvSpPr>
            <p:cNvPr id="57"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64"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4"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240"/>
            <p:cNvSpPr>
              <a:spLocks/>
            </p:cNvSpPr>
            <p:nvPr/>
          </p:nvSpPr>
          <p:spPr bwMode="auto">
            <a:xfrm>
              <a:off x="6004243" y="4076700"/>
              <a:ext cx="166688" cy="147638"/>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241"/>
            <p:cNvSpPr>
              <a:spLocks/>
            </p:cNvSpPr>
            <p:nvPr/>
          </p:nvSpPr>
          <p:spPr bwMode="auto">
            <a:xfrm>
              <a:off x="4991418" y="4076700"/>
              <a:ext cx="168275" cy="147638"/>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9462">
            <a:off x="7233859" y="5240212"/>
            <a:ext cx="723206" cy="449438"/>
          </a:xfrm>
          <a:prstGeom prst="rect">
            <a:avLst/>
          </a:prstGeom>
          <a:ln>
            <a:solidFill>
              <a:schemeClr val="tx2"/>
            </a:solidFill>
          </a:ln>
        </p:spPr>
      </p:pic>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48" name="Text Placeholder 2"/>
          <p:cNvSpPr txBox="1">
            <a:spLocks/>
          </p:cNvSpPr>
          <p:nvPr/>
        </p:nvSpPr>
        <p:spPr>
          <a:xfrm>
            <a:off x="2833763" y="5828771"/>
            <a:ext cx="5134180" cy="1051121"/>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Simon Denton – Mott MacDonald</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Business Architect</a:t>
            </a:r>
          </a:p>
        </p:txBody>
      </p:sp>
      <p:sp>
        <p:nvSpPr>
          <p:cNvPr id="129" name="Freeform 232"/>
          <p:cNvSpPr>
            <a:spLocks/>
          </p:cNvSpPr>
          <p:nvPr/>
        </p:nvSpPr>
        <p:spPr bwMode="auto">
          <a:xfrm>
            <a:off x="7141614" y="5545104"/>
            <a:ext cx="176807" cy="151548"/>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4" name="Picture 3"/>
          <p:cNvPicPr>
            <a:picLocks noChangeAspect="1"/>
          </p:cNvPicPr>
          <p:nvPr/>
        </p:nvPicPr>
        <p:blipFill>
          <a:blip r:embed="rId3"/>
          <a:stretch>
            <a:fillRect/>
          </a:stretch>
        </p:blipFill>
        <p:spPr>
          <a:xfrm>
            <a:off x="7337362" y="5852085"/>
            <a:ext cx="1388295" cy="340984"/>
          </a:xfrm>
          <a:prstGeom prst="rect">
            <a:avLst/>
          </a:prstGeom>
          <a:ln>
            <a:solidFill>
              <a:schemeClr val="tx2"/>
            </a:solidFill>
          </a:ln>
        </p:spPr>
      </p:pic>
      <p:sp>
        <p:nvSpPr>
          <p:cNvPr id="136" name="TextBox 135"/>
          <p:cNvSpPr txBox="1"/>
          <p:nvPr/>
        </p:nvSpPr>
        <p:spPr>
          <a:xfrm>
            <a:off x="-216726" y="-478122"/>
            <a:ext cx="1025864" cy="2700847"/>
          </a:xfrm>
          <a:prstGeom prst="rect">
            <a:avLst/>
          </a:prstGeom>
          <a:noFill/>
        </p:spPr>
        <p:txBody>
          <a:bodyPr wrap="square" lIns="223825" tIns="179060" rIns="223825" bIns="179060" rtlCol="0">
            <a:spAutoFit/>
          </a:bodyPr>
          <a:lstStyle/>
          <a:p>
            <a:pPr defTabSz="1119134">
              <a:lnSpc>
                <a:spcPct val="90000"/>
              </a:lnSpc>
              <a:spcAft>
                <a:spcPts val="734"/>
              </a:spcAft>
            </a:pPr>
            <a:r>
              <a:rPr lang="en-US" sz="16890" kern="0" dirty="0">
                <a:solidFill>
                  <a:srgbClr val="4BB2FF"/>
                </a:solidFill>
                <a:latin typeface="Arial Narrow" panose="020B0606020202030204" pitchFamily="34" charset="0"/>
                <a:cs typeface="Adobe Arabic" panose="02040503050201020203" pitchFamily="18" charset="-78"/>
              </a:rPr>
              <a:t>“</a:t>
            </a:r>
          </a:p>
        </p:txBody>
      </p:sp>
      <p:sp>
        <p:nvSpPr>
          <p:cNvPr id="137" name="Text Placeholder 2"/>
          <p:cNvSpPr txBox="1">
            <a:spLocks/>
          </p:cNvSpPr>
          <p:nvPr/>
        </p:nvSpPr>
        <p:spPr>
          <a:xfrm>
            <a:off x="258077" y="139890"/>
            <a:ext cx="9760169"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buNone/>
            </a:pPr>
            <a:r>
              <a:rPr lang="en-US" sz="2203" dirty="0">
                <a:solidFill>
                  <a:schemeClr val="bg1"/>
                </a:solidFill>
                <a:latin typeface="Segoe UI Semilight" panose="020B0402040204020203" pitchFamily="34" charset="0"/>
                <a:cs typeface="Segoe UI Semilight" panose="020B0402040204020203" pitchFamily="34" charset="0"/>
              </a:rPr>
              <a:t>As part of a significant business initiative we produced a short video that explains what it is all about. In the past we would have distributed the video globally using our on premise services. Preparing the video would have required the distribution of the video to 4 regional </a:t>
            </a:r>
            <a:r>
              <a:rPr lang="en-US" sz="2203" dirty="0" err="1">
                <a:solidFill>
                  <a:schemeClr val="bg1"/>
                </a:solidFill>
                <a:latin typeface="Segoe UI Semilight" panose="020B0402040204020203" pitchFamily="34" charset="0"/>
                <a:cs typeface="Segoe UI Semilight" panose="020B0402040204020203" pitchFamily="34" charset="0"/>
              </a:rPr>
              <a:t>datacentres</a:t>
            </a:r>
            <a:r>
              <a:rPr lang="en-US" sz="2203" dirty="0">
                <a:solidFill>
                  <a:schemeClr val="bg1"/>
                </a:solidFill>
                <a:latin typeface="Segoe UI Semilight" panose="020B0402040204020203" pitchFamily="34" charset="0"/>
                <a:cs typeface="Segoe UI Semilight" panose="020B0402040204020203" pitchFamily="34" charset="0"/>
              </a:rPr>
              <a:t> and the creation of 4 news articles so each one carried the link that was specific to that region. We would have then stressed about the traffic running to those </a:t>
            </a:r>
            <a:r>
              <a:rPr lang="en-US" sz="2203" dirty="0" err="1">
                <a:solidFill>
                  <a:schemeClr val="bg1"/>
                </a:solidFill>
                <a:latin typeface="Segoe UI Semilight" panose="020B0402040204020203" pitchFamily="34" charset="0"/>
                <a:cs typeface="Segoe UI Semilight" panose="020B0402040204020203" pitchFamily="34" charset="0"/>
              </a:rPr>
              <a:t>datacentres</a:t>
            </a:r>
            <a:r>
              <a:rPr lang="en-US" sz="2203" dirty="0">
                <a:solidFill>
                  <a:schemeClr val="bg1"/>
                </a:solidFill>
                <a:latin typeface="Segoe UI Semilight" panose="020B0402040204020203" pitchFamily="34" charset="0"/>
                <a:cs typeface="Segoe UI Semilight" panose="020B0402040204020203" pitchFamily="34" charset="0"/>
              </a:rPr>
              <a:t> when 1,000's of our staff click on the link. </a:t>
            </a:r>
          </a:p>
        </p:txBody>
      </p:sp>
      <p:sp>
        <p:nvSpPr>
          <p:cNvPr id="138" name="Text Placeholder 2"/>
          <p:cNvSpPr txBox="1">
            <a:spLocks/>
          </p:cNvSpPr>
          <p:nvPr/>
        </p:nvSpPr>
        <p:spPr>
          <a:xfrm>
            <a:off x="243103" y="2402095"/>
            <a:ext cx="7147205"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3427" dirty="0">
                <a:solidFill>
                  <a:schemeClr val="bg1"/>
                </a:solidFill>
                <a:latin typeface="Segoe UI Semilight" panose="020B0402040204020203" pitchFamily="34" charset="0"/>
                <a:cs typeface="Segoe UI Semilight" panose="020B0402040204020203" pitchFamily="34" charset="0"/>
              </a:rPr>
              <a:t>This time it has been different. One video, one link, one news article, minimal traffic stresses. As an added benefit we've been able to capture feedback using Yammer and using the statistics we can see the impact of the communications.</a:t>
            </a:r>
            <a:r>
              <a:rPr lang="en-US" sz="3916" dirty="0">
                <a:solidFill>
                  <a:srgbClr val="4BB2FF"/>
                </a:solidFill>
                <a:latin typeface="Arial Narrow" panose="020B0606020202030204" pitchFamily="34" charset="0"/>
                <a:cs typeface="Segoe UI Semilight" panose="020B0402040204020203" pitchFamily="34" charset="0"/>
              </a:rPr>
              <a:t>”</a:t>
            </a:r>
            <a:r>
              <a:rPr lang="en-US" sz="3916" dirty="0">
                <a:solidFill>
                  <a:schemeClr val="bg1"/>
                </a:solidFill>
                <a:latin typeface="Segoe UI Semilight" panose="020B0402040204020203" pitchFamily="34" charset="0"/>
                <a:cs typeface="Segoe UI Semilight" panose="020B0402040204020203" pitchFamily="34" charset="0"/>
              </a:rPr>
              <a:t> </a:t>
            </a:r>
            <a:endParaRPr lang="en-US" sz="3427" dirty="0">
              <a:solidFill>
                <a:schemeClr val="bg1"/>
              </a:solidFill>
              <a:latin typeface="Segoe UI Semilight" panose="020B0402040204020203" pitchFamily="34" charset="0"/>
              <a:cs typeface="Segoe UI Semilight" panose="020B0402040204020203" pitchFamily="34" charset="0"/>
            </a:endParaRPr>
          </a:p>
        </p:txBody>
      </p:sp>
      <p:sp>
        <p:nvSpPr>
          <p:cNvPr id="133" name="Freeform 167"/>
          <p:cNvSpPr>
            <a:spLocks/>
          </p:cNvSpPr>
          <p:nvPr/>
        </p:nvSpPr>
        <p:spPr bwMode="auto">
          <a:xfrm>
            <a:off x="8038761" y="6102722"/>
            <a:ext cx="367213" cy="217607"/>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9159" y="5869633"/>
            <a:ext cx="1049089" cy="286116"/>
          </a:xfrm>
          <a:prstGeom prst="rect">
            <a:avLst/>
          </a:prstGeom>
          <a:ln>
            <a:solidFill>
              <a:schemeClr val="tx2"/>
            </a:solidFill>
          </a:ln>
        </p:spPr>
      </p:pic>
      <p:sp>
        <p:nvSpPr>
          <p:cNvPr id="134" name="Freeform 55"/>
          <p:cNvSpPr>
            <a:spLocks/>
          </p:cNvSpPr>
          <p:nvPr/>
        </p:nvSpPr>
        <p:spPr bwMode="auto">
          <a:xfrm>
            <a:off x="10824912" y="6107579"/>
            <a:ext cx="301154" cy="217607"/>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5" name="Picture 4"/>
          <p:cNvPicPr>
            <a:picLocks noChangeAspect="1"/>
          </p:cNvPicPr>
          <p:nvPr/>
        </p:nvPicPr>
        <p:blipFill rotWithShape="1">
          <a:blip r:embed="rId5">
            <a:extLst>
              <a:ext uri="{28A0092B-C50C-407E-A947-70E740481C1C}">
                <a14:useLocalDpi xmlns:a14="http://schemas.microsoft.com/office/drawing/2010/main" val="0"/>
              </a:ext>
            </a:extLst>
          </a:blip>
          <a:srcRect l="3871"/>
          <a:stretch/>
        </p:blipFill>
        <p:spPr>
          <a:xfrm>
            <a:off x="10172438" y="242488"/>
            <a:ext cx="2014461" cy="1761836"/>
          </a:xfrm>
          <a:prstGeom prst="rect">
            <a:avLst/>
          </a:prstGeom>
          <a:ln>
            <a:solidFill>
              <a:schemeClr val="tx2"/>
            </a:solidFill>
          </a:ln>
        </p:spPr>
      </p:pic>
    </p:spTree>
    <p:extLst>
      <p:ext uri="{BB962C8B-B14F-4D97-AF65-F5344CB8AC3E}">
        <p14:creationId xmlns:p14="http://schemas.microsoft.com/office/powerpoint/2010/main" val="34160905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2"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5157" y="0"/>
            <a:ext cx="12448312"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2" name="Group 1"/>
          <p:cNvGrpSpPr/>
          <p:nvPr/>
        </p:nvGrpSpPr>
        <p:grpSpPr>
          <a:xfrm>
            <a:off x="6667540" y="2191618"/>
            <a:ext cx="5875401" cy="5129318"/>
            <a:chOff x="3172143" y="550863"/>
            <a:chExt cx="4800600" cy="4191000"/>
          </a:xfrm>
        </p:grpSpPr>
        <p:sp>
          <p:nvSpPr>
            <p:cNvPr id="57"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64"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4"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240"/>
            <p:cNvSpPr>
              <a:spLocks/>
            </p:cNvSpPr>
            <p:nvPr/>
          </p:nvSpPr>
          <p:spPr bwMode="auto">
            <a:xfrm>
              <a:off x="6004243" y="4076700"/>
              <a:ext cx="166688" cy="147638"/>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241"/>
            <p:cNvSpPr>
              <a:spLocks/>
            </p:cNvSpPr>
            <p:nvPr/>
          </p:nvSpPr>
          <p:spPr bwMode="auto">
            <a:xfrm>
              <a:off x="4991418" y="4076700"/>
              <a:ext cx="168275" cy="147638"/>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27" name="Picture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439462">
            <a:off x="7233859" y="5240212"/>
            <a:ext cx="723206" cy="449438"/>
          </a:xfrm>
          <a:prstGeom prst="rect">
            <a:avLst/>
          </a:prstGeom>
          <a:ln>
            <a:solidFill>
              <a:schemeClr val="tx2"/>
            </a:solidFill>
          </a:ln>
        </p:spPr>
      </p:pic>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48" name="Text Placeholder 2"/>
          <p:cNvSpPr txBox="1">
            <a:spLocks/>
          </p:cNvSpPr>
          <p:nvPr/>
        </p:nvSpPr>
        <p:spPr>
          <a:xfrm>
            <a:off x="2379760" y="5152538"/>
            <a:ext cx="5134180" cy="1051121"/>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Eddie </a:t>
            </a:r>
            <a:r>
              <a:rPr lang="en-US" sz="1958" dirty="0" err="1">
                <a:solidFill>
                  <a:schemeClr val="bg1"/>
                </a:solidFill>
                <a:latin typeface="Segoe UI Semilight" panose="020B0402040204020203" pitchFamily="34" charset="0"/>
                <a:cs typeface="Segoe UI Semilight" panose="020B0402040204020203" pitchFamily="34" charset="0"/>
              </a:rPr>
              <a:t>Surabian</a:t>
            </a:r>
            <a:r>
              <a:rPr lang="en-US" sz="1958" dirty="0">
                <a:solidFill>
                  <a:schemeClr val="bg1"/>
                </a:solidFill>
                <a:latin typeface="Segoe UI Semilight" panose="020B0402040204020203" pitchFamily="34" charset="0"/>
                <a:cs typeface="Segoe UI Semilight" panose="020B0402040204020203" pitchFamily="34" charset="0"/>
              </a:rPr>
              <a:t> - PulteGroup</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Director of Infrastructure and Operations</a:t>
            </a:r>
          </a:p>
          <a:p>
            <a:pPr marL="0" indent="0" defTabSz="932541">
              <a:buNone/>
            </a:pPr>
            <a:endParaRPr lang="en-US" sz="1958" dirty="0">
              <a:solidFill>
                <a:schemeClr val="bg1"/>
              </a:solidFill>
              <a:latin typeface="Segoe UI Semilight" panose="020B0402040204020203" pitchFamily="34" charset="0"/>
              <a:cs typeface="Segoe UI Semilight" panose="020B0402040204020203" pitchFamily="34" charset="0"/>
            </a:endParaRP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Jacob Skaggs - PulteGroup</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SharePoint Developer</a:t>
            </a:r>
          </a:p>
        </p:txBody>
      </p:sp>
      <p:sp>
        <p:nvSpPr>
          <p:cNvPr id="129" name="Freeform 232"/>
          <p:cNvSpPr>
            <a:spLocks/>
          </p:cNvSpPr>
          <p:nvPr/>
        </p:nvSpPr>
        <p:spPr bwMode="auto">
          <a:xfrm>
            <a:off x="7141614" y="5545104"/>
            <a:ext cx="176807" cy="151548"/>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4" name="Picture 3"/>
          <p:cNvPicPr>
            <a:picLocks noChangeAspect="1"/>
          </p:cNvPicPr>
          <p:nvPr/>
        </p:nvPicPr>
        <p:blipFill>
          <a:blip r:embed="rId3"/>
          <a:stretch>
            <a:fillRect/>
          </a:stretch>
        </p:blipFill>
        <p:spPr>
          <a:xfrm>
            <a:off x="7337362" y="5852085"/>
            <a:ext cx="1388295" cy="340984"/>
          </a:xfrm>
          <a:prstGeom prst="rect">
            <a:avLst/>
          </a:prstGeom>
          <a:ln>
            <a:solidFill>
              <a:schemeClr val="tx2"/>
            </a:solidFill>
          </a:ln>
        </p:spPr>
      </p:pic>
      <p:sp>
        <p:nvSpPr>
          <p:cNvPr id="136" name="TextBox 135"/>
          <p:cNvSpPr txBox="1"/>
          <p:nvPr/>
        </p:nvSpPr>
        <p:spPr>
          <a:xfrm>
            <a:off x="-216726" y="-478122"/>
            <a:ext cx="1025864" cy="2700847"/>
          </a:xfrm>
          <a:prstGeom prst="rect">
            <a:avLst/>
          </a:prstGeom>
          <a:noFill/>
        </p:spPr>
        <p:txBody>
          <a:bodyPr wrap="square" lIns="223825" tIns="179060" rIns="223825" bIns="179060" rtlCol="0">
            <a:spAutoFit/>
          </a:bodyPr>
          <a:lstStyle/>
          <a:p>
            <a:pPr defTabSz="1119134">
              <a:lnSpc>
                <a:spcPct val="90000"/>
              </a:lnSpc>
              <a:spcAft>
                <a:spcPts val="734"/>
              </a:spcAft>
            </a:pPr>
            <a:r>
              <a:rPr lang="en-US" sz="16890" kern="0" dirty="0">
                <a:solidFill>
                  <a:srgbClr val="4BB2FF"/>
                </a:solidFill>
                <a:latin typeface="Arial Narrow" panose="020B0606020202030204" pitchFamily="34" charset="0"/>
                <a:cs typeface="Adobe Arabic" panose="02040503050201020203" pitchFamily="18" charset="-78"/>
              </a:rPr>
              <a:t>“</a:t>
            </a:r>
          </a:p>
        </p:txBody>
      </p:sp>
      <p:sp>
        <p:nvSpPr>
          <p:cNvPr id="137" name="Text Placeholder 2"/>
          <p:cNvSpPr txBox="1">
            <a:spLocks/>
          </p:cNvSpPr>
          <p:nvPr/>
        </p:nvSpPr>
        <p:spPr>
          <a:xfrm>
            <a:off x="258077" y="139890"/>
            <a:ext cx="8983838"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buNone/>
            </a:pPr>
            <a:r>
              <a:rPr lang="en-US" sz="2203" dirty="0">
                <a:solidFill>
                  <a:schemeClr val="bg1"/>
                </a:solidFill>
                <a:latin typeface="Segoe UI Semilight" panose="020B0402040204020203" pitchFamily="34" charset="0"/>
                <a:cs typeface="Segoe UI Semilight" panose="020B0402040204020203" pitchFamily="34" charset="0"/>
              </a:rPr>
              <a:t>Our CEO has always wanted a way to deliver short video presentations on consumer experience, how the business is running, and important activities in the company. Office 365 Video and SharePoint are the perfect venue to deliver corporate messaging and news. </a:t>
            </a:r>
          </a:p>
          <a:p>
            <a:pPr marL="0" indent="0" defTabSz="932541">
              <a:spcBef>
                <a:spcPts val="0"/>
              </a:spcBef>
              <a:buNone/>
            </a:pPr>
            <a:endParaRPr lang="en-US" sz="2203" dirty="0">
              <a:solidFill>
                <a:schemeClr val="bg1"/>
              </a:solidFill>
              <a:latin typeface="Segoe UI Semilight" panose="020B0402040204020203" pitchFamily="34" charset="0"/>
              <a:cs typeface="Segoe UI Semilight" panose="020B0402040204020203" pitchFamily="34" charset="0"/>
            </a:endParaRPr>
          </a:p>
          <a:p>
            <a:pPr marL="0" indent="0" defTabSz="932541">
              <a:spcBef>
                <a:spcPts val="0"/>
              </a:spcBef>
              <a:buNone/>
            </a:pPr>
            <a:r>
              <a:rPr lang="en-US" sz="2203" dirty="0">
                <a:solidFill>
                  <a:schemeClr val="bg1"/>
                </a:solidFill>
                <a:latin typeface="Segoe UI Semilight" panose="020B0402040204020203" pitchFamily="34" charset="0"/>
                <a:cs typeface="Segoe UI Semilight" panose="020B0402040204020203" pitchFamily="34" charset="0"/>
              </a:rPr>
              <a:t>Office 365 Video is easy and straightforward, not only for our users, but also for our support staff.</a:t>
            </a:r>
          </a:p>
        </p:txBody>
      </p:sp>
      <p:sp>
        <p:nvSpPr>
          <p:cNvPr id="138" name="Text Placeholder 2"/>
          <p:cNvSpPr txBox="1">
            <a:spLocks/>
          </p:cNvSpPr>
          <p:nvPr/>
        </p:nvSpPr>
        <p:spPr>
          <a:xfrm>
            <a:off x="256071" y="2508955"/>
            <a:ext cx="7147205"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3427" dirty="0">
                <a:solidFill>
                  <a:schemeClr val="bg1"/>
                </a:solidFill>
                <a:latin typeface="Segoe UI Semilight" panose="020B0402040204020203" pitchFamily="34" charset="0"/>
                <a:cs typeface="Segoe UI Semilight" panose="020B0402040204020203" pitchFamily="34" charset="0"/>
              </a:rPr>
              <a:t>Employees can create videos, upload them, and manage them with no intervention from IT, which is why we won’t be looking for competing solutions anytime soon.</a:t>
            </a:r>
            <a:r>
              <a:rPr lang="en-US" sz="3916" dirty="0">
                <a:solidFill>
                  <a:srgbClr val="4BB2FF"/>
                </a:solidFill>
                <a:latin typeface="Arial Narrow" panose="020B0606020202030204" pitchFamily="34" charset="0"/>
                <a:cs typeface="Segoe UI Semilight" panose="020B0402040204020203" pitchFamily="34" charset="0"/>
              </a:rPr>
              <a:t>”</a:t>
            </a:r>
            <a:r>
              <a:rPr lang="en-US" sz="3916" dirty="0">
                <a:solidFill>
                  <a:schemeClr val="bg1"/>
                </a:solidFill>
                <a:latin typeface="Segoe UI Semilight" panose="020B0402040204020203" pitchFamily="34" charset="0"/>
                <a:cs typeface="Segoe UI Semilight" panose="020B0402040204020203" pitchFamily="34" charset="0"/>
              </a:rPr>
              <a:t> </a:t>
            </a:r>
            <a:endParaRPr lang="en-US" sz="3427" dirty="0">
              <a:solidFill>
                <a:schemeClr val="bg1"/>
              </a:solidFill>
              <a:latin typeface="Segoe UI Semilight" panose="020B0402040204020203" pitchFamily="34" charset="0"/>
              <a:cs typeface="Segoe UI Semilight" panose="020B0402040204020203" pitchFamily="34" charset="0"/>
            </a:endParaRPr>
          </a:p>
        </p:txBody>
      </p:sp>
      <p:sp>
        <p:nvSpPr>
          <p:cNvPr id="133" name="Freeform 167"/>
          <p:cNvSpPr>
            <a:spLocks/>
          </p:cNvSpPr>
          <p:nvPr/>
        </p:nvSpPr>
        <p:spPr bwMode="auto">
          <a:xfrm>
            <a:off x="8038761" y="6102722"/>
            <a:ext cx="367213" cy="217607"/>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479159" y="5869633"/>
            <a:ext cx="1049089" cy="286116"/>
          </a:xfrm>
          <a:prstGeom prst="rect">
            <a:avLst/>
          </a:prstGeom>
          <a:ln>
            <a:solidFill>
              <a:schemeClr val="tx2"/>
            </a:solidFill>
          </a:ln>
        </p:spPr>
      </p:pic>
      <p:sp>
        <p:nvSpPr>
          <p:cNvPr id="134" name="Freeform 55"/>
          <p:cNvSpPr>
            <a:spLocks/>
          </p:cNvSpPr>
          <p:nvPr/>
        </p:nvSpPr>
        <p:spPr bwMode="auto">
          <a:xfrm>
            <a:off x="10824912" y="6107579"/>
            <a:ext cx="301154" cy="217607"/>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l="3871"/>
          <a:stretch/>
        </p:blipFill>
        <p:spPr>
          <a:xfrm rot="21241318">
            <a:off x="11395780" y="5169916"/>
            <a:ext cx="545715" cy="477279"/>
          </a:xfrm>
          <a:prstGeom prst="rect">
            <a:avLst/>
          </a:prstGeom>
          <a:ln>
            <a:solidFill>
              <a:schemeClr val="tx2"/>
            </a:solidFill>
          </a:ln>
        </p:spPr>
      </p:pic>
      <p:sp>
        <p:nvSpPr>
          <p:cNvPr id="135" name="Freeform 66"/>
          <p:cNvSpPr>
            <a:spLocks/>
          </p:cNvSpPr>
          <p:nvPr/>
        </p:nvSpPr>
        <p:spPr bwMode="auto">
          <a:xfrm>
            <a:off x="11915476" y="5546076"/>
            <a:ext cx="182635" cy="1612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Freeform 66"/>
          <p:cNvSpPr>
            <a:spLocks/>
          </p:cNvSpPr>
          <p:nvPr/>
        </p:nvSpPr>
        <p:spPr bwMode="auto">
          <a:xfrm>
            <a:off x="11905565" y="5557738"/>
            <a:ext cx="182635" cy="1612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77383" y="866626"/>
            <a:ext cx="2909516" cy="913769"/>
          </a:xfrm>
          <a:prstGeom prst="rect">
            <a:avLst/>
          </a:prstGeom>
          <a:ln>
            <a:solidFill>
              <a:schemeClr val="tx2"/>
            </a:solidFill>
          </a:ln>
        </p:spPr>
      </p:pic>
    </p:spTree>
    <p:extLst>
      <p:ext uri="{BB962C8B-B14F-4D97-AF65-F5344CB8AC3E}">
        <p14:creationId xmlns:p14="http://schemas.microsoft.com/office/powerpoint/2010/main" val="3752592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3"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5157" y="0"/>
            <a:ext cx="12448312"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144" name="Group 143"/>
          <p:cNvGrpSpPr/>
          <p:nvPr/>
        </p:nvGrpSpPr>
        <p:grpSpPr>
          <a:xfrm>
            <a:off x="2089036" y="-233654"/>
            <a:ext cx="8562952" cy="7475593"/>
            <a:chOff x="5447111" y="1790700"/>
            <a:chExt cx="4800600" cy="4191000"/>
          </a:xfrm>
        </p:grpSpPr>
        <p:grpSp>
          <p:nvGrpSpPr>
            <p:cNvPr id="145" name="Group 144"/>
            <p:cNvGrpSpPr/>
            <p:nvPr/>
          </p:nvGrpSpPr>
          <p:grpSpPr>
            <a:xfrm>
              <a:off x="5447111" y="1790700"/>
              <a:ext cx="4800600" cy="4191000"/>
              <a:chOff x="3172143" y="550863"/>
              <a:chExt cx="4800600" cy="4191000"/>
            </a:xfrm>
          </p:grpSpPr>
          <p:sp>
            <p:nvSpPr>
              <p:cNvPr id="156"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7"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8"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9"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0"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161"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2"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3"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4"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5"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6"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7"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8"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9"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0"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0"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1"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2"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4"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9"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0"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1"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202"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8"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9"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0"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4"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5"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7"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8"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9"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0"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1"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2"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3"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6"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7"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9"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0"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1"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2"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3"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4"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5"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6"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7"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8"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9"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0"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1"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2"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3"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4"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5"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6"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7"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8"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9"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0"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1"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2"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3"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4"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5"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6"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7"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8"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9"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0"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1"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2"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3"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4"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5"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6"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7"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8"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3"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4"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5"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6"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7"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8"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9"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0"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1"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146" name="Picture 1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439462">
              <a:off x="5909832" y="4281608"/>
              <a:ext cx="590908" cy="367221"/>
            </a:xfrm>
            <a:prstGeom prst="rect">
              <a:avLst/>
            </a:prstGeom>
            <a:ln>
              <a:solidFill>
                <a:schemeClr val="tx2"/>
              </a:solidFill>
            </a:ln>
          </p:spPr>
        </p:pic>
        <p:sp>
          <p:nvSpPr>
            <p:cNvPr id="147" name="Freeform 232"/>
            <p:cNvSpPr>
              <a:spLocks/>
            </p:cNvSpPr>
            <p:nvPr/>
          </p:nvSpPr>
          <p:spPr bwMode="auto">
            <a:xfrm>
              <a:off x="5834461" y="4530725"/>
              <a:ext cx="144463" cy="123825"/>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148" name="Picture 147"/>
            <p:cNvPicPr>
              <a:picLocks noChangeAspect="1"/>
            </p:cNvPicPr>
            <p:nvPr/>
          </p:nvPicPr>
          <p:blipFill>
            <a:blip r:embed="rId4"/>
            <a:stretch>
              <a:fillRect/>
            </a:stretch>
          </p:blipFill>
          <p:spPr>
            <a:xfrm>
              <a:off x="5994400" y="4781549"/>
              <a:ext cx="1134331" cy="278607"/>
            </a:xfrm>
            <a:prstGeom prst="rect">
              <a:avLst/>
            </a:prstGeom>
            <a:ln>
              <a:solidFill>
                <a:schemeClr val="tx2"/>
              </a:solidFill>
            </a:ln>
          </p:spPr>
        </p:pic>
        <p:sp>
          <p:nvSpPr>
            <p:cNvPr id="149" name="Freeform 167"/>
            <p:cNvSpPr>
              <a:spLocks/>
            </p:cNvSpPr>
            <p:nvPr/>
          </p:nvSpPr>
          <p:spPr bwMode="auto">
            <a:xfrm>
              <a:off x="6567491" y="4986337"/>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150" name="Picture 1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1461" y="4795888"/>
              <a:ext cx="857177" cy="233776"/>
            </a:xfrm>
            <a:prstGeom prst="rect">
              <a:avLst/>
            </a:prstGeom>
            <a:ln>
              <a:solidFill>
                <a:schemeClr val="tx2"/>
              </a:solidFill>
            </a:ln>
          </p:spPr>
        </p:pic>
        <p:sp>
          <p:nvSpPr>
            <p:cNvPr id="151" name="Freeform 55"/>
            <p:cNvSpPr>
              <a:spLocks/>
            </p:cNvSpPr>
            <p:nvPr/>
          </p:nvSpPr>
          <p:spPr bwMode="auto">
            <a:xfrm>
              <a:off x="8843965" y="499030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152" name="Picture 151"/>
            <p:cNvPicPr>
              <a:picLocks noChangeAspect="1"/>
            </p:cNvPicPr>
            <p:nvPr/>
          </p:nvPicPr>
          <p:blipFill rotWithShape="1">
            <a:blip r:embed="rId6" cstate="print">
              <a:extLst>
                <a:ext uri="{28A0092B-C50C-407E-A947-70E740481C1C}">
                  <a14:useLocalDpi xmlns:a14="http://schemas.microsoft.com/office/drawing/2010/main" val="0"/>
                </a:ext>
              </a:extLst>
            </a:blip>
            <a:srcRect l="3871"/>
            <a:stretch/>
          </p:blipFill>
          <p:spPr>
            <a:xfrm rot="21241318">
              <a:off x="9310403" y="4224171"/>
              <a:ext cx="445886" cy="389969"/>
            </a:xfrm>
            <a:prstGeom prst="rect">
              <a:avLst/>
            </a:prstGeom>
            <a:ln>
              <a:solidFill>
                <a:schemeClr val="tx2"/>
              </a:solidFill>
            </a:ln>
          </p:spPr>
        </p:pic>
        <p:sp>
          <p:nvSpPr>
            <p:cNvPr id="153" name="Freeform 66"/>
            <p:cNvSpPr>
              <a:spLocks/>
            </p:cNvSpPr>
            <p:nvPr/>
          </p:nvSpPr>
          <p:spPr bwMode="auto">
            <a:xfrm>
              <a:off x="9732083" y="4527281"/>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pic>
          <p:nvPicPr>
            <p:cNvPr id="154" name="Picture 1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76099" y="3416300"/>
              <a:ext cx="885738" cy="278177"/>
            </a:xfrm>
            <a:prstGeom prst="rect">
              <a:avLst/>
            </a:prstGeom>
            <a:ln>
              <a:solidFill>
                <a:schemeClr val="tx2"/>
              </a:solidFill>
            </a:ln>
          </p:spPr>
        </p:pic>
        <p:sp>
          <p:nvSpPr>
            <p:cNvPr id="155" name="Freeform 166"/>
            <p:cNvSpPr>
              <a:spLocks/>
            </p:cNvSpPr>
            <p:nvPr/>
          </p:nvSpPr>
          <p:spPr bwMode="auto">
            <a:xfrm flipH="1">
              <a:off x="9452410" y="334708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9" name="TextBox 28"/>
          <p:cNvSpPr txBox="1"/>
          <p:nvPr/>
        </p:nvSpPr>
        <p:spPr>
          <a:xfrm>
            <a:off x="5472154" y="5255424"/>
            <a:ext cx="1845206" cy="1039752"/>
          </a:xfrm>
          <a:prstGeom prst="rect">
            <a:avLst/>
          </a:prstGeom>
          <a:solidFill>
            <a:schemeClr val="bg1"/>
          </a:solidFill>
          <a:ln>
            <a:solidFill>
              <a:schemeClr val="tx2"/>
            </a:solidFill>
          </a:ln>
        </p:spPr>
        <p:txBody>
          <a:bodyPr wrap="square" lIns="223825" tIns="179060" rIns="223825" bIns="179060" rtlCol="0">
            <a:spAutoFit/>
          </a:bodyPr>
          <a:lstStyle/>
          <a:p>
            <a:pPr algn="ctr" defTabSz="1119134">
              <a:lnSpc>
                <a:spcPct val="90000"/>
              </a:lnSpc>
              <a:spcAft>
                <a:spcPts val="734"/>
              </a:spcAft>
            </a:pPr>
            <a:r>
              <a:rPr lang="en-US" sz="2448" i="1" kern="0" dirty="0">
                <a:solidFill>
                  <a:srgbClr val="000000"/>
                </a:solidFill>
              </a:rPr>
              <a:t>And Many More!</a:t>
            </a:r>
          </a:p>
        </p:txBody>
      </p:sp>
      <p:sp>
        <p:nvSpPr>
          <p:cNvPr id="314" name="Freeform 241"/>
          <p:cNvSpPr>
            <a:spLocks/>
          </p:cNvSpPr>
          <p:nvPr/>
        </p:nvSpPr>
        <p:spPr bwMode="auto">
          <a:xfrm>
            <a:off x="5334123" y="6055471"/>
            <a:ext cx="300156" cy="263345"/>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5" name="Freeform 240"/>
          <p:cNvSpPr>
            <a:spLocks/>
          </p:cNvSpPr>
          <p:nvPr/>
        </p:nvSpPr>
        <p:spPr bwMode="auto">
          <a:xfrm>
            <a:off x="7140725" y="6055471"/>
            <a:ext cx="297325" cy="263345"/>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Tree>
    <p:extLst>
      <p:ext uri="{BB962C8B-B14F-4D97-AF65-F5344CB8AC3E}">
        <p14:creationId xmlns:p14="http://schemas.microsoft.com/office/powerpoint/2010/main" val="3874016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056" y="11657"/>
            <a:ext cx="11641681" cy="751616"/>
          </a:xfrm>
          <a:prstGeom prst="rect">
            <a:avLst/>
          </a:prstGeom>
          <a:noFill/>
        </p:spPr>
        <p:txBody>
          <a:bodyPr wrap="square" rtlCol="0">
            <a:spAutoFit/>
          </a:bodyPr>
          <a:lstStyle/>
          <a:p>
            <a:pPr defTabSz="932575">
              <a:defRPr/>
            </a:pPr>
            <a:r>
              <a:rPr lang="en-US" sz="4284" kern="0" spc="-104" dirty="0">
                <a:ln w="3175">
                  <a:noFill/>
                </a:ln>
                <a:solidFill>
                  <a:srgbClr val="424E60"/>
                </a:solidFill>
                <a:latin typeface="Segoe UI Light"/>
                <a:cs typeface="Segoe UI" pitchFamily="34" charset="0"/>
                <a:sym typeface="Calibri" charset="0"/>
              </a:rPr>
              <a:t>Expanding Video Reach into Existing Intranet</a:t>
            </a:r>
            <a:endParaRPr lang="en-US" sz="4284"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4" name="Content Placeholder 2"/>
          <p:cNvSpPr txBox="1">
            <a:spLocks/>
          </p:cNvSpPr>
          <p:nvPr/>
        </p:nvSpPr>
        <p:spPr>
          <a:xfrm>
            <a:off x="77750" y="734206"/>
            <a:ext cx="9232773" cy="3469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32575">
              <a:spcBef>
                <a:spcPts val="1020"/>
              </a:spcBef>
              <a:buNone/>
              <a:defRPr/>
            </a:pPr>
            <a:r>
              <a:rPr lang="en-US" sz="1713" b="1" dirty="0">
                <a:gradFill>
                  <a:gsLst>
                    <a:gs pos="1250">
                      <a:schemeClr val="tx1"/>
                    </a:gs>
                    <a:gs pos="100000">
                      <a:schemeClr val="tx1"/>
                    </a:gs>
                  </a:gsLst>
                  <a:lin ang="5400000" scaled="0"/>
                </a:gradFill>
                <a:latin typeface="+mj-lt"/>
                <a:cs typeface="Segoe UI" panose="020B0502040204020203" pitchFamily="34" charset="0"/>
              </a:rPr>
              <a:t>Building your own experiences with O365 Video REST API: </a:t>
            </a:r>
            <a:r>
              <a:rPr lang="en-US" sz="1713" b="1" dirty="0">
                <a:gradFill>
                  <a:gsLst>
                    <a:gs pos="1250">
                      <a:schemeClr val="tx1"/>
                    </a:gs>
                    <a:gs pos="100000">
                      <a:schemeClr val="tx1"/>
                    </a:gs>
                  </a:gsLst>
                  <a:lin ang="5400000" scaled="0"/>
                </a:gradFill>
                <a:latin typeface="+mj-lt"/>
                <a:cs typeface="Segoe UI" panose="020B0502040204020203" pitchFamily="34" charset="0"/>
                <a:hlinkClick r:id="rId3"/>
              </a:rPr>
              <a:t>http://aka.ms/O365VideoAPI</a:t>
            </a:r>
            <a:endParaRPr lang="en-US" sz="1713" b="1" dirty="0">
              <a:gradFill>
                <a:gsLst>
                  <a:gs pos="1250">
                    <a:schemeClr val="tx1"/>
                  </a:gs>
                  <a:gs pos="100000">
                    <a:schemeClr val="tx1"/>
                  </a:gs>
                </a:gsLst>
                <a:lin ang="5400000" scaled="0"/>
              </a:gradFill>
              <a:latin typeface="+mj-lt"/>
              <a:cs typeface="Segoe UI" panose="020B0502040204020203" pitchFamily="34" charset="0"/>
            </a:endParaRPr>
          </a:p>
          <a:p>
            <a:pPr marL="0" indent="0" defTabSz="932575">
              <a:spcBef>
                <a:spcPts val="1020"/>
              </a:spcBef>
              <a:buNone/>
              <a:defRPr/>
            </a:pPr>
            <a:endParaRPr lang="en-US" sz="1713" b="1" dirty="0">
              <a:gradFill>
                <a:gsLst>
                  <a:gs pos="1250">
                    <a:schemeClr val="tx1"/>
                  </a:gs>
                  <a:gs pos="100000">
                    <a:schemeClr val="tx1"/>
                  </a:gs>
                </a:gsLst>
                <a:lin ang="5400000" scaled="0"/>
              </a:gradFill>
              <a:latin typeface="+mj-lt"/>
              <a:cs typeface="Segoe UI" panose="020B0502040204020203"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445" y="1538795"/>
            <a:ext cx="5059268" cy="3629824"/>
          </a:xfrm>
          <a:prstGeom prst="rect">
            <a:avLst/>
          </a:prstGeom>
          <a:ln w="3175">
            <a:solidFill>
              <a:schemeClr val="tx2"/>
            </a:solidFill>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59889" y="2378139"/>
            <a:ext cx="4375972" cy="3081241"/>
          </a:xfrm>
          <a:prstGeom prst="rect">
            <a:avLst/>
          </a:prstGeom>
          <a:ln w="3175">
            <a:solidFill>
              <a:schemeClr val="tx2"/>
            </a:solidFill>
          </a:ln>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4980" y="5753559"/>
            <a:ext cx="1589382" cy="987724"/>
          </a:xfrm>
          <a:prstGeom prst="rect">
            <a:avLst/>
          </a:prstGeom>
          <a:ln w="3175">
            <a:noFill/>
          </a:ln>
        </p:spPr>
      </p:pic>
      <p:sp>
        <p:nvSpPr>
          <p:cNvPr id="12" name="Content Placeholder 2"/>
          <p:cNvSpPr txBox="1">
            <a:spLocks/>
          </p:cNvSpPr>
          <p:nvPr/>
        </p:nvSpPr>
        <p:spPr>
          <a:xfrm>
            <a:off x="6684539" y="1725316"/>
            <a:ext cx="5682301" cy="3573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Videos included in M&amp;S World Portal </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Pulled out video info via O365 Video API</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Populated video info into SP Lists used to aggregate, tag, and organize knowledge across portal</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Videos organized and searchable inline with all other knowledge</a:t>
            </a:r>
          </a:p>
        </p:txBody>
      </p:sp>
      <p:sp>
        <p:nvSpPr>
          <p:cNvPr id="13" name="Rectangle 12"/>
          <p:cNvSpPr/>
          <p:nvPr/>
        </p:nvSpPr>
        <p:spPr>
          <a:xfrm>
            <a:off x="5893902" y="5959414"/>
            <a:ext cx="2701381" cy="431400"/>
          </a:xfrm>
          <a:prstGeom prst="rect">
            <a:avLst/>
          </a:prstGeom>
        </p:spPr>
        <p:txBody>
          <a:bodyPr wrap="none">
            <a:spAutoFit/>
          </a:bodyPr>
          <a:lstStyle/>
          <a:p>
            <a:pPr defTabSz="932575">
              <a:lnSpc>
                <a:spcPct val="90000"/>
              </a:lnSpc>
              <a:defRPr/>
            </a:pPr>
            <a:r>
              <a:rPr lang="en-US" sz="2448" b="1" kern="0" dirty="0">
                <a:gradFill>
                  <a:gsLst>
                    <a:gs pos="1250">
                      <a:schemeClr val="tx1"/>
                    </a:gs>
                    <a:gs pos="100000">
                      <a:schemeClr val="tx1"/>
                    </a:gs>
                  </a:gsLst>
                  <a:lin ang="5400000" scaled="0"/>
                </a:gradFill>
                <a:latin typeface="+mj-lt"/>
                <a:cs typeface="Segoe UI" panose="020B0502040204020203" pitchFamily="34" charset="0"/>
              </a:rPr>
              <a:t>Marks and Spencer</a:t>
            </a:r>
          </a:p>
        </p:txBody>
      </p:sp>
    </p:spTree>
    <p:extLst>
      <p:ext uri="{BB962C8B-B14F-4D97-AF65-F5344CB8AC3E}">
        <p14:creationId xmlns:p14="http://schemas.microsoft.com/office/powerpoint/2010/main" val="1582811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24977" y="1538795"/>
            <a:ext cx="5092462" cy="3264112"/>
          </a:xfrm>
          <a:prstGeom prst="rect">
            <a:avLst/>
          </a:prstGeom>
          <a:ln w="3175">
            <a:solidFill>
              <a:schemeClr val="tx2"/>
            </a:solidFill>
          </a:ln>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0402" y="2274514"/>
            <a:ext cx="4400030" cy="2920431"/>
          </a:xfrm>
          <a:prstGeom prst="rect">
            <a:avLst/>
          </a:prstGeom>
          <a:ln w="3175">
            <a:solidFill>
              <a:schemeClr val="tx2"/>
            </a:solidFill>
          </a:ln>
        </p:spPr>
      </p:pic>
      <p:sp>
        <p:nvSpPr>
          <p:cNvPr id="10" name="Content Placeholder 2"/>
          <p:cNvSpPr txBox="1">
            <a:spLocks/>
          </p:cNvSpPr>
          <p:nvPr/>
        </p:nvSpPr>
        <p:spPr>
          <a:xfrm>
            <a:off x="342837" y="1551998"/>
            <a:ext cx="5743565" cy="3573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Integrated into existing SP2013 based </a:t>
            </a:r>
            <a:r>
              <a:rPr lang="en-US" sz="2203" b="1">
                <a:gradFill>
                  <a:gsLst>
                    <a:gs pos="1250">
                      <a:schemeClr val="tx1"/>
                    </a:gs>
                    <a:gs pos="100000">
                      <a:schemeClr val="tx1"/>
                    </a:gs>
                  </a:gsLst>
                  <a:lin ang="5400000" scaled="0"/>
                </a:gradFill>
                <a:latin typeface="+mj-lt"/>
                <a:cs typeface="Segoe UI" panose="020B0502040204020203" pitchFamily="34" charset="0"/>
              </a:rPr>
              <a:t>intranet for customized </a:t>
            </a:r>
            <a:r>
              <a:rPr lang="en-US" sz="2203" b="1" dirty="0">
                <a:gradFill>
                  <a:gsLst>
                    <a:gs pos="1250">
                      <a:schemeClr val="tx1"/>
                    </a:gs>
                    <a:gs pos="100000">
                      <a:schemeClr val="tx1"/>
                    </a:gs>
                  </a:gsLst>
                  <a:lin ang="5400000" scaled="0"/>
                </a:gradFill>
                <a:latin typeface="+mj-lt"/>
                <a:cs typeface="Segoe UI" panose="020B0502040204020203" pitchFamily="34" charset="0"/>
              </a:rPr>
              <a:t>look and feel</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Global platform to store/play videos for 40k+ users worldwide</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Mobile compatible</a:t>
            </a:r>
          </a:p>
          <a:p>
            <a:pPr marL="279784" indent="-279784" defTabSz="932575">
              <a:lnSpc>
                <a:spcPct val="100000"/>
              </a:lnSpc>
              <a:spcBef>
                <a:spcPts val="0"/>
              </a:spcBef>
              <a:spcAft>
                <a:spcPts val="1469"/>
              </a:spcAft>
              <a:defRPr/>
            </a:pPr>
            <a:r>
              <a:rPr lang="en-US" sz="2203" b="1" dirty="0">
                <a:gradFill>
                  <a:gsLst>
                    <a:gs pos="1250">
                      <a:schemeClr val="tx1"/>
                    </a:gs>
                    <a:gs pos="100000">
                      <a:schemeClr val="tx1"/>
                    </a:gs>
                  </a:gsLst>
                  <a:lin ang="5400000" scaled="0"/>
                </a:gradFill>
                <a:latin typeface="+mj-lt"/>
                <a:cs typeface="Segoe UI" panose="020B0502040204020203" pitchFamily="34" charset="0"/>
              </a:rPr>
              <a:t>Used O365 Video as platform to reduce dev effort &amp; take advantage of cloud</a:t>
            </a:r>
          </a:p>
        </p:txBody>
      </p:sp>
      <p:sp>
        <p:nvSpPr>
          <p:cNvPr id="12" name="TextBox 11"/>
          <p:cNvSpPr txBox="1"/>
          <p:nvPr/>
        </p:nvSpPr>
        <p:spPr>
          <a:xfrm>
            <a:off x="63056" y="11657"/>
            <a:ext cx="11641681" cy="751616"/>
          </a:xfrm>
          <a:prstGeom prst="rect">
            <a:avLst/>
          </a:prstGeom>
          <a:noFill/>
        </p:spPr>
        <p:txBody>
          <a:bodyPr wrap="square" rtlCol="0">
            <a:spAutoFit/>
          </a:bodyPr>
          <a:lstStyle/>
          <a:p>
            <a:pPr defTabSz="932575">
              <a:defRPr/>
            </a:pPr>
            <a:r>
              <a:rPr lang="en-US" sz="4284" kern="0" spc="-104" dirty="0">
                <a:ln w="3175">
                  <a:noFill/>
                </a:ln>
                <a:solidFill>
                  <a:srgbClr val="424E60"/>
                </a:solidFill>
                <a:latin typeface="Segoe UI Light"/>
                <a:cs typeface="Segoe UI" pitchFamily="34" charset="0"/>
                <a:sym typeface="Calibri" charset="0"/>
              </a:rPr>
              <a:t>Expanding Video Reach into Existing Intranet</a:t>
            </a:r>
            <a:endParaRPr lang="en-US" sz="4284" kern="0"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3" name="Content Placeholder 2"/>
          <p:cNvSpPr txBox="1">
            <a:spLocks/>
          </p:cNvSpPr>
          <p:nvPr/>
        </p:nvSpPr>
        <p:spPr>
          <a:xfrm>
            <a:off x="77750" y="734206"/>
            <a:ext cx="9232773" cy="3469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32575">
              <a:spcBef>
                <a:spcPts val="1020"/>
              </a:spcBef>
              <a:buNone/>
              <a:defRPr/>
            </a:pPr>
            <a:r>
              <a:rPr lang="en-US" sz="1713" b="1" dirty="0">
                <a:gradFill>
                  <a:gsLst>
                    <a:gs pos="1250">
                      <a:schemeClr val="tx1"/>
                    </a:gs>
                    <a:gs pos="100000">
                      <a:schemeClr val="tx1"/>
                    </a:gs>
                  </a:gsLst>
                  <a:lin ang="5400000" scaled="0"/>
                </a:gradFill>
                <a:latin typeface="+mj-lt"/>
                <a:cs typeface="Segoe UI" panose="020B0502040204020203" pitchFamily="34" charset="0"/>
              </a:rPr>
              <a:t>Building your own experiences with O365 Video REST API: </a:t>
            </a:r>
            <a:r>
              <a:rPr lang="en-US" sz="1713" b="1" dirty="0">
                <a:gradFill>
                  <a:gsLst>
                    <a:gs pos="1250">
                      <a:schemeClr val="tx1"/>
                    </a:gs>
                    <a:gs pos="100000">
                      <a:schemeClr val="tx1"/>
                    </a:gs>
                  </a:gsLst>
                  <a:lin ang="5400000" scaled="0"/>
                </a:gradFill>
                <a:latin typeface="+mj-lt"/>
                <a:cs typeface="Segoe UI" panose="020B0502040204020203" pitchFamily="34" charset="0"/>
                <a:hlinkClick r:id="rId5"/>
              </a:rPr>
              <a:t>http://aka.ms/O365VideoAPI</a:t>
            </a:r>
            <a:endParaRPr lang="en-US" sz="1713" b="1" dirty="0">
              <a:gradFill>
                <a:gsLst>
                  <a:gs pos="1250">
                    <a:schemeClr val="tx1"/>
                  </a:gs>
                  <a:gs pos="100000">
                    <a:schemeClr val="tx1"/>
                  </a:gs>
                </a:gsLst>
                <a:lin ang="5400000" scaled="0"/>
              </a:gradFill>
              <a:latin typeface="+mj-lt"/>
              <a:cs typeface="Segoe UI" panose="020B0502040204020203" pitchFamily="34" charset="0"/>
            </a:endParaRPr>
          </a:p>
          <a:p>
            <a:pPr marL="0" indent="0" defTabSz="932575">
              <a:spcBef>
                <a:spcPts val="1020"/>
              </a:spcBef>
              <a:buNone/>
              <a:defRPr/>
            </a:pPr>
            <a:endParaRPr lang="en-US" sz="1713" b="1" dirty="0">
              <a:gradFill>
                <a:gsLst>
                  <a:gs pos="1250">
                    <a:schemeClr val="tx1"/>
                  </a:gs>
                  <a:gs pos="100000">
                    <a:schemeClr val="tx1"/>
                  </a:gs>
                </a:gsLst>
                <a:lin ang="5400000" scaled="0"/>
              </a:gradFill>
              <a:latin typeface="+mj-lt"/>
              <a:cs typeface="Segoe UI" panose="020B0502040204020203" pitchFamily="34" charset="0"/>
            </a:endParaRPr>
          </a:p>
        </p:txBody>
      </p:sp>
      <p:sp>
        <p:nvSpPr>
          <p:cNvPr id="14" name="Rectangle 13"/>
          <p:cNvSpPr/>
          <p:nvPr/>
        </p:nvSpPr>
        <p:spPr>
          <a:xfrm>
            <a:off x="10974514" y="6078776"/>
            <a:ext cx="1075936" cy="431400"/>
          </a:xfrm>
          <a:prstGeom prst="rect">
            <a:avLst/>
          </a:prstGeom>
        </p:spPr>
        <p:txBody>
          <a:bodyPr wrap="none">
            <a:spAutoFit/>
          </a:bodyPr>
          <a:lstStyle/>
          <a:p>
            <a:pPr defTabSz="932575">
              <a:lnSpc>
                <a:spcPct val="90000"/>
              </a:lnSpc>
              <a:defRPr/>
            </a:pPr>
            <a:r>
              <a:rPr lang="en-US" sz="2448" b="1" kern="0" dirty="0">
                <a:gradFill>
                  <a:gsLst>
                    <a:gs pos="1250">
                      <a:schemeClr val="tx1"/>
                    </a:gs>
                    <a:gs pos="100000">
                      <a:schemeClr val="tx1"/>
                    </a:gs>
                  </a:gsLst>
                  <a:lin ang="5400000" scaled="0"/>
                </a:gradFill>
                <a:latin typeface="+mj-lt"/>
                <a:cs typeface="Segoe UI" panose="020B0502040204020203" pitchFamily="34" charset="0"/>
              </a:rPr>
              <a:t>Adidas</a:t>
            </a:r>
          </a:p>
        </p:txBody>
      </p:sp>
      <p:sp>
        <p:nvSpPr>
          <p:cNvPr id="15" name="Rectangle 14"/>
          <p:cNvSpPr/>
          <p:nvPr/>
        </p:nvSpPr>
        <p:spPr>
          <a:xfrm>
            <a:off x="436096" y="5824515"/>
            <a:ext cx="9512554" cy="940194"/>
          </a:xfrm>
          <a:prstGeom prst="rect">
            <a:avLst/>
          </a:prstGeom>
        </p:spPr>
        <p:txBody>
          <a:bodyPr wrap="square">
            <a:spAutoFit/>
          </a:bodyPr>
          <a:lstStyle/>
          <a:p>
            <a:pPr defTabSz="1119134"/>
            <a:r>
              <a:rPr lang="en-US" sz="1224" b="1" kern="0" dirty="0">
                <a:gradFill>
                  <a:gsLst>
                    <a:gs pos="1250">
                      <a:schemeClr val="tx1"/>
                    </a:gs>
                    <a:gs pos="100000">
                      <a:schemeClr val="tx1"/>
                    </a:gs>
                  </a:gsLst>
                  <a:lin ang="5400000" scaled="0"/>
                </a:gradFill>
                <a:latin typeface="+mj-lt"/>
                <a:cs typeface="Segoe UI" panose="020B0502040204020203" pitchFamily="34" charset="0"/>
              </a:rPr>
              <a:t>APIs Used</a:t>
            </a:r>
          </a:p>
          <a:p>
            <a:pPr defTabSz="1119134"/>
            <a:r>
              <a:rPr lang="en-US" sz="857" b="1" kern="0" dirty="0">
                <a:gradFill>
                  <a:gsLst>
                    <a:gs pos="1250">
                      <a:schemeClr val="tx1"/>
                    </a:gs>
                    <a:gs pos="100000">
                      <a:schemeClr val="tx1"/>
                    </a:gs>
                  </a:gsLst>
                  <a:lin ang="5400000" scaled="0"/>
                </a:gradFill>
                <a:latin typeface="+mj-lt"/>
                <a:cs typeface="Segoe UI" panose="020B0502040204020203" pitchFamily="34" charset="0"/>
              </a:rPr>
              <a:t>_</a:t>
            </a:r>
            <a:r>
              <a:rPr lang="en-US" sz="857" b="1" kern="0" dirty="0" err="1">
                <a:gradFill>
                  <a:gsLst>
                    <a:gs pos="1250">
                      <a:schemeClr val="tx1"/>
                    </a:gs>
                    <a:gs pos="100000">
                      <a:schemeClr val="tx1"/>
                    </a:gs>
                  </a:gsLst>
                  <a:lin ang="5400000" scaled="0"/>
                </a:gradFill>
                <a:latin typeface="+mj-lt"/>
                <a:cs typeface="Segoe UI" panose="020B0502040204020203" pitchFamily="34" charset="0"/>
              </a:rPr>
              <a:t>api</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VideoService</a:t>
            </a:r>
            <a:r>
              <a:rPr lang="en-US" sz="857" b="1" kern="0" dirty="0">
                <a:gradFill>
                  <a:gsLst>
                    <a:gs pos="1250">
                      <a:schemeClr val="tx1"/>
                    </a:gs>
                    <a:gs pos="100000">
                      <a:schemeClr val="tx1"/>
                    </a:gs>
                  </a:gsLst>
                  <a:lin ang="5400000" scaled="0"/>
                </a:gradFill>
                <a:latin typeface="+mj-lt"/>
                <a:cs typeface="Segoe UI" panose="020B0502040204020203" pitchFamily="34" charset="0"/>
              </a:rPr>
              <a:t>/Search/Popular(</a:t>
            </a:r>
            <a:r>
              <a:rPr lang="en-US" sz="857" b="1" kern="0" dirty="0" err="1">
                <a:gradFill>
                  <a:gsLst>
                    <a:gs pos="1250">
                      <a:schemeClr val="tx1"/>
                    </a:gs>
                    <a:gs pos="100000">
                      <a:schemeClr val="tx1"/>
                    </a:gs>
                  </a:gsLst>
                  <a:lin ang="5400000" scaled="0"/>
                </a:gradFill>
                <a:latin typeface="+mj-lt"/>
                <a:cs typeface="Segoe UI" panose="020B0502040204020203" pitchFamily="34" charset="0"/>
              </a:rPr>
              <a:t>startItemIndex</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startindex</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itemLimit</a:t>
            </a:r>
            <a:r>
              <a:rPr lang="en-US" sz="857" b="1" kern="0" dirty="0">
                <a:gradFill>
                  <a:gsLst>
                    <a:gs pos="1250">
                      <a:schemeClr val="tx1"/>
                    </a:gs>
                    <a:gs pos="100000">
                      <a:schemeClr val="tx1"/>
                    </a:gs>
                  </a:gsLst>
                  <a:lin ang="5400000" scaled="0"/>
                </a:gradFill>
                <a:latin typeface="+mj-lt"/>
                <a:cs typeface="Segoe UI" panose="020B0502040204020203" pitchFamily="34" charset="0"/>
              </a:rPr>
              <a:t>='{count}')</a:t>
            </a:r>
          </a:p>
          <a:p>
            <a:pPr defTabSz="1119134"/>
            <a:r>
              <a:rPr lang="en-US" sz="857" b="1" kern="0" dirty="0">
                <a:gradFill>
                  <a:gsLst>
                    <a:gs pos="1250">
                      <a:schemeClr val="tx1"/>
                    </a:gs>
                    <a:gs pos="100000">
                      <a:schemeClr val="tx1"/>
                    </a:gs>
                  </a:gsLst>
                  <a:lin ang="5400000" scaled="0"/>
                </a:gradFill>
                <a:latin typeface="+mj-lt"/>
                <a:cs typeface="Segoe UI" panose="020B0502040204020203" pitchFamily="34" charset="0"/>
              </a:rPr>
              <a:t>_</a:t>
            </a:r>
            <a:r>
              <a:rPr lang="en-US" sz="857" b="1" kern="0" dirty="0" err="1">
                <a:gradFill>
                  <a:gsLst>
                    <a:gs pos="1250">
                      <a:schemeClr val="tx1"/>
                    </a:gs>
                    <a:gs pos="100000">
                      <a:schemeClr val="tx1"/>
                    </a:gs>
                  </a:gsLst>
                  <a:lin ang="5400000" scaled="0"/>
                </a:gradFill>
                <a:latin typeface="+mj-lt"/>
                <a:cs typeface="Segoe UI" panose="020B0502040204020203" pitchFamily="34" charset="0"/>
              </a:rPr>
              <a:t>api</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videoservice</a:t>
            </a:r>
            <a:r>
              <a:rPr lang="en-US" sz="857" b="1" kern="0" dirty="0">
                <a:gradFill>
                  <a:gsLst>
                    <a:gs pos="1250">
                      <a:schemeClr val="tx1"/>
                    </a:gs>
                    <a:gs pos="100000">
                      <a:schemeClr val="tx1"/>
                    </a:gs>
                  </a:gsLst>
                  <a:lin ang="5400000" scaled="0"/>
                </a:gradFill>
                <a:latin typeface="+mj-lt"/>
                <a:cs typeface="Segoe UI" panose="020B0502040204020203" pitchFamily="34" charset="0"/>
              </a:rPr>
              <a:t>/Search/</a:t>
            </a:r>
            <a:r>
              <a:rPr lang="en-US" sz="857" b="1" kern="0" dirty="0" err="1">
                <a:gradFill>
                  <a:gsLst>
                    <a:gs pos="1250">
                      <a:schemeClr val="tx1"/>
                    </a:gs>
                    <a:gs pos="100000">
                      <a:schemeClr val="tx1"/>
                    </a:gs>
                  </a:gsLst>
                  <a:lin ang="5400000" scaled="0"/>
                </a:gradFill>
                <a:latin typeface="+mj-lt"/>
                <a:cs typeface="Segoe UI" panose="020B0502040204020203" pitchFamily="34" charset="0"/>
              </a:rPr>
              <a:t>query?QueryText</a:t>
            </a:r>
            <a:r>
              <a:rPr lang="en-US" sz="857" b="1" kern="0" dirty="0">
                <a:gradFill>
                  <a:gsLst>
                    <a:gs pos="1250">
                      <a:schemeClr val="tx1"/>
                    </a:gs>
                    <a:gs pos="100000">
                      <a:schemeClr val="tx1"/>
                    </a:gs>
                  </a:gsLst>
                  <a:lin ang="5400000" scaled="0"/>
                </a:gradFill>
                <a:latin typeface="+mj-lt"/>
                <a:cs typeface="Segoe UI" panose="020B0502040204020203" pitchFamily="34" charset="0"/>
              </a:rPr>
              <a:t>='(*)'&amp;amp;$</a:t>
            </a:r>
            <a:r>
              <a:rPr lang="en-US" sz="857" b="1" kern="0" dirty="0" err="1">
                <a:gradFill>
                  <a:gsLst>
                    <a:gs pos="1250">
                      <a:schemeClr val="tx1"/>
                    </a:gs>
                    <a:gs pos="100000">
                      <a:schemeClr val="tx1"/>
                    </a:gs>
                  </a:gsLst>
                  <a:lin ang="5400000" scaled="0"/>
                </a:gradFill>
                <a:latin typeface="+mj-lt"/>
                <a:cs typeface="Segoe UI" panose="020B0502040204020203" pitchFamily="34" charset="0"/>
              </a:rPr>
              <a:t>orderby</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CreatedDate</a:t>
            </a:r>
            <a:r>
              <a:rPr lang="en-US" sz="857" b="1" kern="0" dirty="0">
                <a:gradFill>
                  <a:gsLst>
                    <a:gs pos="1250">
                      <a:schemeClr val="tx1"/>
                    </a:gs>
                    <a:gs pos="100000">
                      <a:schemeClr val="tx1"/>
                    </a:gs>
                  </a:gsLst>
                  <a:lin ang="5400000" scaled="0"/>
                </a:gradFill>
                <a:latin typeface="+mj-lt"/>
                <a:cs typeface="Segoe UI" panose="020B0502040204020203" pitchFamily="34" charset="0"/>
              </a:rPr>
              <a:t> </a:t>
            </a:r>
            <a:r>
              <a:rPr lang="en-US" sz="857" b="1" kern="0" dirty="0" err="1">
                <a:gradFill>
                  <a:gsLst>
                    <a:gs pos="1250">
                      <a:schemeClr val="tx1"/>
                    </a:gs>
                    <a:gs pos="100000">
                      <a:schemeClr val="tx1"/>
                    </a:gs>
                  </a:gsLst>
                  <a:lin ang="5400000" scaled="0"/>
                </a:gradFill>
                <a:latin typeface="+mj-lt"/>
                <a:cs typeface="Segoe UI" panose="020B0502040204020203" pitchFamily="34" charset="0"/>
              </a:rPr>
              <a:t>desc&amp;amp</a:t>
            </a:r>
            <a:r>
              <a:rPr lang="en-US" sz="857" b="1" kern="0" dirty="0">
                <a:gradFill>
                  <a:gsLst>
                    <a:gs pos="1250">
                      <a:schemeClr val="tx1"/>
                    </a:gs>
                    <a:gs pos="100000">
                      <a:schemeClr val="tx1"/>
                    </a:gs>
                  </a:gsLst>
                  <a:lin ang="5400000" scaled="0"/>
                </a:gradFill>
                <a:latin typeface="+mj-lt"/>
                <a:cs typeface="Segoe UI" panose="020B0502040204020203" pitchFamily="34" charset="0"/>
              </a:rPr>
              <a:t>;$filter=</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VideoProcessingStatus</a:t>
            </a:r>
            <a:r>
              <a:rPr lang="en-US" sz="857" b="1" kern="0" dirty="0">
                <a:gradFill>
                  <a:gsLst>
                    <a:gs pos="1250">
                      <a:schemeClr val="tx1"/>
                    </a:gs>
                    <a:gs pos="100000">
                      <a:schemeClr val="tx1"/>
                    </a:gs>
                  </a:gsLst>
                  <a:lin ang="5400000" scaled="0"/>
                </a:gradFill>
                <a:latin typeface="+mj-lt"/>
                <a:cs typeface="Segoe UI" panose="020B0502040204020203" pitchFamily="34" charset="0"/>
              </a:rPr>
              <a:t> </a:t>
            </a:r>
            <a:r>
              <a:rPr lang="en-US" sz="857" b="1" kern="0" dirty="0" err="1">
                <a:gradFill>
                  <a:gsLst>
                    <a:gs pos="1250">
                      <a:schemeClr val="tx1"/>
                    </a:gs>
                    <a:gs pos="100000">
                      <a:schemeClr val="tx1"/>
                    </a:gs>
                  </a:gsLst>
                  <a:lin ang="5400000" scaled="0"/>
                </a:gradFill>
                <a:latin typeface="+mj-lt"/>
                <a:cs typeface="Segoe UI" panose="020B0502040204020203" pitchFamily="34" charset="0"/>
              </a:rPr>
              <a:t>eq</a:t>
            </a:r>
            <a:r>
              <a:rPr lang="en-US" sz="857" b="1" kern="0" dirty="0">
                <a:gradFill>
                  <a:gsLst>
                    <a:gs pos="1250">
                      <a:schemeClr val="tx1"/>
                    </a:gs>
                    <a:gs pos="100000">
                      <a:schemeClr val="tx1"/>
                    </a:gs>
                  </a:gsLst>
                  <a:lin ang="5400000" scaled="0"/>
                </a:gradFill>
                <a:latin typeface="+mj-lt"/>
                <a:cs typeface="Segoe UI" panose="020B0502040204020203" pitchFamily="34" charset="0"/>
              </a:rPr>
              <a:t> 2&amp;amp;$skip={</a:t>
            </a:r>
            <a:r>
              <a:rPr lang="en-US" sz="857" b="1" kern="0" dirty="0" err="1">
                <a:gradFill>
                  <a:gsLst>
                    <a:gs pos="1250">
                      <a:schemeClr val="tx1"/>
                    </a:gs>
                    <a:gs pos="100000">
                      <a:schemeClr val="tx1"/>
                    </a:gs>
                  </a:gsLst>
                  <a:lin ang="5400000" scaled="0"/>
                </a:gradFill>
                <a:latin typeface="+mj-lt"/>
                <a:cs typeface="Segoe UI" panose="020B0502040204020203" pitchFamily="34" charset="0"/>
              </a:rPr>
              <a:t>startindex</a:t>
            </a:r>
            <a:r>
              <a:rPr lang="en-US" sz="857" b="1" kern="0" dirty="0">
                <a:gradFill>
                  <a:gsLst>
                    <a:gs pos="1250">
                      <a:schemeClr val="tx1"/>
                    </a:gs>
                    <a:gs pos="100000">
                      <a:schemeClr val="tx1"/>
                    </a:gs>
                  </a:gsLst>
                  <a:lin ang="5400000" scaled="0"/>
                </a:gradFill>
                <a:latin typeface="+mj-lt"/>
                <a:cs typeface="Segoe UI" panose="020B0502040204020203" pitchFamily="34" charset="0"/>
              </a:rPr>
              <a:t>}&amp;amp;$top={count}</a:t>
            </a:r>
          </a:p>
          <a:p>
            <a:pPr defTabSz="1119134"/>
            <a:r>
              <a:rPr lang="en-US" sz="857" b="1" kern="0" dirty="0">
                <a:gradFill>
                  <a:gsLst>
                    <a:gs pos="1250">
                      <a:schemeClr val="tx1"/>
                    </a:gs>
                    <a:gs pos="100000">
                      <a:schemeClr val="tx1"/>
                    </a:gs>
                  </a:gsLst>
                  <a:lin ang="5400000" scaled="0"/>
                </a:gradFill>
                <a:latin typeface="+mj-lt"/>
                <a:cs typeface="Segoe UI" panose="020B0502040204020203" pitchFamily="34" charset="0"/>
              </a:rPr>
              <a:t>_</a:t>
            </a:r>
            <a:r>
              <a:rPr lang="en-US" sz="857" b="1" kern="0" dirty="0" err="1">
                <a:gradFill>
                  <a:gsLst>
                    <a:gs pos="1250">
                      <a:schemeClr val="tx1"/>
                    </a:gs>
                    <a:gs pos="100000">
                      <a:schemeClr val="tx1"/>
                    </a:gs>
                  </a:gsLst>
                  <a:lin ang="5400000" scaled="0"/>
                </a:gradFill>
                <a:latin typeface="+mj-lt"/>
                <a:cs typeface="Segoe UI" panose="020B0502040204020203" pitchFamily="34" charset="0"/>
              </a:rPr>
              <a:t>api</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videoservice</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Spotlightvideos</a:t>
            </a:r>
            <a:r>
              <a:rPr lang="en-US" sz="857" b="1" kern="0" dirty="0">
                <a:gradFill>
                  <a:gsLst>
                    <a:gs pos="1250">
                      <a:schemeClr val="tx1"/>
                    </a:gs>
                    <a:gs pos="100000">
                      <a:schemeClr val="tx1"/>
                    </a:gs>
                  </a:gsLst>
                  <a:lin ang="5400000" scaled="0"/>
                </a:gradFill>
                <a:latin typeface="+mj-lt"/>
                <a:cs typeface="Segoe UI" panose="020B0502040204020203" pitchFamily="34" charset="0"/>
              </a:rPr>
              <a:t>({index})/video</a:t>
            </a:r>
          </a:p>
          <a:p>
            <a:pPr defTabSz="1119134"/>
            <a:r>
              <a:rPr lang="en-US" sz="857" b="1" kern="0" dirty="0">
                <a:gradFill>
                  <a:gsLst>
                    <a:gs pos="1250">
                      <a:schemeClr val="tx1"/>
                    </a:gs>
                    <a:gs pos="100000">
                      <a:schemeClr val="tx1"/>
                    </a:gs>
                  </a:gsLst>
                  <a:lin ang="5400000" scaled="0"/>
                </a:gradFill>
                <a:latin typeface="+mj-lt"/>
                <a:cs typeface="Segoe UI" panose="020B0502040204020203" pitchFamily="34" charset="0"/>
              </a:rPr>
              <a:t>_</a:t>
            </a:r>
            <a:r>
              <a:rPr lang="en-US" sz="857" b="1" kern="0" dirty="0" err="1">
                <a:gradFill>
                  <a:gsLst>
                    <a:gs pos="1250">
                      <a:schemeClr val="tx1"/>
                    </a:gs>
                    <a:gs pos="100000">
                      <a:schemeClr val="tx1"/>
                    </a:gs>
                  </a:gsLst>
                  <a:lin ang="5400000" scaled="0"/>
                </a:gradFill>
                <a:latin typeface="+mj-lt"/>
                <a:cs typeface="Segoe UI" panose="020B0502040204020203" pitchFamily="34" charset="0"/>
              </a:rPr>
              <a:t>api</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VideoService</a:t>
            </a:r>
            <a:r>
              <a:rPr lang="en-US" sz="857" b="1" kern="0" dirty="0">
                <a:gradFill>
                  <a:gsLst>
                    <a:gs pos="1250">
                      <a:schemeClr val="tx1"/>
                    </a:gs>
                    <a:gs pos="100000">
                      <a:schemeClr val="tx1"/>
                    </a:gs>
                  </a:gsLst>
                  <a:lin ang="5400000" scaled="0"/>
                </a:gradFill>
                <a:latin typeface="+mj-lt"/>
                <a:cs typeface="Segoe UI" panose="020B0502040204020203" pitchFamily="34" charset="0"/>
              </a:rPr>
              <a:t>/Channels(</a:t>
            </a:r>
            <a:r>
              <a:rPr lang="en-US" sz="857" b="1" kern="0" dirty="0" err="1">
                <a:gradFill>
                  <a:gsLst>
                    <a:gs pos="1250">
                      <a:schemeClr val="tx1"/>
                    </a:gs>
                    <a:gs pos="100000">
                      <a:schemeClr val="tx1"/>
                    </a:gs>
                  </a:gsLst>
                  <a:lin ang="5400000" scaled="0"/>
                </a:gradFill>
                <a:latin typeface="+mj-lt"/>
                <a:cs typeface="Segoe UI" panose="020B0502040204020203" pitchFamily="34" charset="0"/>
              </a:rPr>
              <a:t>guid'channelguid</a:t>
            </a:r>
            <a:r>
              <a:rPr lang="en-US" sz="857" b="1" kern="0" dirty="0">
                <a:gradFill>
                  <a:gsLst>
                    <a:gs pos="1250">
                      <a:schemeClr val="tx1"/>
                    </a:gs>
                    <a:gs pos="100000">
                      <a:schemeClr val="tx1"/>
                    </a:gs>
                  </a:gsLst>
                  <a:lin ang="5400000" scaled="0"/>
                </a:gradFill>
                <a:latin typeface="+mj-lt"/>
                <a:cs typeface="Segoe UI" panose="020B0502040204020203" pitchFamily="34" charset="0"/>
              </a:rPr>
              <a:t>')</a:t>
            </a:r>
          </a:p>
          <a:p>
            <a:pPr defTabSz="1119134"/>
            <a:r>
              <a:rPr lang="en-US" sz="857" b="1" kern="0" dirty="0">
                <a:gradFill>
                  <a:gsLst>
                    <a:gs pos="1250">
                      <a:schemeClr val="tx1"/>
                    </a:gs>
                    <a:gs pos="100000">
                      <a:schemeClr val="tx1"/>
                    </a:gs>
                  </a:gsLst>
                  <a:lin ang="5400000" scaled="0"/>
                </a:gradFill>
                <a:latin typeface="+mj-lt"/>
                <a:cs typeface="Segoe UI" panose="020B0502040204020203" pitchFamily="34" charset="0"/>
              </a:rPr>
              <a:t>_</a:t>
            </a:r>
            <a:r>
              <a:rPr lang="en-US" sz="857" b="1" kern="0" dirty="0" err="1">
                <a:gradFill>
                  <a:gsLst>
                    <a:gs pos="1250">
                      <a:schemeClr val="tx1"/>
                    </a:gs>
                    <a:gs pos="100000">
                      <a:schemeClr val="tx1"/>
                    </a:gs>
                  </a:gsLst>
                  <a:lin ang="5400000" scaled="0"/>
                </a:gradFill>
                <a:latin typeface="+mj-lt"/>
                <a:cs typeface="Segoe UI" panose="020B0502040204020203" pitchFamily="34" charset="0"/>
              </a:rPr>
              <a:t>api</a:t>
            </a:r>
            <a:r>
              <a:rPr lang="en-US" sz="857" b="1" kern="0" dirty="0">
                <a:gradFill>
                  <a:gsLst>
                    <a:gs pos="1250">
                      <a:schemeClr val="tx1"/>
                    </a:gs>
                    <a:gs pos="100000">
                      <a:schemeClr val="tx1"/>
                    </a:gs>
                  </a:gsLst>
                  <a:lin ang="5400000" scaled="0"/>
                </a:gradFill>
                <a:latin typeface="+mj-lt"/>
                <a:cs typeface="Segoe UI" panose="020B0502040204020203" pitchFamily="34" charset="0"/>
              </a:rPr>
              <a:t>/</a:t>
            </a:r>
            <a:r>
              <a:rPr lang="en-US" sz="857" b="1" kern="0" dirty="0" err="1">
                <a:gradFill>
                  <a:gsLst>
                    <a:gs pos="1250">
                      <a:schemeClr val="tx1"/>
                    </a:gs>
                    <a:gs pos="100000">
                      <a:schemeClr val="tx1"/>
                    </a:gs>
                  </a:gsLst>
                  <a:lin ang="5400000" scaled="0"/>
                </a:gradFill>
                <a:latin typeface="+mj-lt"/>
                <a:cs typeface="Segoe UI" panose="020B0502040204020203" pitchFamily="34" charset="0"/>
              </a:rPr>
              <a:t>videoservice</a:t>
            </a:r>
            <a:r>
              <a:rPr lang="en-US" sz="857" b="1" kern="0" dirty="0">
                <a:gradFill>
                  <a:gsLst>
                    <a:gs pos="1250">
                      <a:schemeClr val="tx1"/>
                    </a:gs>
                    <a:gs pos="100000">
                      <a:schemeClr val="tx1"/>
                    </a:gs>
                  </a:gsLst>
                  <a:lin ang="5400000" scaled="0"/>
                </a:gradFill>
                <a:latin typeface="+mj-lt"/>
                <a:cs typeface="Segoe UI" panose="020B0502040204020203" pitchFamily="34" charset="0"/>
              </a:rPr>
              <a:t>/Search/</a:t>
            </a:r>
            <a:r>
              <a:rPr lang="en-US" sz="857" b="1" kern="0" dirty="0" err="1">
                <a:gradFill>
                  <a:gsLst>
                    <a:gs pos="1250">
                      <a:schemeClr val="tx1"/>
                    </a:gs>
                    <a:gs pos="100000">
                      <a:schemeClr val="tx1"/>
                    </a:gs>
                  </a:gsLst>
                  <a:lin ang="5400000" scaled="0"/>
                </a:gradFill>
                <a:latin typeface="+mj-lt"/>
                <a:cs typeface="Segoe UI" panose="020B0502040204020203" pitchFamily="34" charset="0"/>
              </a:rPr>
              <a:t>query?QueryText</a:t>
            </a:r>
            <a:r>
              <a:rPr lang="en-US" sz="857" b="1" kern="0" dirty="0">
                <a:gradFill>
                  <a:gsLst>
                    <a:gs pos="1250">
                      <a:schemeClr val="tx1"/>
                    </a:gs>
                    <a:gs pos="100000">
                      <a:schemeClr val="tx1"/>
                    </a:gs>
                  </a:gsLst>
                  <a:lin ang="5400000" scaled="0"/>
                </a:gradFill>
                <a:latin typeface="+mj-lt"/>
                <a:cs typeface="Segoe UI" panose="020B0502040204020203" pitchFamily="34" charset="0"/>
              </a:rPr>
              <a:t>='{keyword}'&amp;amp;$skip={</a:t>
            </a:r>
            <a:r>
              <a:rPr lang="en-US" sz="857" b="1" kern="0" dirty="0" err="1">
                <a:gradFill>
                  <a:gsLst>
                    <a:gs pos="1250">
                      <a:schemeClr val="tx1"/>
                    </a:gs>
                    <a:gs pos="100000">
                      <a:schemeClr val="tx1"/>
                    </a:gs>
                  </a:gsLst>
                  <a:lin ang="5400000" scaled="0"/>
                </a:gradFill>
                <a:latin typeface="+mj-lt"/>
                <a:cs typeface="Segoe UI" panose="020B0502040204020203" pitchFamily="34" charset="0"/>
              </a:rPr>
              <a:t>startindex</a:t>
            </a:r>
            <a:r>
              <a:rPr lang="en-US" sz="857" b="1" kern="0" dirty="0">
                <a:gradFill>
                  <a:gsLst>
                    <a:gs pos="1250">
                      <a:schemeClr val="tx1"/>
                    </a:gs>
                    <a:gs pos="100000">
                      <a:schemeClr val="tx1"/>
                    </a:gs>
                  </a:gsLst>
                  <a:lin ang="5400000" scaled="0"/>
                </a:gradFill>
                <a:latin typeface="+mj-lt"/>
                <a:cs typeface="Segoe UI" panose="020B0502040204020203" pitchFamily="34" charset="0"/>
              </a:rPr>
              <a:t>}&amp;amp;$top={count}&amp;amp;$</a:t>
            </a:r>
            <a:r>
              <a:rPr lang="en-US" sz="857" b="1" kern="0" dirty="0" err="1">
                <a:gradFill>
                  <a:gsLst>
                    <a:gs pos="1250">
                      <a:schemeClr val="tx1"/>
                    </a:gs>
                    <a:gs pos="100000">
                      <a:schemeClr val="tx1"/>
                    </a:gs>
                  </a:gsLst>
                  <a:lin ang="5400000" scaled="0"/>
                </a:gradFill>
                <a:latin typeface="+mj-lt"/>
                <a:cs typeface="Segoe UI" panose="020B0502040204020203" pitchFamily="34" charset="0"/>
              </a:rPr>
              <a:t>orderby</a:t>
            </a:r>
            <a:r>
              <a:rPr lang="en-US" sz="857" b="1" kern="0" dirty="0">
                <a:gradFill>
                  <a:gsLst>
                    <a:gs pos="1250">
                      <a:schemeClr val="tx1"/>
                    </a:gs>
                    <a:gs pos="100000">
                      <a:schemeClr val="tx1"/>
                    </a:gs>
                  </a:gsLst>
                  <a:lin ang="5400000" scaled="0"/>
                </a:gradFill>
                <a:latin typeface="+mj-lt"/>
                <a:cs typeface="Segoe UI" panose="020B0502040204020203" pitchFamily="34" charset="0"/>
              </a:rPr>
              <a:t>={order}</a:t>
            </a:r>
          </a:p>
        </p:txBody>
      </p:sp>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62303" y="5671563"/>
            <a:ext cx="1610809" cy="1089981"/>
          </a:xfrm>
          <a:prstGeom prst="rect">
            <a:avLst/>
          </a:prstGeom>
          <a:ln w="3175">
            <a:noFill/>
          </a:ln>
        </p:spPr>
      </p:pic>
    </p:spTree>
    <p:extLst>
      <p:ext uri="{BB962C8B-B14F-4D97-AF65-F5344CB8AC3E}">
        <p14:creationId xmlns:p14="http://schemas.microsoft.com/office/powerpoint/2010/main" val="2160134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30052"/>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defRPr/>
            </a:pPr>
            <a:fld id="{E3A59861-CD1C-4831-8075-41C044B1B7A5}" type="slidenum">
              <a:rPr lang="en-IN" sz="2203" kern="0">
                <a:solidFill>
                  <a:srgbClr val="FFFFFF"/>
                </a:solidFill>
              </a:rPr>
              <a:pPr defTabSz="932575">
                <a:defRPr/>
              </a:pPr>
              <a:t>17</a:t>
            </a:fld>
            <a:endParaRPr lang="en-IN" sz="2203" kern="0">
              <a:solidFill>
                <a:srgbClr val="FFFFFF"/>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0000">
            <a:off x="6699677" y="2592217"/>
            <a:ext cx="7066779" cy="7237395"/>
          </a:xfrm>
          <a:prstGeom prst="rect">
            <a:avLst/>
          </a:prstGeom>
        </p:spPr>
      </p:pic>
      <p:sp>
        <p:nvSpPr>
          <p:cNvPr id="4" name="Rectangle 3"/>
          <p:cNvSpPr/>
          <p:nvPr/>
        </p:nvSpPr>
        <p:spPr>
          <a:xfrm rot="21009044">
            <a:off x="229263" y="369216"/>
            <a:ext cx="12397370" cy="1900392"/>
          </a:xfrm>
          <a:prstGeom prst="rect">
            <a:avLst/>
          </a:prstGeom>
        </p:spPr>
        <p:txBody>
          <a:bodyPr wrap="square">
            <a:spAutoFit/>
          </a:bodyPr>
          <a:lstStyle/>
          <a:p>
            <a:pPr defTabSz="1119094">
              <a:defRPr/>
            </a:pPr>
            <a:r>
              <a:rPr lang="en-US" sz="11749" kern="0" spc="-734" dirty="0">
                <a:solidFill>
                  <a:schemeClr val="bg1"/>
                </a:solidFill>
                <a:latin typeface="Segoe UI Semilight" panose="020B0402040204020203" pitchFamily="34" charset="0"/>
                <a:cs typeface="Segoe UI Semilight" panose="020B0402040204020203" pitchFamily="34" charset="0"/>
              </a:rPr>
              <a:t>Empty to Full Portal</a:t>
            </a:r>
          </a:p>
        </p:txBody>
      </p:sp>
      <p:sp>
        <p:nvSpPr>
          <p:cNvPr id="7" name="Title 1"/>
          <p:cNvSpPr txBox="1">
            <a:spLocks/>
          </p:cNvSpPr>
          <p:nvPr/>
        </p:nvSpPr>
        <p:spPr>
          <a:xfrm rot="21000000">
            <a:off x="7017134" y="1535682"/>
            <a:ext cx="4430304" cy="995887"/>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defRPr/>
            </a:pPr>
            <a:r>
              <a:rPr lang="en-US" sz="3427" spc="-367" dirty="0">
                <a:solidFill>
                  <a:srgbClr val="00FFFF"/>
                </a:solidFill>
                <a:latin typeface="Segoe UI Semilight" panose="020B0402040204020203" pitchFamily="34" charset="0"/>
                <a:cs typeface="Segoe UI Semilight" panose="020B0402040204020203" pitchFamily="34" charset="0"/>
              </a:rPr>
              <a:t>And you can help!!!! Crazy!!!</a:t>
            </a:r>
          </a:p>
        </p:txBody>
      </p:sp>
      <p:sp>
        <p:nvSpPr>
          <p:cNvPr id="8" name="Title 1"/>
          <p:cNvSpPr txBox="1">
            <a:spLocks/>
          </p:cNvSpPr>
          <p:nvPr/>
        </p:nvSpPr>
        <p:spPr>
          <a:xfrm>
            <a:off x="249576" y="3217481"/>
            <a:ext cx="8579951" cy="2424769"/>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defRPr/>
            </a:pPr>
            <a:r>
              <a:rPr lang="en-US" sz="3916" spc="0" dirty="0">
                <a:solidFill>
                  <a:srgbClr val="FFFFFF"/>
                </a:solidFill>
                <a:latin typeface="Segoe UI Semilight" panose="020B0402040204020203" pitchFamily="34" charset="0"/>
                <a:cs typeface="Segoe UI Semilight" panose="020B0402040204020203" pitchFamily="34" charset="0"/>
              </a:rPr>
              <a:t>http://stream.microsoft.com</a:t>
            </a:r>
          </a:p>
          <a:p>
            <a:pPr defTabSz="1119094">
              <a:lnSpc>
                <a:spcPct val="100000"/>
              </a:lnSpc>
              <a:defRPr/>
            </a:pPr>
            <a:endParaRPr lang="en-US" sz="1958" spc="0" dirty="0">
              <a:solidFill>
                <a:srgbClr val="FFFFFF"/>
              </a:solidFill>
              <a:latin typeface="Segoe UI Semilight" panose="020B0402040204020203" pitchFamily="34" charset="0"/>
              <a:cs typeface="Segoe UI Semilight" panose="020B0402040204020203" pitchFamily="34" charset="0"/>
            </a:endParaRPr>
          </a:p>
          <a:p>
            <a:pPr defTabSz="1119094">
              <a:lnSpc>
                <a:spcPct val="100000"/>
              </a:lnSpc>
              <a:defRPr/>
            </a:pPr>
            <a:r>
              <a:rPr lang="en-US" sz="2937" spc="0" dirty="0">
                <a:solidFill>
                  <a:srgbClr val="FFFFFF"/>
                </a:solidFill>
                <a:latin typeface="Segoe UI Semilight" panose="020B0402040204020203" pitchFamily="34" charset="0"/>
                <a:cs typeface="Segoe UI Semilight" panose="020B0402040204020203" pitchFamily="34" charset="0"/>
              </a:rPr>
              <a:t>Sign in as one of these users, upload videos:</a:t>
            </a:r>
          </a:p>
          <a:p>
            <a:pPr defTabSz="1119094">
              <a:lnSpc>
                <a:spcPct val="100000"/>
              </a:lnSpc>
              <a:defRPr/>
            </a:pPr>
            <a:r>
              <a:rPr lang="en-US" sz="2448" spc="0" dirty="0">
                <a:solidFill>
                  <a:srgbClr val="FFFFFF"/>
                </a:solidFill>
                <a:latin typeface="Segoe UI Semilight" panose="020B0402040204020203" pitchFamily="34" charset="0"/>
                <a:cs typeface="Segoe UI Semilight" panose="020B0402040204020203" pitchFamily="34" charset="0"/>
              </a:rPr>
              <a:t>sara@MOD678902.onmicrosoft.com</a:t>
            </a:r>
          </a:p>
          <a:p>
            <a:pPr defTabSz="1119094">
              <a:lnSpc>
                <a:spcPct val="100000"/>
              </a:lnSpc>
              <a:defRPr/>
            </a:pPr>
            <a:r>
              <a:rPr lang="en-US" sz="2448" spc="0" dirty="0">
                <a:solidFill>
                  <a:srgbClr val="FFFFFF"/>
                </a:solidFill>
                <a:latin typeface="Segoe UI Semilight" panose="020B0402040204020203" pitchFamily="34" charset="0"/>
                <a:cs typeface="Segoe UI Semilight" panose="020B0402040204020203" pitchFamily="34" charset="0"/>
              </a:rPr>
              <a:t>empty2fullcrazy!</a:t>
            </a:r>
          </a:p>
          <a:p>
            <a:pPr defTabSz="1119094">
              <a:lnSpc>
                <a:spcPct val="100000"/>
              </a:lnSpc>
              <a:defRPr/>
            </a:pPr>
            <a:endParaRPr lang="en-US" sz="2448" spc="0" dirty="0">
              <a:solidFill>
                <a:srgbClr val="FFFFFF"/>
              </a:solidFill>
              <a:latin typeface="Segoe UI Semilight" panose="020B0402040204020203" pitchFamily="34" charset="0"/>
              <a:cs typeface="Segoe UI Semilight" panose="020B0402040204020203" pitchFamily="34" charset="0"/>
            </a:endParaRPr>
          </a:p>
          <a:p>
            <a:pPr defTabSz="1119094">
              <a:lnSpc>
                <a:spcPct val="100000"/>
              </a:lnSpc>
              <a:defRPr/>
            </a:pPr>
            <a:r>
              <a:rPr lang="en-US" sz="2448" spc="0" dirty="0">
                <a:solidFill>
                  <a:srgbClr val="FFFFFF"/>
                </a:solidFill>
                <a:latin typeface="Segoe UI Semilight" panose="020B0402040204020203" pitchFamily="34" charset="0"/>
                <a:cs typeface="Segoe UI Semilight" panose="020B0402040204020203" pitchFamily="34" charset="0"/>
              </a:rPr>
              <a:t>julian@MOD678902.onmicrosoft.com</a:t>
            </a:r>
          </a:p>
          <a:p>
            <a:pPr defTabSz="1119094">
              <a:lnSpc>
                <a:spcPct val="100000"/>
              </a:lnSpc>
              <a:defRPr/>
            </a:pPr>
            <a:r>
              <a:rPr lang="en-US" sz="2448" spc="0" dirty="0">
                <a:solidFill>
                  <a:srgbClr val="FFFFFF"/>
                </a:solidFill>
                <a:latin typeface="Segoe UI Semilight" panose="020B0402040204020203" pitchFamily="34" charset="0"/>
                <a:cs typeface="Segoe UI Semilight" panose="020B0402040204020203" pitchFamily="34" charset="0"/>
              </a:rPr>
              <a:t>empty2fullcrazy!</a:t>
            </a:r>
            <a:endParaRPr lang="en-US" sz="3427" spc="0" dirty="0">
              <a:solidFill>
                <a:srgbClr val="FFFFFF"/>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2233600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8272"/>
        </a:solidFill>
        <a:effectLst/>
      </p:bgPr>
    </p:bg>
    <p:spTree>
      <p:nvGrpSpPr>
        <p:cNvPr id="1" name=""/>
        <p:cNvGrpSpPr/>
        <p:nvPr/>
      </p:nvGrpSpPr>
      <p:grpSpPr>
        <a:xfrm>
          <a:off x="0" y="0"/>
          <a:ext cx="0" cy="0"/>
          <a:chOff x="0" y="0"/>
          <a:chExt cx="0" cy="0"/>
        </a:xfrm>
      </p:grpSpPr>
      <p:sp>
        <p:nvSpPr>
          <p:cNvPr id="449" name="Rectangle 6"/>
          <p:cNvSpPr>
            <a:spLocks noChangeArrowheads="1"/>
          </p:cNvSpPr>
          <p:nvPr/>
        </p:nvSpPr>
        <p:spPr bwMode="auto">
          <a:xfrm>
            <a:off x="1792451" y="-979232"/>
            <a:ext cx="10625926" cy="791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0" name="Rectangle 8"/>
          <p:cNvSpPr>
            <a:spLocks noChangeArrowheads="1"/>
          </p:cNvSpPr>
          <p:nvPr/>
        </p:nvSpPr>
        <p:spPr bwMode="auto">
          <a:xfrm>
            <a:off x="1805365" y="-970624"/>
            <a:ext cx="10625926" cy="7923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1" name="Rectangle 9"/>
          <p:cNvSpPr>
            <a:spLocks noChangeArrowheads="1"/>
          </p:cNvSpPr>
          <p:nvPr/>
        </p:nvSpPr>
        <p:spPr bwMode="auto">
          <a:xfrm>
            <a:off x="-30203" y="5833581"/>
            <a:ext cx="12496883" cy="1187834"/>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452" name="Group 451"/>
          <p:cNvGrpSpPr/>
          <p:nvPr/>
        </p:nvGrpSpPr>
        <p:grpSpPr>
          <a:xfrm>
            <a:off x="6638459" y="0"/>
            <a:ext cx="4734110" cy="6358638"/>
            <a:chOff x="4886325" y="1391493"/>
            <a:chExt cx="1746250" cy="2345482"/>
          </a:xfrm>
        </p:grpSpPr>
        <p:sp>
          <p:nvSpPr>
            <p:cNvPr id="511" name="Freeform 10"/>
            <p:cNvSpPr>
              <a:spLocks/>
            </p:cNvSpPr>
            <p:nvPr/>
          </p:nvSpPr>
          <p:spPr bwMode="auto">
            <a:xfrm>
              <a:off x="4886325" y="1391493"/>
              <a:ext cx="1746250" cy="2151807"/>
            </a:xfrm>
            <a:custGeom>
              <a:avLst/>
              <a:gdLst>
                <a:gd name="T0" fmla="*/ 705 w 1100"/>
                <a:gd name="T1" fmla="*/ 0 h 1284"/>
                <a:gd name="T2" fmla="*/ 395 w 1100"/>
                <a:gd name="T3" fmla="*/ 0 h 1284"/>
                <a:gd name="T4" fmla="*/ 0 w 1100"/>
                <a:gd name="T5" fmla="*/ 1284 h 1284"/>
                <a:gd name="T6" fmla="*/ 1100 w 1100"/>
                <a:gd name="T7" fmla="*/ 1284 h 1284"/>
                <a:gd name="T8" fmla="*/ 705 w 1100"/>
                <a:gd name="T9" fmla="*/ 0 h 1284"/>
              </a:gdLst>
              <a:ahLst/>
              <a:cxnLst>
                <a:cxn ang="0">
                  <a:pos x="T0" y="T1"/>
                </a:cxn>
                <a:cxn ang="0">
                  <a:pos x="T2" y="T3"/>
                </a:cxn>
                <a:cxn ang="0">
                  <a:pos x="T4" y="T5"/>
                </a:cxn>
                <a:cxn ang="0">
                  <a:pos x="T6" y="T7"/>
                </a:cxn>
                <a:cxn ang="0">
                  <a:pos x="T8" y="T9"/>
                </a:cxn>
              </a:cxnLst>
              <a:rect l="0" t="0" r="r" b="b"/>
              <a:pathLst>
                <a:path w="1100" h="1284">
                  <a:moveTo>
                    <a:pt x="705" y="0"/>
                  </a:moveTo>
                  <a:lnTo>
                    <a:pt x="395" y="0"/>
                  </a:lnTo>
                  <a:lnTo>
                    <a:pt x="0" y="1284"/>
                  </a:lnTo>
                  <a:lnTo>
                    <a:pt x="1100" y="1284"/>
                  </a:lnTo>
                  <a:lnTo>
                    <a:pt x="705" y="0"/>
                  </a:ln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2" name="Freeform 11"/>
            <p:cNvSpPr>
              <a:spLocks/>
            </p:cNvSpPr>
            <p:nvPr/>
          </p:nvSpPr>
          <p:spPr bwMode="auto">
            <a:xfrm>
              <a:off x="4886325" y="3543300"/>
              <a:ext cx="1746250" cy="193675"/>
            </a:xfrm>
            <a:custGeom>
              <a:avLst/>
              <a:gdLst>
                <a:gd name="T0" fmla="*/ 713 w 1426"/>
                <a:gd name="T1" fmla="*/ 158 h 158"/>
                <a:gd name="T2" fmla="*/ 1426 w 1426"/>
                <a:gd name="T3" fmla="*/ 0 h 158"/>
                <a:gd name="T4" fmla="*/ 0 w 1426"/>
                <a:gd name="T5" fmla="*/ 0 h 158"/>
                <a:gd name="T6" fmla="*/ 713 w 1426"/>
                <a:gd name="T7" fmla="*/ 158 h 158"/>
              </a:gdLst>
              <a:ahLst/>
              <a:cxnLst>
                <a:cxn ang="0">
                  <a:pos x="T0" y="T1"/>
                </a:cxn>
                <a:cxn ang="0">
                  <a:pos x="T2" y="T3"/>
                </a:cxn>
                <a:cxn ang="0">
                  <a:pos x="T4" y="T5"/>
                </a:cxn>
                <a:cxn ang="0">
                  <a:pos x="T6" y="T7"/>
                </a:cxn>
              </a:cxnLst>
              <a:rect l="0" t="0" r="r" b="b"/>
              <a:pathLst>
                <a:path w="1426" h="158">
                  <a:moveTo>
                    <a:pt x="713" y="158"/>
                  </a:moveTo>
                  <a:cubicBezTo>
                    <a:pt x="1107" y="158"/>
                    <a:pt x="1426" y="88"/>
                    <a:pt x="1426" y="0"/>
                  </a:cubicBezTo>
                  <a:cubicBezTo>
                    <a:pt x="0" y="0"/>
                    <a:pt x="0" y="0"/>
                    <a:pt x="0" y="0"/>
                  </a:cubicBezTo>
                  <a:cubicBezTo>
                    <a:pt x="0" y="88"/>
                    <a:pt x="319" y="158"/>
                    <a:pt x="713" y="158"/>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3" name="Freeform 12"/>
            <p:cNvSpPr>
              <a:spLocks/>
            </p:cNvSpPr>
            <p:nvPr/>
          </p:nvSpPr>
          <p:spPr bwMode="auto">
            <a:xfrm>
              <a:off x="5888038" y="2151063"/>
              <a:ext cx="274638" cy="1441450"/>
            </a:xfrm>
            <a:custGeom>
              <a:avLst/>
              <a:gdLst>
                <a:gd name="T0" fmla="*/ 184 w 224"/>
                <a:gd name="T1" fmla="*/ 0 h 1184"/>
                <a:gd name="T2" fmla="*/ 0 w 224"/>
                <a:gd name="T3" fmla="*/ 0 h 1184"/>
                <a:gd name="T4" fmla="*/ 40 w 224"/>
                <a:gd name="T5" fmla="*/ 41 h 1184"/>
                <a:gd name="T6" fmla="*/ 40 w 224"/>
                <a:gd name="T7" fmla="*/ 1144 h 1184"/>
                <a:gd name="T8" fmla="*/ 0 w 224"/>
                <a:gd name="T9" fmla="*/ 1184 h 1184"/>
                <a:gd name="T10" fmla="*/ 184 w 224"/>
                <a:gd name="T11" fmla="*/ 1184 h 1184"/>
                <a:gd name="T12" fmla="*/ 224 w 224"/>
                <a:gd name="T13" fmla="*/ 1144 h 1184"/>
                <a:gd name="T14" fmla="*/ 224 w 224"/>
                <a:gd name="T15" fmla="*/ 41 h 1184"/>
                <a:gd name="T16" fmla="*/ 184 w 224"/>
                <a:gd name="T17" fmla="*/ 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1184">
                  <a:moveTo>
                    <a:pt x="184" y="0"/>
                  </a:moveTo>
                  <a:cubicBezTo>
                    <a:pt x="0" y="0"/>
                    <a:pt x="0" y="0"/>
                    <a:pt x="0" y="0"/>
                  </a:cubicBezTo>
                  <a:cubicBezTo>
                    <a:pt x="22" y="0"/>
                    <a:pt x="40" y="18"/>
                    <a:pt x="40" y="41"/>
                  </a:cubicBezTo>
                  <a:cubicBezTo>
                    <a:pt x="40" y="1144"/>
                    <a:pt x="40" y="1144"/>
                    <a:pt x="40" y="1144"/>
                  </a:cubicBezTo>
                  <a:cubicBezTo>
                    <a:pt x="40" y="1166"/>
                    <a:pt x="22" y="1184"/>
                    <a:pt x="0" y="1184"/>
                  </a:cubicBezTo>
                  <a:cubicBezTo>
                    <a:pt x="184" y="1184"/>
                    <a:pt x="184" y="1184"/>
                    <a:pt x="184" y="1184"/>
                  </a:cubicBezTo>
                  <a:cubicBezTo>
                    <a:pt x="206" y="1184"/>
                    <a:pt x="224" y="1166"/>
                    <a:pt x="224" y="1144"/>
                  </a:cubicBezTo>
                  <a:cubicBezTo>
                    <a:pt x="224" y="41"/>
                    <a:pt x="224" y="41"/>
                    <a:pt x="224" y="41"/>
                  </a:cubicBezTo>
                  <a:cubicBezTo>
                    <a:pt x="224" y="18"/>
                    <a:pt x="206" y="0"/>
                    <a:pt x="184" y="0"/>
                  </a:cubicBez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4" name="Freeform 13"/>
            <p:cNvSpPr>
              <a:spLocks/>
            </p:cNvSpPr>
            <p:nvPr/>
          </p:nvSpPr>
          <p:spPr bwMode="auto">
            <a:xfrm>
              <a:off x="5888038" y="2151063"/>
              <a:ext cx="274638" cy="1441450"/>
            </a:xfrm>
            <a:custGeom>
              <a:avLst/>
              <a:gdLst>
                <a:gd name="T0" fmla="*/ 184 w 224"/>
                <a:gd name="T1" fmla="*/ 0 h 1184"/>
                <a:gd name="T2" fmla="*/ 0 w 224"/>
                <a:gd name="T3" fmla="*/ 0 h 1184"/>
                <a:gd name="T4" fmla="*/ 40 w 224"/>
                <a:gd name="T5" fmla="*/ 41 h 1184"/>
                <a:gd name="T6" fmla="*/ 40 w 224"/>
                <a:gd name="T7" fmla="*/ 1144 h 1184"/>
                <a:gd name="T8" fmla="*/ 0 w 224"/>
                <a:gd name="T9" fmla="*/ 1184 h 1184"/>
                <a:gd name="T10" fmla="*/ 184 w 224"/>
                <a:gd name="T11" fmla="*/ 1184 h 1184"/>
                <a:gd name="T12" fmla="*/ 224 w 224"/>
                <a:gd name="T13" fmla="*/ 1144 h 1184"/>
                <a:gd name="T14" fmla="*/ 224 w 224"/>
                <a:gd name="T15" fmla="*/ 41 h 1184"/>
                <a:gd name="T16" fmla="*/ 184 w 224"/>
                <a:gd name="T17" fmla="*/ 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1184">
                  <a:moveTo>
                    <a:pt x="184" y="0"/>
                  </a:moveTo>
                  <a:cubicBezTo>
                    <a:pt x="0" y="0"/>
                    <a:pt x="0" y="0"/>
                    <a:pt x="0" y="0"/>
                  </a:cubicBezTo>
                  <a:cubicBezTo>
                    <a:pt x="22" y="0"/>
                    <a:pt x="40" y="18"/>
                    <a:pt x="40" y="41"/>
                  </a:cubicBezTo>
                  <a:cubicBezTo>
                    <a:pt x="40" y="1144"/>
                    <a:pt x="40" y="1144"/>
                    <a:pt x="40" y="1144"/>
                  </a:cubicBezTo>
                  <a:cubicBezTo>
                    <a:pt x="40" y="1166"/>
                    <a:pt x="22" y="1184"/>
                    <a:pt x="0" y="1184"/>
                  </a:cubicBezTo>
                  <a:cubicBezTo>
                    <a:pt x="184" y="1184"/>
                    <a:pt x="184" y="1184"/>
                    <a:pt x="184" y="1184"/>
                  </a:cubicBezTo>
                  <a:cubicBezTo>
                    <a:pt x="206" y="1184"/>
                    <a:pt x="224" y="1166"/>
                    <a:pt x="224" y="1144"/>
                  </a:cubicBezTo>
                  <a:cubicBezTo>
                    <a:pt x="224" y="41"/>
                    <a:pt x="224" y="41"/>
                    <a:pt x="224" y="41"/>
                  </a:cubicBezTo>
                  <a:cubicBezTo>
                    <a:pt x="224" y="18"/>
                    <a:pt x="206" y="0"/>
                    <a:pt x="184" y="0"/>
                  </a:cubicBezTo>
                  <a:close/>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5" name="Freeform 14"/>
            <p:cNvSpPr>
              <a:spLocks/>
            </p:cNvSpPr>
            <p:nvPr/>
          </p:nvSpPr>
          <p:spPr bwMode="auto">
            <a:xfrm>
              <a:off x="5365750" y="2151063"/>
              <a:ext cx="611188" cy="1441450"/>
            </a:xfrm>
            <a:custGeom>
              <a:avLst/>
              <a:gdLst>
                <a:gd name="T0" fmla="*/ 499 w 499"/>
                <a:gd name="T1" fmla="*/ 1144 h 1184"/>
                <a:gd name="T2" fmla="*/ 459 w 499"/>
                <a:gd name="T3" fmla="*/ 1184 h 1184"/>
                <a:gd name="T4" fmla="*/ 40 w 499"/>
                <a:gd name="T5" fmla="*/ 1184 h 1184"/>
                <a:gd name="T6" fmla="*/ 0 w 499"/>
                <a:gd name="T7" fmla="*/ 1144 h 1184"/>
                <a:gd name="T8" fmla="*/ 0 w 499"/>
                <a:gd name="T9" fmla="*/ 41 h 1184"/>
                <a:gd name="T10" fmla="*/ 40 w 499"/>
                <a:gd name="T11" fmla="*/ 0 h 1184"/>
                <a:gd name="T12" fmla="*/ 459 w 499"/>
                <a:gd name="T13" fmla="*/ 0 h 1184"/>
                <a:gd name="T14" fmla="*/ 499 w 499"/>
                <a:gd name="T15" fmla="*/ 41 h 1184"/>
                <a:gd name="T16" fmla="*/ 499 w 499"/>
                <a:gd name="T17" fmla="*/ 1144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9" h="1184">
                  <a:moveTo>
                    <a:pt x="499" y="1144"/>
                  </a:moveTo>
                  <a:cubicBezTo>
                    <a:pt x="499" y="1166"/>
                    <a:pt x="481" y="1184"/>
                    <a:pt x="459" y="1184"/>
                  </a:cubicBezTo>
                  <a:cubicBezTo>
                    <a:pt x="40" y="1184"/>
                    <a:pt x="40" y="1184"/>
                    <a:pt x="40" y="1184"/>
                  </a:cubicBezTo>
                  <a:cubicBezTo>
                    <a:pt x="18" y="1184"/>
                    <a:pt x="0" y="1166"/>
                    <a:pt x="0" y="1144"/>
                  </a:cubicBezTo>
                  <a:cubicBezTo>
                    <a:pt x="0" y="41"/>
                    <a:pt x="0" y="41"/>
                    <a:pt x="0" y="41"/>
                  </a:cubicBezTo>
                  <a:cubicBezTo>
                    <a:pt x="0" y="18"/>
                    <a:pt x="18" y="0"/>
                    <a:pt x="40" y="0"/>
                  </a:cubicBezTo>
                  <a:cubicBezTo>
                    <a:pt x="459" y="0"/>
                    <a:pt x="459" y="0"/>
                    <a:pt x="459" y="0"/>
                  </a:cubicBezTo>
                  <a:cubicBezTo>
                    <a:pt x="481" y="0"/>
                    <a:pt x="499" y="18"/>
                    <a:pt x="499" y="41"/>
                  </a:cubicBezTo>
                  <a:lnTo>
                    <a:pt x="499" y="1144"/>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6" name="Freeform 15"/>
            <p:cNvSpPr>
              <a:spLocks/>
            </p:cNvSpPr>
            <p:nvPr/>
          </p:nvSpPr>
          <p:spPr bwMode="auto">
            <a:xfrm>
              <a:off x="5421313" y="2230438"/>
              <a:ext cx="485775" cy="114300"/>
            </a:xfrm>
            <a:custGeom>
              <a:avLst/>
              <a:gdLst>
                <a:gd name="T0" fmla="*/ 396 w 396"/>
                <a:gd name="T1" fmla="*/ 83 h 94"/>
                <a:gd name="T2" fmla="*/ 385 w 396"/>
                <a:gd name="T3" fmla="*/ 94 h 94"/>
                <a:gd name="T4" fmla="*/ 12 w 396"/>
                <a:gd name="T5" fmla="*/ 94 h 94"/>
                <a:gd name="T6" fmla="*/ 0 w 396"/>
                <a:gd name="T7" fmla="*/ 83 h 94"/>
                <a:gd name="T8" fmla="*/ 0 w 396"/>
                <a:gd name="T9" fmla="*/ 12 h 94"/>
                <a:gd name="T10" fmla="*/ 12 w 396"/>
                <a:gd name="T11" fmla="*/ 0 h 94"/>
                <a:gd name="T12" fmla="*/ 385 w 396"/>
                <a:gd name="T13" fmla="*/ 0 h 94"/>
                <a:gd name="T14" fmla="*/ 396 w 396"/>
                <a:gd name="T15" fmla="*/ 12 h 94"/>
                <a:gd name="T16" fmla="*/ 396 w 396"/>
                <a:gd name="T17"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3"/>
                  </a:moveTo>
                  <a:cubicBezTo>
                    <a:pt x="396" y="89"/>
                    <a:pt x="391" y="94"/>
                    <a:pt x="385" y="94"/>
                  </a:cubicBezTo>
                  <a:cubicBezTo>
                    <a:pt x="12" y="94"/>
                    <a:pt x="12" y="94"/>
                    <a:pt x="12" y="94"/>
                  </a:cubicBezTo>
                  <a:cubicBezTo>
                    <a:pt x="6" y="94"/>
                    <a:pt x="0" y="89"/>
                    <a:pt x="0" y="83"/>
                  </a:cubicBezTo>
                  <a:cubicBezTo>
                    <a:pt x="0" y="12"/>
                    <a:pt x="0" y="12"/>
                    <a:pt x="0" y="12"/>
                  </a:cubicBezTo>
                  <a:cubicBezTo>
                    <a:pt x="0" y="5"/>
                    <a:pt x="6" y="0"/>
                    <a:pt x="12" y="0"/>
                  </a:cubicBezTo>
                  <a:cubicBezTo>
                    <a:pt x="385" y="0"/>
                    <a:pt x="385" y="0"/>
                    <a:pt x="385" y="0"/>
                  </a:cubicBezTo>
                  <a:cubicBezTo>
                    <a:pt x="391" y="0"/>
                    <a:pt x="396" y="5"/>
                    <a:pt x="396" y="12"/>
                  </a:cubicBezTo>
                  <a:lnTo>
                    <a:pt x="396" y="83"/>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7" name="Oval 16"/>
            <p:cNvSpPr>
              <a:spLocks noChangeArrowheads="1"/>
            </p:cNvSpPr>
            <p:nvPr/>
          </p:nvSpPr>
          <p:spPr bwMode="auto">
            <a:xfrm>
              <a:off x="5767388" y="2268538"/>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8" name="Freeform 17"/>
            <p:cNvSpPr>
              <a:spLocks/>
            </p:cNvSpPr>
            <p:nvPr/>
          </p:nvSpPr>
          <p:spPr bwMode="auto">
            <a:xfrm>
              <a:off x="5421313" y="2397125"/>
              <a:ext cx="485775" cy="114300"/>
            </a:xfrm>
            <a:custGeom>
              <a:avLst/>
              <a:gdLst>
                <a:gd name="T0" fmla="*/ 396 w 396"/>
                <a:gd name="T1" fmla="*/ 83 h 94"/>
                <a:gd name="T2" fmla="*/ 385 w 396"/>
                <a:gd name="T3" fmla="*/ 94 h 94"/>
                <a:gd name="T4" fmla="*/ 12 w 396"/>
                <a:gd name="T5" fmla="*/ 94 h 94"/>
                <a:gd name="T6" fmla="*/ 0 w 396"/>
                <a:gd name="T7" fmla="*/ 83 h 94"/>
                <a:gd name="T8" fmla="*/ 0 w 396"/>
                <a:gd name="T9" fmla="*/ 12 h 94"/>
                <a:gd name="T10" fmla="*/ 12 w 396"/>
                <a:gd name="T11" fmla="*/ 0 h 94"/>
                <a:gd name="T12" fmla="*/ 385 w 396"/>
                <a:gd name="T13" fmla="*/ 0 h 94"/>
                <a:gd name="T14" fmla="*/ 396 w 396"/>
                <a:gd name="T15" fmla="*/ 12 h 94"/>
                <a:gd name="T16" fmla="*/ 396 w 396"/>
                <a:gd name="T17"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3"/>
                  </a:moveTo>
                  <a:cubicBezTo>
                    <a:pt x="396" y="89"/>
                    <a:pt x="391" y="94"/>
                    <a:pt x="385" y="94"/>
                  </a:cubicBezTo>
                  <a:cubicBezTo>
                    <a:pt x="12" y="94"/>
                    <a:pt x="12" y="94"/>
                    <a:pt x="12" y="94"/>
                  </a:cubicBezTo>
                  <a:cubicBezTo>
                    <a:pt x="6" y="94"/>
                    <a:pt x="0" y="89"/>
                    <a:pt x="0" y="83"/>
                  </a:cubicBezTo>
                  <a:cubicBezTo>
                    <a:pt x="0" y="12"/>
                    <a:pt x="0" y="12"/>
                    <a:pt x="0" y="12"/>
                  </a:cubicBezTo>
                  <a:cubicBezTo>
                    <a:pt x="0" y="5"/>
                    <a:pt x="6" y="0"/>
                    <a:pt x="12" y="0"/>
                  </a:cubicBezTo>
                  <a:cubicBezTo>
                    <a:pt x="385" y="0"/>
                    <a:pt x="385" y="0"/>
                    <a:pt x="385" y="0"/>
                  </a:cubicBezTo>
                  <a:cubicBezTo>
                    <a:pt x="391" y="0"/>
                    <a:pt x="396" y="5"/>
                    <a:pt x="396" y="12"/>
                  </a:cubicBezTo>
                  <a:lnTo>
                    <a:pt x="396" y="83"/>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9" name="Oval 18"/>
            <p:cNvSpPr>
              <a:spLocks noChangeArrowheads="1"/>
            </p:cNvSpPr>
            <p:nvPr/>
          </p:nvSpPr>
          <p:spPr bwMode="auto">
            <a:xfrm>
              <a:off x="5767388" y="2435225"/>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0" name="Freeform 19"/>
            <p:cNvSpPr>
              <a:spLocks/>
            </p:cNvSpPr>
            <p:nvPr/>
          </p:nvSpPr>
          <p:spPr bwMode="auto">
            <a:xfrm>
              <a:off x="5421313" y="2563813"/>
              <a:ext cx="485775" cy="114300"/>
            </a:xfrm>
            <a:custGeom>
              <a:avLst/>
              <a:gdLst>
                <a:gd name="T0" fmla="*/ 396 w 396"/>
                <a:gd name="T1" fmla="*/ 83 h 94"/>
                <a:gd name="T2" fmla="*/ 385 w 396"/>
                <a:gd name="T3" fmla="*/ 94 h 94"/>
                <a:gd name="T4" fmla="*/ 12 w 396"/>
                <a:gd name="T5" fmla="*/ 94 h 94"/>
                <a:gd name="T6" fmla="*/ 0 w 396"/>
                <a:gd name="T7" fmla="*/ 83 h 94"/>
                <a:gd name="T8" fmla="*/ 0 w 396"/>
                <a:gd name="T9" fmla="*/ 12 h 94"/>
                <a:gd name="T10" fmla="*/ 12 w 396"/>
                <a:gd name="T11" fmla="*/ 0 h 94"/>
                <a:gd name="T12" fmla="*/ 385 w 396"/>
                <a:gd name="T13" fmla="*/ 0 h 94"/>
                <a:gd name="T14" fmla="*/ 396 w 396"/>
                <a:gd name="T15" fmla="*/ 12 h 94"/>
                <a:gd name="T16" fmla="*/ 396 w 396"/>
                <a:gd name="T17"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3"/>
                  </a:moveTo>
                  <a:cubicBezTo>
                    <a:pt x="396" y="89"/>
                    <a:pt x="391" y="94"/>
                    <a:pt x="385" y="94"/>
                  </a:cubicBezTo>
                  <a:cubicBezTo>
                    <a:pt x="12" y="94"/>
                    <a:pt x="12" y="94"/>
                    <a:pt x="12" y="94"/>
                  </a:cubicBezTo>
                  <a:cubicBezTo>
                    <a:pt x="6" y="94"/>
                    <a:pt x="0" y="89"/>
                    <a:pt x="0" y="83"/>
                  </a:cubicBezTo>
                  <a:cubicBezTo>
                    <a:pt x="0" y="12"/>
                    <a:pt x="0" y="12"/>
                    <a:pt x="0" y="12"/>
                  </a:cubicBezTo>
                  <a:cubicBezTo>
                    <a:pt x="0" y="5"/>
                    <a:pt x="6" y="0"/>
                    <a:pt x="12" y="0"/>
                  </a:cubicBezTo>
                  <a:cubicBezTo>
                    <a:pt x="385" y="0"/>
                    <a:pt x="385" y="0"/>
                    <a:pt x="385" y="0"/>
                  </a:cubicBezTo>
                  <a:cubicBezTo>
                    <a:pt x="391" y="0"/>
                    <a:pt x="396" y="5"/>
                    <a:pt x="396" y="12"/>
                  </a:cubicBezTo>
                  <a:lnTo>
                    <a:pt x="396" y="83"/>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1" name="Oval 20"/>
            <p:cNvSpPr>
              <a:spLocks noChangeArrowheads="1"/>
            </p:cNvSpPr>
            <p:nvPr/>
          </p:nvSpPr>
          <p:spPr bwMode="auto">
            <a:xfrm>
              <a:off x="5767388" y="2601913"/>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2" name="Freeform 21"/>
            <p:cNvSpPr>
              <a:spLocks/>
            </p:cNvSpPr>
            <p:nvPr/>
          </p:nvSpPr>
          <p:spPr bwMode="auto">
            <a:xfrm>
              <a:off x="5421313" y="2730500"/>
              <a:ext cx="485775" cy="114300"/>
            </a:xfrm>
            <a:custGeom>
              <a:avLst/>
              <a:gdLst>
                <a:gd name="T0" fmla="*/ 396 w 396"/>
                <a:gd name="T1" fmla="*/ 83 h 94"/>
                <a:gd name="T2" fmla="*/ 385 w 396"/>
                <a:gd name="T3" fmla="*/ 94 h 94"/>
                <a:gd name="T4" fmla="*/ 12 w 396"/>
                <a:gd name="T5" fmla="*/ 94 h 94"/>
                <a:gd name="T6" fmla="*/ 0 w 396"/>
                <a:gd name="T7" fmla="*/ 83 h 94"/>
                <a:gd name="T8" fmla="*/ 0 w 396"/>
                <a:gd name="T9" fmla="*/ 12 h 94"/>
                <a:gd name="T10" fmla="*/ 12 w 396"/>
                <a:gd name="T11" fmla="*/ 0 h 94"/>
                <a:gd name="T12" fmla="*/ 385 w 396"/>
                <a:gd name="T13" fmla="*/ 0 h 94"/>
                <a:gd name="T14" fmla="*/ 396 w 396"/>
                <a:gd name="T15" fmla="*/ 12 h 94"/>
                <a:gd name="T16" fmla="*/ 396 w 396"/>
                <a:gd name="T17" fmla="*/ 8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3"/>
                  </a:moveTo>
                  <a:cubicBezTo>
                    <a:pt x="396" y="89"/>
                    <a:pt x="391" y="94"/>
                    <a:pt x="385" y="94"/>
                  </a:cubicBezTo>
                  <a:cubicBezTo>
                    <a:pt x="12" y="94"/>
                    <a:pt x="12" y="94"/>
                    <a:pt x="12" y="94"/>
                  </a:cubicBezTo>
                  <a:cubicBezTo>
                    <a:pt x="6" y="94"/>
                    <a:pt x="0" y="89"/>
                    <a:pt x="0" y="83"/>
                  </a:cubicBezTo>
                  <a:cubicBezTo>
                    <a:pt x="0" y="12"/>
                    <a:pt x="0" y="12"/>
                    <a:pt x="0" y="12"/>
                  </a:cubicBezTo>
                  <a:cubicBezTo>
                    <a:pt x="0" y="5"/>
                    <a:pt x="6" y="0"/>
                    <a:pt x="12" y="0"/>
                  </a:cubicBezTo>
                  <a:cubicBezTo>
                    <a:pt x="385" y="0"/>
                    <a:pt x="385" y="0"/>
                    <a:pt x="385" y="0"/>
                  </a:cubicBezTo>
                  <a:cubicBezTo>
                    <a:pt x="391" y="0"/>
                    <a:pt x="396" y="5"/>
                    <a:pt x="396" y="12"/>
                  </a:cubicBezTo>
                  <a:lnTo>
                    <a:pt x="396" y="83"/>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3" name="Oval 22"/>
            <p:cNvSpPr>
              <a:spLocks noChangeArrowheads="1"/>
            </p:cNvSpPr>
            <p:nvPr/>
          </p:nvSpPr>
          <p:spPr bwMode="auto">
            <a:xfrm>
              <a:off x="5767388" y="2768600"/>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4" name="Freeform 23"/>
            <p:cNvSpPr>
              <a:spLocks/>
            </p:cNvSpPr>
            <p:nvPr/>
          </p:nvSpPr>
          <p:spPr bwMode="auto">
            <a:xfrm>
              <a:off x="5421313" y="2897188"/>
              <a:ext cx="485775" cy="114300"/>
            </a:xfrm>
            <a:custGeom>
              <a:avLst/>
              <a:gdLst>
                <a:gd name="T0" fmla="*/ 396 w 396"/>
                <a:gd name="T1" fmla="*/ 82 h 94"/>
                <a:gd name="T2" fmla="*/ 385 w 396"/>
                <a:gd name="T3" fmla="*/ 94 h 94"/>
                <a:gd name="T4" fmla="*/ 12 w 396"/>
                <a:gd name="T5" fmla="*/ 94 h 94"/>
                <a:gd name="T6" fmla="*/ 0 w 396"/>
                <a:gd name="T7" fmla="*/ 82 h 94"/>
                <a:gd name="T8" fmla="*/ 0 w 396"/>
                <a:gd name="T9" fmla="*/ 11 h 94"/>
                <a:gd name="T10" fmla="*/ 12 w 396"/>
                <a:gd name="T11" fmla="*/ 0 h 94"/>
                <a:gd name="T12" fmla="*/ 385 w 396"/>
                <a:gd name="T13" fmla="*/ 0 h 94"/>
                <a:gd name="T14" fmla="*/ 396 w 396"/>
                <a:gd name="T15" fmla="*/ 11 h 94"/>
                <a:gd name="T16" fmla="*/ 396 w 396"/>
                <a:gd name="T17"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2"/>
                  </a:moveTo>
                  <a:cubicBezTo>
                    <a:pt x="396" y="89"/>
                    <a:pt x="391" y="94"/>
                    <a:pt x="385" y="94"/>
                  </a:cubicBezTo>
                  <a:cubicBezTo>
                    <a:pt x="12" y="94"/>
                    <a:pt x="12" y="94"/>
                    <a:pt x="12" y="94"/>
                  </a:cubicBezTo>
                  <a:cubicBezTo>
                    <a:pt x="6" y="94"/>
                    <a:pt x="0" y="89"/>
                    <a:pt x="0" y="82"/>
                  </a:cubicBezTo>
                  <a:cubicBezTo>
                    <a:pt x="0" y="11"/>
                    <a:pt x="0" y="11"/>
                    <a:pt x="0" y="11"/>
                  </a:cubicBezTo>
                  <a:cubicBezTo>
                    <a:pt x="0" y="5"/>
                    <a:pt x="6" y="0"/>
                    <a:pt x="12" y="0"/>
                  </a:cubicBezTo>
                  <a:cubicBezTo>
                    <a:pt x="385" y="0"/>
                    <a:pt x="385" y="0"/>
                    <a:pt x="385" y="0"/>
                  </a:cubicBezTo>
                  <a:cubicBezTo>
                    <a:pt x="391" y="0"/>
                    <a:pt x="396" y="5"/>
                    <a:pt x="396" y="11"/>
                  </a:cubicBezTo>
                  <a:lnTo>
                    <a:pt x="396" y="82"/>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5" name="Oval 24"/>
            <p:cNvSpPr>
              <a:spLocks noChangeArrowheads="1"/>
            </p:cNvSpPr>
            <p:nvPr/>
          </p:nvSpPr>
          <p:spPr bwMode="auto">
            <a:xfrm>
              <a:off x="5767388" y="2936875"/>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6" name="Freeform 25"/>
            <p:cNvSpPr>
              <a:spLocks/>
            </p:cNvSpPr>
            <p:nvPr/>
          </p:nvSpPr>
          <p:spPr bwMode="auto">
            <a:xfrm>
              <a:off x="5421313" y="3063875"/>
              <a:ext cx="485775" cy="114300"/>
            </a:xfrm>
            <a:custGeom>
              <a:avLst/>
              <a:gdLst>
                <a:gd name="T0" fmla="*/ 396 w 396"/>
                <a:gd name="T1" fmla="*/ 82 h 94"/>
                <a:gd name="T2" fmla="*/ 385 w 396"/>
                <a:gd name="T3" fmla="*/ 94 h 94"/>
                <a:gd name="T4" fmla="*/ 12 w 396"/>
                <a:gd name="T5" fmla="*/ 94 h 94"/>
                <a:gd name="T6" fmla="*/ 0 w 396"/>
                <a:gd name="T7" fmla="*/ 82 h 94"/>
                <a:gd name="T8" fmla="*/ 0 w 396"/>
                <a:gd name="T9" fmla="*/ 11 h 94"/>
                <a:gd name="T10" fmla="*/ 12 w 396"/>
                <a:gd name="T11" fmla="*/ 0 h 94"/>
                <a:gd name="T12" fmla="*/ 385 w 396"/>
                <a:gd name="T13" fmla="*/ 0 h 94"/>
                <a:gd name="T14" fmla="*/ 396 w 396"/>
                <a:gd name="T15" fmla="*/ 11 h 94"/>
                <a:gd name="T16" fmla="*/ 396 w 396"/>
                <a:gd name="T17"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2"/>
                  </a:moveTo>
                  <a:cubicBezTo>
                    <a:pt x="396" y="89"/>
                    <a:pt x="391" y="94"/>
                    <a:pt x="385" y="94"/>
                  </a:cubicBezTo>
                  <a:cubicBezTo>
                    <a:pt x="12" y="94"/>
                    <a:pt x="12" y="94"/>
                    <a:pt x="12" y="94"/>
                  </a:cubicBezTo>
                  <a:cubicBezTo>
                    <a:pt x="6" y="94"/>
                    <a:pt x="0" y="89"/>
                    <a:pt x="0" y="82"/>
                  </a:cubicBezTo>
                  <a:cubicBezTo>
                    <a:pt x="0" y="11"/>
                    <a:pt x="0" y="11"/>
                    <a:pt x="0" y="11"/>
                  </a:cubicBezTo>
                  <a:cubicBezTo>
                    <a:pt x="0" y="5"/>
                    <a:pt x="6" y="0"/>
                    <a:pt x="12" y="0"/>
                  </a:cubicBezTo>
                  <a:cubicBezTo>
                    <a:pt x="385" y="0"/>
                    <a:pt x="385" y="0"/>
                    <a:pt x="385" y="0"/>
                  </a:cubicBezTo>
                  <a:cubicBezTo>
                    <a:pt x="391" y="0"/>
                    <a:pt x="396" y="5"/>
                    <a:pt x="396" y="11"/>
                  </a:cubicBezTo>
                  <a:lnTo>
                    <a:pt x="396" y="82"/>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7" name="Oval 26"/>
            <p:cNvSpPr>
              <a:spLocks noChangeArrowheads="1"/>
            </p:cNvSpPr>
            <p:nvPr/>
          </p:nvSpPr>
          <p:spPr bwMode="auto">
            <a:xfrm>
              <a:off x="5767388" y="3103563"/>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8" name="Freeform 27"/>
            <p:cNvSpPr>
              <a:spLocks/>
            </p:cNvSpPr>
            <p:nvPr/>
          </p:nvSpPr>
          <p:spPr bwMode="auto">
            <a:xfrm>
              <a:off x="5421313" y="3230563"/>
              <a:ext cx="485775" cy="114300"/>
            </a:xfrm>
            <a:custGeom>
              <a:avLst/>
              <a:gdLst>
                <a:gd name="T0" fmla="*/ 396 w 396"/>
                <a:gd name="T1" fmla="*/ 82 h 94"/>
                <a:gd name="T2" fmla="*/ 385 w 396"/>
                <a:gd name="T3" fmla="*/ 94 h 94"/>
                <a:gd name="T4" fmla="*/ 12 w 396"/>
                <a:gd name="T5" fmla="*/ 94 h 94"/>
                <a:gd name="T6" fmla="*/ 0 w 396"/>
                <a:gd name="T7" fmla="*/ 82 h 94"/>
                <a:gd name="T8" fmla="*/ 0 w 396"/>
                <a:gd name="T9" fmla="*/ 11 h 94"/>
                <a:gd name="T10" fmla="*/ 12 w 396"/>
                <a:gd name="T11" fmla="*/ 0 h 94"/>
                <a:gd name="T12" fmla="*/ 385 w 396"/>
                <a:gd name="T13" fmla="*/ 0 h 94"/>
                <a:gd name="T14" fmla="*/ 396 w 396"/>
                <a:gd name="T15" fmla="*/ 11 h 94"/>
                <a:gd name="T16" fmla="*/ 396 w 396"/>
                <a:gd name="T17"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2"/>
                  </a:moveTo>
                  <a:cubicBezTo>
                    <a:pt x="396" y="89"/>
                    <a:pt x="391" y="94"/>
                    <a:pt x="385" y="94"/>
                  </a:cubicBezTo>
                  <a:cubicBezTo>
                    <a:pt x="12" y="94"/>
                    <a:pt x="12" y="94"/>
                    <a:pt x="12" y="94"/>
                  </a:cubicBezTo>
                  <a:cubicBezTo>
                    <a:pt x="6" y="94"/>
                    <a:pt x="0" y="89"/>
                    <a:pt x="0" y="82"/>
                  </a:cubicBezTo>
                  <a:cubicBezTo>
                    <a:pt x="0" y="11"/>
                    <a:pt x="0" y="11"/>
                    <a:pt x="0" y="11"/>
                  </a:cubicBezTo>
                  <a:cubicBezTo>
                    <a:pt x="0" y="5"/>
                    <a:pt x="6" y="0"/>
                    <a:pt x="12" y="0"/>
                  </a:cubicBezTo>
                  <a:cubicBezTo>
                    <a:pt x="385" y="0"/>
                    <a:pt x="385" y="0"/>
                    <a:pt x="385" y="0"/>
                  </a:cubicBezTo>
                  <a:cubicBezTo>
                    <a:pt x="391" y="0"/>
                    <a:pt x="396" y="5"/>
                    <a:pt x="396" y="11"/>
                  </a:cubicBezTo>
                  <a:lnTo>
                    <a:pt x="396" y="82"/>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9" name="Oval 28"/>
            <p:cNvSpPr>
              <a:spLocks noChangeArrowheads="1"/>
            </p:cNvSpPr>
            <p:nvPr/>
          </p:nvSpPr>
          <p:spPr bwMode="auto">
            <a:xfrm>
              <a:off x="5767388" y="3270250"/>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0" name="Freeform 29"/>
            <p:cNvSpPr>
              <a:spLocks/>
            </p:cNvSpPr>
            <p:nvPr/>
          </p:nvSpPr>
          <p:spPr bwMode="auto">
            <a:xfrm>
              <a:off x="5421313" y="3397250"/>
              <a:ext cx="485775" cy="114300"/>
            </a:xfrm>
            <a:custGeom>
              <a:avLst/>
              <a:gdLst>
                <a:gd name="T0" fmla="*/ 396 w 396"/>
                <a:gd name="T1" fmla="*/ 82 h 94"/>
                <a:gd name="T2" fmla="*/ 385 w 396"/>
                <a:gd name="T3" fmla="*/ 94 h 94"/>
                <a:gd name="T4" fmla="*/ 12 w 396"/>
                <a:gd name="T5" fmla="*/ 94 h 94"/>
                <a:gd name="T6" fmla="*/ 0 w 396"/>
                <a:gd name="T7" fmla="*/ 82 h 94"/>
                <a:gd name="T8" fmla="*/ 0 w 396"/>
                <a:gd name="T9" fmla="*/ 11 h 94"/>
                <a:gd name="T10" fmla="*/ 12 w 396"/>
                <a:gd name="T11" fmla="*/ 0 h 94"/>
                <a:gd name="T12" fmla="*/ 385 w 396"/>
                <a:gd name="T13" fmla="*/ 0 h 94"/>
                <a:gd name="T14" fmla="*/ 396 w 396"/>
                <a:gd name="T15" fmla="*/ 11 h 94"/>
                <a:gd name="T16" fmla="*/ 396 w 396"/>
                <a:gd name="T17" fmla="*/ 8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94">
                  <a:moveTo>
                    <a:pt x="396" y="82"/>
                  </a:moveTo>
                  <a:cubicBezTo>
                    <a:pt x="396" y="89"/>
                    <a:pt x="391" y="94"/>
                    <a:pt x="385" y="94"/>
                  </a:cubicBezTo>
                  <a:cubicBezTo>
                    <a:pt x="12" y="94"/>
                    <a:pt x="12" y="94"/>
                    <a:pt x="12" y="94"/>
                  </a:cubicBezTo>
                  <a:cubicBezTo>
                    <a:pt x="6" y="94"/>
                    <a:pt x="0" y="89"/>
                    <a:pt x="0" y="82"/>
                  </a:cubicBezTo>
                  <a:cubicBezTo>
                    <a:pt x="0" y="11"/>
                    <a:pt x="0" y="11"/>
                    <a:pt x="0" y="11"/>
                  </a:cubicBezTo>
                  <a:cubicBezTo>
                    <a:pt x="0" y="5"/>
                    <a:pt x="6" y="0"/>
                    <a:pt x="12" y="0"/>
                  </a:cubicBezTo>
                  <a:cubicBezTo>
                    <a:pt x="385" y="0"/>
                    <a:pt x="385" y="0"/>
                    <a:pt x="385" y="0"/>
                  </a:cubicBezTo>
                  <a:cubicBezTo>
                    <a:pt x="391" y="0"/>
                    <a:pt x="396" y="5"/>
                    <a:pt x="396" y="11"/>
                  </a:cubicBezTo>
                  <a:lnTo>
                    <a:pt x="396" y="82"/>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1" name="Rectangle 30"/>
            <p:cNvSpPr>
              <a:spLocks noChangeArrowheads="1"/>
            </p:cNvSpPr>
            <p:nvPr/>
          </p:nvSpPr>
          <p:spPr bwMode="auto">
            <a:xfrm>
              <a:off x="5456238" y="225425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2" name="Rectangle 31"/>
            <p:cNvSpPr>
              <a:spLocks noChangeArrowheads="1"/>
            </p:cNvSpPr>
            <p:nvPr/>
          </p:nvSpPr>
          <p:spPr bwMode="auto">
            <a:xfrm>
              <a:off x="5491163" y="2254250"/>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3" name="Rectangle 32"/>
            <p:cNvSpPr>
              <a:spLocks noChangeArrowheads="1"/>
            </p:cNvSpPr>
            <p:nvPr/>
          </p:nvSpPr>
          <p:spPr bwMode="auto">
            <a:xfrm>
              <a:off x="5526088" y="2254250"/>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4" name="Rectangle 33"/>
            <p:cNvSpPr>
              <a:spLocks noChangeArrowheads="1"/>
            </p:cNvSpPr>
            <p:nvPr/>
          </p:nvSpPr>
          <p:spPr bwMode="auto">
            <a:xfrm>
              <a:off x="5562600" y="225425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5" name="Rectangle 34"/>
            <p:cNvSpPr>
              <a:spLocks noChangeArrowheads="1"/>
            </p:cNvSpPr>
            <p:nvPr/>
          </p:nvSpPr>
          <p:spPr bwMode="auto">
            <a:xfrm>
              <a:off x="5599113" y="225425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6" name="Rectangle 35"/>
            <p:cNvSpPr>
              <a:spLocks noChangeArrowheads="1"/>
            </p:cNvSpPr>
            <p:nvPr/>
          </p:nvSpPr>
          <p:spPr bwMode="auto">
            <a:xfrm>
              <a:off x="5456238" y="242093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7" name="Rectangle 36"/>
            <p:cNvSpPr>
              <a:spLocks noChangeArrowheads="1"/>
            </p:cNvSpPr>
            <p:nvPr/>
          </p:nvSpPr>
          <p:spPr bwMode="auto">
            <a:xfrm>
              <a:off x="5491163" y="2420938"/>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8" name="Rectangle 37"/>
            <p:cNvSpPr>
              <a:spLocks noChangeArrowheads="1"/>
            </p:cNvSpPr>
            <p:nvPr/>
          </p:nvSpPr>
          <p:spPr bwMode="auto">
            <a:xfrm>
              <a:off x="5526088" y="2420938"/>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9" name="Rectangle 38"/>
            <p:cNvSpPr>
              <a:spLocks noChangeArrowheads="1"/>
            </p:cNvSpPr>
            <p:nvPr/>
          </p:nvSpPr>
          <p:spPr bwMode="auto">
            <a:xfrm>
              <a:off x="5562600" y="242093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0" name="Rectangle 39"/>
            <p:cNvSpPr>
              <a:spLocks noChangeArrowheads="1"/>
            </p:cNvSpPr>
            <p:nvPr/>
          </p:nvSpPr>
          <p:spPr bwMode="auto">
            <a:xfrm>
              <a:off x="5599113" y="242093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1" name="Rectangle 40"/>
            <p:cNvSpPr>
              <a:spLocks noChangeArrowheads="1"/>
            </p:cNvSpPr>
            <p:nvPr/>
          </p:nvSpPr>
          <p:spPr bwMode="auto">
            <a:xfrm>
              <a:off x="5456238" y="258762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2" name="Rectangle 41"/>
            <p:cNvSpPr>
              <a:spLocks noChangeArrowheads="1"/>
            </p:cNvSpPr>
            <p:nvPr/>
          </p:nvSpPr>
          <p:spPr bwMode="auto">
            <a:xfrm>
              <a:off x="5491163" y="2587625"/>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3" name="Rectangle 42"/>
            <p:cNvSpPr>
              <a:spLocks noChangeArrowheads="1"/>
            </p:cNvSpPr>
            <p:nvPr/>
          </p:nvSpPr>
          <p:spPr bwMode="auto">
            <a:xfrm>
              <a:off x="5526088" y="2587625"/>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4" name="Rectangle 43"/>
            <p:cNvSpPr>
              <a:spLocks noChangeArrowheads="1"/>
            </p:cNvSpPr>
            <p:nvPr/>
          </p:nvSpPr>
          <p:spPr bwMode="auto">
            <a:xfrm>
              <a:off x="5562600" y="258762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5" name="Rectangle 44"/>
            <p:cNvSpPr>
              <a:spLocks noChangeArrowheads="1"/>
            </p:cNvSpPr>
            <p:nvPr/>
          </p:nvSpPr>
          <p:spPr bwMode="auto">
            <a:xfrm>
              <a:off x="5599113" y="258762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6" name="Rectangle 45"/>
            <p:cNvSpPr>
              <a:spLocks noChangeArrowheads="1"/>
            </p:cNvSpPr>
            <p:nvPr/>
          </p:nvSpPr>
          <p:spPr bwMode="auto">
            <a:xfrm>
              <a:off x="5456238" y="275431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7" name="Rectangle 46"/>
            <p:cNvSpPr>
              <a:spLocks noChangeArrowheads="1"/>
            </p:cNvSpPr>
            <p:nvPr/>
          </p:nvSpPr>
          <p:spPr bwMode="auto">
            <a:xfrm>
              <a:off x="5491163" y="2754313"/>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8" name="Rectangle 47"/>
            <p:cNvSpPr>
              <a:spLocks noChangeArrowheads="1"/>
            </p:cNvSpPr>
            <p:nvPr/>
          </p:nvSpPr>
          <p:spPr bwMode="auto">
            <a:xfrm>
              <a:off x="5526088" y="2754313"/>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9" name="Rectangle 48"/>
            <p:cNvSpPr>
              <a:spLocks noChangeArrowheads="1"/>
            </p:cNvSpPr>
            <p:nvPr/>
          </p:nvSpPr>
          <p:spPr bwMode="auto">
            <a:xfrm>
              <a:off x="5562600" y="275431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0" name="Rectangle 49"/>
            <p:cNvSpPr>
              <a:spLocks noChangeArrowheads="1"/>
            </p:cNvSpPr>
            <p:nvPr/>
          </p:nvSpPr>
          <p:spPr bwMode="auto">
            <a:xfrm>
              <a:off x="5599113" y="275431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1" name="Rectangle 50"/>
            <p:cNvSpPr>
              <a:spLocks noChangeArrowheads="1"/>
            </p:cNvSpPr>
            <p:nvPr/>
          </p:nvSpPr>
          <p:spPr bwMode="auto">
            <a:xfrm>
              <a:off x="5456238" y="292100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2" name="Rectangle 51"/>
            <p:cNvSpPr>
              <a:spLocks noChangeArrowheads="1"/>
            </p:cNvSpPr>
            <p:nvPr/>
          </p:nvSpPr>
          <p:spPr bwMode="auto">
            <a:xfrm>
              <a:off x="5491163" y="2921000"/>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3" name="Rectangle 52"/>
            <p:cNvSpPr>
              <a:spLocks noChangeArrowheads="1"/>
            </p:cNvSpPr>
            <p:nvPr/>
          </p:nvSpPr>
          <p:spPr bwMode="auto">
            <a:xfrm>
              <a:off x="5526088" y="2921000"/>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4" name="Rectangle 53"/>
            <p:cNvSpPr>
              <a:spLocks noChangeArrowheads="1"/>
            </p:cNvSpPr>
            <p:nvPr/>
          </p:nvSpPr>
          <p:spPr bwMode="auto">
            <a:xfrm>
              <a:off x="5562600" y="292100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5" name="Rectangle 54"/>
            <p:cNvSpPr>
              <a:spLocks noChangeArrowheads="1"/>
            </p:cNvSpPr>
            <p:nvPr/>
          </p:nvSpPr>
          <p:spPr bwMode="auto">
            <a:xfrm>
              <a:off x="5599113" y="2921000"/>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6" name="Rectangle 55"/>
            <p:cNvSpPr>
              <a:spLocks noChangeArrowheads="1"/>
            </p:cNvSpPr>
            <p:nvPr/>
          </p:nvSpPr>
          <p:spPr bwMode="auto">
            <a:xfrm>
              <a:off x="5456238" y="308768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7" name="Rectangle 56"/>
            <p:cNvSpPr>
              <a:spLocks noChangeArrowheads="1"/>
            </p:cNvSpPr>
            <p:nvPr/>
          </p:nvSpPr>
          <p:spPr bwMode="auto">
            <a:xfrm>
              <a:off x="5491163" y="3087688"/>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8" name="Rectangle 57"/>
            <p:cNvSpPr>
              <a:spLocks noChangeArrowheads="1"/>
            </p:cNvSpPr>
            <p:nvPr/>
          </p:nvSpPr>
          <p:spPr bwMode="auto">
            <a:xfrm>
              <a:off x="5526088" y="3087688"/>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9" name="Rectangle 58"/>
            <p:cNvSpPr>
              <a:spLocks noChangeArrowheads="1"/>
            </p:cNvSpPr>
            <p:nvPr/>
          </p:nvSpPr>
          <p:spPr bwMode="auto">
            <a:xfrm>
              <a:off x="5562600" y="308768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0" name="Rectangle 59"/>
            <p:cNvSpPr>
              <a:spLocks noChangeArrowheads="1"/>
            </p:cNvSpPr>
            <p:nvPr/>
          </p:nvSpPr>
          <p:spPr bwMode="auto">
            <a:xfrm>
              <a:off x="5599113" y="3087688"/>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1" name="Rectangle 60"/>
            <p:cNvSpPr>
              <a:spLocks noChangeArrowheads="1"/>
            </p:cNvSpPr>
            <p:nvPr/>
          </p:nvSpPr>
          <p:spPr bwMode="auto">
            <a:xfrm>
              <a:off x="5456238" y="325437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2" name="Rectangle 61"/>
            <p:cNvSpPr>
              <a:spLocks noChangeArrowheads="1"/>
            </p:cNvSpPr>
            <p:nvPr/>
          </p:nvSpPr>
          <p:spPr bwMode="auto">
            <a:xfrm>
              <a:off x="5491163" y="3254375"/>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3" name="Rectangle 62"/>
            <p:cNvSpPr>
              <a:spLocks noChangeArrowheads="1"/>
            </p:cNvSpPr>
            <p:nvPr/>
          </p:nvSpPr>
          <p:spPr bwMode="auto">
            <a:xfrm>
              <a:off x="5526088" y="3254375"/>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4" name="Rectangle 63"/>
            <p:cNvSpPr>
              <a:spLocks noChangeArrowheads="1"/>
            </p:cNvSpPr>
            <p:nvPr/>
          </p:nvSpPr>
          <p:spPr bwMode="auto">
            <a:xfrm>
              <a:off x="5562600" y="325437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5" name="Rectangle 64"/>
            <p:cNvSpPr>
              <a:spLocks noChangeArrowheads="1"/>
            </p:cNvSpPr>
            <p:nvPr/>
          </p:nvSpPr>
          <p:spPr bwMode="auto">
            <a:xfrm>
              <a:off x="5599113" y="3254375"/>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6" name="Rectangle 65"/>
            <p:cNvSpPr>
              <a:spLocks noChangeArrowheads="1"/>
            </p:cNvSpPr>
            <p:nvPr/>
          </p:nvSpPr>
          <p:spPr bwMode="auto">
            <a:xfrm>
              <a:off x="5456238" y="342106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7" name="Rectangle 66"/>
            <p:cNvSpPr>
              <a:spLocks noChangeArrowheads="1"/>
            </p:cNvSpPr>
            <p:nvPr/>
          </p:nvSpPr>
          <p:spPr bwMode="auto">
            <a:xfrm>
              <a:off x="5491163" y="3421063"/>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8" name="Rectangle 67"/>
            <p:cNvSpPr>
              <a:spLocks noChangeArrowheads="1"/>
            </p:cNvSpPr>
            <p:nvPr/>
          </p:nvSpPr>
          <p:spPr bwMode="auto">
            <a:xfrm>
              <a:off x="5526088" y="3421063"/>
              <a:ext cx="23813"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9" name="Rectangle 68"/>
            <p:cNvSpPr>
              <a:spLocks noChangeArrowheads="1"/>
            </p:cNvSpPr>
            <p:nvPr/>
          </p:nvSpPr>
          <p:spPr bwMode="auto">
            <a:xfrm>
              <a:off x="5562600" y="342106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0" name="Rectangle 69"/>
            <p:cNvSpPr>
              <a:spLocks noChangeArrowheads="1"/>
            </p:cNvSpPr>
            <p:nvPr/>
          </p:nvSpPr>
          <p:spPr bwMode="auto">
            <a:xfrm>
              <a:off x="5599113" y="3421063"/>
              <a:ext cx="22225" cy="66675"/>
            </a:xfrm>
            <a:prstGeom prst="rect">
              <a:avLst/>
            </a:prstGeom>
            <a:solidFill>
              <a:srgbClr val="00736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1" name="Oval 70"/>
            <p:cNvSpPr>
              <a:spLocks noChangeArrowheads="1"/>
            </p:cNvSpPr>
            <p:nvPr/>
          </p:nvSpPr>
          <p:spPr bwMode="auto">
            <a:xfrm>
              <a:off x="5767388" y="3436938"/>
              <a:ext cx="38100" cy="365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2" name="Oval 71"/>
            <p:cNvSpPr>
              <a:spLocks noChangeArrowheads="1"/>
            </p:cNvSpPr>
            <p:nvPr/>
          </p:nvSpPr>
          <p:spPr bwMode="auto">
            <a:xfrm>
              <a:off x="5835650" y="2268538"/>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3" name="Oval 72"/>
            <p:cNvSpPr>
              <a:spLocks noChangeArrowheads="1"/>
            </p:cNvSpPr>
            <p:nvPr/>
          </p:nvSpPr>
          <p:spPr bwMode="auto">
            <a:xfrm>
              <a:off x="5835650" y="2435225"/>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4" name="Oval 73"/>
            <p:cNvSpPr>
              <a:spLocks noChangeArrowheads="1"/>
            </p:cNvSpPr>
            <p:nvPr/>
          </p:nvSpPr>
          <p:spPr bwMode="auto">
            <a:xfrm>
              <a:off x="5835650" y="2601913"/>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5" name="Oval 74"/>
            <p:cNvSpPr>
              <a:spLocks noChangeArrowheads="1"/>
            </p:cNvSpPr>
            <p:nvPr/>
          </p:nvSpPr>
          <p:spPr bwMode="auto">
            <a:xfrm>
              <a:off x="5835650" y="2768600"/>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6" name="Oval 75"/>
            <p:cNvSpPr>
              <a:spLocks noChangeArrowheads="1"/>
            </p:cNvSpPr>
            <p:nvPr/>
          </p:nvSpPr>
          <p:spPr bwMode="auto">
            <a:xfrm>
              <a:off x="5835650" y="2936875"/>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7" name="Oval 76"/>
            <p:cNvSpPr>
              <a:spLocks noChangeArrowheads="1"/>
            </p:cNvSpPr>
            <p:nvPr/>
          </p:nvSpPr>
          <p:spPr bwMode="auto">
            <a:xfrm>
              <a:off x="5835650" y="3103563"/>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8" name="Oval 77"/>
            <p:cNvSpPr>
              <a:spLocks noChangeArrowheads="1"/>
            </p:cNvSpPr>
            <p:nvPr/>
          </p:nvSpPr>
          <p:spPr bwMode="auto">
            <a:xfrm>
              <a:off x="5835650" y="3270250"/>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9" name="Oval 78"/>
            <p:cNvSpPr>
              <a:spLocks noChangeArrowheads="1"/>
            </p:cNvSpPr>
            <p:nvPr/>
          </p:nvSpPr>
          <p:spPr bwMode="auto">
            <a:xfrm>
              <a:off x="5835650" y="3436938"/>
              <a:ext cx="38100" cy="36513"/>
            </a:xfrm>
            <a:prstGeom prst="ellipse">
              <a:avLst/>
            </a:pr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0" name="Freeform 79"/>
            <p:cNvSpPr>
              <a:spLocks/>
            </p:cNvSpPr>
            <p:nvPr/>
          </p:nvSpPr>
          <p:spPr bwMode="auto">
            <a:xfrm>
              <a:off x="6281738" y="2743200"/>
              <a:ext cx="244475" cy="857250"/>
            </a:xfrm>
            <a:custGeom>
              <a:avLst/>
              <a:gdLst>
                <a:gd name="T0" fmla="*/ 0 w 199"/>
                <a:gd name="T1" fmla="*/ 703 h 703"/>
                <a:gd name="T2" fmla="*/ 199 w 199"/>
                <a:gd name="T3" fmla="*/ 703 h 703"/>
                <a:gd name="T4" fmla="*/ 117 w 199"/>
                <a:gd name="T5" fmla="*/ 668 h 703"/>
                <a:gd name="T6" fmla="*/ 117 w 199"/>
                <a:gd name="T7" fmla="*/ 103 h 703"/>
                <a:gd name="T8" fmla="*/ 144 w 199"/>
                <a:gd name="T9" fmla="*/ 103 h 703"/>
                <a:gd name="T10" fmla="*/ 152 w 199"/>
                <a:gd name="T11" fmla="*/ 95 h 703"/>
                <a:gd name="T12" fmla="*/ 144 w 199"/>
                <a:gd name="T13" fmla="*/ 87 h 703"/>
                <a:gd name="T14" fmla="*/ 117 w 199"/>
                <a:gd name="T15" fmla="*/ 87 h 703"/>
                <a:gd name="T16" fmla="*/ 117 w 199"/>
                <a:gd name="T17" fmla="*/ 67 h 703"/>
                <a:gd name="T18" fmla="*/ 136 w 199"/>
                <a:gd name="T19" fmla="*/ 36 h 703"/>
                <a:gd name="T20" fmla="*/ 100 w 199"/>
                <a:gd name="T21" fmla="*/ 0 h 703"/>
                <a:gd name="T22" fmla="*/ 64 w 199"/>
                <a:gd name="T23" fmla="*/ 36 h 703"/>
                <a:gd name="T24" fmla="*/ 83 w 199"/>
                <a:gd name="T25" fmla="*/ 67 h 703"/>
                <a:gd name="T26" fmla="*/ 83 w 199"/>
                <a:gd name="T27" fmla="*/ 87 h 703"/>
                <a:gd name="T28" fmla="*/ 56 w 199"/>
                <a:gd name="T29" fmla="*/ 87 h 703"/>
                <a:gd name="T30" fmla="*/ 48 w 199"/>
                <a:gd name="T31" fmla="*/ 95 h 703"/>
                <a:gd name="T32" fmla="*/ 56 w 199"/>
                <a:gd name="T33" fmla="*/ 103 h 703"/>
                <a:gd name="T34" fmla="*/ 83 w 199"/>
                <a:gd name="T35" fmla="*/ 103 h 703"/>
                <a:gd name="T36" fmla="*/ 83 w 199"/>
                <a:gd name="T37" fmla="*/ 668 h 703"/>
                <a:gd name="T38" fmla="*/ 0 w 199"/>
                <a:gd name="T39" fmla="*/ 703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9" h="703">
                  <a:moveTo>
                    <a:pt x="0" y="703"/>
                  </a:moveTo>
                  <a:cubicBezTo>
                    <a:pt x="199" y="703"/>
                    <a:pt x="199" y="703"/>
                    <a:pt x="199" y="703"/>
                  </a:cubicBezTo>
                  <a:cubicBezTo>
                    <a:pt x="177" y="684"/>
                    <a:pt x="148" y="672"/>
                    <a:pt x="117" y="668"/>
                  </a:cubicBezTo>
                  <a:cubicBezTo>
                    <a:pt x="117" y="103"/>
                    <a:pt x="117" y="103"/>
                    <a:pt x="117" y="103"/>
                  </a:cubicBezTo>
                  <a:cubicBezTo>
                    <a:pt x="144" y="103"/>
                    <a:pt x="144" y="103"/>
                    <a:pt x="144" y="103"/>
                  </a:cubicBezTo>
                  <a:cubicBezTo>
                    <a:pt x="148" y="103"/>
                    <a:pt x="152" y="99"/>
                    <a:pt x="152" y="95"/>
                  </a:cubicBezTo>
                  <a:cubicBezTo>
                    <a:pt x="152" y="90"/>
                    <a:pt x="148" y="87"/>
                    <a:pt x="144" y="87"/>
                  </a:cubicBezTo>
                  <a:cubicBezTo>
                    <a:pt x="117" y="87"/>
                    <a:pt x="117" y="87"/>
                    <a:pt x="117" y="87"/>
                  </a:cubicBezTo>
                  <a:cubicBezTo>
                    <a:pt x="117" y="67"/>
                    <a:pt x="117" y="67"/>
                    <a:pt x="117" y="67"/>
                  </a:cubicBezTo>
                  <a:cubicBezTo>
                    <a:pt x="128" y="61"/>
                    <a:pt x="136" y="50"/>
                    <a:pt x="136" y="36"/>
                  </a:cubicBezTo>
                  <a:cubicBezTo>
                    <a:pt x="136" y="16"/>
                    <a:pt x="120" y="0"/>
                    <a:pt x="100" y="0"/>
                  </a:cubicBezTo>
                  <a:cubicBezTo>
                    <a:pt x="80" y="0"/>
                    <a:pt x="64" y="16"/>
                    <a:pt x="64" y="36"/>
                  </a:cubicBezTo>
                  <a:cubicBezTo>
                    <a:pt x="64" y="50"/>
                    <a:pt x="72" y="61"/>
                    <a:pt x="83" y="67"/>
                  </a:cubicBezTo>
                  <a:cubicBezTo>
                    <a:pt x="83" y="87"/>
                    <a:pt x="83" y="87"/>
                    <a:pt x="83" y="87"/>
                  </a:cubicBezTo>
                  <a:cubicBezTo>
                    <a:pt x="56" y="87"/>
                    <a:pt x="56" y="87"/>
                    <a:pt x="56" y="87"/>
                  </a:cubicBezTo>
                  <a:cubicBezTo>
                    <a:pt x="52" y="87"/>
                    <a:pt x="48" y="90"/>
                    <a:pt x="48" y="95"/>
                  </a:cubicBezTo>
                  <a:cubicBezTo>
                    <a:pt x="48" y="99"/>
                    <a:pt x="52" y="103"/>
                    <a:pt x="56" y="103"/>
                  </a:cubicBezTo>
                  <a:cubicBezTo>
                    <a:pt x="83" y="103"/>
                    <a:pt x="83" y="103"/>
                    <a:pt x="83" y="103"/>
                  </a:cubicBezTo>
                  <a:cubicBezTo>
                    <a:pt x="83" y="668"/>
                    <a:pt x="83" y="668"/>
                    <a:pt x="83" y="668"/>
                  </a:cubicBezTo>
                  <a:cubicBezTo>
                    <a:pt x="52" y="672"/>
                    <a:pt x="23" y="684"/>
                    <a:pt x="0" y="7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1" name="Freeform 80"/>
            <p:cNvSpPr>
              <a:spLocks/>
            </p:cNvSpPr>
            <p:nvPr/>
          </p:nvSpPr>
          <p:spPr bwMode="auto">
            <a:xfrm>
              <a:off x="6394450" y="2743200"/>
              <a:ext cx="53975" cy="106363"/>
            </a:xfrm>
            <a:custGeom>
              <a:avLst/>
              <a:gdLst>
                <a:gd name="T0" fmla="*/ 28 w 44"/>
                <a:gd name="T1" fmla="*/ 36 h 87"/>
                <a:gd name="T2" fmla="*/ 9 w 44"/>
                <a:gd name="T3" fmla="*/ 67 h 87"/>
                <a:gd name="T4" fmla="*/ 9 w 44"/>
                <a:gd name="T5" fmla="*/ 87 h 87"/>
                <a:gd name="T6" fmla="*/ 25 w 44"/>
                <a:gd name="T7" fmla="*/ 87 h 87"/>
                <a:gd name="T8" fmla="*/ 25 w 44"/>
                <a:gd name="T9" fmla="*/ 67 h 87"/>
                <a:gd name="T10" fmla="*/ 44 w 44"/>
                <a:gd name="T11" fmla="*/ 36 h 87"/>
                <a:gd name="T12" fmla="*/ 8 w 44"/>
                <a:gd name="T13" fmla="*/ 0 h 87"/>
                <a:gd name="T14" fmla="*/ 0 w 44"/>
                <a:gd name="T15" fmla="*/ 1 h 87"/>
                <a:gd name="T16" fmla="*/ 28 w 44"/>
                <a:gd name="T17" fmla="*/ 3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7">
                  <a:moveTo>
                    <a:pt x="28" y="36"/>
                  </a:moveTo>
                  <a:cubicBezTo>
                    <a:pt x="28" y="50"/>
                    <a:pt x="20" y="61"/>
                    <a:pt x="9" y="67"/>
                  </a:cubicBezTo>
                  <a:cubicBezTo>
                    <a:pt x="9" y="87"/>
                    <a:pt x="9" y="87"/>
                    <a:pt x="9" y="87"/>
                  </a:cubicBezTo>
                  <a:cubicBezTo>
                    <a:pt x="25" y="87"/>
                    <a:pt x="25" y="87"/>
                    <a:pt x="25" y="87"/>
                  </a:cubicBezTo>
                  <a:cubicBezTo>
                    <a:pt x="25" y="67"/>
                    <a:pt x="25" y="67"/>
                    <a:pt x="25" y="67"/>
                  </a:cubicBezTo>
                  <a:cubicBezTo>
                    <a:pt x="36" y="61"/>
                    <a:pt x="44" y="50"/>
                    <a:pt x="44" y="36"/>
                  </a:cubicBezTo>
                  <a:cubicBezTo>
                    <a:pt x="44" y="16"/>
                    <a:pt x="28" y="0"/>
                    <a:pt x="8" y="0"/>
                  </a:cubicBezTo>
                  <a:cubicBezTo>
                    <a:pt x="5" y="0"/>
                    <a:pt x="2" y="0"/>
                    <a:pt x="0" y="1"/>
                  </a:cubicBezTo>
                  <a:cubicBezTo>
                    <a:pt x="16" y="5"/>
                    <a:pt x="28" y="19"/>
                    <a:pt x="28" y="3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2" name="Freeform 81"/>
            <p:cNvSpPr>
              <a:spLocks/>
            </p:cNvSpPr>
            <p:nvPr/>
          </p:nvSpPr>
          <p:spPr bwMode="auto">
            <a:xfrm>
              <a:off x="6438900" y="2849563"/>
              <a:ext cx="30163" cy="19050"/>
            </a:xfrm>
            <a:custGeom>
              <a:avLst/>
              <a:gdLst>
                <a:gd name="T0" fmla="*/ 8 w 24"/>
                <a:gd name="T1" fmla="*/ 8 h 16"/>
                <a:gd name="T2" fmla="*/ 0 w 24"/>
                <a:gd name="T3" fmla="*/ 16 h 16"/>
                <a:gd name="T4" fmla="*/ 16 w 24"/>
                <a:gd name="T5" fmla="*/ 16 h 16"/>
                <a:gd name="T6" fmla="*/ 24 w 24"/>
                <a:gd name="T7" fmla="*/ 8 h 16"/>
                <a:gd name="T8" fmla="*/ 16 w 24"/>
                <a:gd name="T9" fmla="*/ 0 h 16"/>
                <a:gd name="T10" fmla="*/ 0 w 24"/>
                <a:gd name="T11" fmla="*/ 0 h 16"/>
                <a:gd name="T12" fmla="*/ 8 w 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8" y="8"/>
                  </a:moveTo>
                  <a:cubicBezTo>
                    <a:pt x="8" y="12"/>
                    <a:pt x="4" y="16"/>
                    <a:pt x="0" y="16"/>
                  </a:cubicBezTo>
                  <a:cubicBezTo>
                    <a:pt x="16" y="16"/>
                    <a:pt x="16" y="16"/>
                    <a:pt x="16" y="16"/>
                  </a:cubicBezTo>
                  <a:cubicBezTo>
                    <a:pt x="20" y="16"/>
                    <a:pt x="24" y="12"/>
                    <a:pt x="24" y="8"/>
                  </a:cubicBezTo>
                  <a:cubicBezTo>
                    <a:pt x="24" y="3"/>
                    <a:pt x="20" y="0"/>
                    <a:pt x="16" y="0"/>
                  </a:cubicBezTo>
                  <a:cubicBezTo>
                    <a:pt x="0" y="0"/>
                    <a:pt x="0" y="0"/>
                    <a:pt x="0" y="0"/>
                  </a:cubicBezTo>
                  <a:cubicBezTo>
                    <a:pt x="4" y="0"/>
                    <a:pt x="8" y="3"/>
                    <a:pt x="8" y="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3" name="Freeform 82"/>
            <p:cNvSpPr>
              <a:spLocks/>
            </p:cNvSpPr>
            <p:nvPr/>
          </p:nvSpPr>
          <p:spPr bwMode="auto">
            <a:xfrm>
              <a:off x="6405563" y="2868613"/>
              <a:ext cx="120650" cy="731838"/>
            </a:xfrm>
            <a:custGeom>
              <a:avLst/>
              <a:gdLst>
                <a:gd name="T0" fmla="*/ 16 w 98"/>
                <a:gd name="T1" fmla="*/ 565 h 600"/>
                <a:gd name="T2" fmla="*/ 16 w 98"/>
                <a:gd name="T3" fmla="*/ 0 h 600"/>
                <a:gd name="T4" fmla="*/ 0 w 98"/>
                <a:gd name="T5" fmla="*/ 0 h 600"/>
                <a:gd name="T6" fmla="*/ 0 w 98"/>
                <a:gd name="T7" fmla="*/ 565 h 600"/>
                <a:gd name="T8" fmla="*/ 82 w 98"/>
                <a:gd name="T9" fmla="*/ 600 h 600"/>
                <a:gd name="T10" fmla="*/ 98 w 98"/>
                <a:gd name="T11" fmla="*/ 600 h 600"/>
                <a:gd name="T12" fmla="*/ 16 w 98"/>
                <a:gd name="T13" fmla="*/ 565 h 600"/>
              </a:gdLst>
              <a:ahLst/>
              <a:cxnLst>
                <a:cxn ang="0">
                  <a:pos x="T0" y="T1"/>
                </a:cxn>
                <a:cxn ang="0">
                  <a:pos x="T2" y="T3"/>
                </a:cxn>
                <a:cxn ang="0">
                  <a:pos x="T4" y="T5"/>
                </a:cxn>
                <a:cxn ang="0">
                  <a:pos x="T6" y="T7"/>
                </a:cxn>
                <a:cxn ang="0">
                  <a:pos x="T8" y="T9"/>
                </a:cxn>
                <a:cxn ang="0">
                  <a:pos x="T10" y="T11"/>
                </a:cxn>
                <a:cxn ang="0">
                  <a:pos x="T12" y="T13"/>
                </a:cxn>
              </a:cxnLst>
              <a:rect l="0" t="0" r="r" b="b"/>
              <a:pathLst>
                <a:path w="98" h="600">
                  <a:moveTo>
                    <a:pt x="16" y="565"/>
                  </a:moveTo>
                  <a:cubicBezTo>
                    <a:pt x="16" y="0"/>
                    <a:pt x="16" y="0"/>
                    <a:pt x="16" y="0"/>
                  </a:cubicBezTo>
                  <a:cubicBezTo>
                    <a:pt x="0" y="0"/>
                    <a:pt x="0" y="0"/>
                    <a:pt x="0" y="0"/>
                  </a:cubicBezTo>
                  <a:cubicBezTo>
                    <a:pt x="0" y="565"/>
                    <a:pt x="0" y="565"/>
                    <a:pt x="0" y="565"/>
                  </a:cubicBezTo>
                  <a:cubicBezTo>
                    <a:pt x="31" y="569"/>
                    <a:pt x="60" y="581"/>
                    <a:pt x="82" y="600"/>
                  </a:cubicBezTo>
                  <a:cubicBezTo>
                    <a:pt x="98" y="600"/>
                    <a:pt x="98" y="600"/>
                    <a:pt x="98" y="600"/>
                  </a:cubicBezTo>
                  <a:cubicBezTo>
                    <a:pt x="76" y="581"/>
                    <a:pt x="47" y="569"/>
                    <a:pt x="16" y="565"/>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4" name="Freeform 83"/>
            <p:cNvSpPr>
              <a:spLocks/>
            </p:cNvSpPr>
            <p:nvPr/>
          </p:nvSpPr>
          <p:spPr bwMode="auto">
            <a:xfrm>
              <a:off x="4948238" y="2743200"/>
              <a:ext cx="241300" cy="857250"/>
            </a:xfrm>
            <a:custGeom>
              <a:avLst/>
              <a:gdLst>
                <a:gd name="T0" fmla="*/ 198 w 198"/>
                <a:gd name="T1" fmla="*/ 703 h 703"/>
                <a:gd name="T2" fmla="*/ 0 w 198"/>
                <a:gd name="T3" fmla="*/ 703 h 703"/>
                <a:gd name="T4" fmla="*/ 82 w 198"/>
                <a:gd name="T5" fmla="*/ 668 h 703"/>
                <a:gd name="T6" fmla="*/ 82 w 198"/>
                <a:gd name="T7" fmla="*/ 103 h 703"/>
                <a:gd name="T8" fmla="*/ 55 w 198"/>
                <a:gd name="T9" fmla="*/ 103 h 703"/>
                <a:gd name="T10" fmla="*/ 47 w 198"/>
                <a:gd name="T11" fmla="*/ 95 h 703"/>
                <a:gd name="T12" fmla="*/ 55 w 198"/>
                <a:gd name="T13" fmla="*/ 87 h 703"/>
                <a:gd name="T14" fmla="*/ 82 w 198"/>
                <a:gd name="T15" fmla="*/ 87 h 703"/>
                <a:gd name="T16" fmla="*/ 82 w 198"/>
                <a:gd name="T17" fmla="*/ 67 h 703"/>
                <a:gd name="T18" fmla="*/ 63 w 198"/>
                <a:gd name="T19" fmla="*/ 36 h 703"/>
                <a:gd name="T20" fmla="*/ 99 w 198"/>
                <a:gd name="T21" fmla="*/ 0 h 703"/>
                <a:gd name="T22" fmla="*/ 135 w 198"/>
                <a:gd name="T23" fmla="*/ 36 h 703"/>
                <a:gd name="T24" fmla="*/ 116 w 198"/>
                <a:gd name="T25" fmla="*/ 67 h 703"/>
                <a:gd name="T26" fmla="*/ 116 w 198"/>
                <a:gd name="T27" fmla="*/ 87 h 703"/>
                <a:gd name="T28" fmla="*/ 143 w 198"/>
                <a:gd name="T29" fmla="*/ 87 h 703"/>
                <a:gd name="T30" fmla="*/ 151 w 198"/>
                <a:gd name="T31" fmla="*/ 95 h 703"/>
                <a:gd name="T32" fmla="*/ 143 w 198"/>
                <a:gd name="T33" fmla="*/ 103 h 703"/>
                <a:gd name="T34" fmla="*/ 116 w 198"/>
                <a:gd name="T35" fmla="*/ 103 h 703"/>
                <a:gd name="T36" fmla="*/ 116 w 198"/>
                <a:gd name="T37" fmla="*/ 668 h 703"/>
                <a:gd name="T38" fmla="*/ 198 w 198"/>
                <a:gd name="T39" fmla="*/ 703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8" h="703">
                  <a:moveTo>
                    <a:pt x="198" y="703"/>
                  </a:moveTo>
                  <a:cubicBezTo>
                    <a:pt x="0" y="703"/>
                    <a:pt x="0" y="703"/>
                    <a:pt x="0" y="703"/>
                  </a:cubicBezTo>
                  <a:cubicBezTo>
                    <a:pt x="22" y="684"/>
                    <a:pt x="51" y="672"/>
                    <a:pt x="82" y="668"/>
                  </a:cubicBezTo>
                  <a:cubicBezTo>
                    <a:pt x="82" y="103"/>
                    <a:pt x="82" y="103"/>
                    <a:pt x="82" y="103"/>
                  </a:cubicBezTo>
                  <a:cubicBezTo>
                    <a:pt x="55" y="103"/>
                    <a:pt x="55" y="103"/>
                    <a:pt x="55" y="103"/>
                  </a:cubicBezTo>
                  <a:cubicBezTo>
                    <a:pt x="51" y="103"/>
                    <a:pt x="47" y="99"/>
                    <a:pt x="47" y="95"/>
                  </a:cubicBezTo>
                  <a:cubicBezTo>
                    <a:pt x="47" y="90"/>
                    <a:pt x="51" y="87"/>
                    <a:pt x="55" y="87"/>
                  </a:cubicBezTo>
                  <a:cubicBezTo>
                    <a:pt x="82" y="87"/>
                    <a:pt x="82" y="87"/>
                    <a:pt x="82" y="87"/>
                  </a:cubicBezTo>
                  <a:cubicBezTo>
                    <a:pt x="82" y="67"/>
                    <a:pt x="82" y="67"/>
                    <a:pt x="82" y="67"/>
                  </a:cubicBezTo>
                  <a:cubicBezTo>
                    <a:pt x="71" y="61"/>
                    <a:pt x="63" y="50"/>
                    <a:pt x="63" y="36"/>
                  </a:cubicBezTo>
                  <a:cubicBezTo>
                    <a:pt x="63" y="16"/>
                    <a:pt x="79" y="0"/>
                    <a:pt x="99" y="0"/>
                  </a:cubicBezTo>
                  <a:cubicBezTo>
                    <a:pt x="119" y="0"/>
                    <a:pt x="135" y="16"/>
                    <a:pt x="135" y="36"/>
                  </a:cubicBezTo>
                  <a:cubicBezTo>
                    <a:pt x="135" y="50"/>
                    <a:pt x="127" y="61"/>
                    <a:pt x="116" y="67"/>
                  </a:cubicBezTo>
                  <a:cubicBezTo>
                    <a:pt x="116" y="87"/>
                    <a:pt x="116" y="87"/>
                    <a:pt x="116" y="87"/>
                  </a:cubicBezTo>
                  <a:cubicBezTo>
                    <a:pt x="143" y="87"/>
                    <a:pt x="143" y="87"/>
                    <a:pt x="143" y="87"/>
                  </a:cubicBezTo>
                  <a:cubicBezTo>
                    <a:pt x="147" y="87"/>
                    <a:pt x="151" y="90"/>
                    <a:pt x="151" y="95"/>
                  </a:cubicBezTo>
                  <a:cubicBezTo>
                    <a:pt x="151" y="99"/>
                    <a:pt x="147" y="103"/>
                    <a:pt x="143" y="103"/>
                  </a:cubicBezTo>
                  <a:cubicBezTo>
                    <a:pt x="116" y="103"/>
                    <a:pt x="116" y="103"/>
                    <a:pt x="116" y="103"/>
                  </a:cubicBezTo>
                  <a:cubicBezTo>
                    <a:pt x="116" y="668"/>
                    <a:pt x="116" y="668"/>
                    <a:pt x="116" y="668"/>
                  </a:cubicBezTo>
                  <a:cubicBezTo>
                    <a:pt x="147" y="672"/>
                    <a:pt x="176" y="684"/>
                    <a:pt x="198" y="70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5" name="Freeform 84"/>
            <p:cNvSpPr>
              <a:spLocks/>
            </p:cNvSpPr>
            <p:nvPr/>
          </p:nvSpPr>
          <p:spPr bwMode="auto">
            <a:xfrm>
              <a:off x="5024438" y="2743200"/>
              <a:ext cx="53975" cy="106363"/>
            </a:xfrm>
            <a:custGeom>
              <a:avLst/>
              <a:gdLst>
                <a:gd name="T0" fmla="*/ 16 w 44"/>
                <a:gd name="T1" fmla="*/ 36 h 87"/>
                <a:gd name="T2" fmla="*/ 35 w 44"/>
                <a:gd name="T3" fmla="*/ 67 h 87"/>
                <a:gd name="T4" fmla="*/ 35 w 44"/>
                <a:gd name="T5" fmla="*/ 87 h 87"/>
                <a:gd name="T6" fmla="*/ 19 w 44"/>
                <a:gd name="T7" fmla="*/ 87 h 87"/>
                <a:gd name="T8" fmla="*/ 19 w 44"/>
                <a:gd name="T9" fmla="*/ 67 h 87"/>
                <a:gd name="T10" fmla="*/ 0 w 44"/>
                <a:gd name="T11" fmla="*/ 36 h 87"/>
                <a:gd name="T12" fmla="*/ 36 w 44"/>
                <a:gd name="T13" fmla="*/ 0 h 87"/>
                <a:gd name="T14" fmla="*/ 44 w 44"/>
                <a:gd name="T15" fmla="*/ 1 h 87"/>
                <a:gd name="T16" fmla="*/ 16 w 44"/>
                <a:gd name="T17" fmla="*/ 3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87">
                  <a:moveTo>
                    <a:pt x="16" y="36"/>
                  </a:moveTo>
                  <a:cubicBezTo>
                    <a:pt x="16" y="50"/>
                    <a:pt x="24" y="61"/>
                    <a:pt x="35" y="67"/>
                  </a:cubicBezTo>
                  <a:cubicBezTo>
                    <a:pt x="35" y="87"/>
                    <a:pt x="35" y="87"/>
                    <a:pt x="35" y="87"/>
                  </a:cubicBezTo>
                  <a:cubicBezTo>
                    <a:pt x="19" y="87"/>
                    <a:pt x="19" y="87"/>
                    <a:pt x="19" y="87"/>
                  </a:cubicBezTo>
                  <a:cubicBezTo>
                    <a:pt x="19" y="67"/>
                    <a:pt x="19" y="67"/>
                    <a:pt x="19" y="67"/>
                  </a:cubicBezTo>
                  <a:cubicBezTo>
                    <a:pt x="8" y="61"/>
                    <a:pt x="0" y="50"/>
                    <a:pt x="0" y="36"/>
                  </a:cubicBezTo>
                  <a:cubicBezTo>
                    <a:pt x="0" y="16"/>
                    <a:pt x="16" y="0"/>
                    <a:pt x="36" y="0"/>
                  </a:cubicBezTo>
                  <a:cubicBezTo>
                    <a:pt x="39" y="0"/>
                    <a:pt x="41" y="0"/>
                    <a:pt x="44" y="1"/>
                  </a:cubicBezTo>
                  <a:cubicBezTo>
                    <a:pt x="28" y="5"/>
                    <a:pt x="16" y="19"/>
                    <a:pt x="16" y="3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6" name="Freeform 85"/>
            <p:cNvSpPr>
              <a:spLocks/>
            </p:cNvSpPr>
            <p:nvPr/>
          </p:nvSpPr>
          <p:spPr bwMode="auto">
            <a:xfrm>
              <a:off x="5005388" y="2849563"/>
              <a:ext cx="28575" cy="19050"/>
            </a:xfrm>
            <a:custGeom>
              <a:avLst/>
              <a:gdLst>
                <a:gd name="T0" fmla="*/ 16 w 24"/>
                <a:gd name="T1" fmla="*/ 8 h 16"/>
                <a:gd name="T2" fmla="*/ 24 w 24"/>
                <a:gd name="T3" fmla="*/ 16 h 16"/>
                <a:gd name="T4" fmla="*/ 8 w 24"/>
                <a:gd name="T5" fmla="*/ 16 h 16"/>
                <a:gd name="T6" fmla="*/ 0 w 24"/>
                <a:gd name="T7" fmla="*/ 8 h 16"/>
                <a:gd name="T8" fmla="*/ 8 w 24"/>
                <a:gd name="T9" fmla="*/ 0 h 16"/>
                <a:gd name="T10" fmla="*/ 24 w 24"/>
                <a:gd name="T11" fmla="*/ 0 h 16"/>
                <a:gd name="T12" fmla="*/ 16 w 24"/>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8"/>
                  </a:moveTo>
                  <a:cubicBezTo>
                    <a:pt x="16" y="12"/>
                    <a:pt x="20" y="16"/>
                    <a:pt x="24" y="16"/>
                  </a:cubicBezTo>
                  <a:cubicBezTo>
                    <a:pt x="8" y="16"/>
                    <a:pt x="8" y="16"/>
                    <a:pt x="8" y="16"/>
                  </a:cubicBezTo>
                  <a:cubicBezTo>
                    <a:pt x="4" y="16"/>
                    <a:pt x="0" y="12"/>
                    <a:pt x="0" y="8"/>
                  </a:cubicBezTo>
                  <a:cubicBezTo>
                    <a:pt x="0" y="3"/>
                    <a:pt x="4" y="0"/>
                    <a:pt x="8" y="0"/>
                  </a:cubicBezTo>
                  <a:cubicBezTo>
                    <a:pt x="24" y="0"/>
                    <a:pt x="24" y="0"/>
                    <a:pt x="24" y="0"/>
                  </a:cubicBezTo>
                  <a:cubicBezTo>
                    <a:pt x="20" y="0"/>
                    <a:pt x="16" y="3"/>
                    <a:pt x="16" y="8"/>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7" name="Freeform 86"/>
            <p:cNvSpPr>
              <a:spLocks/>
            </p:cNvSpPr>
            <p:nvPr/>
          </p:nvSpPr>
          <p:spPr bwMode="auto">
            <a:xfrm>
              <a:off x="4948238" y="2868613"/>
              <a:ext cx="119063" cy="731838"/>
            </a:xfrm>
            <a:custGeom>
              <a:avLst/>
              <a:gdLst>
                <a:gd name="T0" fmla="*/ 82 w 98"/>
                <a:gd name="T1" fmla="*/ 565 h 600"/>
                <a:gd name="T2" fmla="*/ 82 w 98"/>
                <a:gd name="T3" fmla="*/ 0 h 600"/>
                <a:gd name="T4" fmla="*/ 98 w 98"/>
                <a:gd name="T5" fmla="*/ 0 h 600"/>
                <a:gd name="T6" fmla="*/ 98 w 98"/>
                <a:gd name="T7" fmla="*/ 565 h 600"/>
                <a:gd name="T8" fmla="*/ 16 w 98"/>
                <a:gd name="T9" fmla="*/ 600 h 600"/>
                <a:gd name="T10" fmla="*/ 0 w 98"/>
                <a:gd name="T11" fmla="*/ 600 h 600"/>
                <a:gd name="T12" fmla="*/ 82 w 98"/>
                <a:gd name="T13" fmla="*/ 565 h 600"/>
              </a:gdLst>
              <a:ahLst/>
              <a:cxnLst>
                <a:cxn ang="0">
                  <a:pos x="T0" y="T1"/>
                </a:cxn>
                <a:cxn ang="0">
                  <a:pos x="T2" y="T3"/>
                </a:cxn>
                <a:cxn ang="0">
                  <a:pos x="T4" y="T5"/>
                </a:cxn>
                <a:cxn ang="0">
                  <a:pos x="T6" y="T7"/>
                </a:cxn>
                <a:cxn ang="0">
                  <a:pos x="T8" y="T9"/>
                </a:cxn>
                <a:cxn ang="0">
                  <a:pos x="T10" y="T11"/>
                </a:cxn>
                <a:cxn ang="0">
                  <a:pos x="T12" y="T13"/>
                </a:cxn>
              </a:cxnLst>
              <a:rect l="0" t="0" r="r" b="b"/>
              <a:pathLst>
                <a:path w="98" h="600">
                  <a:moveTo>
                    <a:pt x="82" y="565"/>
                  </a:moveTo>
                  <a:cubicBezTo>
                    <a:pt x="82" y="0"/>
                    <a:pt x="82" y="0"/>
                    <a:pt x="82" y="0"/>
                  </a:cubicBezTo>
                  <a:cubicBezTo>
                    <a:pt x="98" y="0"/>
                    <a:pt x="98" y="0"/>
                    <a:pt x="98" y="0"/>
                  </a:cubicBezTo>
                  <a:cubicBezTo>
                    <a:pt x="98" y="565"/>
                    <a:pt x="98" y="565"/>
                    <a:pt x="98" y="565"/>
                  </a:cubicBezTo>
                  <a:cubicBezTo>
                    <a:pt x="67" y="569"/>
                    <a:pt x="38" y="581"/>
                    <a:pt x="16" y="600"/>
                  </a:cubicBezTo>
                  <a:cubicBezTo>
                    <a:pt x="0" y="600"/>
                    <a:pt x="0" y="600"/>
                    <a:pt x="0" y="600"/>
                  </a:cubicBezTo>
                  <a:cubicBezTo>
                    <a:pt x="22" y="581"/>
                    <a:pt x="51" y="569"/>
                    <a:pt x="82" y="565"/>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8" name="Freeform 87"/>
            <p:cNvSpPr>
              <a:spLocks/>
            </p:cNvSpPr>
            <p:nvPr/>
          </p:nvSpPr>
          <p:spPr bwMode="auto">
            <a:xfrm>
              <a:off x="5111750" y="2828925"/>
              <a:ext cx="98425" cy="80963"/>
            </a:xfrm>
            <a:custGeom>
              <a:avLst/>
              <a:gdLst>
                <a:gd name="T0" fmla="*/ 1 w 81"/>
                <a:gd name="T1" fmla="*/ 19 h 67"/>
                <a:gd name="T2" fmla="*/ 18 w 81"/>
                <a:gd name="T3" fmla="*/ 9 h 67"/>
                <a:gd name="T4" fmla="*/ 32 w 81"/>
                <a:gd name="T5" fmla="*/ 14 h 67"/>
                <a:gd name="T6" fmla="*/ 69 w 81"/>
                <a:gd name="T7" fmla="*/ 6 h 67"/>
                <a:gd name="T8" fmla="*/ 81 w 81"/>
                <a:gd name="T9" fmla="*/ 12 h 67"/>
                <a:gd name="T10" fmla="*/ 54 w 81"/>
                <a:gd name="T11" fmla="*/ 67 h 67"/>
                <a:gd name="T12" fmla="*/ 42 w 81"/>
                <a:gd name="T13" fmla="*/ 61 h 67"/>
                <a:gd name="T14" fmla="*/ 28 w 81"/>
                <a:gd name="T15" fmla="*/ 21 h 67"/>
                <a:gd name="T16" fmla="*/ 18 w 81"/>
                <a:gd name="T17" fmla="*/ 17 h 67"/>
                <a:gd name="T18" fmla="*/ 8 w 81"/>
                <a:gd name="T19" fmla="*/ 23 h 67"/>
                <a:gd name="T20" fmla="*/ 2 w 81"/>
                <a:gd name="T21" fmla="*/ 25 h 67"/>
                <a:gd name="T22" fmla="*/ 1 w 81"/>
                <a:gd name="T23" fmla="*/ 1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67">
                  <a:moveTo>
                    <a:pt x="1" y="19"/>
                  </a:moveTo>
                  <a:cubicBezTo>
                    <a:pt x="4" y="13"/>
                    <a:pt x="11" y="9"/>
                    <a:pt x="18" y="9"/>
                  </a:cubicBezTo>
                  <a:cubicBezTo>
                    <a:pt x="24" y="9"/>
                    <a:pt x="29" y="11"/>
                    <a:pt x="32" y="14"/>
                  </a:cubicBezTo>
                  <a:cubicBezTo>
                    <a:pt x="41" y="4"/>
                    <a:pt x="56" y="0"/>
                    <a:pt x="69" y="6"/>
                  </a:cubicBezTo>
                  <a:cubicBezTo>
                    <a:pt x="81" y="12"/>
                    <a:pt x="81" y="12"/>
                    <a:pt x="81" y="12"/>
                  </a:cubicBezTo>
                  <a:cubicBezTo>
                    <a:pt x="54" y="67"/>
                    <a:pt x="54" y="67"/>
                    <a:pt x="54" y="67"/>
                  </a:cubicBezTo>
                  <a:cubicBezTo>
                    <a:pt x="42" y="61"/>
                    <a:pt x="42" y="61"/>
                    <a:pt x="42" y="61"/>
                  </a:cubicBezTo>
                  <a:cubicBezTo>
                    <a:pt x="27" y="54"/>
                    <a:pt x="21" y="36"/>
                    <a:pt x="28" y="21"/>
                  </a:cubicBezTo>
                  <a:cubicBezTo>
                    <a:pt x="26" y="18"/>
                    <a:pt x="22" y="17"/>
                    <a:pt x="18" y="17"/>
                  </a:cubicBezTo>
                  <a:cubicBezTo>
                    <a:pt x="14" y="17"/>
                    <a:pt x="10" y="19"/>
                    <a:pt x="8" y="23"/>
                  </a:cubicBezTo>
                  <a:cubicBezTo>
                    <a:pt x="7" y="25"/>
                    <a:pt x="4" y="26"/>
                    <a:pt x="2" y="25"/>
                  </a:cubicBezTo>
                  <a:cubicBezTo>
                    <a:pt x="0" y="24"/>
                    <a:pt x="0" y="21"/>
                    <a:pt x="1" y="19"/>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9" name="Freeform 88"/>
            <p:cNvSpPr>
              <a:spLocks/>
            </p:cNvSpPr>
            <p:nvPr/>
          </p:nvSpPr>
          <p:spPr bwMode="auto">
            <a:xfrm>
              <a:off x="6264275" y="2828925"/>
              <a:ext cx="98425" cy="80963"/>
            </a:xfrm>
            <a:custGeom>
              <a:avLst/>
              <a:gdLst>
                <a:gd name="T0" fmla="*/ 80 w 81"/>
                <a:gd name="T1" fmla="*/ 19 h 67"/>
                <a:gd name="T2" fmla="*/ 62 w 81"/>
                <a:gd name="T3" fmla="*/ 9 h 67"/>
                <a:gd name="T4" fmla="*/ 48 w 81"/>
                <a:gd name="T5" fmla="*/ 14 h 67"/>
                <a:gd name="T6" fmla="*/ 11 w 81"/>
                <a:gd name="T7" fmla="*/ 6 h 67"/>
                <a:gd name="T8" fmla="*/ 0 w 81"/>
                <a:gd name="T9" fmla="*/ 12 h 67"/>
                <a:gd name="T10" fmla="*/ 27 w 81"/>
                <a:gd name="T11" fmla="*/ 67 h 67"/>
                <a:gd name="T12" fmla="*/ 38 w 81"/>
                <a:gd name="T13" fmla="*/ 61 h 67"/>
                <a:gd name="T14" fmla="*/ 53 w 81"/>
                <a:gd name="T15" fmla="*/ 21 h 67"/>
                <a:gd name="T16" fmla="*/ 62 w 81"/>
                <a:gd name="T17" fmla="*/ 17 h 67"/>
                <a:gd name="T18" fmla="*/ 73 w 81"/>
                <a:gd name="T19" fmla="*/ 23 h 67"/>
                <a:gd name="T20" fmla="*/ 78 w 81"/>
                <a:gd name="T21" fmla="*/ 25 h 67"/>
                <a:gd name="T22" fmla="*/ 80 w 81"/>
                <a:gd name="T23" fmla="*/ 1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67">
                  <a:moveTo>
                    <a:pt x="80" y="19"/>
                  </a:moveTo>
                  <a:cubicBezTo>
                    <a:pt x="76" y="13"/>
                    <a:pt x="69" y="9"/>
                    <a:pt x="62" y="9"/>
                  </a:cubicBezTo>
                  <a:cubicBezTo>
                    <a:pt x="57" y="9"/>
                    <a:pt x="52" y="11"/>
                    <a:pt x="48" y="14"/>
                  </a:cubicBezTo>
                  <a:cubicBezTo>
                    <a:pt x="39" y="4"/>
                    <a:pt x="24" y="0"/>
                    <a:pt x="11" y="6"/>
                  </a:cubicBezTo>
                  <a:cubicBezTo>
                    <a:pt x="0" y="12"/>
                    <a:pt x="0" y="12"/>
                    <a:pt x="0" y="12"/>
                  </a:cubicBezTo>
                  <a:cubicBezTo>
                    <a:pt x="27" y="67"/>
                    <a:pt x="27" y="67"/>
                    <a:pt x="27" y="67"/>
                  </a:cubicBezTo>
                  <a:cubicBezTo>
                    <a:pt x="38" y="61"/>
                    <a:pt x="38" y="61"/>
                    <a:pt x="38" y="61"/>
                  </a:cubicBezTo>
                  <a:cubicBezTo>
                    <a:pt x="53" y="54"/>
                    <a:pt x="59" y="36"/>
                    <a:pt x="53" y="21"/>
                  </a:cubicBezTo>
                  <a:cubicBezTo>
                    <a:pt x="55" y="18"/>
                    <a:pt x="58" y="17"/>
                    <a:pt x="62" y="17"/>
                  </a:cubicBezTo>
                  <a:cubicBezTo>
                    <a:pt x="66" y="17"/>
                    <a:pt x="70" y="19"/>
                    <a:pt x="73" y="23"/>
                  </a:cubicBezTo>
                  <a:cubicBezTo>
                    <a:pt x="74" y="25"/>
                    <a:pt x="76" y="26"/>
                    <a:pt x="78" y="25"/>
                  </a:cubicBezTo>
                  <a:cubicBezTo>
                    <a:pt x="80" y="24"/>
                    <a:pt x="81" y="21"/>
                    <a:pt x="80" y="19"/>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0" name="Freeform 89"/>
            <p:cNvSpPr>
              <a:spLocks/>
            </p:cNvSpPr>
            <p:nvPr/>
          </p:nvSpPr>
          <p:spPr bwMode="auto">
            <a:xfrm>
              <a:off x="5180013" y="2849563"/>
              <a:ext cx="1114425" cy="176213"/>
            </a:xfrm>
            <a:custGeom>
              <a:avLst/>
              <a:gdLst>
                <a:gd name="T0" fmla="*/ 455 w 910"/>
                <a:gd name="T1" fmla="*/ 145 h 145"/>
                <a:gd name="T2" fmla="*/ 0 w 910"/>
                <a:gd name="T3" fmla="*/ 46 h 145"/>
                <a:gd name="T4" fmla="*/ 22 w 910"/>
                <a:gd name="T5" fmla="*/ 0 h 145"/>
                <a:gd name="T6" fmla="*/ 455 w 910"/>
                <a:gd name="T7" fmla="*/ 93 h 145"/>
                <a:gd name="T8" fmla="*/ 887 w 910"/>
                <a:gd name="T9" fmla="*/ 0 h 145"/>
                <a:gd name="T10" fmla="*/ 910 w 910"/>
                <a:gd name="T11" fmla="*/ 46 h 145"/>
                <a:gd name="T12" fmla="*/ 455 w 910"/>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910" h="145">
                  <a:moveTo>
                    <a:pt x="455" y="145"/>
                  </a:moveTo>
                  <a:cubicBezTo>
                    <a:pt x="282" y="145"/>
                    <a:pt x="138" y="114"/>
                    <a:pt x="0" y="46"/>
                  </a:cubicBezTo>
                  <a:cubicBezTo>
                    <a:pt x="22" y="0"/>
                    <a:pt x="22" y="0"/>
                    <a:pt x="22" y="0"/>
                  </a:cubicBezTo>
                  <a:cubicBezTo>
                    <a:pt x="194" y="84"/>
                    <a:pt x="351" y="93"/>
                    <a:pt x="455" y="93"/>
                  </a:cubicBezTo>
                  <a:cubicBezTo>
                    <a:pt x="670" y="93"/>
                    <a:pt x="805" y="40"/>
                    <a:pt x="887" y="0"/>
                  </a:cubicBezTo>
                  <a:cubicBezTo>
                    <a:pt x="910" y="46"/>
                    <a:pt x="910" y="46"/>
                    <a:pt x="910" y="46"/>
                  </a:cubicBezTo>
                  <a:cubicBezTo>
                    <a:pt x="772" y="114"/>
                    <a:pt x="627" y="145"/>
                    <a:pt x="455" y="145"/>
                  </a:cubicBezTo>
                </a:path>
              </a:pathLst>
            </a:custGeom>
            <a:solidFill>
              <a:srgbClr val="FFF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1" name="Freeform 90"/>
            <p:cNvSpPr>
              <a:spLocks/>
            </p:cNvSpPr>
            <p:nvPr/>
          </p:nvSpPr>
          <p:spPr bwMode="auto">
            <a:xfrm>
              <a:off x="6281738" y="2855913"/>
              <a:ext cx="53975" cy="53975"/>
            </a:xfrm>
            <a:custGeom>
              <a:avLst/>
              <a:gdLst>
                <a:gd name="T0" fmla="*/ 38 w 44"/>
                <a:gd name="T1" fmla="*/ 0 h 45"/>
                <a:gd name="T2" fmla="*/ 0 w 44"/>
                <a:gd name="T3" fmla="*/ 21 h 45"/>
                <a:gd name="T4" fmla="*/ 9 w 44"/>
                <a:gd name="T5" fmla="*/ 39 h 45"/>
                <a:gd name="T6" fmla="*/ 9 w 44"/>
                <a:gd name="T7" fmla="*/ 39 h 45"/>
                <a:gd name="T8" fmla="*/ 9 w 44"/>
                <a:gd name="T9" fmla="*/ 39 h 45"/>
                <a:gd name="T10" fmla="*/ 12 w 44"/>
                <a:gd name="T11" fmla="*/ 45 h 45"/>
                <a:gd name="T12" fmla="*/ 23 w 44"/>
                <a:gd name="T13" fmla="*/ 39 h 45"/>
                <a:gd name="T14" fmla="*/ 38 w 44"/>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5">
                  <a:moveTo>
                    <a:pt x="38" y="0"/>
                  </a:moveTo>
                  <a:cubicBezTo>
                    <a:pt x="26" y="7"/>
                    <a:pt x="13" y="14"/>
                    <a:pt x="0" y="21"/>
                  </a:cubicBezTo>
                  <a:cubicBezTo>
                    <a:pt x="9" y="39"/>
                    <a:pt x="9" y="39"/>
                    <a:pt x="9" y="39"/>
                  </a:cubicBezTo>
                  <a:cubicBezTo>
                    <a:pt x="9" y="39"/>
                    <a:pt x="9" y="39"/>
                    <a:pt x="9" y="39"/>
                  </a:cubicBezTo>
                  <a:cubicBezTo>
                    <a:pt x="9" y="39"/>
                    <a:pt x="9" y="39"/>
                    <a:pt x="9" y="39"/>
                  </a:cubicBezTo>
                  <a:cubicBezTo>
                    <a:pt x="12" y="45"/>
                    <a:pt x="12" y="45"/>
                    <a:pt x="12" y="45"/>
                  </a:cubicBezTo>
                  <a:cubicBezTo>
                    <a:pt x="23" y="39"/>
                    <a:pt x="23" y="39"/>
                    <a:pt x="23" y="39"/>
                  </a:cubicBezTo>
                  <a:cubicBezTo>
                    <a:pt x="38" y="32"/>
                    <a:pt x="44" y="15"/>
                    <a:pt x="38" y="0"/>
                  </a:cubicBezTo>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2" name="Freeform 91"/>
            <p:cNvSpPr>
              <a:spLocks/>
            </p:cNvSpPr>
            <p:nvPr/>
          </p:nvSpPr>
          <p:spPr bwMode="auto">
            <a:xfrm>
              <a:off x="5140325" y="2855913"/>
              <a:ext cx="52388" cy="53975"/>
            </a:xfrm>
            <a:custGeom>
              <a:avLst/>
              <a:gdLst>
                <a:gd name="T0" fmla="*/ 4 w 43"/>
                <a:gd name="T1" fmla="*/ 0 h 45"/>
                <a:gd name="T2" fmla="*/ 7 w 43"/>
                <a:gd name="T3" fmla="*/ 29 h 45"/>
                <a:gd name="T4" fmla="*/ 7 w 43"/>
                <a:gd name="T5" fmla="*/ 29 h 45"/>
                <a:gd name="T6" fmla="*/ 7 w 43"/>
                <a:gd name="T7" fmla="*/ 29 h 45"/>
                <a:gd name="T8" fmla="*/ 7 w 43"/>
                <a:gd name="T9" fmla="*/ 29 h 45"/>
                <a:gd name="T10" fmla="*/ 7 w 43"/>
                <a:gd name="T11" fmla="*/ 29 h 45"/>
                <a:gd name="T12" fmla="*/ 7 w 43"/>
                <a:gd name="T13" fmla="*/ 29 h 45"/>
                <a:gd name="T14" fmla="*/ 7 w 43"/>
                <a:gd name="T15" fmla="*/ 29 h 45"/>
                <a:gd name="T16" fmla="*/ 7 w 43"/>
                <a:gd name="T17" fmla="*/ 29 h 45"/>
                <a:gd name="T18" fmla="*/ 7 w 43"/>
                <a:gd name="T19" fmla="*/ 29 h 45"/>
                <a:gd name="T20" fmla="*/ 7 w 43"/>
                <a:gd name="T21" fmla="*/ 29 h 45"/>
                <a:gd name="T22" fmla="*/ 7 w 43"/>
                <a:gd name="T23" fmla="*/ 29 h 45"/>
                <a:gd name="T24" fmla="*/ 8 w 43"/>
                <a:gd name="T25" fmla="*/ 29 h 45"/>
                <a:gd name="T26" fmla="*/ 8 w 43"/>
                <a:gd name="T27" fmla="*/ 29 h 45"/>
                <a:gd name="T28" fmla="*/ 8 w 43"/>
                <a:gd name="T29" fmla="*/ 29 h 45"/>
                <a:gd name="T30" fmla="*/ 8 w 43"/>
                <a:gd name="T31" fmla="*/ 30 h 45"/>
                <a:gd name="T32" fmla="*/ 8 w 43"/>
                <a:gd name="T33" fmla="*/ 30 h 45"/>
                <a:gd name="T34" fmla="*/ 8 w 43"/>
                <a:gd name="T35" fmla="*/ 30 h 45"/>
                <a:gd name="T36" fmla="*/ 8 w 43"/>
                <a:gd name="T37" fmla="*/ 30 h 45"/>
                <a:gd name="T38" fmla="*/ 19 w 43"/>
                <a:gd name="T39" fmla="*/ 39 h 45"/>
                <a:gd name="T40" fmla="*/ 31 w 43"/>
                <a:gd name="T41" fmla="*/ 45 h 45"/>
                <a:gd name="T42" fmla="*/ 34 w 43"/>
                <a:gd name="T43" fmla="*/ 39 h 45"/>
                <a:gd name="T44" fmla="*/ 43 w 43"/>
                <a:gd name="T45" fmla="*/ 21 h 45"/>
                <a:gd name="T46" fmla="*/ 4 w 43"/>
                <a:gd name="T4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45">
                  <a:moveTo>
                    <a:pt x="4" y="0"/>
                  </a:moveTo>
                  <a:cubicBezTo>
                    <a:pt x="0" y="10"/>
                    <a:pt x="2" y="20"/>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7" y="29"/>
                    <a:pt x="7" y="29"/>
                    <a:pt x="7" y="29"/>
                  </a:cubicBezTo>
                  <a:cubicBezTo>
                    <a:pt x="8" y="29"/>
                    <a:pt x="8" y="29"/>
                    <a:pt x="8" y="29"/>
                  </a:cubicBezTo>
                  <a:cubicBezTo>
                    <a:pt x="8" y="29"/>
                    <a:pt x="8" y="29"/>
                    <a:pt x="8" y="29"/>
                  </a:cubicBezTo>
                  <a:cubicBezTo>
                    <a:pt x="8" y="29"/>
                    <a:pt x="8" y="29"/>
                    <a:pt x="8" y="29"/>
                  </a:cubicBezTo>
                  <a:cubicBezTo>
                    <a:pt x="8" y="30"/>
                    <a:pt x="8" y="30"/>
                    <a:pt x="8" y="30"/>
                  </a:cubicBezTo>
                  <a:cubicBezTo>
                    <a:pt x="8" y="30"/>
                    <a:pt x="8" y="30"/>
                    <a:pt x="8" y="30"/>
                  </a:cubicBezTo>
                  <a:cubicBezTo>
                    <a:pt x="8" y="30"/>
                    <a:pt x="8" y="30"/>
                    <a:pt x="8" y="30"/>
                  </a:cubicBezTo>
                  <a:cubicBezTo>
                    <a:pt x="8" y="30"/>
                    <a:pt x="8" y="30"/>
                    <a:pt x="8" y="30"/>
                  </a:cubicBezTo>
                  <a:cubicBezTo>
                    <a:pt x="11" y="34"/>
                    <a:pt x="14" y="37"/>
                    <a:pt x="19" y="39"/>
                  </a:cubicBezTo>
                  <a:cubicBezTo>
                    <a:pt x="31" y="45"/>
                    <a:pt x="31" y="45"/>
                    <a:pt x="31" y="45"/>
                  </a:cubicBezTo>
                  <a:cubicBezTo>
                    <a:pt x="34" y="39"/>
                    <a:pt x="34" y="39"/>
                    <a:pt x="34" y="39"/>
                  </a:cubicBezTo>
                  <a:cubicBezTo>
                    <a:pt x="43" y="21"/>
                    <a:pt x="43" y="21"/>
                    <a:pt x="43" y="21"/>
                  </a:cubicBezTo>
                  <a:cubicBezTo>
                    <a:pt x="29" y="14"/>
                    <a:pt x="17" y="7"/>
                    <a:pt x="4" y="0"/>
                  </a:cubicBezTo>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3" name="Freeform 92"/>
            <p:cNvSpPr>
              <a:spLocks/>
            </p:cNvSpPr>
            <p:nvPr/>
          </p:nvSpPr>
          <p:spPr bwMode="auto">
            <a:xfrm>
              <a:off x="5180013" y="2881313"/>
              <a:ext cx="1114425" cy="144463"/>
            </a:xfrm>
            <a:custGeom>
              <a:avLst/>
              <a:gdLst>
                <a:gd name="T0" fmla="*/ 900 w 910"/>
                <a:gd name="T1" fmla="*/ 0 h 119"/>
                <a:gd name="T2" fmla="*/ 454 w 910"/>
                <a:gd name="T3" fmla="*/ 94 h 119"/>
                <a:gd name="T4" fmla="*/ 10 w 910"/>
                <a:gd name="T5" fmla="*/ 0 h 119"/>
                <a:gd name="T6" fmla="*/ 1 w 910"/>
                <a:gd name="T7" fmla="*/ 18 h 119"/>
                <a:gd name="T8" fmla="*/ 0 w 910"/>
                <a:gd name="T9" fmla="*/ 20 h 119"/>
                <a:gd name="T10" fmla="*/ 455 w 910"/>
                <a:gd name="T11" fmla="*/ 119 h 119"/>
                <a:gd name="T12" fmla="*/ 910 w 910"/>
                <a:gd name="T13" fmla="*/ 20 h 119"/>
                <a:gd name="T14" fmla="*/ 909 w 910"/>
                <a:gd name="T15" fmla="*/ 18 h 119"/>
                <a:gd name="T16" fmla="*/ 900 w 910"/>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0" h="119">
                  <a:moveTo>
                    <a:pt x="900" y="0"/>
                  </a:moveTo>
                  <a:cubicBezTo>
                    <a:pt x="783" y="58"/>
                    <a:pt x="626" y="94"/>
                    <a:pt x="454" y="94"/>
                  </a:cubicBezTo>
                  <a:cubicBezTo>
                    <a:pt x="283" y="94"/>
                    <a:pt x="126" y="58"/>
                    <a:pt x="10" y="0"/>
                  </a:cubicBezTo>
                  <a:cubicBezTo>
                    <a:pt x="1" y="18"/>
                    <a:pt x="1" y="18"/>
                    <a:pt x="1" y="18"/>
                  </a:cubicBezTo>
                  <a:cubicBezTo>
                    <a:pt x="0" y="20"/>
                    <a:pt x="0" y="20"/>
                    <a:pt x="0" y="20"/>
                  </a:cubicBezTo>
                  <a:cubicBezTo>
                    <a:pt x="138" y="88"/>
                    <a:pt x="282" y="119"/>
                    <a:pt x="455" y="119"/>
                  </a:cubicBezTo>
                  <a:cubicBezTo>
                    <a:pt x="627" y="119"/>
                    <a:pt x="772" y="88"/>
                    <a:pt x="910" y="20"/>
                  </a:cubicBezTo>
                  <a:cubicBezTo>
                    <a:pt x="909" y="18"/>
                    <a:pt x="909" y="18"/>
                    <a:pt x="909" y="18"/>
                  </a:cubicBezTo>
                  <a:cubicBezTo>
                    <a:pt x="900" y="0"/>
                    <a:pt x="900" y="0"/>
                    <a:pt x="900" y="0"/>
                  </a:cubicBezTo>
                </a:path>
              </a:pathLst>
            </a:custGeom>
            <a:solidFill>
              <a:srgbClr val="D6C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4" name="Rectangle 3"/>
          <p:cNvSpPr/>
          <p:nvPr/>
        </p:nvSpPr>
        <p:spPr>
          <a:xfrm>
            <a:off x="-154552" y="-885973"/>
            <a:ext cx="12434711" cy="4800994"/>
          </a:xfrm>
          <a:prstGeom prst="rect">
            <a:avLst/>
          </a:prstGeom>
        </p:spPr>
        <p:txBody>
          <a:bodyPr wrap="square">
            <a:spAutoFit/>
          </a:bodyPr>
          <a:lstStyle/>
          <a:p>
            <a:pPr algn="ctr" defTabSz="932541"/>
            <a:r>
              <a:rPr lang="en-US" sz="30598" kern="0" spc="-2000" dirty="0">
                <a:solidFill>
                  <a:schemeClr val="bg1"/>
                </a:solidFill>
                <a:latin typeface="Segoe UI Semilight" panose="020B0402040204020203" pitchFamily="34" charset="0"/>
                <a:cs typeface="Segoe UI Semilight" panose="020B0402040204020203" pitchFamily="34" charset="0"/>
              </a:rPr>
              <a:t>Security</a:t>
            </a:r>
          </a:p>
        </p:txBody>
      </p:sp>
      <p:grpSp>
        <p:nvGrpSpPr>
          <p:cNvPr id="454" name="Group 453"/>
          <p:cNvGrpSpPr/>
          <p:nvPr/>
        </p:nvGrpSpPr>
        <p:grpSpPr>
          <a:xfrm>
            <a:off x="4882535" y="2222747"/>
            <a:ext cx="1699977" cy="3968046"/>
            <a:chOff x="4238625" y="2211388"/>
            <a:chExt cx="627063" cy="1463675"/>
          </a:xfrm>
        </p:grpSpPr>
        <p:sp>
          <p:nvSpPr>
            <p:cNvPr id="455" name="Freeform 105"/>
            <p:cNvSpPr>
              <a:spLocks/>
            </p:cNvSpPr>
            <p:nvPr/>
          </p:nvSpPr>
          <p:spPr bwMode="auto">
            <a:xfrm>
              <a:off x="4238625" y="3602038"/>
              <a:ext cx="627063" cy="73025"/>
            </a:xfrm>
            <a:custGeom>
              <a:avLst/>
              <a:gdLst>
                <a:gd name="T0" fmla="*/ 482 w 512"/>
                <a:gd name="T1" fmla="*/ 60 h 60"/>
                <a:gd name="T2" fmla="*/ 30 w 512"/>
                <a:gd name="T3" fmla="*/ 60 h 60"/>
                <a:gd name="T4" fmla="*/ 0 w 512"/>
                <a:gd name="T5" fmla="*/ 30 h 60"/>
                <a:gd name="T6" fmla="*/ 30 w 512"/>
                <a:gd name="T7" fmla="*/ 0 h 60"/>
                <a:gd name="T8" fmla="*/ 482 w 512"/>
                <a:gd name="T9" fmla="*/ 0 h 60"/>
                <a:gd name="T10" fmla="*/ 512 w 512"/>
                <a:gd name="T11" fmla="*/ 30 h 60"/>
                <a:gd name="T12" fmla="*/ 482 w 512"/>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512" h="60">
                  <a:moveTo>
                    <a:pt x="482" y="60"/>
                  </a:moveTo>
                  <a:cubicBezTo>
                    <a:pt x="30" y="60"/>
                    <a:pt x="30" y="60"/>
                    <a:pt x="30" y="60"/>
                  </a:cubicBezTo>
                  <a:cubicBezTo>
                    <a:pt x="14" y="60"/>
                    <a:pt x="0" y="47"/>
                    <a:pt x="0" y="30"/>
                  </a:cubicBezTo>
                  <a:cubicBezTo>
                    <a:pt x="0" y="14"/>
                    <a:pt x="14" y="0"/>
                    <a:pt x="30" y="0"/>
                  </a:cubicBezTo>
                  <a:cubicBezTo>
                    <a:pt x="482" y="0"/>
                    <a:pt x="482" y="0"/>
                    <a:pt x="482" y="0"/>
                  </a:cubicBezTo>
                  <a:cubicBezTo>
                    <a:pt x="499" y="0"/>
                    <a:pt x="512" y="14"/>
                    <a:pt x="512" y="30"/>
                  </a:cubicBezTo>
                  <a:cubicBezTo>
                    <a:pt x="512" y="47"/>
                    <a:pt x="499" y="60"/>
                    <a:pt x="482" y="60"/>
                  </a:cubicBezTo>
                  <a:close/>
                </a:path>
              </a:pathLst>
            </a:custGeom>
            <a:solidFill>
              <a:srgbClr val="0058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6" name="Freeform 106"/>
            <p:cNvSpPr>
              <a:spLocks/>
            </p:cNvSpPr>
            <p:nvPr/>
          </p:nvSpPr>
          <p:spPr bwMode="auto">
            <a:xfrm>
              <a:off x="4321175" y="2597150"/>
              <a:ext cx="74613" cy="271463"/>
            </a:xfrm>
            <a:custGeom>
              <a:avLst/>
              <a:gdLst>
                <a:gd name="T0" fmla="*/ 39 w 61"/>
                <a:gd name="T1" fmla="*/ 0 h 222"/>
                <a:gd name="T2" fmla="*/ 9 w 61"/>
                <a:gd name="T3" fmla="*/ 124 h 222"/>
                <a:gd name="T4" fmla="*/ 61 w 61"/>
                <a:gd name="T5" fmla="*/ 222 h 222"/>
                <a:gd name="T6" fmla="*/ 41 w 61"/>
                <a:gd name="T7" fmla="*/ 2 h 222"/>
              </a:gdLst>
              <a:ahLst/>
              <a:cxnLst>
                <a:cxn ang="0">
                  <a:pos x="T0" y="T1"/>
                </a:cxn>
                <a:cxn ang="0">
                  <a:pos x="T2" y="T3"/>
                </a:cxn>
                <a:cxn ang="0">
                  <a:pos x="T4" y="T5"/>
                </a:cxn>
                <a:cxn ang="0">
                  <a:pos x="T6" y="T7"/>
                </a:cxn>
              </a:cxnLst>
              <a:rect l="0" t="0" r="r" b="b"/>
              <a:pathLst>
                <a:path w="61" h="222">
                  <a:moveTo>
                    <a:pt x="39" y="0"/>
                  </a:moveTo>
                  <a:cubicBezTo>
                    <a:pt x="9" y="124"/>
                    <a:pt x="9" y="124"/>
                    <a:pt x="9" y="124"/>
                  </a:cubicBezTo>
                  <a:cubicBezTo>
                    <a:pt x="0" y="160"/>
                    <a:pt x="28" y="219"/>
                    <a:pt x="61" y="222"/>
                  </a:cubicBezTo>
                  <a:cubicBezTo>
                    <a:pt x="41" y="2"/>
                    <a:pt x="41" y="2"/>
                    <a:pt x="41" y="2"/>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7" name="Freeform 107"/>
            <p:cNvSpPr>
              <a:spLocks/>
            </p:cNvSpPr>
            <p:nvPr/>
          </p:nvSpPr>
          <p:spPr bwMode="auto">
            <a:xfrm>
              <a:off x="4321175" y="2597150"/>
              <a:ext cx="74613" cy="271463"/>
            </a:xfrm>
            <a:custGeom>
              <a:avLst/>
              <a:gdLst>
                <a:gd name="T0" fmla="*/ 39 w 61"/>
                <a:gd name="T1" fmla="*/ 0 h 222"/>
                <a:gd name="T2" fmla="*/ 9 w 61"/>
                <a:gd name="T3" fmla="*/ 124 h 222"/>
                <a:gd name="T4" fmla="*/ 61 w 61"/>
                <a:gd name="T5" fmla="*/ 222 h 222"/>
                <a:gd name="T6" fmla="*/ 41 w 61"/>
                <a:gd name="T7" fmla="*/ 2 h 222"/>
              </a:gdLst>
              <a:ahLst/>
              <a:cxnLst>
                <a:cxn ang="0">
                  <a:pos x="T0" y="T1"/>
                </a:cxn>
                <a:cxn ang="0">
                  <a:pos x="T2" y="T3"/>
                </a:cxn>
                <a:cxn ang="0">
                  <a:pos x="T4" y="T5"/>
                </a:cxn>
                <a:cxn ang="0">
                  <a:pos x="T6" y="T7"/>
                </a:cxn>
              </a:cxnLst>
              <a:rect l="0" t="0" r="r" b="b"/>
              <a:pathLst>
                <a:path w="61" h="222">
                  <a:moveTo>
                    <a:pt x="39" y="0"/>
                  </a:moveTo>
                  <a:cubicBezTo>
                    <a:pt x="9" y="124"/>
                    <a:pt x="9" y="124"/>
                    <a:pt x="9" y="124"/>
                  </a:cubicBezTo>
                  <a:cubicBezTo>
                    <a:pt x="0" y="160"/>
                    <a:pt x="28" y="219"/>
                    <a:pt x="61" y="222"/>
                  </a:cubicBezTo>
                  <a:cubicBezTo>
                    <a:pt x="41" y="2"/>
                    <a:pt x="41" y="2"/>
                    <a:pt x="41" y="2"/>
                  </a:cubicBezTo>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8" name="Freeform 108"/>
            <p:cNvSpPr>
              <a:spLocks/>
            </p:cNvSpPr>
            <p:nvPr/>
          </p:nvSpPr>
          <p:spPr bwMode="auto">
            <a:xfrm>
              <a:off x="4706938" y="2597150"/>
              <a:ext cx="74613" cy="269875"/>
            </a:xfrm>
            <a:custGeom>
              <a:avLst/>
              <a:gdLst>
                <a:gd name="T0" fmla="*/ 21 w 61"/>
                <a:gd name="T1" fmla="*/ 1 h 221"/>
                <a:gd name="T2" fmla="*/ 0 w 61"/>
                <a:gd name="T3" fmla="*/ 221 h 221"/>
                <a:gd name="T4" fmla="*/ 52 w 61"/>
                <a:gd name="T5" fmla="*/ 124 h 221"/>
                <a:gd name="T6" fmla="*/ 22 w 61"/>
                <a:gd name="T7" fmla="*/ 0 h 221"/>
              </a:gdLst>
              <a:ahLst/>
              <a:cxnLst>
                <a:cxn ang="0">
                  <a:pos x="T0" y="T1"/>
                </a:cxn>
                <a:cxn ang="0">
                  <a:pos x="T2" y="T3"/>
                </a:cxn>
                <a:cxn ang="0">
                  <a:pos x="T4" y="T5"/>
                </a:cxn>
                <a:cxn ang="0">
                  <a:pos x="T6" y="T7"/>
                </a:cxn>
              </a:cxnLst>
              <a:rect l="0" t="0" r="r" b="b"/>
              <a:pathLst>
                <a:path w="61" h="221">
                  <a:moveTo>
                    <a:pt x="21" y="1"/>
                  </a:moveTo>
                  <a:cubicBezTo>
                    <a:pt x="0" y="221"/>
                    <a:pt x="0" y="221"/>
                    <a:pt x="0" y="221"/>
                  </a:cubicBezTo>
                  <a:cubicBezTo>
                    <a:pt x="34" y="219"/>
                    <a:pt x="61" y="159"/>
                    <a:pt x="52" y="124"/>
                  </a:cubicBezTo>
                  <a:cubicBezTo>
                    <a:pt x="22" y="0"/>
                    <a:pt x="22" y="0"/>
                    <a:pt x="22" y="0"/>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9" name="Freeform 109"/>
            <p:cNvSpPr>
              <a:spLocks/>
            </p:cNvSpPr>
            <p:nvPr/>
          </p:nvSpPr>
          <p:spPr bwMode="auto">
            <a:xfrm>
              <a:off x="4706938" y="2597150"/>
              <a:ext cx="74613" cy="269875"/>
            </a:xfrm>
            <a:custGeom>
              <a:avLst/>
              <a:gdLst>
                <a:gd name="T0" fmla="*/ 21 w 61"/>
                <a:gd name="T1" fmla="*/ 1 h 221"/>
                <a:gd name="T2" fmla="*/ 0 w 61"/>
                <a:gd name="T3" fmla="*/ 221 h 221"/>
                <a:gd name="T4" fmla="*/ 52 w 61"/>
                <a:gd name="T5" fmla="*/ 124 h 221"/>
                <a:gd name="T6" fmla="*/ 22 w 61"/>
                <a:gd name="T7" fmla="*/ 0 h 221"/>
              </a:gdLst>
              <a:ahLst/>
              <a:cxnLst>
                <a:cxn ang="0">
                  <a:pos x="T0" y="T1"/>
                </a:cxn>
                <a:cxn ang="0">
                  <a:pos x="T2" y="T3"/>
                </a:cxn>
                <a:cxn ang="0">
                  <a:pos x="T4" y="T5"/>
                </a:cxn>
                <a:cxn ang="0">
                  <a:pos x="T6" y="T7"/>
                </a:cxn>
              </a:cxnLst>
              <a:rect l="0" t="0" r="r" b="b"/>
              <a:pathLst>
                <a:path w="61" h="221">
                  <a:moveTo>
                    <a:pt x="21" y="1"/>
                  </a:moveTo>
                  <a:cubicBezTo>
                    <a:pt x="0" y="221"/>
                    <a:pt x="0" y="221"/>
                    <a:pt x="0" y="221"/>
                  </a:cubicBezTo>
                  <a:cubicBezTo>
                    <a:pt x="34" y="219"/>
                    <a:pt x="61" y="159"/>
                    <a:pt x="52" y="124"/>
                  </a:cubicBezTo>
                  <a:cubicBezTo>
                    <a:pt x="22" y="0"/>
                    <a:pt x="22" y="0"/>
                    <a:pt x="22" y="0"/>
                  </a:cubicBezTo>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0" name="Freeform 110"/>
            <p:cNvSpPr>
              <a:spLocks/>
            </p:cNvSpPr>
            <p:nvPr/>
          </p:nvSpPr>
          <p:spPr bwMode="auto">
            <a:xfrm>
              <a:off x="4368800" y="2514600"/>
              <a:ext cx="365125" cy="447675"/>
            </a:xfrm>
            <a:custGeom>
              <a:avLst/>
              <a:gdLst>
                <a:gd name="T0" fmla="*/ 271 w 298"/>
                <a:gd name="T1" fmla="*/ 367 h 367"/>
                <a:gd name="T2" fmla="*/ 27 w 298"/>
                <a:gd name="T3" fmla="*/ 367 h 367"/>
                <a:gd name="T4" fmla="*/ 0 w 298"/>
                <a:gd name="T5" fmla="*/ 70 h 367"/>
                <a:gd name="T6" fmla="*/ 83 w 298"/>
                <a:gd name="T7" fmla="*/ 1 h 367"/>
                <a:gd name="T8" fmla="*/ 215 w 298"/>
                <a:gd name="T9" fmla="*/ 0 h 367"/>
                <a:gd name="T10" fmla="*/ 298 w 298"/>
                <a:gd name="T11" fmla="*/ 69 h 367"/>
                <a:gd name="T12" fmla="*/ 271 w 298"/>
                <a:gd name="T13" fmla="*/ 367 h 367"/>
              </a:gdLst>
              <a:ahLst/>
              <a:cxnLst>
                <a:cxn ang="0">
                  <a:pos x="T0" y="T1"/>
                </a:cxn>
                <a:cxn ang="0">
                  <a:pos x="T2" y="T3"/>
                </a:cxn>
                <a:cxn ang="0">
                  <a:pos x="T4" y="T5"/>
                </a:cxn>
                <a:cxn ang="0">
                  <a:pos x="T6" y="T7"/>
                </a:cxn>
                <a:cxn ang="0">
                  <a:pos x="T8" y="T9"/>
                </a:cxn>
                <a:cxn ang="0">
                  <a:pos x="T10" y="T11"/>
                </a:cxn>
                <a:cxn ang="0">
                  <a:pos x="T12" y="T13"/>
                </a:cxn>
              </a:cxnLst>
              <a:rect l="0" t="0" r="r" b="b"/>
              <a:pathLst>
                <a:path w="298" h="367">
                  <a:moveTo>
                    <a:pt x="271" y="367"/>
                  </a:moveTo>
                  <a:cubicBezTo>
                    <a:pt x="27" y="367"/>
                    <a:pt x="27" y="367"/>
                    <a:pt x="27" y="367"/>
                  </a:cubicBezTo>
                  <a:cubicBezTo>
                    <a:pt x="0" y="70"/>
                    <a:pt x="0" y="70"/>
                    <a:pt x="0" y="70"/>
                  </a:cubicBezTo>
                  <a:cubicBezTo>
                    <a:pt x="9" y="32"/>
                    <a:pt x="44" y="1"/>
                    <a:pt x="83" y="1"/>
                  </a:cubicBezTo>
                  <a:cubicBezTo>
                    <a:pt x="215" y="0"/>
                    <a:pt x="215" y="0"/>
                    <a:pt x="215" y="0"/>
                  </a:cubicBezTo>
                  <a:cubicBezTo>
                    <a:pt x="254" y="0"/>
                    <a:pt x="289" y="31"/>
                    <a:pt x="298" y="69"/>
                  </a:cubicBezTo>
                  <a:cubicBezTo>
                    <a:pt x="271" y="367"/>
                    <a:pt x="271" y="367"/>
                    <a:pt x="271" y="367"/>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1" name="Freeform 111"/>
            <p:cNvSpPr>
              <a:spLocks/>
            </p:cNvSpPr>
            <p:nvPr/>
          </p:nvSpPr>
          <p:spPr bwMode="auto">
            <a:xfrm>
              <a:off x="4505325" y="2514600"/>
              <a:ext cx="93663" cy="196850"/>
            </a:xfrm>
            <a:custGeom>
              <a:avLst/>
              <a:gdLst>
                <a:gd name="T0" fmla="*/ 29 w 59"/>
                <a:gd name="T1" fmla="*/ 124 h 124"/>
                <a:gd name="T2" fmla="*/ 0 w 59"/>
                <a:gd name="T3" fmla="*/ 0 h 124"/>
                <a:gd name="T4" fmla="*/ 59 w 59"/>
                <a:gd name="T5" fmla="*/ 0 h 124"/>
                <a:gd name="T6" fmla="*/ 29 w 59"/>
                <a:gd name="T7" fmla="*/ 124 h 124"/>
              </a:gdLst>
              <a:ahLst/>
              <a:cxnLst>
                <a:cxn ang="0">
                  <a:pos x="T0" y="T1"/>
                </a:cxn>
                <a:cxn ang="0">
                  <a:pos x="T2" y="T3"/>
                </a:cxn>
                <a:cxn ang="0">
                  <a:pos x="T4" y="T5"/>
                </a:cxn>
                <a:cxn ang="0">
                  <a:pos x="T6" y="T7"/>
                </a:cxn>
              </a:cxnLst>
              <a:rect l="0" t="0" r="r" b="b"/>
              <a:pathLst>
                <a:path w="59" h="124">
                  <a:moveTo>
                    <a:pt x="29" y="124"/>
                  </a:moveTo>
                  <a:lnTo>
                    <a:pt x="0" y="0"/>
                  </a:lnTo>
                  <a:lnTo>
                    <a:pt x="59" y="0"/>
                  </a:lnTo>
                  <a:lnTo>
                    <a:pt x="29"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2" name="Freeform 112"/>
            <p:cNvSpPr>
              <a:spLocks/>
            </p:cNvSpPr>
            <p:nvPr/>
          </p:nvSpPr>
          <p:spPr bwMode="auto">
            <a:xfrm>
              <a:off x="4403725" y="2962275"/>
              <a:ext cx="296863" cy="558800"/>
            </a:xfrm>
            <a:custGeom>
              <a:avLst/>
              <a:gdLst>
                <a:gd name="T0" fmla="*/ 24 w 243"/>
                <a:gd name="T1" fmla="*/ 459 h 459"/>
                <a:gd name="T2" fmla="*/ 80 w 243"/>
                <a:gd name="T3" fmla="*/ 459 h 459"/>
                <a:gd name="T4" fmla="*/ 86 w 243"/>
                <a:gd name="T5" fmla="*/ 240 h 459"/>
                <a:gd name="T6" fmla="*/ 110 w 243"/>
                <a:gd name="T7" fmla="*/ 114 h 459"/>
                <a:gd name="T8" fmla="*/ 121 w 243"/>
                <a:gd name="T9" fmla="*/ 110 h 459"/>
                <a:gd name="T10" fmla="*/ 134 w 243"/>
                <a:gd name="T11" fmla="*/ 113 h 459"/>
                <a:gd name="T12" fmla="*/ 157 w 243"/>
                <a:gd name="T13" fmla="*/ 240 h 459"/>
                <a:gd name="T14" fmla="*/ 163 w 243"/>
                <a:gd name="T15" fmla="*/ 459 h 459"/>
                <a:gd name="T16" fmla="*/ 218 w 243"/>
                <a:gd name="T17" fmla="*/ 459 h 459"/>
                <a:gd name="T18" fmla="*/ 241 w 243"/>
                <a:gd name="T19" fmla="*/ 243 h 459"/>
                <a:gd name="T20" fmla="*/ 243 w 243"/>
                <a:gd name="T21" fmla="*/ 0 h 459"/>
                <a:gd name="T22" fmla="*/ 0 w 243"/>
                <a:gd name="T23" fmla="*/ 0 h 459"/>
                <a:gd name="T24" fmla="*/ 2 w 243"/>
                <a:gd name="T25" fmla="*/ 243 h 459"/>
                <a:gd name="T26" fmla="*/ 24 w 243"/>
                <a:gd name="T27"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3" h="459">
                  <a:moveTo>
                    <a:pt x="24" y="459"/>
                  </a:moveTo>
                  <a:cubicBezTo>
                    <a:pt x="80" y="459"/>
                    <a:pt x="80" y="459"/>
                    <a:pt x="80" y="459"/>
                  </a:cubicBezTo>
                  <a:cubicBezTo>
                    <a:pt x="86" y="240"/>
                    <a:pt x="86" y="240"/>
                    <a:pt x="86" y="240"/>
                  </a:cubicBezTo>
                  <a:cubicBezTo>
                    <a:pt x="110" y="114"/>
                    <a:pt x="110" y="114"/>
                    <a:pt x="110" y="114"/>
                  </a:cubicBezTo>
                  <a:cubicBezTo>
                    <a:pt x="117" y="111"/>
                    <a:pt x="119" y="110"/>
                    <a:pt x="121" y="110"/>
                  </a:cubicBezTo>
                  <a:cubicBezTo>
                    <a:pt x="123" y="110"/>
                    <a:pt x="125" y="111"/>
                    <a:pt x="134" y="113"/>
                  </a:cubicBezTo>
                  <a:cubicBezTo>
                    <a:pt x="157" y="240"/>
                    <a:pt x="157" y="240"/>
                    <a:pt x="157" y="240"/>
                  </a:cubicBezTo>
                  <a:cubicBezTo>
                    <a:pt x="163" y="459"/>
                    <a:pt x="163" y="459"/>
                    <a:pt x="163" y="459"/>
                  </a:cubicBezTo>
                  <a:cubicBezTo>
                    <a:pt x="218" y="459"/>
                    <a:pt x="218" y="459"/>
                    <a:pt x="218" y="459"/>
                  </a:cubicBezTo>
                  <a:cubicBezTo>
                    <a:pt x="241" y="243"/>
                    <a:pt x="241" y="243"/>
                    <a:pt x="241" y="243"/>
                  </a:cubicBezTo>
                  <a:cubicBezTo>
                    <a:pt x="243" y="0"/>
                    <a:pt x="243" y="0"/>
                    <a:pt x="243" y="0"/>
                  </a:cubicBezTo>
                  <a:cubicBezTo>
                    <a:pt x="0" y="0"/>
                    <a:pt x="0" y="0"/>
                    <a:pt x="0" y="0"/>
                  </a:cubicBezTo>
                  <a:cubicBezTo>
                    <a:pt x="2" y="243"/>
                    <a:pt x="2" y="243"/>
                    <a:pt x="2" y="243"/>
                  </a:cubicBezTo>
                  <a:lnTo>
                    <a:pt x="24" y="459"/>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3" name="Freeform 113"/>
            <p:cNvSpPr>
              <a:spLocks/>
            </p:cNvSpPr>
            <p:nvPr/>
          </p:nvSpPr>
          <p:spPr bwMode="auto">
            <a:xfrm>
              <a:off x="4487863" y="3095625"/>
              <a:ext cx="63500" cy="425450"/>
            </a:xfrm>
            <a:custGeom>
              <a:avLst/>
              <a:gdLst>
                <a:gd name="T0" fmla="*/ 51 w 51"/>
                <a:gd name="T1" fmla="*/ 0 h 349"/>
                <a:gd name="T2" fmla="*/ 42 w 51"/>
                <a:gd name="T3" fmla="*/ 0 h 349"/>
                <a:gd name="T4" fmla="*/ 24 w 51"/>
                <a:gd name="T5" fmla="*/ 4 h 349"/>
                <a:gd name="T6" fmla="*/ 0 w 51"/>
                <a:gd name="T7" fmla="*/ 130 h 349"/>
                <a:gd name="T8" fmla="*/ 11 w 51"/>
                <a:gd name="T9" fmla="*/ 349 h 349"/>
                <a:gd name="T10" fmla="*/ 17 w 51"/>
                <a:gd name="T11" fmla="*/ 130 h 349"/>
                <a:gd name="T12" fmla="*/ 41 w 51"/>
                <a:gd name="T13" fmla="*/ 4 h 349"/>
                <a:gd name="T14" fmla="*/ 51 w 51"/>
                <a:gd name="T15" fmla="*/ 0 h 3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49">
                  <a:moveTo>
                    <a:pt x="51" y="0"/>
                  </a:moveTo>
                  <a:cubicBezTo>
                    <a:pt x="49" y="0"/>
                    <a:pt x="45" y="0"/>
                    <a:pt x="42" y="0"/>
                  </a:cubicBezTo>
                  <a:cubicBezTo>
                    <a:pt x="35" y="1"/>
                    <a:pt x="31" y="0"/>
                    <a:pt x="24" y="4"/>
                  </a:cubicBezTo>
                  <a:cubicBezTo>
                    <a:pt x="0" y="130"/>
                    <a:pt x="0" y="130"/>
                    <a:pt x="0" y="130"/>
                  </a:cubicBezTo>
                  <a:cubicBezTo>
                    <a:pt x="11" y="349"/>
                    <a:pt x="11" y="349"/>
                    <a:pt x="11" y="349"/>
                  </a:cubicBezTo>
                  <a:cubicBezTo>
                    <a:pt x="17" y="130"/>
                    <a:pt x="17" y="130"/>
                    <a:pt x="17" y="130"/>
                  </a:cubicBezTo>
                  <a:cubicBezTo>
                    <a:pt x="41" y="4"/>
                    <a:pt x="41" y="4"/>
                    <a:pt x="41" y="4"/>
                  </a:cubicBezTo>
                  <a:cubicBezTo>
                    <a:pt x="45" y="2"/>
                    <a:pt x="47" y="1"/>
                    <a:pt x="51" y="0"/>
                  </a:cubicBezTo>
                  <a:close/>
                </a:path>
              </a:pathLst>
            </a:custGeom>
            <a:solidFill>
              <a:srgbClr val="40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4" name="Freeform 114"/>
            <p:cNvSpPr>
              <a:spLocks/>
            </p:cNvSpPr>
            <p:nvPr/>
          </p:nvSpPr>
          <p:spPr bwMode="auto">
            <a:xfrm>
              <a:off x="4670425" y="2962275"/>
              <a:ext cx="30163" cy="558800"/>
            </a:xfrm>
            <a:custGeom>
              <a:avLst/>
              <a:gdLst>
                <a:gd name="T0" fmla="*/ 5 w 19"/>
                <a:gd name="T1" fmla="*/ 0 h 352"/>
                <a:gd name="T2" fmla="*/ 3 w 19"/>
                <a:gd name="T3" fmla="*/ 186 h 352"/>
                <a:gd name="T4" fmla="*/ 0 w 19"/>
                <a:gd name="T5" fmla="*/ 352 h 352"/>
                <a:gd name="T6" fmla="*/ 18 w 19"/>
                <a:gd name="T7" fmla="*/ 186 h 352"/>
                <a:gd name="T8" fmla="*/ 19 w 19"/>
                <a:gd name="T9" fmla="*/ 0 h 352"/>
                <a:gd name="T10" fmla="*/ 5 w 19"/>
                <a:gd name="T11" fmla="*/ 0 h 352"/>
              </a:gdLst>
              <a:ahLst/>
              <a:cxnLst>
                <a:cxn ang="0">
                  <a:pos x="T0" y="T1"/>
                </a:cxn>
                <a:cxn ang="0">
                  <a:pos x="T2" y="T3"/>
                </a:cxn>
                <a:cxn ang="0">
                  <a:pos x="T4" y="T5"/>
                </a:cxn>
                <a:cxn ang="0">
                  <a:pos x="T6" y="T7"/>
                </a:cxn>
                <a:cxn ang="0">
                  <a:pos x="T8" y="T9"/>
                </a:cxn>
                <a:cxn ang="0">
                  <a:pos x="T10" y="T11"/>
                </a:cxn>
              </a:cxnLst>
              <a:rect l="0" t="0" r="r" b="b"/>
              <a:pathLst>
                <a:path w="19" h="352">
                  <a:moveTo>
                    <a:pt x="5" y="0"/>
                  </a:moveTo>
                  <a:lnTo>
                    <a:pt x="3" y="186"/>
                  </a:lnTo>
                  <a:lnTo>
                    <a:pt x="0" y="352"/>
                  </a:lnTo>
                  <a:lnTo>
                    <a:pt x="18" y="186"/>
                  </a:lnTo>
                  <a:lnTo>
                    <a:pt x="19" y="0"/>
                  </a:lnTo>
                  <a:lnTo>
                    <a:pt x="5" y="0"/>
                  </a:lnTo>
                  <a:close/>
                </a:path>
              </a:pathLst>
            </a:custGeom>
            <a:solidFill>
              <a:srgbClr val="40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5" name="Freeform 115"/>
            <p:cNvSpPr>
              <a:spLocks/>
            </p:cNvSpPr>
            <p:nvPr/>
          </p:nvSpPr>
          <p:spPr bwMode="auto">
            <a:xfrm>
              <a:off x="4551363" y="3094038"/>
              <a:ext cx="63500" cy="427038"/>
            </a:xfrm>
            <a:custGeom>
              <a:avLst/>
              <a:gdLst>
                <a:gd name="T0" fmla="*/ 0 w 52"/>
                <a:gd name="T1" fmla="*/ 1 h 350"/>
                <a:gd name="T2" fmla="*/ 9 w 52"/>
                <a:gd name="T3" fmla="*/ 0 h 350"/>
                <a:gd name="T4" fmla="*/ 26 w 52"/>
                <a:gd name="T5" fmla="*/ 4 h 350"/>
                <a:gd name="T6" fmla="*/ 52 w 52"/>
                <a:gd name="T7" fmla="*/ 131 h 350"/>
                <a:gd name="T8" fmla="*/ 41 w 52"/>
                <a:gd name="T9" fmla="*/ 350 h 350"/>
                <a:gd name="T10" fmla="*/ 35 w 52"/>
                <a:gd name="T11" fmla="*/ 131 h 350"/>
                <a:gd name="T12" fmla="*/ 13 w 52"/>
                <a:gd name="T13" fmla="*/ 4 h 350"/>
                <a:gd name="T14" fmla="*/ 0 w 52"/>
                <a:gd name="T15" fmla="*/ 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350">
                  <a:moveTo>
                    <a:pt x="0" y="1"/>
                  </a:moveTo>
                  <a:cubicBezTo>
                    <a:pt x="3" y="1"/>
                    <a:pt x="6" y="0"/>
                    <a:pt x="9" y="0"/>
                  </a:cubicBezTo>
                  <a:cubicBezTo>
                    <a:pt x="16" y="0"/>
                    <a:pt x="20" y="1"/>
                    <a:pt x="26" y="4"/>
                  </a:cubicBezTo>
                  <a:cubicBezTo>
                    <a:pt x="52" y="131"/>
                    <a:pt x="52" y="131"/>
                    <a:pt x="52" y="131"/>
                  </a:cubicBezTo>
                  <a:cubicBezTo>
                    <a:pt x="41" y="350"/>
                    <a:pt x="41" y="350"/>
                    <a:pt x="41" y="350"/>
                  </a:cubicBezTo>
                  <a:cubicBezTo>
                    <a:pt x="35" y="131"/>
                    <a:pt x="35" y="131"/>
                    <a:pt x="35" y="131"/>
                  </a:cubicBezTo>
                  <a:cubicBezTo>
                    <a:pt x="13" y="4"/>
                    <a:pt x="13" y="4"/>
                    <a:pt x="13" y="4"/>
                  </a:cubicBezTo>
                  <a:cubicBezTo>
                    <a:pt x="8" y="2"/>
                    <a:pt x="5" y="2"/>
                    <a:pt x="0" y="1"/>
                  </a:cubicBezTo>
                  <a:close/>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6" name="Freeform 116"/>
            <p:cNvSpPr>
              <a:spLocks/>
            </p:cNvSpPr>
            <p:nvPr/>
          </p:nvSpPr>
          <p:spPr bwMode="auto">
            <a:xfrm>
              <a:off x="4402138" y="2962275"/>
              <a:ext cx="30163" cy="558800"/>
            </a:xfrm>
            <a:custGeom>
              <a:avLst/>
              <a:gdLst>
                <a:gd name="T0" fmla="*/ 15 w 19"/>
                <a:gd name="T1" fmla="*/ 0 h 352"/>
                <a:gd name="T2" fmla="*/ 17 w 19"/>
                <a:gd name="T3" fmla="*/ 186 h 352"/>
                <a:gd name="T4" fmla="*/ 19 w 19"/>
                <a:gd name="T5" fmla="*/ 352 h 352"/>
                <a:gd name="T6" fmla="*/ 3 w 19"/>
                <a:gd name="T7" fmla="*/ 186 h 352"/>
                <a:gd name="T8" fmla="*/ 0 w 19"/>
                <a:gd name="T9" fmla="*/ 0 h 352"/>
                <a:gd name="T10" fmla="*/ 15 w 19"/>
                <a:gd name="T11" fmla="*/ 0 h 352"/>
              </a:gdLst>
              <a:ahLst/>
              <a:cxnLst>
                <a:cxn ang="0">
                  <a:pos x="T0" y="T1"/>
                </a:cxn>
                <a:cxn ang="0">
                  <a:pos x="T2" y="T3"/>
                </a:cxn>
                <a:cxn ang="0">
                  <a:pos x="T4" y="T5"/>
                </a:cxn>
                <a:cxn ang="0">
                  <a:pos x="T6" y="T7"/>
                </a:cxn>
                <a:cxn ang="0">
                  <a:pos x="T8" y="T9"/>
                </a:cxn>
                <a:cxn ang="0">
                  <a:pos x="T10" y="T11"/>
                </a:cxn>
              </a:cxnLst>
              <a:rect l="0" t="0" r="r" b="b"/>
              <a:pathLst>
                <a:path w="19" h="352">
                  <a:moveTo>
                    <a:pt x="15" y="0"/>
                  </a:moveTo>
                  <a:lnTo>
                    <a:pt x="17" y="186"/>
                  </a:lnTo>
                  <a:lnTo>
                    <a:pt x="19" y="352"/>
                  </a:lnTo>
                  <a:lnTo>
                    <a:pt x="3" y="186"/>
                  </a:lnTo>
                  <a:lnTo>
                    <a:pt x="0" y="0"/>
                  </a:lnTo>
                  <a:lnTo>
                    <a:pt x="15" y="0"/>
                  </a:lnTo>
                  <a:close/>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7" name="Freeform 117"/>
            <p:cNvSpPr>
              <a:spLocks/>
            </p:cNvSpPr>
            <p:nvPr/>
          </p:nvSpPr>
          <p:spPr bwMode="auto">
            <a:xfrm>
              <a:off x="4605338" y="2620963"/>
              <a:ext cx="85725" cy="90488"/>
            </a:xfrm>
            <a:custGeom>
              <a:avLst/>
              <a:gdLst>
                <a:gd name="T0" fmla="*/ 66 w 69"/>
                <a:gd name="T1" fmla="*/ 11 h 74"/>
                <a:gd name="T2" fmla="*/ 35 w 69"/>
                <a:gd name="T3" fmla="*/ 0 h 74"/>
                <a:gd name="T4" fmla="*/ 3 w 69"/>
                <a:gd name="T5" fmla="*/ 11 h 74"/>
                <a:gd name="T6" fmla="*/ 35 w 69"/>
                <a:gd name="T7" fmla="*/ 74 h 74"/>
                <a:gd name="T8" fmla="*/ 66 w 69"/>
                <a:gd name="T9" fmla="*/ 11 h 74"/>
              </a:gdLst>
              <a:ahLst/>
              <a:cxnLst>
                <a:cxn ang="0">
                  <a:pos x="T0" y="T1"/>
                </a:cxn>
                <a:cxn ang="0">
                  <a:pos x="T2" y="T3"/>
                </a:cxn>
                <a:cxn ang="0">
                  <a:pos x="T4" y="T5"/>
                </a:cxn>
                <a:cxn ang="0">
                  <a:pos x="T6" y="T7"/>
                </a:cxn>
                <a:cxn ang="0">
                  <a:pos x="T8" y="T9"/>
                </a:cxn>
              </a:cxnLst>
              <a:rect l="0" t="0" r="r" b="b"/>
              <a:pathLst>
                <a:path w="69" h="74">
                  <a:moveTo>
                    <a:pt x="66" y="11"/>
                  </a:moveTo>
                  <a:cubicBezTo>
                    <a:pt x="40" y="10"/>
                    <a:pt x="35" y="0"/>
                    <a:pt x="35" y="0"/>
                  </a:cubicBezTo>
                  <a:cubicBezTo>
                    <a:pt x="35" y="0"/>
                    <a:pt x="30" y="10"/>
                    <a:pt x="3" y="11"/>
                  </a:cubicBezTo>
                  <a:cubicBezTo>
                    <a:pt x="3" y="11"/>
                    <a:pt x="0" y="57"/>
                    <a:pt x="35" y="74"/>
                  </a:cubicBezTo>
                  <a:cubicBezTo>
                    <a:pt x="69" y="57"/>
                    <a:pt x="66" y="11"/>
                    <a:pt x="66" y="11"/>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8" name="Freeform 118"/>
            <p:cNvSpPr>
              <a:spLocks noEditPoints="1"/>
            </p:cNvSpPr>
            <p:nvPr/>
          </p:nvSpPr>
          <p:spPr bwMode="auto">
            <a:xfrm>
              <a:off x="4648200" y="2706688"/>
              <a:ext cx="7938" cy="4763"/>
            </a:xfrm>
            <a:custGeom>
              <a:avLst/>
              <a:gdLst>
                <a:gd name="T0" fmla="*/ 0 w 6"/>
                <a:gd name="T1" fmla="*/ 4 h 4"/>
                <a:gd name="T2" fmla="*/ 0 w 6"/>
                <a:gd name="T3" fmla="*/ 4 h 4"/>
                <a:gd name="T4" fmla="*/ 0 w 6"/>
                <a:gd name="T5" fmla="*/ 4 h 4"/>
                <a:gd name="T6" fmla="*/ 0 w 6"/>
                <a:gd name="T7" fmla="*/ 3 h 4"/>
                <a:gd name="T8" fmla="*/ 0 w 6"/>
                <a:gd name="T9" fmla="*/ 4 h 4"/>
                <a:gd name="T10" fmla="*/ 0 w 6"/>
                <a:gd name="T11" fmla="*/ 3 h 4"/>
                <a:gd name="T12" fmla="*/ 1 w 6"/>
                <a:gd name="T13" fmla="*/ 3 h 4"/>
                <a:gd name="T14" fmla="*/ 0 w 6"/>
                <a:gd name="T15" fmla="*/ 3 h 4"/>
                <a:gd name="T16" fmla="*/ 1 w 6"/>
                <a:gd name="T17" fmla="*/ 3 h 4"/>
                <a:gd name="T18" fmla="*/ 1 w 6"/>
                <a:gd name="T19" fmla="*/ 3 h 4"/>
                <a:gd name="T20" fmla="*/ 1 w 6"/>
                <a:gd name="T21" fmla="*/ 3 h 4"/>
                <a:gd name="T22" fmla="*/ 1 w 6"/>
                <a:gd name="T23" fmla="*/ 3 h 4"/>
                <a:gd name="T24" fmla="*/ 2 w 6"/>
                <a:gd name="T25" fmla="*/ 3 h 4"/>
                <a:gd name="T26" fmla="*/ 1 w 6"/>
                <a:gd name="T27" fmla="*/ 3 h 4"/>
                <a:gd name="T28" fmla="*/ 2 w 6"/>
                <a:gd name="T29" fmla="*/ 3 h 4"/>
                <a:gd name="T30" fmla="*/ 2 w 6"/>
                <a:gd name="T31" fmla="*/ 3 h 4"/>
                <a:gd name="T32" fmla="*/ 2 w 6"/>
                <a:gd name="T33" fmla="*/ 3 h 4"/>
                <a:gd name="T34" fmla="*/ 2 w 6"/>
                <a:gd name="T35" fmla="*/ 3 h 4"/>
                <a:gd name="T36" fmla="*/ 3 w 6"/>
                <a:gd name="T37" fmla="*/ 2 h 4"/>
                <a:gd name="T38" fmla="*/ 2 w 6"/>
                <a:gd name="T39" fmla="*/ 3 h 4"/>
                <a:gd name="T40" fmla="*/ 3 w 6"/>
                <a:gd name="T41" fmla="*/ 2 h 4"/>
                <a:gd name="T42" fmla="*/ 3 w 6"/>
                <a:gd name="T43" fmla="*/ 2 h 4"/>
                <a:gd name="T44" fmla="*/ 3 w 6"/>
                <a:gd name="T45" fmla="*/ 2 h 4"/>
                <a:gd name="T46" fmla="*/ 3 w 6"/>
                <a:gd name="T47" fmla="*/ 2 h 4"/>
                <a:gd name="T48" fmla="*/ 3 w 6"/>
                <a:gd name="T49" fmla="*/ 2 h 4"/>
                <a:gd name="T50" fmla="*/ 3 w 6"/>
                <a:gd name="T51" fmla="*/ 2 h 4"/>
                <a:gd name="T52" fmla="*/ 3 w 6"/>
                <a:gd name="T53" fmla="*/ 2 h 4"/>
                <a:gd name="T54" fmla="*/ 4 w 6"/>
                <a:gd name="T55" fmla="*/ 2 h 4"/>
                <a:gd name="T56" fmla="*/ 3 w 6"/>
                <a:gd name="T57" fmla="*/ 2 h 4"/>
                <a:gd name="T58" fmla="*/ 4 w 6"/>
                <a:gd name="T59" fmla="*/ 2 h 4"/>
                <a:gd name="T60" fmla="*/ 4 w 6"/>
                <a:gd name="T61" fmla="*/ 1 h 4"/>
                <a:gd name="T62" fmla="*/ 4 w 6"/>
                <a:gd name="T63" fmla="*/ 1 h 4"/>
                <a:gd name="T64" fmla="*/ 4 w 6"/>
                <a:gd name="T65" fmla="*/ 1 h 4"/>
                <a:gd name="T66" fmla="*/ 5 w 6"/>
                <a:gd name="T67" fmla="*/ 1 h 4"/>
                <a:gd name="T68" fmla="*/ 4 w 6"/>
                <a:gd name="T69" fmla="*/ 1 h 4"/>
                <a:gd name="T70" fmla="*/ 5 w 6"/>
                <a:gd name="T71" fmla="*/ 1 h 4"/>
                <a:gd name="T72" fmla="*/ 5 w 6"/>
                <a:gd name="T73" fmla="*/ 1 h 4"/>
                <a:gd name="T74" fmla="*/ 5 w 6"/>
                <a:gd name="T75" fmla="*/ 1 h 4"/>
                <a:gd name="T76" fmla="*/ 5 w 6"/>
                <a:gd name="T77" fmla="*/ 1 h 4"/>
                <a:gd name="T78" fmla="*/ 5 w 6"/>
                <a:gd name="T79" fmla="*/ 1 h 4"/>
                <a:gd name="T80" fmla="*/ 5 w 6"/>
                <a:gd name="T81" fmla="*/ 1 h 4"/>
                <a:gd name="T82" fmla="*/ 5 w 6"/>
                <a:gd name="T83" fmla="*/ 1 h 4"/>
                <a:gd name="T84" fmla="*/ 6 w 6"/>
                <a:gd name="T85" fmla="*/ 0 h 4"/>
                <a:gd name="T86" fmla="*/ 5 w 6"/>
                <a:gd name="T87" fmla="*/ 1 h 4"/>
                <a:gd name="T88" fmla="*/ 6 w 6"/>
                <a:gd name="T89" fmla="*/ 0 h 4"/>
                <a:gd name="T90" fmla="*/ 6 w 6"/>
                <a:gd name="T91" fmla="*/ 0 h 4"/>
                <a:gd name="T92" fmla="*/ 6 w 6"/>
                <a:gd name="T93" fmla="*/ 0 h 4"/>
                <a:gd name="T94" fmla="*/ 6 w 6"/>
                <a:gd name="T9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 h="4">
                  <a:moveTo>
                    <a:pt x="0" y="4"/>
                  </a:moveTo>
                  <a:cubicBezTo>
                    <a:pt x="0" y="4"/>
                    <a:pt x="0" y="4"/>
                    <a:pt x="0" y="4"/>
                  </a:cubicBezTo>
                  <a:cubicBezTo>
                    <a:pt x="0" y="4"/>
                    <a:pt x="0" y="4"/>
                    <a:pt x="0" y="4"/>
                  </a:cubicBezTo>
                  <a:moveTo>
                    <a:pt x="0" y="3"/>
                  </a:moveTo>
                  <a:cubicBezTo>
                    <a:pt x="0" y="4"/>
                    <a:pt x="0" y="4"/>
                    <a:pt x="0" y="4"/>
                  </a:cubicBezTo>
                  <a:cubicBezTo>
                    <a:pt x="0" y="4"/>
                    <a:pt x="0" y="4"/>
                    <a:pt x="0" y="3"/>
                  </a:cubicBezTo>
                  <a:moveTo>
                    <a:pt x="1" y="3"/>
                  </a:moveTo>
                  <a:cubicBezTo>
                    <a:pt x="1" y="3"/>
                    <a:pt x="1" y="3"/>
                    <a:pt x="0" y="3"/>
                  </a:cubicBezTo>
                  <a:cubicBezTo>
                    <a:pt x="1" y="3"/>
                    <a:pt x="1" y="3"/>
                    <a:pt x="1" y="3"/>
                  </a:cubicBezTo>
                  <a:moveTo>
                    <a:pt x="1" y="3"/>
                  </a:moveTo>
                  <a:cubicBezTo>
                    <a:pt x="1" y="3"/>
                    <a:pt x="1" y="3"/>
                    <a:pt x="1" y="3"/>
                  </a:cubicBezTo>
                  <a:cubicBezTo>
                    <a:pt x="1" y="3"/>
                    <a:pt x="1" y="3"/>
                    <a:pt x="1" y="3"/>
                  </a:cubicBezTo>
                  <a:moveTo>
                    <a:pt x="2" y="3"/>
                  </a:moveTo>
                  <a:cubicBezTo>
                    <a:pt x="1" y="3"/>
                    <a:pt x="1" y="3"/>
                    <a:pt x="1" y="3"/>
                  </a:cubicBezTo>
                  <a:cubicBezTo>
                    <a:pt x="1" y="3"/>
                    <a:pt x="1" y="3"/>
                    <a:pt x="2" y="3"/>
                  </a:cubicBezTo>
                  <a:moveTo>
                    <a:pt x="2" y="3"/>
                  </a:moveTo>
                  <a:cubicBezTo>
                    <a:pt x="2" y="3"/>
                    <a:pt x="2" y="3"/>
                    <a:pt x="2" y="3"/>
                  </a:cubicBezTo>
                  <a:cubicBezTo>
                    <a:pt x="2" y="3"/>
                    <a:pt x="2" y="3"/>
                    <a:pt x="2" y="3"/>
                  </a:cubicBezTo>
                  <a:moveTo>
                    <a:pt x="3" y="2"/>
                  </a:moveTo>
                  <a:cubicBezTo>
                    <a:pt x="2" y="2"/>
                    <a:pt x="2" y="2"/>
                    <a:pt x="2" y="3"/>
                  </a:cubicBezTo>
                  <a:cubicBezTo>
                    <a:pt x="2" y="2"/>
                    <a:pt x="2" y="2"/>
                    <a:pt x="3" y="2"/>
                  </a:cubicBezTo>
                  <a:moveTo>
                    <a:pt x="3" y="2"/>
                  </a:moveTo>
                  <a:cubicBezTo>
                    <a:pt x="3" y="2"/>
                    <a:pt x="3" y="2"/>
                    <a:pt x="3" y="2"/>
                  </a:cubicBezTo>
                  <a:cubicBezTo>
                    <a:pt x="3" y="2"/>
                    <a:pt x="3" y="2"/>
                    <a:pt x="3" y="2"/>
                  </a:cubicBezTo>
                  <a:moveTo>
                    <a:pt x="3" y="2"/>
                  </a:moveTo>
                  <a:cubicBezTo>
                    <a:pt x="3" y="2"/>
                    <a:pt x="3" y="2"/>
                    <a:pt x="3" y="2"/>
                  </a:cubicBezTo>
                  <a:cubicBezTo>
                    <a:pt x="3" y="2"/>
                    <a:pt x="3" y="2"/>
                    <a:pt x="3" y="2"/>
                  </a:cubicBezTo>
                  <a:moveTo>
                    <a:pt x="4" y="2"/>
                  </a:moveTo>
                  <a:cubicBezTo>
                    <a:pt x="4" y="2"/>
                    <a:pt x="4" y="2"/>
                    <a:pt x="3" y="2"/>
                  </a:cubicBezTo>
                  <a:cubicBezTo>
                    <a:pt x="4" y="2"/>
                    <a:pt x="4" y="2"/>
                    <a:pt x="4" y="2"/>
                  </a:cubicBezTo>
                  <a:moveTo>
                    <a:pt x="4" y="1"/>
                  </a:moveTo>
                  <a:cubicBezTo>
                    <a:pt x="4" y="1"/>
                    <a:pt x="4" y="1"/>
                    <a:pt x="4" y="1"/>
                  </a:cubicBezTo>
                  <a:cubicBezTo>
                    <a:pt x="4" y="1"/>
                    <a:pt x="4" y="1"/>
                    <a:pt x="4" y="1"/>
                  </a:cubicBezTo>
                  <a:moveTo>
                    <a:pt x="5" y="1"/>
                  </a:moveTo>
                  <a:cubicBezTo>
                    <a:pt x="4" y="1"/>
                    <a:pt x="4" y="1"/>
                    <a:pt x="4" y="1"/>
                  </a:cubicBezTo>
                  <a:cubicBezTo>
                    <a:pt x="4" y="1"/>
                    <a:pt x="4" y="1"/>
                    <a:pt x="5" y="1"/>
                  </a:cubicBezTo>
                  <a:moveTo>
                    <a:pt x="5" y="1"/>
                  </a:moveTo>
                  <a:cubicBezTo>
                    <a:pt x="5" y="1"/>
                    <a:pt x="5" y="1"/>
                    <a:pt x="5" y="1"/>
                  </a:cubicBezTo>
                  <a:cubicBezTo>
                    <a:pt x="5" y="1"/>
                    <a:pt x="5" y="1"/>
                    <a:pt x="5" y="1"/>
                  </a:cubicBezTo>
                  <a:moveTo>
                    <a:pt x="5" y="1"/>
                  </a:moveTo>
                  <a:cubicBezTo>
                    <a:pt x="5" y="1"/>
                    <a:pt x="5" y="1"/>
                    <a:pt x="5" y="1"/>
                  </a:cubicBezTo>
                  <a:cubicBezTo>
                    <a:pt x="5" y="1"/>
                    <a:pt x="5" y="1"/>
                    <a:pt x="5" y="1"/>
                  </a:cubicBezTo>
                  <a:moveTo>
                    <a:pt x="6" y="0"/>
                  </a:moveTo>
                  <a:cubicBezTo>
                    <a:pt x="5" y="0"/>
                    <a:pt x="5" y="0"/>
                    <a:pt x="5" y="1"/>
                  </a:cubicBezTo>
                  <a:cubicBezTo>
                    <a:pt x="5" y="0"/>
                    <a:pt x="5" y="0"/>
                    <a:pt x="6" y="0"/>
                  </a:cubicBezTo>
                  <a:moveTo>
                    <a:pt x="6" y="0"/>
                  </a:moveTo>
                  <a:cubicBezTo>
                    <a:pt x="6" y="0"/>
                    <a:pt x="6" y="0"/>
                    <a:pt x="6" y="0"/>
                  </a:cubicBezTo>
                  <a:cubicBezTo>
                    <a:pt x="6" y="0"/>
                    <a:pt x="6" y="0"/>
                    <a:pt x="6" y="0"/>
                  </a:cubicBezTo>
                </a:path>
              </a:pathLst>
            </a:custGeom>
            <a:solidFill>
              <a:srgbClr val="336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9" name="Freeform 119"/>
            <p:cNvSpPr>
              <a:spLocks/>
            </p:cNvSpPr>
            <p:nvPr/>
          </p:nvSpPr>
          <p:spPr bwMode="auto">
            <a:xfrm>
              <a:off x="4610100" y="2633663"/>
              <a:ext cx="69850" cy="77788"/>
            </a:xfrm>
            <a:custGeom>
              <a:avLst/>
              <a:gdLst>
                <a:gd name="T0" fmla="*/ 0 w 57"/>
                <a:gd name="T1" fmla="*/ 0 h 63"/>
                <a:gd name="T2" fmla="*/ 0 w 57"/>
                <a:gd name="T3" fmla="*/ 0 h 63"/>
                <a:gd name="T4" fmla="*/ 0 w 57"/>
                <a:gd name="T5" fmla="*/ 0 h 63"/>
                <a:gd name="T6" fmla="*/ 0 w 57"/>
                <a:gd name="T7" fmla="*/ 2 h 63"/>
                <a:gd name="T8" fmla="*/ 32 w 57"/>
                <a:gd name="T9" fmla="*/ 63 h 63"/>
                <a:gd name="T10" fmla="*/ 32 w 57"/>
                <a:gd name="T11" fmla="*/ 63 h 63"/>
                <a:gd name="T12" fmla="*/ 32 w 57"/>
                <a:gd name="T13" fmla="*/ 63 h 63"/>
                <a:gd name="T14" fmla="*/ 32 w 57"/>
                <a:gd name="T15" fmla="*/ 63 h 63"/>
                <a:gd name="T16" fmla="*/ 32 w 57"/>
                <a:gd name="T17" fmla="*/ 62 h 63"/>
                <a:gd name="T18" fmla="*/ 32 w 57"/>
                <a:gd name="T19" fmla="*/ 62 h 63"/>
                <a:gd name="T20" fmla="*/ 33 w 57"/>
                <a:gd name="T21" fmla="*/ 62 h 63"/>
                <a:gd name="T22" fmla="*/ 33 w 57"/>
                <a:gd name="T23" fmla="*/ 62 h 63"/>
                <a:gd name="T24" fmla="*/ 33 w 57"/>
                <a:gd name="T25" fmla="*/ 62 h 63"/>
                <a:gd name="T26" fmla="*/ 33 w 57"/>
                <a:gd name="T27" fmla="*/ 62 h 63"/>
                <a:gd name="T28" fmla="*/ 34 w 57"/>
                <a:gd name="T29" fmla="*/ 62 h 63"/>
                <a:gd name="T30" fmla="*/ 34 w 57"/>
                <a:gd name="T31" fmla="*/ 62 h 63"/>
                <a:gd name="T32" fmla="*/ 34 w 57"/>
                <a:gd name="T33" fmla="*/ 62 h 63"/>
                <a:gd name="T34" fmla="*/ 34 w 57"/>
                <a:gd name="T35" fmla="*/ 62 h 63"/>
                <a:gd name="T36" fmla="*/ 35 w 57"/>
                <a:gd name="T37" fmla="*/ 61 h 63"/>
                <a:gd name="T38" fmla="*/ 35 w 57"/>
                <a:gd name="T39" fmla="*/ 61 h 63"/>
                <a:gd name="T40" fmla="*/ 35 w 57"/>
                <a:gd name="T41" fmla="*/ 61 h 63"/>
                <a:gd name="T42" fmla="*/ 35 w 57"/>
                <a:gd name="T43" fmla="*/ 61 h 63"/>
                <a:gd name="T44" fmla="*/ 35 w 57"/>
                <a:gd name="T45" fmla="*/ 61 h 63"/>
                <a:gd name="T46" fmla="*/ 35 w 57"/>
                <a:gd name="T47" fmla="*/ 61 h 63"/>
                <a:gd name="T48" fmla="*/ 36 w 57"/>
                <a:gd name="T49" fmla="*/ 61 h 63"/>
                <a:gd name="T50" fmla="*/ 36 w 57"/>
                <a:gd name="T51" fmla="*/ 60 h 63"/>
                <a:gd name="T52" fmla="*/ 36 w 57"/>
                <a:gd name="T53" fmla="*/ 60 h 63"/>
                <a:gd name="T54" fmla="*/ 36 w 57"/>
                <a:gd name="T55" fmla="*/ 60 h 63"/>
                <a:gd name="T56" fmla="*/ 37 w 57"/>
                <a:gd name="T57" fmla="*/ 60 h 63"/>
                <a:gd name="T58" fmla="*/ 37 w 57"/>
                <a:gd name="T59" fmla="*/ 60 h 63"/>
                <a:gd name="T60" fmla="*/ 37 w 57"/>
                <a:gd name="T61" fmla="*/ 60 h 63"/>
                <a:gd name="T62" fmla="*/ 37 w 57"/>
                <a:gd name="T63" fmla="*/ 60 h 63"/>
                <a:gd name="T64" fmla="*/ 37 w 57"/>
                <a:gd name="T65" fmla="*/ 60 h 63"/>
                <a:gd name="T66" fmla="*/ 37 w 57"/>
                <a:gd name="T67" fmla="*/ 60 h 63"/>
                <a:gd name="T68" fmla="*/ 38 w 57"/>
                <a:gd name="T69" fmla="*/ 59 h 63"/>
                <a:gd name="T70" fmla="*/ 38 w 57"/>
                <a:gd name="T71" fmla="*/ 59 h 63"/>
                <a:gd name="T72" fmla="*/ 38 w 57"/>
                <a:gd name="T73" fmla="*/ 59 h 63"/>
                <a:gd name="T74" fmla="*/ 57 w 57"/>
                <a:gd name="T75" fmla="*/ 34 h 63"/>
                <a:gd name="T76" fmla="*/ 0 w 57"/>
                <a:gd name="T7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 h="63">
                  <a:moveTo>
                    <a:pt x="0" y="0"/>
                  </a:moveTo>
                  <a:cubicBezTo>
                    <a:pt x="0" y="0"/>
                    <a:pt x="0" y="0"/>
                    <a:pt x="0" y="0"/>
                  </a:cubicBezTo>
                  <a:cubicBezTo>
                    <a:pt x="0" y="0"/>
                    <a:pt x="0" y="0"/>
                    <a:pt x="0" y="0"/>
                  </a:cubicBezTo>
                  <a:cubicBezTo>
                    <a:pt x="0" y="0"/>
                    <a:pt x="0" y="1"/>
                    <a:pt x="0" y="2"/>
                  </a:cubicBezTo>
                  <a:cubicBezTo>
                    <a:pt x="0" y="12"/>
                    <a:pt x="2" y="48"/>
                    <a:pt x="32" y="63"/>
                  </a:cubicBezTo>
                  <a:cubicBezTo>
                    <a:pt x="32" y="63"/>
                    <a:pt x="32" y="63"/>
                    <a:pt x="32" y="63"/>
                  </a:cubicBezTo>
                  <a:cubicBezTo>
                    <a:pt x="32" y="63"/>
                    <a:pt x="32" y="63"/>
                    <a:pt x="32" y="63"/>
                  </a:cubicBezTo>
                  <a:cubicBezTo>
                    <a:pt x="32" y="63"/>
                    <a:pt x="32" y="63"/>
                    <a:pt x="32" y="63"/>
                  </a:cubicBezTo>
                  <a:cubicBezTo>
                    <a:pt x="32" y="63"/>
                    <a:pt x="32" y="63"/>
                    <a:pt x="32" y="62"/>
                  </a:cubicBezTo>
                  <a:cubicBezTo>
                    <a:pt x="32" y="62"/>
                    <a:pt x="32" y="62"/>
                    <a:pt x="32" y="62"/>
                  </a:cubicBezTo>
                  <a:cubicBezTo>
                    <a:pt x="33" y="62"/>
                    <a:pt x="33" y="62"/>
                    <a:pt x="33" y="62"/>
                  </a:cubicBezTo>
                  <a:cubicBezTo>
                    <a:pt x="33" y="62"/>
                    <a:pt x="33" y="62"/>
                    <a:pt x="33" y="62"/>
                  </a:cubicBezTo>
                  <a:cubicBezTo>
                    <a:pt x="33" y="62"/>
                    <a:pt x="33" y="62"/>
                    <a:pt x="33" y="62"/>
                  </a:cubicBezTo>
                  <a:cubicBezTo>
                    <a:pt x="33" y="62"/>
                    <a:pt x="33" y="62"/>
                    <a:pt x="33" y="62"/>
                  </a:cubicBezTo>
                  <a:cubicBezTo>
                    <a:pt x="33" y="62"/>
                    <a:pt x="33" y="62"/>
                    <a:pt x="34" y="62"/>
                  </a:cubicBezTo>
                  <a:cubicBezTo>
                    <a:pt x="34" y="62"/>
                    <a:pt x="34" y="62"/>
                    <a:pt x="34" y="62"/>
                  </a:cubicBezTo>
                  <a:cubicBezTo>
                    <a:pt x="34" y="62"/>
                    <a:pt x="34" y="62"/>
                    <a:pt x="34" y="62"/>
                  </a:cubicBezTo>
                  <a:cubicBezTo>
                    <a:pt x="34" y="62"/>
                    <a:pt x="34" y="62"/>
                    <a:pt x="34" y="62"/>
                  </a:cubicBezTo>
                  <a:cubicBezTo>
                    <a:pt x="34" y="61"/>
                    <a:pt x="34" y="61"/>
                    <a:pt x="35" y="61"/>
                  </a:cubicBezTo>
                  <a:cubicBezTo>
                    <a:pt x="35" y="61"/>
                    <a:pt x="35" y="61"/>
                    <a:pt x="35" y="61"/>
                  </a:cubicBezTo>
                  <a:cubicBezTo>
                    <a:pt x="35" y="61"/>
                    <a:pt x="35" y="61"/>
                    <a:pt x="35" y="61"/>
                  </a:cubicBezTo>
                  <a:cubicBezTo>
                    <a:pt x="35" y="61"/>
                    <a:pt x="35" y="61"/>
                    <a:pt x="35" y="61"/>
                  </a:cubicBezTo>
                  <a:cubicBezTo>
                    <a:pt x="35" y="61"/>
                    <a:pt x="35" y="61"/>
                    <a:pt x="35" y="61"/>
                  </a:cubicBezTo>
                  <a:cubicBezTo>
                    <a:pt x="35" y="61"/>
                    <a:pt x="35" y="61"/>
                    <a:pt x="35" y="61"/>
                  </a:cubicBezTo>
                  <a:cubicBezTo>
                    <a:pt x="36" y="61"/>
                    <a:pt x="36" y="61"/>
                    <a:pt x="36" y="61"/>
                  </a:cubicBezTo>
                  <a:cubicBezTo>
                    <a:pt x="36" y="61"/>
                    <a:pt x="36" y="60"/>
                    <a:pt x="36" y="60"/>
                  </a:cubicBezTo>
                  <a:cubicBezTo>
                    <a:pt x="36" y="60"/>
                    <a:pt x="36" y="60"/>
                    <a:pt x="36" y="60"/>
                  </a:cubicBezTo>
                  <a:cubicBezTo>
                    <a:pt x="36" y="60"/>
                    <a:pt x="36" y="60"/>
                    <a:pt x="36" y="60"/>
                  </a:cubicBezTo>
                  <a:cubicBezTo>
                    <a:pt x="36" y="60"/>
                    <a:pt x="36" y="60"/>
                    <a:pt x="37" y="60"/>
                  </a:cubicBezTo>
                  <a:cubicBezTo>
                    <a:pt x="37" y="60"/>
                    <a:pt x="37" y="60"/>
                    <a:pt x="37" y="60"/>
                  </a:cubicBezTo>
                  <a:cubicBezTo>
                    <a:pt x="37" y="60"/>
                    <a:pt x="37" y="60"/>
                    <a:pt x="37" y="60"/>
                  </a:cubicBezTo>
                  <a:cubicBezTo>
                    <a:pt x="37" y="60"/>
                    <a:pt x="37" y="60"/>
                    <a:pt x="37" y="60"/>
                  </a:cubicBezTo>
                  <a:cubicBezTo>
                    <a:pt x="37" y="60"/>
                    <a:pt x="37" y="60"/>
                    <a:pt x="37" y="60"/>
                  </a:cubicBezTo>
                  <a:cubicBezTo>
                    <a:pt x="37" y="60"/>
                    <a:pt x="37" y="60"/>
                    <a:pt x="37" y="60"/>
                  </a:cubicBezTo>
                  <a:cubicBezTo>
                    <a:pt x="37" y="59"/>
                    <a:pt x="37" y="59"/>
                    <a:pt x="38" y="59"/>
                  </a:cubicBezTo>
                  <a:cubicBezTo>
                    <a:pt x="38" y="59"/>
                    <a:pt x="38" y="59"/>
                    <a:pt x="38" y="59"/>
                  </a:cubicBezTo>
                  <a:cubicBezTo>
                    <a:pt x="38" y="59"/>
                    <a:pt x="38" y="59"/>
                    <a:pt x="38" y="59"/>
                  </a:cubicBezTo>
                  <a:cubicBezTo>
                    <a:pt x="47" y="53"/>
                    <a:pt x="53" y="44"/>
                    <a:pt x="57" y="34"/>
                  </a:cubicBezTo>
                  <a:cubicBezTo>
                    <a:pt x="0" y="0"/>
                    <a:pt x="0" y="0"/>
                    <a:pt x="0"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0" name="Rectangle 120"/>
            <p:cNvSpPr>
              <a:spLocks noChangeArrowheads="1"/>
            </p:cNvSpPr>
            <p:nvPr/>
          </p:nvSpPr>
          <p:spPr bwMode="auto">
            <a:xfrm>
              <a:off x="4425950" y="2962275"/>
              <a:ext cx="250825" cy="33338"/>
            </a:xfrm>
            <a:prstGeom prst="rect">
              <a:avLst/>
            </a:prstGeom>
            <a:solidFill>
              <a:srgbClr val="002F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1" name="Freeform 121"/>
            <p:cNvSpPr>
              <a:spLocks/>
            </p:cNvSpPr>
            <p:nvPr/>
          </p:nvSpPr>
          <p:spPr bwMode="auto">
            <a:xfrm>
              <a:off x="4386263" y="3616325"/>
              <a:ext cx="115888" cy="22225"/>
            </a:xfrm>
            <a:custGeom>
              <a:avLst/>
              <a:gdLst>
                <a:gd name="T0" fmla="*/ 0 w 95"/>
                <a:gd name="T1" fmla="*/ 0 h 19"/>
                <a:gd name="T2" fmla="*/ 0 w 95"/>
                <a:gd name="T3" fmla="*/ 11 h 19"/>
                <a:gd name="T4" fmla="*/ 7 w 95"/>
                <a:gd name="T5" fmla="*/ 19 h 19"/>
                <a:gd name="T6" fmla="*/ 95 w 95"/>
                <a:gd name="T7" fmla="*/ 19 h 19"/>
                <a:gd name="T8" fmla="*/ 95 w 95"/>
                <a:gd name="T9" fmla="*/ 9 h 19"/>
                <a:gd name="T10" fmla="*/ 7 w 95"/>
                <a:gd name="T11" fmla="*/ 9 h 19"/>
                <a:gd name="T12" fmla="*/ 0 w 9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95" h="19">
                  <a:moveTo>
                    <a:pt x="0" y="0"/>
                  </a:moveTo>
                  <a:cubicBezTo>
                    <a:pt x="0" y="4"/>
                    <a:pt x="0" y="7"/>
                    <a:pt x="0" y="11"/>
                  </a:cubicBezTo>
                  <a:cubicBezTo>
                    <a:pt x="0" y="19"/>
                    <a:pt x="7" y="19"/>
                    <a:pt x="7" y="19"/>
                  </a:cubicBezTo>
                  <a:cubicBezTo>
                    <a:pt x="95" y="19"/>
                    <a:pt x="95" y="19"/>
                    <a:pt x="95" y="19"/>
                  </a:cubicBezTo>
                  <a:cubicBezTo>
                    <a:pt x="95" y="9"/>
                    <a:pt x="95" y="9"/>
                    <a:pt x="95" y="9"/>
                  </a:cubicBezTo>
                  <a:cubicBezTo>
                    <a:pt x="7" y="9"/>
                    <a:pt x="7" y="9"/>
                    <a:pt x="7" y="9"/>
                  </a:cubicBezTo>
                  <a:cubicBezTo>
                    <a:pt x="7" y="9"/>
                    <a:pt x="0" y="8"/>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2" name="Freeform 122"/>
            <p:cNvSpPr>
              <a:spLocks/>
            </p:cNvSpPr>
            <p:nvPr/>
          </p:nvSpPr>
          <p:spPr bwMode="auto">
            <a:xfrm>
              <a:off x="4384675" y="3467100"/>
              <a:ext cx="117475" cy="160338"/>
            </a:xfrm>
            <a:custGeom>
              <a:avLst/>
              <a:gdLst>
                <a:gd name="T0" fmla="*/ 97 w 97"/>
                <a:gd name="T1" fmla="*/ 0 h 131"/>
                <a:gd name="T2" fmla="*/ 97 w 97"/>
                <a:gd name="T3" fmla="*/ 131 h 131"/>
                <a:gd name="T4" fmla="*/ 9 w 97"/>
                <a:gd name="T5" fmla="*/ 131 h 131"/>
                <a:gd name="T6" fmla="*/ 2 w 97"/>
                <a:gd name="T7" fmla="*/ 122 h 131"/>
                <a:gd name="T8" fmla="*/ 2 w 97"/>
                <a:gd name="T9" fmla="*/ 106 h 131"/>
                <a:gd name="T10" fmla="*/ 10 w 97"/>
                <a:gd name="T11" fmla="*/ 93 h 131"/>
                <a:gd name="T12" fmla="*/ 35 w 97"/>
                <a:gd name="T13" fmla="*/ 63 h 131"/>
                <a:gd name="T14" fmla="*/ 35 w 97"/>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31">
                  <a:moveTo>
                    <a:pt x="97" y="0"/>
                  </a:moveTo>
                  <a:cubicBezTo>
                    <a:pt x="97" y="131"/>
                    <a:pt x="97" y="131"/>
                    <a:pt x="97" y="131"/>
                  </a:cubicBezTo>
                  <a:cubicBezTo>
                    <a:pt x="9" y="131"/>
                    <a:pt x="9" y="131"/>
                    <a:pt x="9" y="131"/>
                  </a:cubicBezTo>
                  <a:cubicBezTo>
                    <a:pt x="9" y="131"/>
                    <a:pt x="2" y="130"/>
                    <a:pt x="2" y="122"/>
                  </a:cubicBezTo>
                  <a:cubicBezTo>
                    <a:pt x="2" y="115"/>
                    <a:pt x="2" y="106"/>
                    <a:pt x="2" y="106"/>
                  </a:cubicBezTo>
                  <a:cubicBezTo>
                    <a:pt x="2" y="106"/>
                    <a:pt x="0" y="99"/>
                    <a:pt x="10" y="93"/>
                  </a:cubicBezTo>
                  <a:cubicBezTo>
                    <a:pt x="18" y="89"/>
                    <a:pt x="33" y="71"/>
                    <a:pt x="35" y="63"/>
                  </a:cubicBezTo>
                  <a:cubicBezTo>
                    <a:pt x="35" y="0"/>
                    <a:pt x="35" y="0"/>
                    <a:pt x="35"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3" name="Freeform 123"/>
            <p:cNvSpPr>
              <a:spLocks/>
            </p:cNvSpPr>
            <p:nvPr/>
          </p:nvSpPr>
          <p:spPr bwMode="auto">
            <a:xfrm>
              <a:off x="4438650" y="3467100"/>
              <a:ext cx="63500" cy="160338"/>
            </a:xfrm>
            <a:custGeom>
              <a:avLst/>
              <a:gdLst>
                <a:gd name="T0" fmla="*/ 49 w 52"/>
                <a:gd name="T1" fmla="*/ 0 h 131"/>
                <a:gd name="T2" fmla="*/ 35 w 52"/>
                <a:gd name="T3" fmla="*/ 63 h 131"/>
                <a:gd name="T4" fmla="*/ 11 w 52"/>
                <a:gd name="T5" fmla="*/ 93 h 131"/>
                <a:gd name="T6" fmla="*/ 2 w 52"/>
                <a:gd name="T7" fmla="*/ 106 h 131"/>
                <a:gd name="T8" fmla="*/ 2 w 52"/>
                <a:gd name="T9" fmla="*/ 122 h 131"/>
                <a:gd name="T10" fmla="*/ 9 w 52"/>
                <a:gd name="T11" fmla="*/ 131 h 131"/>
                <a:gd name="T12" fmla="*/ 52 w 52"/>
                <a:gd name="T13" fmla="*/ 131 h 131"/>
                <a:gd name="T14" fmla="*/ 52 w 52"/>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31">
                  <a:moveTo>
                    <a:pt x="49" y="0"/>
                  </a:moveTo>
                  <a:cubicBezTo>
                    <a:pt x="35" y="63"/>
                    <a:pt x="35" y="63"/>
                    <a:pt x="35" y="63"/>
                  </a:cubicBezTo>
                  <a:cubicBezTo>
                    <a:pt x="33" y="71"/>
                    <a:pt x="19" y="89"/>
                    <a:pt x="11" y="93"/>
                  </a:cubicBezTo>
                  <a:cubicBezTo>
                    <a:pt x="0" y="99"/>
                    <a:pt x="2" y="106"/>
                    <a:pt x="2" y="106"/>
                  </a:cubicBezTo>
                  <a:cubicBezTo>
                    <a:pt x="2" y="106"/>
                    <a:pt x="2" y="115"/>
                    <a:pt x="2" y="122"/>
                  </a:cubicBezTo>
                  <a:cubicBezTo>
                    <a:pt x="2" y="130"/>
                    <a:pt x="9" y="131"/>
                    <a:pt x="9" y="131"/>
                  </a:cubicBezTo>
                  <a:cubicBezTo>
                    <a:pt x="52" y="131"/>
                    <a:pt x="52" y="131"/>
                    <a:pt x="52" y="131"/>
                  </a:cubicBezTo>
                  <a:cubicBezTo>
                    <a:pt x="52" y="0"/>
                    <a:pt x="52" y="0"/>
                    <a:pt x="52" y="0"/>
                  </a:cubicBezTo>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4" name="Freeform 124"/>
            <p:cNvSpPr>
              <a:spLocks/>
            </p:cNvSpPr>
            <p:nvPr/>
          </p:nvSpPr>
          <p:spPr bwMode="auto">
            <a:xfrm>
              <a:off x="4600575" y="3616325"/>
              <a:ext cx="115888" cy="22225"/>
            </a:xfrm>
            <a:custGeom>
              <a:avLst/>
              <a:gdLst>
                <a:gd name="T0" fmla="*/ 95 w 95"/>
                <a:gd name="T1" fmla="*/ 0 h 19"/>
                <a:gd name="T2" fmla="*/ 95 w 95"/>
                <a:gd name="T3" fmla="*/ 11 h 19"/>
                <a:gd name="T4" fmla="*/ 88 w 95"/>
                <a:gd name="T5" fmla="*/ 19 h 19"/>
                <a:gd name="T6" fmla="*/ 0 w 95"/>
                <a:gd name="T7" fmla="*/ 19 h 19"/>
                <a:gd name="T8" fmla="*/ 0 w 95"/>
                <a:gd name="T9" fmla="*/ 9 h 19"/>
                <a:gd name="T10" fmla="*/ 88 w 95"/>
                <a:gd name="T11" fmla="*/ 9 h 19"/>
                <a:gd name="T12" fmla="*/ 95 w 9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95" h="19">
                  <a:moveTo>
                    <a:pt x="95" y="0"/>
                  </a:moveTo>
                  <a:cubicBezTo>
                    <a:pt x="95" y="4"/>
                    <a:pt x="95" y="7"/>
                    <a:pt x="95" y="11"/>
                  </a:cubicBezTo>
                  <a:cubicBezTo>
                    <a:pt x="95" y="19"/>
                    <a:pt x="88" y="19"/>
                    <a:pt x="88" y="19"/>
                  </a:cubicBezTo>
                  <a:cubicBezTo>
                    <a:pt x="0" y="19"/>
                    <a:pt x="0" y="19"/>
                    <a:pt x="0" y="19"/>
                  </a:cubicBezTo>
                  <a:cubicBezTo>
                    <a:pt x="0" y="9"/>
                    <a:pt x="0" y="9"/>
                    <a:pt x="0" y="9"/>
                  </a:cubicBezTo>
                  <a:cubicBezTo>
                    <a:pt x="88" y="9"/>
                    <a:pt x="88" y="9"/>
                    <a:pt x="88" y="9"/>
                  </a:cubicBezTo>
                  <a:cubicBezTo>
                    <a:pt x="88" y="9"/>
                    <a:pt x="95" y="8"/>
                    <a:pt x="9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5" name="Freeform 125"/>
            <p:cNvSpPr>
              <a:spLocks/>
            </p:cNvSpPr>
            <p:nvPr/>
          </p:nvSpPr>
          <p:spPr bwMode="auto">
            <a:xfrm>
              <a:off x="4600575" y="3467100"/>
              <a:ext cx="119063" cy="160338"/>
            </a:xfrm>
            <a:custGeom>
              <a:avLst/>
              <a:gdLst>
                <a:gd name="T0" fmla="*/ 0 w 97"/>
                <a:gd name="T1" fmla="*/ 0 h 131"/>
                <a:gd name="T2" fmla="*/ 0 w 97"/>
                <a:gd name="T3" fmla="*/ 131 h 131"/>
                <a:gd name="T4" fmla="*/ 88 w 97"/>
                <a:gd name="T5" fmla="*/ 131 h 131"/>
                <a:gd name="T6" fmla="*/ 95 w 97"/>
                <a:gd name="T7" fmla="*/ 122 h 131"/>
                <a:gd name="T8" fmla="*/ 95 w 97"/>
                <a:gd name="T9" fmla="*/ 106 h 131"/>
                <a:gd name="T10" fmla="*/ 87 w 97"/>
                <a:gd name="T11" fmla="*/ 93 h 131"/>
                <a:gd name="T12" fmla="*/ 62 w 97"/>
                <a:gd name="T13" fmla="*/ 63 h 131"/>
                <a:gd name="T14" fmla="*/ 62 w 97"/>
                <a:gd name="T15" fmla="*/ 0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31">
                  <a:moveTo>
                    <a:pt x="0" y="0"/>
                  </a:moveTo>
                  <a:cubicBezTo>
                    <a:pt x="0" y="131"/>
                    <a:pt x="0" y="131"/>
                    <a:pt x="0" y="131"/>
                  </a:cubicBezTo>
                  <a:cubicBezTo>
                    <a:pt x="88" y="131"/>
                    <a:pt x="88" y="131"/>
                    <a:pt x="88" y="131"/>
                  </a:cubicBezTo>
                  <a:cubicBezTo>
                    <a:pt x="88" y="131"/>
                    <a:pt x="95" y="130"/>
                    <a:pt x="95" y="122"/>
                  </a:cubicBezTo>
                  <a:cubicBezTo>
                    <a:pt x="95" y="115"/>
                    <a:pt x="95" y="106"/>
                    <a:pt x="95" y="106"/>
                  </a:cubicBezTo>
                  <a:cubicBezTo>
                    <a:pt x="95" y="106"/>
                    <a:pt x="97" y="99"/>
                    <a:pt x="87" y="93"/>
                  </a:cubicBezTo>
                  <a:cubicBezTo>
                    <a:pt x="79" y="89"/>
                    <a:pt x="64" y="71"/>
                    <a:pt x="62" y="63"/>
                  </a:cubicBezTo>
                  <a:cubicBezTo>
                    <a:pt x="62" y="0"/>
                    <a:pt x="62" y="0"/>
                    <a:pt x="62"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6" name="Freeform 126"/>
            <p:cNvSpPr>
              <a:spLocks/>
            </p:cNvSpPr>
            <p:nvPr/>
          </p:nvSpPr>
          <p:spPr bwMode="auto">
            <a:xfrm>
              <a:off x="4600575" y="3616325"/>
              <a:ext cx="115888" cy="22225"/>
            </a:xfrm>
            <a:custGeom>
              <a:avLst/>
              <a:gdLst>
                <a:gd name="T0" fmla="*/ 95 w 95"/>
                <a:gd name="T1" fmla="*/ 0 h 19"/>
                <a:gd name="T2" fmla="*/ 95 w 95"/>
                <a:gd name="T3" fmla="*/ 11 h 19"/>
                <a:gd name="T4" fmla="*/ 88 w 95"/>
                <a:gd name="T5" fmla="*/ 19 h 19"/>
                <a:gd name="T6" fmla="*/ 0 w 95"/>
                <a:gd name="T7" fmla="*/ 19 h 19"/>
                <a:gd name="T8" fmla="*/ 0 w 95"/>
                <a:gd name="T9" fmla="*/ 9 h 19"/>
                <a:gd name="T10" fmla="*/ 88 w 95"/>
                <a:gd name="T11" fmla="*/ 9 h 19"/>
                <a:gd name="T12" fmla="*/ 95 w 9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95" h="19">
                  <a:moveTo>
                    <a:pt x="95" y="0"/>
                  </a:moveTo>
                  <a:cubicBezTo>
                    <a:pt x="95" y="4"/>
                    <a:pt x="95" y="7"/>
                    <a:pt x="95" y="11"/>
                  </a:cubicBezTo>
                  <a:cubicBezTo>
                    <a:pt x="95" y="19"/>
                    <a:pt x="88" y="19"/>
                    <a:pt x="88" y="19"/>
                  </a:cubicBezTo>
                  <a:cubicBezTo>
                    <a:pt x="0" y="19"/>
                    <a:pt x="0" y="19"/>
                    <a:pt x="0" y="19"/>
                  </a:cubicBezTo>
                  <a:cubicBezTo>
                    <a:pt x="0" y="9"/>
                    <a:pt x="0" y="9"/>
                    <a:pt x="0" y="9"/>
                  </a:cubicBezTo>
                  <a:cubicBezTo>
                    <a:pt x="88" y="9"/>
                    <a:pt x="88" y="9"/>
                    <a:pt x="88" y="9"/>
                  </a:cubicBezTo>
                  <a:cubicBezTo>
                    <a:pt x="88" y="9"/>
                    <a:pt x="95" y="8"/>
                    <a:pt x="95"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7" name="Freeform 127"/>
            <p:cNvSpPr>
              <a:spLocks/>
            </p:cNvSpPr>
            <p:nvPr/>
          </p:nvSpPr>
          <p:spPr bwMode="auto">
            <a:xfrm>
              <a:off x="4600575" y="3467100"/>
              <a:ext cx="119063" cy="160338"/>
            </a:xfrm>
            <a:custGeom>
              <a:avLst/>
              <a:gdLst>
                <a:gd name="T0" fmla="*/ 87 w 97"/>
                <a:gd name="T1" fmla="*/ 93 h 131"/>
                <a:gd name="T2" fmla="*/ 62 w 97"/>
                <a:gd name="T3" fmla="*/ 63 h 131"/>
                <a:gd name="T4" fmla="*/ 62 w 97"/>
                <a:gd name="T5" fmla="*/ 0 h 131"/>
                <a:gd name="T6" fmla="*/ 58 w 97"/>
                <a:gd name="T7" fmla="*/ 0 h 131"/>
                <a:gd name="T8" fmla="*/ 42 w 97"/>
                <a:gd name="T9" fmla="*/ 63 h 131"/>
                <a:gd name="T10" fmla="*/ 67 w 97"/>
                <a:gd name="T11" fmla="*/ 93 h 131"/>
                <a:gd name="T12" fmla="*/ 75 w 97"/>
                <a:gd name="T13" fmla="*/ 106 h 131"/>
                <a:gd name="T14" fmla="*/ 75 w 97"/>
                <a:gd name="T15" fmla="*/ 122 h 131"/>
                <a:gd name="T16" fmla="*/ 68 w 97"/>
                <a:gd name="T17" fmla="*/ 131 h 131"/>
                <a:gd name="T18" fmla="*/ 0 w 97"/>
                <a:gd name="T19" fmla="*/ 131 h 131"/>
                <a:gd name="T20" fmla="*/ 0 w 97"/>
                <a:gd name="T21" fmla="*/ 131 h 131"/>
                <a:gd name="T22" fmla="*/ 88 w 97"/>
                <a:gd name="T23" fmla="*/ 131 h 131"/>
                <a:gd name="T24" fmla="*/ 95 w 97"/>
                <a:gd name="T25" fmla="*/ 122 h 131"/>
                <a:gd name="T26" fmla="*/ 95 w 97"/>
                <a:gd name="T27" fmla="*/ 106 h 131"/>
                <a:gd name="T28" fmla="*/ 87 w 97"/>
                <a:gd name="T29" fmla="*/ 9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131">
                  <a:moveTo>
                    <a:pt x="87" y="93"/>
                  </a:moveTo>
                  <a:cubicBezTo>
                    <a:pt x="79" y="89"/>
                    <a:pt x="64" y="71"/>
                    <a:pt x="62" y="63"/>
                  </a:cubicBezTo>
                  <a:cubicBezTo>
                    <a:pt x="62" y="0"/>
                    <a:pt x="62" y="0"/>
                    <a:pt x="62" y="0"/>
                  </a:cubicBezTo>
                  <a:cubicBezTo>
                    <a:pt x="58" y="0"/>
                    <a:pt x="58" y="0"/>
                    <a:pt x="58" y="0"/>
                  </a:cubicBezTo>
                  <a:cubicBezTo>
                    <a:pt x="42" y="63"/>
                    <a:pt x="42" y="63"/>
                    <a:pt x="42" y="63"/>
                  </a:cubicBezTo>
                  <a:cubicBezTo>
                    <a:pt x="44" y="71"/>
                    <a:pt x="59" y="89"/>
                    <a:pt x="67" y="93"/>
                  </a:cubicBezTo>
                  <a:cubicBezTo>
                    <a:pt x="77" y="99"/>
                    <a:pt x="75" y="106"/>
                    <a:pt x="75" y="106"/>
                  </a:cubicBezTo>
                  <a:cubicBezTo>
                    <a:pt x="75" y="106"/>
                    <a:pt x="75" y="115"/>
                    <a:pt x="75" y="122"/>
                  </a:cubicBezTo>
                  <a:cubicBezTo>
                    <a:pt x="75" y="130"/>
                    <a:pt x="68" y="131"/>
                    <a:pt x="68" y="131"/>
                  </a:cubicBezTo>
                  <a:cubicBezTo>
                    <a:pt x="0" y="131"/>
                    <a:pt x="0" y="131"/>
                    <a:pt x="0" y="131"/>
                  </a:cubicBezTo>
                  <a:cubicBezTo>
                    <a:pt x="0" y="131"/>
                    <a:pt x="0" y="131"/>
                    <a:pt x="0" y="131"/>
                  </a:cubicBezTo>
                  <a:cubicBezTo>
                    <a:pt x="88" y="131"/>
                    <a:pt x="88" y="131"/>
                    <a:pt x="88" y="131"/>
                  </a:cubicBezTo>
                  <a:cubicBezTo>
                    <a:pt x="88" y="131"/>
                    <a:pt x="95" y="130"/>
                    <a:pt x="95" y="122"/>
                  </a:cubicBezTo>
                  <a:cubicBezTo>
                    <a:pt x="95" y="115"/>
                    <a:pt x="95" y="106"/>
                    <a:pt x="95" y="106"/>
                  </a:cubicBezTo>
                  <a:cubicBezTo>
                    <a:pt x="95" y="106"/>
                    <a:pt x="97" y="99"/>
                    <a:pt x="87" y="93"/>
                  </a:cubicBezTo>
                  <a:close/>
                </a:path>
              </a:pathLst>
            </a:custGeom>
            <a:solidFill>
              <a:srgbClr val="4A4A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8" name="Freeform 128"/>
            <p:cNvSpPr>
              <a:spLocks/>
            </p:cNvSpPr>
            <p:nvPr/>
          </p:nvSpPr>
          <p:spPr bwMode="auto">
            <a:xfrm>
              <a:off x="4486275" y="2447925"/>
              <a:ext cx="131763" cy="106363"/>
            </a:xfrm>
            <a:custGeom>
              <a:avLst/>
              <a:gdLst>
                <a:gd name="T0" fmla="*/ 0 w 108"/>
                <a:gd name="T1" fmla="*/ 56 h 88"/>
                <a:gd name="T2" fmla="*/ 7 w 108"/>
                <a:gd name="T3" fmla="*/ 49 h 88"/>
                <a:gd name="T4" fmla="*/ 7 w 108"/>
                <a:gd name="T5" fmla="*/ 0 h 88"/>
                <a:gd name="T6" fmla="*/ 101 w 108"/>
                <a:gd name="T7" fmla="*/ 0 h 88"/>
                <a:gd name="T8" fmla="*/ 101 w 108"/>
                <a:gd name="T9" fmla="*/ 49 h 88"/>
                <a:gd name="T10" fmla="*/ 108 w 108"/>
                <a:gd name="T11" fmla="*/ 56 h 88"/>
                <a:gd name="T12" fmla="*/ 70 w 108"/>
                <a:gd name="T13" fmla="*/ 83 h 88"/>
                <a:gd name="T14" fmla="*/ 54 w 108"/>
                <a:gd name="T15" fmla="*/ 88 h 88"/>
                <a:gd name="T16" fmla="*/ 38 w 108"/>
                <a:gd name="T17" fmla="*/ 83 h 88"/>
                <a:gd name="T18" fmla="*/ 0 w 108"/>
                <a:gd name="T19" fmla="*/ 5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88">
                  <a:moveTo>
                    <a:pt x="0" y="56"/>
                  </a:moveTo>
                  <a:cubicBezTo>
                    <a:pt x="4" y="56"/>
                    <a:pt x="7" y="53"/>
                    <a:pt x="7" y="49"/>
                  </a:cubicBezTo>
                  <a:cubicBezTo>
                    <a:pt x="7" y="0"/>
                    <a:pt x="7" y="0"/>
                    <a:pt x="7" y="0"/>
                  </a:cubicBezTo>
                  <a:cubicBezTo>
                    <a:pt x="101" y="0"/>
                    <a:pt x="101" y="0"/>
                    <a:pt x="101" y="0"/>
                  </a:cubicBezTo>
                  <a:cubicBezTo>
                    <a:pt x="101" y="49"/>
                    <a:pt x="101" y="49"/>
                    <a:pt x="101" y="49"/>
                  </a:cubicBezTo>
                  <a:cubicBezTo>
                    <a:pt x="101" y="53"/>
                    <a:pt x="104" y="56"/>
                    <a:pt x="108" y="56"/>
                  </a:cubicBezTo>
                  <a:cubicBezTo>
                    <a:pt x="70" y="83"/>
                    <a:pt x="70" y="83"/>
                    <a:pt x="70" y="83"/>
                  </a:cubicBezTo>
                  <a:cubicBezTo>
                    <a:pt x="66" y="86"/>
                    <a:pt x="60" y="88"/>
                    <a:pt x="54" y="88"/>
                  </a:cubicBezTo>
                  <a:cubicBezTo>
                    <a:pt x="48" y="88"/>
                    <a:pt x="43" y="86"/>
                    <a:pt x="38" y="83"/>
                  </a:cubicBezTo>
                  <a:lnTo>
                    <a:pt x="0" y="56"/>
                  </a:lnTo>
                  <a:close/>
                </a:path>
              </a:pathLst>
            </a:custGeom>
            <a:solidFill>
              <a:srgbClr val="D0B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9" name="Freeform 129"/>
            <p:cNvSpPr>
              <a:spLocks/>
            </p:cNvSpPr>
            <p:nvPr/>
          </p:nvSpPr>
          <p:spPr bwMode="auto">
            <a:xfrm>
              <a:off x="4508500" y="2454275"/>
              <a:ext cx="109538" cy="93663"/>
            </a:xfrm>
            <a:custGeom>
              <a:avLst/>
              <a:gdLst>
                <a:gd name="T0" fmla="*/ 0 w 89"/>
                <a:gd name="T1" fmla="*/ 2 h 77"/>
                <a:gd name="T2" fmla="*/ 52 w 89"/>
                <a:gd name="T3" fmla="*/ 77 h 77"/>
                <a:gd name="T4" fmla="*/ 89 w 89"/>
                <a:gd name="T5" fmla="*/ 51 h 77"/>
                <a:gd name="T6" fmla="*/ 82 w 89"/>
                <a:gd name="T7" fmla="*/ 44 h 77"/>
                <a:gd name="T8" fmla="*/ 82 w 89"/>
                <a:gd name="T9" fmla="*/ 0 h 77"/>
                <a:gd name="T10" fmla="*/ 0 w 89"/>
                <a:gd name="T11" fmla="*/ 2 h 77"/>
              </a:gdLst>
              <a:ahLst/>
              <a:cxnLst>
                <a:cxn ang="0">
                  <a:pos x="T0" y="T1"/>
                </a:cxn>
                <a:cxn ang="0">
                  <a:pos x="T2" y="T3"/>
                </a:cxn>
                <a:cxn ang="0">
                  <a:pos x="T4" y="T5"/>
                </a:cxn>
                <a:cxn ang="0">
                  <a:pos x="T6" y="T7"/>
                </a:cxn>
                <a:cxn ang="0">
                  <a:pos x="T8" y="T9"/>
                </a:cxn>
                <a:cxn ang="0">
                  <a:pos x="T10" y="T11"/>
                </a:cxn>
              </a:cxnLst>
              <a:rect l="0" t="0" r="r" b="b"/>
              <a:pathLst>
                <a:path w="89" h="77">
                  <a:moveTo>
                    <a:pt x="0" y="2"/>
                  </a:moveTo>
                  <a:cubicBezTo>
                    <a:pt x="52" y="77"/>
                    <a:pt x="52" y="77"/>
                    <a:pt x="52" y="77"/>
                  </a:cubicBezTo>
                  <a:cubicBezTo>
                    <a:pt x="89" y="51"/>
                    <a:pt x="89" y="51"/>
                    <a:pt x="89" y="51"/>
                  </a:cubicBezTo>
                  <a:cubicBezTo>
                    <a:pt x="85" y="51"/>
                    <a:pt x="82" y="48"/>
                    <a:pt x="82" y="44"/>
                  </a:cubicBezTo>
                  <a:cubicBezTo>
                    <a:pt x="82" y="0"/>
                    <a:pt x="82" y="0"/>
                    <a:pt x="82" y="0"/>
                  </a:cubicBezTo>
                  <a:lnTo>
                    <a:pt x="0" y="2"/>
                  </a:lnTo>
                  <a:close/>
                </a:path>
              </a:pathLst>
            </a:custGeom>
            <a:solidFill>
              <a:srgbClr val="A38C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0" name="Oval 130"/>
            <p:cNvSpPr>
              <a:spLocks noChangeArrowheads="1"/>
            </p:cNvSpPr>
            <p:nvPr/>
          </p:nvSpPr>
          <p:spPr bwMode="auto">
            <a:xfrm>
              <a:off x="4421188" y="2352675"/>
              <a:ext cx="47625" cy="49213"/>
            </a:xfrm>
            <a:prstGeom prst="ellipse">
              <a:avLst/>
            </a:prstGeom>
            <a:solidFill>
              <a:srgbClr val="D0B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1" name="Oval 131"/>
            <p:cNvSpPr>
              <a:spLocks noChangeArrowheads="1"/>
            </p:cNvSpPr>
            <p:nvPr/>
          </p:nvSpPr>
          <p:spPr bwMode="auto">
            <a:xfrm>
              <a:off x="4635500" y="2352675"/>
              <a:ext cx="47625" cy="49213"/>
            </a:xfrm>
            <a:prstGeom prst="ellipse">
              <a:avLst/>
            </a:prstGeom>
            <a:solidFill>
              <a:srgbClr val="D0B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2" name="Freeform 132"/>
            <p:cNvSpPr>
              <a:spLocks/>
            </p:cNvSpPr>
            <p:nvPr/>
          </p:nvSpPr>
          <p:spPr bwMode="auto">
            <a:xfrm>
              <a:off x="4445000" y="2247900"/>
              <a:ext cx="214313" cy="265113"/>
            </a:xfrm>
            <a:custGeom>
              <a:avLst/>
              <a:gdLst>
                <a:gd name="T0" fmla="*/ 87 w 175"/>
                <a:gd name="T1" fmla="*/ 0 h 218"/>
                <a:gd name="T2" fmla="*/ 0 w 175"/>
                <a:gd name="T3" fmla="*/ 70 h 218"/>
                <a:gd name="T4" fmla="*/ 0 w 175"/>
                <a:gd name="T5" fmla="*/ 144 h 218"/>
                <a:gd name="T6" fmla="*/ 9 w 175"/>
                <a:gd name="T7" fmla="*/ 169 h 218"/>
                <a:gd name="T8" fmla="*/ 51 w 175"/>
                <a:gd name="T9" fmla="*/ 210 h 218"/>
                <a:gd name="T10" fmla="*/ 68 w 175"/>
                <a:gd name="T11" fmla="*/ 218 h 218"/>
                <a:gd name="T12" fmla="*/ 107 w 175"/>
                <a:gd name="T13" fmla="*/ 218 h 218"/>
                <a:gd name="T14" fmla="*/ 123 w 175"/>
                <a:gd name="T15" fmla="*/ 210 h 218"/>
                <a:gd name="T16" fmla="*/ 165 w 175"/>
                <a:gd name="T17" fmla="*/ 169 h 218"/>
                <a:gd name="T18" fmla="*/ 175 w 175"/>
                <a:gd name="T19" fmla="*/ 144 h 218"/>
                <a:gd name="T20" fmla="*/ 175 w 175"/>
                <a:gd name="T21" fmla="*/ 70 h 218"/>
                <a:gd name="T22" fmla="*/ 87 w 175"/>
                <a:gd name="T23"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5" h="218">
                  <a:moveTo>
                    <a:pt x="87" y="0"/>
                  </a:moveTo>
                  <a:cubicBezTo>
                    <a:pt x="39" y="0"/>
                    <a:pt x="0" y="22"/>
                    <a:pt x="0" y="70"/>
                  </a:cubicBezTo>
                  <a:cubicBezTo>
                    <a:pt x="0" y="144"/>
                    <a:pt x="0" y="144"/>
                    <a:pt x="0" y="144"/>
                  </a:cubicBezTo>
                  <a:cubicBezTo>
                    <a:pt x="0" y="153"/>
                    <a:pt x="3" y="162"/>
                    <a:pt x="9" y="169"/>
                  </a:cubicBezTo>
                  <a:cubicBezTo>
                    <a:pt x="51" y="210"/>
                    <a:pt x="51" y="210"/>
                    <a:pt x="51" y="210"/>
                  </a:cubicBezTo>
                  <a:cubicBezTo>
                    <a:pt x="55" y="215"/>
                    <a:pt x="61" y="218"/>
                    <a:pt x="68" y="218"/>
                  </a:cubicBezTo>
                  <a:cubicBezTo>
                    <a:pt x="107" y="218"/>
                    <a:pt x="107" y="218"/>
                    <a:pt x="107" y="218"/>
                  </a:cubicBezTo>
                  <a:cubicBezTo>
                    <a:pt x="113" y="218"/>
                    <a:pt x="119" y="215"/>
                    <a:pt x="123" y="210"/>
                  </a:cubicBezTo>
                  <a:cubicBezTo>
                    <a:pt x="165" y="169"/>
                    <a:pt x="165" y="169"/>
                    <a:pt x="165" y="169"/>
                  </a:cubicBezTo>
                  <a:cubicBezTo>
                    <a:pt x="171" y="162"/>
                    <a:pt x="175" y="153"/>
                    <a:pt x="175" y="144"/>
                  </a:cubicBezTo>
                  <a:cubicBezTo>
                    <a:pt x="175" y="70"/>
                    <a:pt x="175" y="70"/>
                    <a:pt x="175" y="70"/>
                  </a:cubicBezTo>
                  <a:cubicBezTo>
                    <a:pt x="175" y="22"/>
                    <a:pt x="135" y="0"/>
                    <a:pt x="87" y="0"/>
                  </a:cubicBezTo>
                </a:path>
              </a:pathLst>
            </a:custGeom>
            <a:solidFill>
              <a:srgbClr val="D0B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3" name="Freeform 133"/>
            <p:cNvSpPr>
              <a:spLocks/>
            </p:cNvSpPr>
            <p:nvPr/>
          </p:nvSpPr>
          <p:spPr bwMode="auto">
            <a:xfrm>
              <a:off x="4529138" y="2335213"/>
              <a:ext cx="128588" cy="177800"/>
            </a:xfrm>
            <a:custGeom>
              <a:avLst/>
              <a:gdLst>
                <a:gd name="T0" fmla="*/ 37 w 105"/>
                <a:gd name="T1" fmla="*/ 27 h 146"/>
                <a:gd name="T2" fmla="*/ 23 w 105"/>
                <a:gd name="T3" fmla="*/ 43 h 146"/>
                <a:gd name="T4" fmla="*/ 26 w 105"/>
                <a:gd name="T5" fmla="*/ 69 h 146"/>
                <a:gd name="T6" fmla="*/ 33 w 105"/>
                <a:gd name="T7" fmla="*/ 84 h 146"/>
                <a:gd name="T8" fmla="*/ 0 w 105"/>
                <a:gd name="T9" fmla="*/ 84 h 146"/>
                <a:gd name="T10" fmla="*/ 18 w 105"/>
                <a:gd name="T11" fmla="*/ 99 h 146"/>
                <a:gd name="T12" fmla="*/ 29 w 105"/>
                <a:gd name="T13" fmla="*/ 126 h 146"/>
                <a:gd name="T14" fmla="*/ 18 w 105"/>
                <a:gd name="T15" fmla="*/ 124 h 146"/>
                <a:gd name="T16" fmla="*/ 0 w 105"/>
                <a:gd name="T17" fmla="*/ 134 h 146"/>
                <a:gd name="T18" fmla="*/ 32 w 105"/>
                <a:gd name="T19" fmla="*/ 134 h 146"/>
                <a:gd name="T20" fmla="*/ 37 w 105"/>
                <a:gd name="T21" fmla="*/ 146 h 146"/>
                <a:gd name="T22" fmla="*/ 54 w 105"/>
                <a:gd name="T23" fmla="*/ 139 h 146"/>
                <a:gd name="T24" fmla="*/ 96 w 105"/>
                <a:gd name="T25" fmla="*/ 97 h 146"/>
                <a:gd name="T26" fmla="*/ 105 w 105"/>
                <a:gd name="T27" fmla="*/ 72 h 146"/>
                <a:gd name="T28" fmla="*/ 105 w 105"/>
                <a:gd name="T29" fmla="*/ 0 h 146"/>
                <a:gd name="T30" fmla="*/ 37 w 105"/>
                <a:gd name="T31" fmla="*/ 27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5" h="146">
                  <a:moveTo>
                    <a:pt x="37" y="27"/>
                  </a:moveTo>
                  <a:cubicBezTo>
                    <a:pt x="29" y="28"/>
                    <a:pt x="22" y="35"/>
                    <a:pt x="23" y="43"/>
                  </a:cubicBezTo>
                  <a:cubicBezTo>
                    <a:pt x="26" y="69"/>
                    <a:pt x="26" y="69"/>
                    <a:pt x="26" y="69"/>
                  </a:cubicBezTo>
                  <a:cubicBezTo>
                    <a:pt x="36" y="73"/>
                    <a:pt x="33" y="84"/>
                    <a:pt x="33" y="84"/>
                  </a:cubicBezTo>
                  <a:cubicBezTo>
                    <a:pt x="0" y="84"/>
                    <a:pt x="0" y="84"/>
                    <a:pt x="0" y="84"/>
                  </a:cubicBezTo>
                  <a:cubicBezTo>
                    <a:pt x="18" y="99"/>
                    <a:pt x="18" y="99"/>
                    <a:pt x="18" y="99"/>
                  </a:cubicBezTo>
                  <a:cubicBezTo>
                    <a:pt x="29" y="126"/>
                    <a:pt x="29" y="126"/>
                    <a:pt x="29" y="126"/>
                  </a:cubicBezTo>
                  <a:cubicBezTo>
                    <a:pt x="26" y="125"/>
                    <a:pt x="22" y="124"/>
                    <a:pt x="18" y="124"/>
                  </a:cubicBezTo>
                  <a:cubicBezTo>
                    <a:pt x="9" y="124"/>
                    <a:pt x="2" y="128"/>
                    <a:pt x="0" y="134"/>
                  </a:cubicBezTo>
                  <a:cubicBezTo>
                    <a:pt x="32" y="134"/>
                    <a:pt x="32" y="134"/>
                    <a:pt x="32" y="134"/>
                  </a:cubicBezTo>
                  <a:cubicBezTo>
                    <a:pt x="37" y="146"/>
                    <a:pt x="37" y="146"/>
                    <a:pt x="37" y="146"/>
                  </a:cubicBezTo>
                  <a:cubicBezTo>
                    <a:pt x="45" y="146"/>
                    <a:pt x="51" y="142"/>
                    <a:pt x="54" y="139"/>
                  </a:cubicBezTo>
                  <a:cubicBezTo>
                    <a:pt x="96" y="97"/>
                    <a:pt x="96" y="97"/>
                    <a:pt x="96" y="97"/>
                  </a:cubicBezTo>
                  <a:cubicBezTo>
                    <a:pt x="102" y="91"/>
                    <a:pt x="105" y="82"/>
                    <a:pt x="105" y="72"/>
                  </a:cubicBezTo>
                  <a:cubicBezTo>
                    <a:pt x="105" y="0"/>
                    <a:pt x="105" y="0"/>
                    <a:pt x="105" y="0"/>
                  </a:cubicBezTo>
                  <a:lnTo>
                    <a:pt x="37" y="27"/>
                  </a:lnTo>
                  <a:close/>
                </a:path>
              </a:pathLst>
            </a:custGeom>
            <a:solidFill>
              <a:srgbClr val="B89E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4" name="Freeform 134"/>
            <p:cNvSpPr>
              <a:spLocks/>
            </p:cNvSpPr>
            <p:nvPr/>
          </p:nvSpPr>
          <p:spPr bwMode="auto">
            <a:xfrm>
              <a:off x="4522788" y="2466975"/>
              <a:ext cx="58738" cy="9525"/>
            </a:xfrm>
            <a:custGeom>
              <a:avLst/>
              <a:gdLst>
                <a:gd name="T0" fmla="*/ 23 w 48"/>
                <a:gd name="T1" fmla="*/ 8 h 8"/>
                <a:gd name="T2" fmla="*/ 1 w 48"/>
                <a:gd name="T3" fmla="*/ 4 h 8"/>
                <a:gd name="T4" fmla="*/ 1 w 48"/>
                <a:gd name="T5" fmla="*/ 1 h 8"/>
                <a:gd name="T6" fmla="*/ 4 w 48"/>
                <a:gd name="T7" fmla="*/ 1 h 8"/>
                <a:gd name="T8" fmla="*/ 23 w 48"/>
                <a:gd name="T9" fmla="*/ 3 h 8"/>
                <a:gd name="T10" fmla="*/ 44 w 48"/>
                <a:gd name="T11" fmla="*/ 0 h 8"/>
                <a:gd name="T12" fmla="*/ 48 w 48"/>
                <a:gd name="T13" fmla="*/ 1 h 8"/>
                <a:gd name="T14" fmla="*/ 46 w 48"/>
                <a:gd name="T15" fmla="*/ 5 h 8"/>
                <a:gd name="T16" fmla="*/ 23 w 48"/>
                <a:gd name="T1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8">
                  <a:moveTo>
                    <a:pt x="23" y="8"/>
                  </a:moveTo>
                  <a:cubicBezTo>
                    <a:pt x="7" y="8"/>
                    <a:pt x="2" y="5"/>
                    <a:pt x="1" y="4"/>
                  </a:cubicBezTo>
                  <a:cubicBezTo>
                    <a:pt x="0" y="4"/>
                    <a:pt x="0" y="2"/>
                    <a:pt x="1" y="1"/>
                  </a:cubicBezTo>
                  <a:cubicBezTo>
                    <a:pt x="2" y="0"/>
                    <a:pt x="3" y="0"/>
                    <a:pt x="4" y="1"/>
                  </a:cubicBezTo>
                  <a:cubicBezTo>
                    <a:pt x="4" y="1"/>
                    <a:pt x="9" y="3"/>
                    <a:pt x="23" y="3"/>
                  </a:cubicBezTo>
                  <a:cubicBezTo>
                    <a:pt x="38" y="3"/>
                    <a:pt x="44" y="0"/>
                    <a:pt x="44" y="0"/>
                  </a:cubicBezTo>
                  <a:cubicBezTo>
                    <a:pt x="46" y="0"/>
                    <a:pt x="47" y="0"/>
                    <a:pt x="48" y="1"/>
                  </a:cubicBezTo>
                  <a:cubicBezTo>
                    <a:pt x="48" y="3"/>
                    <a:pt x="48" y="4"/>
                    <a:pt x="46" y="5"/>
                  </a:cubicBezTo>
                  <a:cubicBezTo>
                    <a:pt x="46" y="5"/>
                    <a:pt x="39" y="8"/>
                    <a:pt x="23" y="8"/>
                  </a:cubicBezTo>
                  <a:close/>
                </a:path>
              </a:pathLst>
            </a:custGeom>
            <a:solidFill>
              <a:srgbClr val="B48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5" name="Freeform 135"/>
            <p:cNvSpPr>
              <a:spLocks/>
            </p:cNvSpPr>
            <p:nvPr/>
          </p:nvSpPr>
          <p:spPr bwMode="auto">
            <a:xfrm>
              <a:off x="4473575" y="2351088"/>
              <a:ext cx="157163" cy="61913"/>
            </a:xfrm>
            <a:custGeom>
              <a:avLst/>
              <a:gdLst>
                <a:gd name="T0" fmla="*/ 129 w 129"/>
                <a:gd name="T1" fmla="*/ 0 h 50"/>
                <a:gd name="T2" fmla="*/ 0 w 129"/>
                <a:gd name="T3" fmla="*/ 0 h 50"/>
                <a:gd name="T4" fmla="*/ 0 w 129"/>
                <a:gd name="T5" fmla="*/ 21 h 50"/>
                <a:gd name="T6" fmla="*/ 28 w 129"/>
                <a:gd name="T7" fmla="*/ 50 h 50"/>
                <a:gd name="T8" fmla="*/ 55 w 129"/>
                <a:gd name="T9" fmla="*/ 21 h 50"/>
                <a:gd name="T10" fmla="*/ 73 w 129"/>
                <a:gd name="T11" fmla="*/ 21 h 50"/>
                <a:gd name="T12" fmla="*/ 101 w 129"/>
                <a:gd name="T13" fmla="*/ 50 h 50"/>
                <a:gd name="T14" fmla="*/ 129 w 129"/>
                <a:gd name="T15" fmla="*/ 20 h 50"/>
                <a:gd name="T16" fmla="*/ 129 w 129"/>
                <a:gd name="T17" fmla="*/ 20 h 50"/>
                <a:gd name="T18" fmla="*/ 129 w 12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50">
                  <a:moveTo>
                    <a:pt x="129" y="0"/>
                  </a:moveTo>
                  <a:cubicBezTo>
                    <a:pt x="0" y="0"/>
                    <a:pt x="0" y="0"/>
                    <a:pt x="0" y="0"/>
                  </a:cubicBezTo>
                  <a:cubicBezTo>
                    <a:pt x="0" y="21"/>
                    <a:pt x="0" y="21"/>
                    <a:pt x="0" y="21"/>
                  </a:cubicBezTo>
                  <a:cubicBezTo>
                    <a:pt x="0" y="37"/>
                    <a:pt x="12" y="50"/>
                    <a:pt x="28" y="50"/>
                  </a:cubicBezTo>
                  <a:cubicBezTo>
                    <a:pt x="43" y="50"/>
                    <a:pt x="55" y="37"/>
                    <a:pt x="55" y="21"/>
                  </a:cubicBezTo>
                  <a:cubicBezTo>
                    <a:pt x="73" y="21"/>
                    <a:pt x="73" y="21"/>
                    <a:pt x="73" y="21"/>
                  </a:cubicBezTo>
                  <a:cubicBezTo>
                    <a:pt x="73" y="37"/>
                    <a:pt x="85" y="50"/>
                    <a:pt x="101" y="50"/>
                  </a:cubicBezTo>
                  <a:cubicBezTo>
                    <a:pt x="116" y="50"/>
                    <a:pt x="129" y="37"/>
                    <a:pt x="129" y="20"/>
                  </a:cubicBezTo>
                  <a:cubicBezTo>
                    <a:pt x="129" y="20"/>
                    <a:pt x="129" y="20"/>
                    <a:pt x="129" y="20"/>
                  </a:cubicBezTo>
                  <a:lnTo>
                    <a:pt x="1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6" name="Freeform 136"/>
            <p:cNvSpPr>
              <a:spLocks/>
            </p:cNvSpPr>
            <p:nvPr/>
          </p:nvSpPr>
          <p:spPr bwMode="auto">
            <a:xfrm>
              <a:off x="4438650" y="2309813"/>
              <a:ext cx="19050" cy="90488"/>
            </a:xfrm>
            <a:custGeom>
              <a:avLst/>
              <a:gdLst>
                <a:gd name="T0" fmla="*/ 0 w 15"/>
                <a:gd name="T1" fmla="*/ 0 h 74"/>
                <a:gd name="T2" fmla="*/ 0 w 15"/>
                <a:gd name="T3" fmla="*/ 66 h 74"/>
                <a:gd name="T4" fmla="*/ 0 w 15"/>
                <a:gd name="T5" fmla="*/ 67 h 74"/>
                <a:gd name="T6" fmla="*/ 7 w 15"/>
                <a:gd name="T7" fmla="*/ 74 h 74"/>
                <a:gd name="T8" fmla="*/ 15 w 15"/>
                <a:gd name="T9" fmla="*/ 67 h 74"/>
                <a:gd name="T10" fmla="*/ 15 w 15"/>
                <a:gd name="T11" fmla="*/ 0 h 74"/>
                <a:gd name="T12" fmla="*/ 0 w 15"/>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15" h="74">
                  <a:moveTo>
                    <a:pt x="0" y="0"/>
                  </a:moveTo>
                  <a:cubicBezTo>
                    <a:pt x="0" y="66"/>
                    <a:pt x="0" y="66"/>
                    <a:pt x="0" y="66"/>
                  </a:cubicBezTo>
                  <a:cubicBezTo>
                    <a:pt x="0" y="67"/>
                    <a:pt x="0" y="67"/>
                    <a:pt x="0" y="67"/>
                  </a:cubicBezTo>
                  <a:cubicBezTo>
                    <a:pt x="0" y="71"/>
                    <a:pt x="3" y="74"/>
                    <a:pt x="7" y="74"/>
                  </a:cubicBezTo>
                  <a:cubicBezTo>
                    <a:pt x="12" y="74"/>
                    <a:pt x="15" y="71"/>
                    <a:pt x="15" y="67"/>
                  </a:cubicBezTo>
                  <a:cubicBezTo>
                    <a:pt x="15" y="0"/>
                    <a:pt x="15" y="0"/>
                    <a:pt x="15" y="0"/>
                  </a:cubicBezTo>
                  <a:cubicBezTo>
                    <a:pt x="0" y="0"/>
                    <a:pt x="0" y="0"/>
                    <a:pt x="0" y="0"/>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7" name="Freeform 137"/>
            <p:cNvSpPr>
              <a:spLocks/>
            </p:cNvSpPr>
            <p:nvPr/>
          </p:nvSpPr>
          <p:spPr bwMode="auto">
            <a:xfrm>
              <a:off x="4646613" y="2309813"/>
              <a:ext cx="17463" cy="90488"/>
            </a:xfrm>
            <a:custGeom>
              <a:avLst/>
              <a:gdLst>
                <a:gd name="T0" fmla="*/ 0 w 15"/>
                <a:gd name="T1" fmla="*/ 0 h 74"/>
                <a:gd name="T2" fmla="*/ 0 w 15"/>
                <a:gd name="T3" fmla="*/ 66 h 74"/>
                <a:gd name="T4" fmla="*/ 0 w 15"/>
                <a:gd name="T5" fmla="*/ 67 h 74"/>
                <a:gd name="T6" fmla="*/ 8 w 15"/>
                <a:gd name="T7" fmla="*/ 74 h 74"/>
                <a:gd name="T8" fmla="*/ 15 w 15"/>
                <a:gd name="T9" fmla="*/ 67 h 74"/>
                <a:gd name="T10" fmla="*/ 15 w 15"/>
                <a:gd name="T11" fmla="*/ 0 h 74"/>
                <a:gd name="T12" fmla="*/ 0 w 15"/>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15" h="74">
                  <a:moveTo>
                    <a:pt x="0" y="0"/>
                  </a:moveTo>
                  <a:cubicBezTo>
                    <a:pt x="0" y="66"/>
                    <a:pt x="0" y="66"/>
                    <a:pt x="0" y="66"/>
                  </a:cubicBezTo>
                  <a:cubicBezTo>
                    <a:pt x="0" y="67"/>
                    <a:pt x="0" y="67"/>
                    <a:pt x="0" y="67"/>
                  </a:cubicBezTo>
                  <a:cubicBezTo>
                    <a:pt x="0" y="71"/>
                    <a:pt x="3" y="74"/>
                    <a:pt x="8" y="74"/>
                  </a:cubicBezTo>
                  <a:cubicBezTo>
                    <a:pt x="12" y="74"/>
                    <a:pt x="15" y="71"/>
                    <a:pt x="15" y="67"/>
                  </a:cubicBezTo>
                  <a:cubicBezTo>
                    <a:pt x="15" y="0"/>
                    <a:pt x="15" y="0"/>
                    <a:pt x="15" y="0"/>
                  </a:cubicBezTo>
                  <a:cubicBezTo>
                    <a:pt x="0" y="0"/>
                    <a:pt x="0" y="0"/>
                    <a:pt x="0" y="0"/>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8" name="Freeform 138"/>
            <p:cNvSpPr>
              <a:spLocks/>
            </p:cNvSpPr>
            <p:nvPr/>
          </p:nvSpPr>
          <p:spPr bwMode="auto">
            <a:xfrm>
              <a:off x="4368800" y="2211388"/>
              <a:ext cx="365125" cy="158750"/>
            </a:xfrm>
            <a:custGeom>
              <a:avLst/>
              <a:gdLst>
                <a:gd name="T0" fmla="*/ 149 w 298"/>
                <a:gd name="T1" fmla="*/ 0 h 130"/>
                <a:gd name="T2" fmla="*/ 61 w 298"/>
                <a:gd name="T3" fmla="*/ 99 h 130"/>
                <a:gd name="T4" fmla="*/ 61 w 298"/>
                <a:gd name="T5" fmla="*/ 99 h 130"/>
                <a:gd name="T6" fmla="*/ 149 w 298"/>
                <a:gd name="T7" fmla="*/ 130 h 130"/>
                <a:gd name="T8" fmla="*/ 237 w 298"/>
                <a:gd name="T9" fmla="*/ 99 h 130"/>
                <a:gd name="T10" fmla="*/ 237 w 298"/>
                <a:gd name="T11" fmla="*/ 99 h 130"/>
                <a:gd name="T12" fmla="*/ 149 w 298"/>
                <a:gd name="T13" fmla="*/ 0 h 130"/>
              </a:gdLst>
              <a:ahLst/>
              <a:cxnLst>
                <a:cxn ang="0">
                  <a:pos x="T0" y="T1"/>
                </a:cxn>
                <a:cxn ang="0">
                  <a:pos x="T2" y="T3"/>
                </a:cxn>
                <a:cxn ang="0">
                  <a:pos x="T4" y="T5"/>
                </a:cxn>
                <a:cxn ang="0">
                  <a:pos x="T6" y="T7"/>
                </a:cxn>
                <a:cxn ang="0">
                  <a:pos x="T8" y="T9"/>
                </a:cxn>
                <a:cxn ang="0">
                  <a:pos x="T10" y="T11"/>
                </a:cxn>
                <a:cxn ang="0">
                  <a:pos x="T12" y="T13"/>
                </a:cxn>
              </a:cxnLst>
              <a:rect l="0" t="0" r="r" b="b"/>
              <a:pathLst>
                <a:path w="298" h="130">
                  <a:moveTo>
                    <a:pt x="149" y="0"/>
                  </a:moveTo>
                  <a:cubicBezTo>
                    <a:pt x="0" y="0"/>
                    <a:pt x="44" y="75"/>
                    <a:pt x="61" y="99"/>
                  </a:cubicBezTo>
                  <a:cubicBezTo>
                    <a:pt x="61" y="99"/>
                    <a:pt x="61" y="99"/>
                    <a:pt x="61" y="99"/>
                  </a:cubicBezTo>
                  <a:cubicBezTo>
                    <a:pt x="61" y="109"/>
                    <a:pt x="100" y="130"/>
                    <a:pt x="149" y="130"/>
                  </a:cubicBezTo>
                  <a:cubicBezTo>
                    <a:pt x="198" y="130"/>
                    <a:pt x="237" y="108"/>
                    <a:pt x="237" y="99"/>
                  </a:cubicBezTo>
                  <a:cubicBezTo>
                    <a:pt x="237" y="99"/>
                    <a:pt x="237" y="99"/>
                    <a:pt x="237" y="99"/>
                  </a:cubicBezTo>
                  <a:cubicBezTo>
                    <a:pt x="254" y="75"/>
                    <a:pt x="298" y="0"/>
                    <a:pt x="149" y="0"/>
                  </a:cubicBezTo>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9" name="Freeform 139"/>
            <p:cNvSpPr>
              <a:spLocks/>
            </p:cNvSpPr>
            <p:nvPr/>
          </p:nvSpPr>
          <p:spPr bwMode="auto">
            <a:xfrm>
              <a:off x="4368800" y="2211388"/>
              <a:ext cx="195263" cy="158750"/>
            </a:xfrm>
            <a:custGeom>
              <a:avLst/>
              <a:gdLst>
                <a:gd name="T0" fmla="*/ 81 w 159"/>
                <a:gd name="T1" fmla="*/ 99 h 130"/>
                <a:gd name="T2" fmla="*/ 81 w 159"/>
                <a:gd name="T3" fmla="*/ 99 h 130"/>
                <a:gd name="T4" fmla="*/ 159 w 159"/>
                <a:gd name="T5" fmla="*/ 0 h 130"/>
                <a:gd name="T6" fmla="*/ 149 w 159"/>
                <a:gd name="T7" fmla="*/ 0 h 130"/>
                <a:gd name="T8" fmla="*/ 61 w 159"/>
                <a:gd name="T9" fmla="*/ 99 h 130"/>
                <a:gd name="T10" fmla="*/ 61 w 159"/>
                <a:gd name="T11" fmla="*/ 99 h 130"/>
                <a:gd name="T12" fmla="*/ 149 w 159"/>
                <a:gd name="T13" fmla="*/ 130 h 130"/>
                <a:gd name="T14" fmla="*/ 159 w 159"/>
                <a:gd name="T15" fmla="*/ 130 h 130"/>
                <a:gd name="T16" fmla="*/ 81 w 159"/>
                <a:gd name="T17" fmla="*/ 9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30">
                  <a:moveTo>
                    <a:pt x="81" y="99"/>
                  </a:moveTo>
                  <a:cubicBezTo>
                    <a:pt x="81" y="99"/>
                    <a:pt x="81" y="99"/>
                    <a:pt x="81" y="99"/>
                  </a:cubicBezTo>
                  <a:cubicBezTo>
                    <a:pt x="64" y="76"/>
                    <a:pt x="22" y="3"/>
                    <a:pt x="159" y="0"/>
                  </a:cubicBezTo>
                  <a:cubicBezTo>
                    <a:pt x="156" y="0"/>
                    <a:pt x="152" y="0"/>
                    <a:pt x="149" y="0"/>
                  </a:cubicBezTo>
                  <a:cubicBezTo>
                    <a:pt x="0" y="0"/>
                    <a:pt x="44" y="75"/>
                    <a:pt x="61" y="99"/>
                  </a:cubicBezTo>
                  <a:cubicBezTo>
                    <a:pt x="61" y="99"/>
                    <a:pt x="61" y="99"/>
                    <a:pt x="61" y="99"/>
                  </a:cubicBezTo>
                  <a:cubicBezTo>
                    <a:pt x="61" y="109"/>
                    <a:pt x="100" y="130"/>
                    <a:pt x="149" y="130"/>
                  </a:cubicBezTo>
                  <a:cubicBezTo>
                    <a:pt x="152" y="130"/>
                    <a:pt x="156" y="130"/>
                    <a:pt x="159" y="130"/>
                  </a:cubicBezTo>
                  <a:cubicBezTo>
                    <a:pt x="115" y="127"/>
                    <a:pt x="81" y="108"/>
                    <a:pt x="81" y="99"/>
                  </a:cubicBezTo>
                </a:path>
              </a:pathLst>
            </a:custGeom>
            <a:solidFill>
              <a:srgbClr val="003D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0" name="Freeform 140"/>
            <p:cNvSpPr>
              <a:spLocks/>
            </p:cNvSpPr>
            <p:nvPr/>
          </p:nvSpPr>
          <p:spPr bwMode="auto">
            <a:xfrm>
              <a:off x="4540250" y="2211388"/>
              <a:ext cx="193675" cy="158750"/>
            </a:xfrm>
            <a:custGeom>
              <a:avLst/>
              <a:gdLst>
                <a:gd name="T0" fmla="*/ 78 w 159"/>
                <a:gd name="T1" fmla="*/ 99 h 130"/>
                <a:gd name="T2" fmla="*/ 78 w 159"/>
                <a:gd name="T3" fmla="*/ 99 h 130"/>
                <a:gd name="T4" fmla="*/ 0 w 159"/>
                <a:gd name="T5" fmla="*/ 0 h 130"/>
                <a:gd name="T6" fmla="*/ 10 w 159"/>
                <a:gd name="T7" fmla="*/ 0 h 130"/>
                <a:gd name="T8" fmla="*/ 98 w 159"/>
                <a:gd name="T9" fmla="*/ 99 h 130"/>
                <a:gd name="T10" fmla="*/ 98 w 159"/>
                <a:gd name="T11" fmla="*/ 99 h 130"/>
                <a:gd name="T12" fmla="*/ 10 w 159"/>
                <a:gd name="T13" fmla="*/ 130 h 130"/>
                <a:gd name="T14" fmla="*/ 0 w 159"/>
                <a:gd name="T15" fmla="*/ 130 h 130"/>
                <a:gd name="T16" fmla="*/ 78 w 159"/>
                <a:gd name="T17" fmla="*/ 9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30">
                  <a:moveTo>
                    <a:pt x="78" y="99"/>
                  </a:moveTo>
                  <a:cubicBezTo>
                    <a:pt x="78" y="99"/>
                    <a:pt x="78" y="99"/>
                    <a:pt x="78" y="99"/>
                  </a:cubicBezTo>
                  <a:cubicBezTo>
                    <a:pt x="95" y="76"/>
                    <a:pt x="137" y="3"/>
                    <a:pt x="0" y="0"/>
                  </a:cubicBezTo>
                  <a:cubicBezTo>
                    <a:pt x="3" y="0"/>
                    <a:pt x="7" y="0"/>
                    <a:pt x="10" y="0"/>
                  </a:cubicBezTo>
                  <a:cubicBezTo>
                    <a:pt x="159" y="0"/>
                    <a:pt x="115" y="75"/>
                    <a:pt x="98" y="99"/>
                  </a:cubicBezTo>
                  <a:cubicBezTo>
                    <a:pt x="98" y="99"/>
                    <a:pt x="98" y="99"/>
                    <a:pt x="98" y="99"/>
                  </a:cubicBezTo>
                  <a:cubicBezTo>
                    <a:pt x="98" y="109"/>
                    <a:pt x="59" y="130"/>
                    <a:pt x="10" y="130"/>
                  </a:cubicBezTo>
                  <a:cubicBezTo>
                    <a:pt x="7" y="130"/>
                    <a:pt x="3" y="130"/>
                    <a:pt x="0" y="130"/>
                  </a:cubicBezTo>
                  <a:cubicBezTo>
                    <a:pt x="44" y="127"/>
                    <a:pt x="78" y="108"/>
                    <a:pt x="78" y="99"/>
                  </a:cubicBezTo>
                </a:path>
              </a:pathLst>
            </a:custGeom>
            <a:solidFill>
              <a:srgbClr val="40787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1" name="Freeform 141"/>
            <p:cNvSpPr>
              <a:spLocks/>
            </p:cNvSpPr>
            <p:nvPr/>
          </p:nvSpPr>
          <p:spPr bwMode="auto">
            <a:xfrm>
              <a:off x="4433888" y="2311400"/>
              <a:ext cx="234950" cy="23813"/>
            </a:xfrm>
            <a:custGeom>
              <a:avLst/>
              <a:gdLst>
                <a:gd name="T0" fmla="*/ 192 w 192"/>
                <a:gd name="T1" fmla="*/ 4 h 20"/>
                <a:gd name="T2" fmla="*/ 188 w 192"/>
                <a:gd name="T3" fmla="*/ 0 h 20"/>
                <a:gd name="T4" fmla="*/ 4 w 192"/>
                <a:gd name="T5" fmla="*/ 0 h 20"/>
                <a:gd name="T6" fmla="*/ 0 w 192"/>
                <a:gd name="T7" fmla="*/ 4 h 20"/>
                <a:gd name="T8" fmla="*/ 0 w 192"/>
                <a:gd name="T9" fmla="*/ 15 h 20"/>
                <a:gd name="T10" fmla="*/ 4 w 192"/>
                <a:gd name="T11" fmla="*/ 20 h 20"/>
                <a:gd name="T12" fmla="*/ 188 w 192"/>
                <a:gd name="T13" fmla="*/ 19 h 20"/>
                <a:gd name="T14" fmla="*/ 192 w 192"/>
                <a:gd name="T15" fmla="*/ 15 h 20"/>
                <a:gd name="T16" fmla="*/ 192 w 192"/>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0">
                  <a:moveTo>
                    <a:pt x="192" y="4"/>
                  </a:moveTo>
                  <a:cubicBezTo>
                    <a:pt x="192" y="2"/>
                    <a:pt x="190" y="0"/>
                    <a:pt x="188" y="0"/>
                  </a:cubicBezTo>
                  <a:cubicBezTo>
                    <a:pt x="4" y="0"/>
                    <a:pt x="4" y="0"/>
                    <a:pt x="4" y="0"/>
                  </a:cubicBezTo>
                  <a:cubicBezTo>
                    <a:pt x="2" y="0"/>
                    <a:pt x="0" y="2"/>
                    <a:pt x="0" y="4"/>
                  </a:cubicBezTo>
                  <a:cubicBezTo>
                    <a:pt x="0" y="15"/>
                    <a:pt x="0" y="15"/>
                    <a:pt x="0" y="15"/>
                  </a:cubicBezTo>
                  <a:cubicBezTo>
                    <a:pt x="0" y="18"/>
                    <a:pt x="2" y="20"/>
                    <a:pt x="4" y="20"/>
                  </a:cubicBezTo>
                  <a:cubicBezTo>
                    <a:pt x="188" y="19"/>
                    <a:pt x="188" y="19"/>
                    <a:pt x="188" y="19"/>
                  </a:cubicBezTo>
                  <a:cubicBezTo>
                    <a:pt x="190" y="19"/>
                    <a:pt x="192" y="17"/>
                    <a:pt x="192" y="15"/>
                  </a:cubicBezTo>
                  <a:cubicBezTo>
                    <a:pt x="192" y="4"/>
                    <a:pt x="192" y="4"/>
                    <a:pt x="192" y="4"/>
                  </a:cubicBezTo>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2" name="Freeform 142"/>
            <p:cNvSpPr>
              <a:spLocks/>
            </p:cNvSpPr>
            <p:nvPr/>
          </p:nvSpPr>
          <p:spPr bwMode="auto">
            <a:xfrm>
              <a:off x="4433888" y="2316163"/>
              <a:ext cx="4763" cy="19050"/>
            </a:xfrm>
            <a:custGeom>
              <a:avLst/>
              <a:gdLst>
                <a:gd name="T0" fmla="*/ 0 w 4"/>
                <a:gd name="T1" fmla="*/ 0 h 16"/>
                <a:gd name="T2" fmla="*/ 0 w 4"/>
                <a:gd name="T3" fmla="*/ 0 h 16"/>
                <a:gd name="T4" fmla="*/ 0 w 4"/>
                <a:gd name="T5" fmla="*/ 11 h 16"/>
                <a:gd name="T6" fmla="*/ 4 w 4"/>
                <a:gd name="T7" fmla="*/ 16 h 16"/>
                <a:gd name="T8" fmla="*/ 4 w 4"/>
                <a:gd name="T9" fmla="*/ 16 h 16"/>
                <a:gd name="T10" fmla="*/ 0 w 4"/>
                <a:gd name="T11" fmla="*/ 11 h 16"/>
                <a:gd name="T12" fmla="*/ 0 w 4"/>
                <a:gd name="T13" fmla="*/ 0 h 16"/>
                <a:gd name="T14" fmla="*/ 0 w 4"/>
                <a:gd name="T15" fmla="*/ 0 h 16"/>
                <a:gd name="T16" fmla="*/ 0 w 4"/>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0" y="0"/>
                  </a:moveTo>
                  <a:cubicBezTo>
                    <a:pt x="0" y="0"/>
                    <a:pt x="0" y="0"/>
                    <a:pt x="0" y="0"/>
                  </a:cubicBezTo>
                  <a:cubicBezTo>
                    <a:pt x="0" y="11"/>
                    <a:pt x="0" y="11"/>
                    <a:pt x="0" y="11"/>
                  </a:cubicBezTo>
                  <a:cubicBezTo>
                    <a:pt x="0" y="13"/>
                    <a:pt x="1" y="15"/>
                    <a:pt x="4" y="16"/>
                  </a:cubicBezTo>
                  <a:cubicBezTo>
                    <a:pt x="4" y="16"/>
                    <a:pt x="4" y="16"/>
                    <a:pt x="4" y="16"/>
                  </a:cubicBezTo>
                  <a:cubicBezTo>
                    <a:pt x="1" y="15"/>
                    <a:pt x="0" y="13"/>
                    <a:pt x="0" y="11"/>
                  </a:cubicBezTo>
                  <a:cubicBezTo>
                    <a:pt x="0" y="0"/>
                    <a:pt x="0" y="0"/>
                    <a:pt x="0" y="0"/>
                  </a:cubicBezTo>
                  <a:cubicBezTo>
                    <a:pt x="0" y="0"/>
                    <a:pt x="0" y="0"/>
                    <a:pt x="0" y="0"/>
                  </a:cubicBezTo>
                  <a:cubicBezTo>
                    <a:pt x="0" y="0"/>
                    <a:pt x="0" y="0"/>
                    <a:pt x="0" y="0"/>
                  </a:cubicBezTo>
                </a:path>
              </a:pathLst>
            </a:custGeom>
            <a:solidFill>
              <a:srgbClr val="339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3" name="Freeform 143"/>
            <p:cNvSpPr>
              <a:spLocks/>
            </p:cNvSpPr>
            <p:nvPr/>
          </p:nvSpPr>
          <p:spPr bwMode="auto">
            <a:xfrm>
              <a:off x="4438650" y="233521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6F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4" name="Freeform 144"/>
            <p:cNvSpPr>
              <a:spLocks/>
            </p:cNvSpPr>
            <p:nvPr/>
          </p:nvSpPr>
          <p:spPr bwMode="auto">
            <a:xfrm>
              <a:off x="4433888" y="2311400"/>
              <a:ext cx="22225" cy="4763"/>
            </a:xfrm>
            <a:custGeom>
              <a:avLst/>
              <a:gdLst>
                <a:gd name="T0" fmla="*/ 18 w 18"/>
                <a:gd name="T1" fmla="*/ 0 h 4"/>
                <a:gd name="T2" fmla="*/ 4 w 18"/>
                <a:gd name="T3" fmla="*/ 0 h 4"/>
                <a:gd name="T4" fmla="*/ 0 w 18"/>
                <a:gd name="T5" fmla="*/ 4 h 4"/>
                <a:gd name="T6" fmla="*/ 0 w 18"/>
                <a:gd name="T7" fmla="*/ 4 h 4"/>
                <a:gd name="T8" fmla="*/ 4 w 18"/>
                <a:gd name="T9" fmla="*/ 0 h 4"/>
                <a:gd name="T10" fmla="*/ 18 w 18"/>
                <a:gd name="T11" fmla="*/ 0 h 4"/>
                <a:gd name="T12" fmla="*/ 18 w 18"/>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8" h="4">
                  <a:moveTo>
                    <a:pt x="18" y="0"/>
                  </a:moveTo>
                  <a:cubicBezTo>
                    <a:pt x="4" y="0"/>
                    <a:pt x="4" y="0"/>
                    <a:pt x="4" y="0"/>
                  </a:cubicBezTo>
                  <a:cubicBezTo>
                    <a:pt x="2" y="0"/>
                    <a:pt x="0" y="2"/>
                    <a:pt x="0" y="4"/>
                  </a:cubicBezTo>
                  <a:cubicBezTo>
                    <a:pt x="0" y="4"/>
                    <a:pt x="0" y="4"/>
                    <a:pt x="0" y="4"/>
                  </a:cubicBezTo>
                  <a:cubicBezTo>
                    <a:pt x="0" y="2"/>
                    <a:pt x="2" y="0"/>
                    <a:pt x="4" y="0"/>
                  </a:cubicBezTo>
                  <a:cubicBezTo>
                    <a:pt x="18" y="0"/>
                    <a:pt x="18" y="0"/>
                    <a:pt x="18" y="0"/>
                  </a:cubicBezTo>
                  <a:cubicBezTo>
                    <a:pt x="18" y="0"/>
                    <a:pt x="18" y="0"/>
                    <a:pt x="18" y="0"/>
                  </a:cubicBezTo>
                </a:path>
              </a:pathLst>
            </a:custGeom>
            <a:solidFill>
              <a:srgbClr val="336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5" name="Freeform 145"/>
            <p:cNvSpPr>
              <a:spLocks/>
            </p:cNvSpPr>
            <p:nvPr/>
          </p:nvSpPr>
          <p:spPr bwMode="auto">
            <a:xfrm>
              <a:off x="4648200" y="2311400"/>
              <a:ext cx="15875" cy="0"/>
            </a:xfrm>
            <a:custGeom>
              <a:avLst/>
              <a:gdLst>
                <a:gd name="T0" fmla="*/ 13 w 13"/>
                <a:gd name="T1" fmla="*/ 13 w 13"/>
                <a:gd name="T2" fmla="*/ 0 w 13"/>
                <a:gd name="T3" fmla="*/ 0 w 13"/>
                <a:gd name="T4" fmla="*/ 13 w 13"/>
                <a:gd name="T5" fmla="*/ 13 w 13"/>
              </a:gdLst>
              <a:ahLst/>
              <a:cxnLst>
                <a:cxn ang="0">
                  <a:pos x="T0" y="0"/>
                </a:cxn>
                <a:cxn ang="0">
                  <a:pos x="T1" y="0"/>
                </a:cxn>
                <a:cxn ang="0">
                  <a:pos x="T2" y="0"/>
                </a:cxn>
                <a:cxn ang="0">
                  <a:pos x="T3" y="0"/>
                </a:cxn>
                <a:cxn ang="0">
                  <a:pos x="T4" y="0"/>
                </a:cxn>
                <a:cxn ang="0">
                  <a:pos x="T5" y="0"/>
                </a:cxn>
              </a:cxnLst>
              <a:rect l="0" t="0" r="r" b="b"/>
              <a:pathLst>
                <a:path w="13">
                  <a:moveTo>
                    <a:pt x="13" y="0"/>
                  </a:moveTo>
                  <a:cubicBezTo>
                    <a:pt x="13" y="0"/>
                    <a:pt x="13" y="0"/>
                    <a:pt x="13" y="0"/>
                  </a:cubicBezTo>
                  <a:cubicBezTo>
                    <a:pt x="0" y="0"/>
                    <a:pt x="0" y="0"/>
                    <a:pt x="0" y="0"/>
                  </a:cubicBezTo>
                  <a:cubicBezTo>
                    <a:pt x="0" y="0"/>
                    <a:pt x="0" y="0"/>
                    <a:pt x="0" y="0"/>
                  </a:cubicBezTo>
                  <a:cubicBezTo>
                    <a:pt x="13" y="0"/>
                    <a:pt x="13" y="0"/>
                    <a:pt x="13" y="0"/>
                  </a:cubicBezTo>
                  <a:cubicBezTo>
                    <a:pt x="13" y="0"/>
                    <a:pt x="13" y="0"/>
                    <a:pt x="13" y="0"/>
                  </a:cubicBezTo>
                </a:path>
              </a:pathLst>
            </a:custGeom>
            <a:solidFill>
              <a:srgbClr val="66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6" name="Freeform 146"/>
            <p:cNvSpPr>
              <a:spLocks/>
            </p:cNvSpPr>
            <p:nvPr/>
          </p:nvSpPr>
          <p:spPr bwMode="auto">
            <a:xfrm>
              <a:off x="4433888" y="2311400"/>
              <a:ext cx="234950" cy="23813"/>
            </a:xfrm>
            <a:custGeom>
              <a:avLst/>
              <a:gdLst>
                <a:gd name="T0" fmla="*/ 188 w 192"/>
                <a:gd name="T1" fmla="*/ 0 h 20"/>
                <a:gd name="T2" fmla="*/ 175 w 192"/>
                <a:gd name="T3" fmla="*/ 0 h 20"/>
                <a:gd name="T4" fmla="*/ 18 w 192"/>
                <a:gd name="T5" fmla="*/ 0 h 20"/>
                <a:gd name="T6" fmla="*/ 4 w 192"/>
                <a:gd name="T7" fmla="*/ 0 h 20"/>
                <a:gd name="T8" fmla="*/ 0 w 192"/>
                <a:gd name="T9" fmla="*/ 4 h 20"/>
                <a:gd name="T10" fmla="*/ 0 w 192"/>
                <a:gd name="T11" fmla="*/ 4 h 20"/>
                <a:gd name="T12" fmla="*/ 0 w 192"/>
                <a:gd name="T13" fmla="*/ 4 h 20"/>
                <a:gd name="T14" fmla="*/ 0 w 192"/>
                <a:gd name="T15" fmla="*/ 15 h 20"/>
                <a:gd name="T16" fmla="*/ 4 w 192"/>
                <a:gd name="T17" fmla="*/ 20 h 20"/>
                <a:gd name="T18" fmla="*/ 4 w 192"/>
                <a:gd name="T19" fmla="*/ 20 h 20"/>
                <a:gd name="T20" fmla="*/ 188 w 192"/>
                <a:gd name="T21" fmla="*/ 19 h 20"/>
                <a:gd name="T22" fmla="*/ 192 w 192"/>
                <a:gd name="T23" fmla="*/ 15 h 20"/>
                <a:gd name="T24" fmla="*/ 192 w 192"/>
                <a:gd name="T25" fmla="*/ 4 h 20"/>
                <a:gd name="T26" fmla="*/ 188 w 192"/>
                <a:gd name="T2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20">
                  <a:moveTo>
                    <a:pt x="188" y="0"/>
                  </a:moveTo>
                  <a:cubicBezTo>
                    <a:pt x="175" y="0"/>
                    <a:pt x="175" y="0"/>
                    <a:pt x="175" y="0"/>
                  </a:cubicBezTo>
                  <a:cubicBezTo>
                    <a:pt x="18" y="0"/>
                    <a:pt x="18" y="0"/>
                    <a:pt x="18" y="0"/>
                  </a:cubicBezTo>
                  <a:cubicBezTo>
                    <a:pt x="4" y="0"/>
                    <a:pt x="4" y="0"/>
                    <a:pt x="4" y="0"/>
                  </a:cubicBezTo>
                  <a:cubicBezTo>
                    <a:pt x="2" y="0"/>
                    <a:pt x="0" y="2"/>
                    <a:pt x="0" y="4"/>
                  </a:cubicBezTo>
                  <a:cubicBezTo>
                    <a:pt x="0" y="4"/>
                    <a:pt x="0" y="4"/>
                    <a:pt x="0" y="4"/>
                  </a:cubicBezTo>
                  <a:cubicBezTo>
                    <a:pt x="0" y="4"/>
                    <a:pt x="0" y="4"/>
                    <a:pt x="0" y="4"/>
                  </a:cubicBezTo>
                  <a:cubicBezTo>
                    <a:pt x="0" y="15"/>
                    <a:pt x="0" y="15"/>
                    <a:pt x="0" y="15"/>
                  </a:cubicBezTo>
                  <a:cubicBezTo>
                    <a:pt x="0" y="17"/>
                    <a:pt x="1" y="19"/>
                    <a:pt x="4" y="20"/>
                  </a:cubicBezTo>
                  <a:cubicBezTo>
                    <a:pt x="4" y="20"/>
                    <a:pt x="4" y="20"/>
                    <a:pt x="4" y="20"/>
                  </a:cubicBezTo>
                  <a:cubicBezTo>
                    <a:pt x="188" y="19"/>
                    <a:pt x="188" y="19"/>
                    <a:pt x="188" y="19"/>
                  </a:cubicBezTo>
                  <a:cubicBezTo>
                    <a:pt x="190" y="19"/>
                    <a:pt x="192" y="17"/>
                    <a:pt x="192" y="15"/>
                  </a:cubicBezTo>
                  <a:cubicBezTo>
                    <a:pt x="192" y="4"/>
                    <a:pt x="192" y="4"/>
                    <a:pt x="192" y="4"/>
                  </a:cubicBezTo>
                  <a:cubicBezTo>
                    <a:pt x="192" y="2"/>
                    <a:pt x="190" y="0"/>
                    <a:pt x="188" y="0"/>
                  </a:cubicBezTo>
                </a:path>
              </a:pathLst>
            </a:custGeom>
            <a:solidFill>
              <a:srgbClr val="339B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7" name="Rectangle 147"/>
            <p:cNvSpPr>
              <a:spLocks noChangeArrowheads="1"/>
            </p:cNvSpPr>
            <p:nvPr/>
          </p:nvSpPr>
          <p:spPr bwMode="auto">
            <a:xfrm>
              <a:off x="4540250" y="2535238"/>
              <a:ext cx="23813" cy="307975"/>
            </a:xfrm>
            <a:prstGeom prst="rect">
              <a:avLst/>
            </a:prstGeom>
            <a:solidFill>
              <a:srgbClr val="0082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8" name="Freeform 148"/>
            <p:cNvSpPr>
              <a:spLocks/>
            </p:cNvSpPr>
            <p:nvPr/>
          </p:nvSpPr>
          <p:spPr bwMode="auto">
            <a:xfrm>
              <a:off x="4483100" y="2498725"/>
              <a:ext cx="138113" cy="55563"/>
            </a:xfrm>
            <a:custGeom>
              <a:avLst/>
              <a:gdLst>
                <a:gd name="T0" fmla="*/ 87 w 87"/>
                <a:gd name="T1" fmla="*/ 10 h 35"/>
                <a:gd name="T2" fmla="*/ 80 w 87"/>
                <a:gd name="T3" fmla="*/ 0 h 35"/>
                <a:gd name="T4" fmla="*/ 43 w 87"/>
                <a:gd name="T5" fmla="*/ 23 h 35"/>
                <a:gd name="T6" fmla="*/ 7 w 87"/>
                <a:gd name="T7" fmla="*/ 0 h 35"/>
                <a:gd name="T8" fmla="*/ 0 w 87"/>
                <a:gd name="T9" fmla="*/ 10 h 35"/>
                <a:gd name="T10" fmla="*/ 35 w 87"/>
                <a:gd name="T11" fmla="*/ 35 h 35"/>
                <a:gd name="T12" fmla="*/ 43 w 87"/>
                <a:gd name="T13" fmla="*/ 25 h 35"/>
                <a:gd name="T14" fmla="*/ 52 w 87"/>
                <a:gd name="T15" fmla="*/ 35 h 35"/>
                <a:gd name="T16" fmla="*/ 87 w 87"/>
                <a:gd name="T17" fmla="*/ 1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5">
                  <a:moveTo>
                    <a:pt x="87" y="10"/>
                  </a:moveTo>
                  <a:lnTo>
                    <a:pt x="80" y="0"/>
                  </a:lnTo>
                  <a:lnTo>
                    <a:pt x="43" y="23"/>
                  </a:lnTo>
                  <a:lnTo>
                    <a:pt x="7" y="0"/>
                  </a:lnTo>
                  <a:lnTo>
                    <a:pt x="0" y="10"/>
                  </a:lnTo>
                  <a:lnTo>
                    <a:pt x="35" y="35"/>
                  </a:lnTo>
                  <a:lnTo>
                    <a:pt x="43" y="25"/>
                  </a:lnTo>
                  <a:lnTo>
                    <a:pt x="52" y="35"/>
                  </a:lnTo>
                  <a:lnTo>
                    <a:pt x="8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453" name="Group 452"/>
          <p:cNvGrpSpPr/>
          <p:nvPr/>
        </p:nvGrpSpPr>
        <p:grpSpPr>
          <a:xfrm>
            <a:off x="10516129" y="1172701"/>
            <a:ext cx="1841999" cy="1510613"/>
            <a:chOff x="6345238" y="1662113"/>
            <a:chExt cx="679450" cy="557213"/>
          </a:xfrm>
        </p:grpSpPr>
        <p:sp>
          <p:nvSpPr>
            <p:cNvPr id="499" name="Freeform 93"/>
            <p:cNvSpPr>
              <a:spLocks/>
            </p:cNvSpPr>
            <p:nvPr/>
          </p:nvSpPr>
          <p:spPr bwMode="auto">
            <a:xfrm>
              <a:off x="6345238" y="1928813"/>
              <a:ext cx="66675" cy="80963"/>
            </a:xfrm>
            <a:custGeom>
              <a:avLst/>
              <a:gdLst>
                <a:gd name="T0" fmla="*/ 22 w 55"/>
                <a:gd name="T1" fmla="*/ 61 h 67"/>
                <a:gd name="T2" fmla="*/ 34 w 55"/>
                <a:gd name="T3" fmla="*/ 65 h 67"/>
                <a:gd name="T4" fmla="*/ 49 w 55"/>
                <a:gd name="T5" fmla="*/ 57 h 67"/>
                <a:gd name="T6" fmla="*/ 53 w 55"/>
                <a:gd name="T7" fmla="*/ 45 h 67"/>
                <a:gd name="T8" fmla="*/ 33 w 55"/>
                <a:gd name="T9" fmla="*/ 6 h 67"/>
                <a:gd name="T10" fmla="*/ 21 w 55"/>
                <a:gd name="T11" fmla="*/ 2 h 67"/>
                <a:gd name="T12" fmla="*/ 6 w 55"/>
                <a:gd name="T13" fmla="*/ 10 h 67"/>
                <a:gd name="T14" fmla="*/ 2 w 55"/>
                <a:gd name="T15" fmla="*/ 22 h 67"/>
                <a:gd name="T16" fmla="*/ 22 w 55"/>
                <a:gd name="T17" fmla="*/ 6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67">
                  <a:moveTo>
                    <a:pt x="22" y="61"/>
                  </a:moveTo>
                  <a:cubicBezTo>
                    <a:pt x="24" y="65"/>
                    <a:pt x="29" y="67"/>
                    <a:pt x="34" y="65"/>
                  </a:cubicBezTo>
                  <a:cubicBezTo>
                    <a:pt x="49" y="57"/>
                    <a:pt x="49" y="57"/>
                    <a:pt x="49" y="57"/>
                  </a:cubicBezTo>
                  <a:cubicBezTo>
                    <a:pt x="53" y="55"/>
                    <a:pt x="55" y="50"/>
                    <a:pt x="53" y="45"/>
                  </a:cubicBezTo>
                  <a:cubicBezTo>
                    <a:pt x="33" y="6"/>
                    <a:pt x="33" y="6"/>
                    <a:pt x="33" y="6"/>
                  </a:cubicBezTo>
                  <a:cubicBezTo>
                    <a:pt x="31" y="2"/>
                    <a:pt x="26" y="0"/>
                    <a:pt x="21" y="2"/>
                  </a:cubicBezTo>
                  <a:cubicBezTo>
                    <a:pt x="6" y="10"/>
                    <a:pt x="6" y="10"/>
                    <a:pt x="6" y="10"/>
                  </a:cubicBezTo>
                  <a:cubicBezTo>
                    <a:pt x="2" y="12"/>
                    <a:pt x="0" y="17"/>
                    <a:pt x="2" y="22"/>
                  </a:cubicBezTo>
                  <a:lnTo>
                    <a:pt x="22" y="61"/>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0" name="Freeform 94"/>
            <p:cNvSpPr>
              <a:spLocks/>
            </p:cNvSpPr>
            <p:nvPr/>
          </p:nvSpPr>
          <p:spPr bwMode="auto">
            <a:xfrm>
              <a:off x="6667500" y="1919288"/>
              <a:ext cx="306388" cy="231775"/>
            </a:xfrm>
            <a:custGeom>
              <a:avLst/>
              <a:gdLst>
                <a:gd name="T0" fmla="*/ 250 w 250"/>
                <a:gd name="T1" fmla="*/ 190 h 190"/>
                <a:gd name="T2" fmla="*/ 85 w 250"/>
                <a:gd name="T3" fmla="*/ 190 h 190"/>
                <a:gd name="T4" fmla="*/ 74 w 250"/>
                <a:gd name="T5" fmla="*/ 183 h 190"/>
                <a:gd name="T6" fmla="*/ 0 w 250"/>
                <a:gd name="T7" fmla="*/ 10 h 190"/>
                <a:gd name="T8" fmla="*/ 22 w 250"/>
                <a:gd name="T9" fmla="*/ 0 h 190"/>
                <a:gd name="T10" fmla="*/ 93 w 250"/>
                <a:gd name="T11" fmla="*/ 166 h 190"/>
                <a:gd name="T12" fmla="*/ 250 w 250"/>
                <a:gd name="T13" fmla="*/ 166 h 190"/>
                <a:gd name="T14" fmla="*/ 250 w 250"/>
                <a:gd name="T15" fmla="*/ 190 h 1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90">
                  <a:moveTo>
                    <a:pt x="250" y="190"/>
                  </a:moveTo>
                  <a:cubicBezTo>
                    <a:pt x="85" y="190"/>
                    <a:pt x="85" y="190"/>
                    <a:pt x="85" y="190"/>
                  </a:cubicBezTo>
                  <a:cubicBezTo>
                    <a:pt x="81" y="190"/>
                    <a:pt x="76" y="187"/>
                    <a:pt x="74" y="183"/>
                  </a:cubicBezTo>
                  <a:cubicBezTo>
                    <a:pt x="0" y="10"/>
                    <a:pt x="0" y="10"/>
                    <a:pt x="0" y="10"/>
                  </a:cubicBezTo>
                  <a:cubicBezTo>
                    <a:pt x="22" y="0"/>
                    <a:pt x="22" y="0"/>
                    <a:pt x="22" y="0"/>
                  </a:cubicBezTo>
                  <a:cubicBezTo>
                    <a:pt x="93" y="166"/>
                    <a:pt x="93" y="166"/>
                    <a:pt x="93" y="166"/>
                  </a:cubicBezTo>
                  <a:cubicBezTo>
                    <a:pt x="250" y="166"/>
                    <a:pt x="250" y="166"/>
                    <a:pt x="250" y="166"/>
                  </a:cubicBezTo>
                  <a:lnTo>
                    <a:pt x="250" y="19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1" name="Oval 95"/>
            <p:cNvSpPr>
              <a:spLocks noChangeArrowheads="1"/>
            </p:cNvSpPr>
            <p:nvPr/>
          </p:nvSpPr>
          <p:spPr bwMode="auto">
            <a:xfrm>
              <a:off x="6610350" y="1862138"/>
              <a:ext cx="138113" cy="136525"/>
            </a:xfrm>
            <a:prstGeom prst="ellipse">
              <a:avLst/>
            </a:pr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2" name="Oval 96"/>
            <p:cNvSpPr>
              <a:spLocks noChangeArrowheads="1"/>
            </p:cNvSpPr>
            <p:nvPr/>
          </p:nvSpPr>
          <p:spPr bwMode="auto">
            <a:xfrm>
              <a:off x="6610350" y="1862138"/>
              <a:ext cx="138113" cy="136525"/>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3" name="Freeform 97"/>
            <p:cNvSpPr>
              <a:spLocks/>
            </p:cNvSpPr>
            <p:nvPr/>
          </p:nvSpPr>
          <p:spPr bwMode="auto">
            <a:xfrm>
              <a:off x="6904038" y="2089150"/>
              <a:ext cx="69850" cy="93663"/>
            </a:xfrm>
            <a:custGeom>
              <a:avLst/>
              <a:gdLst>
                <a:gd name="T0" fmla="*/ 0 w 57"/>
                <a:gd name="T1" fmla="*/ 61 h 76"/>
                <a:gd name="T2" fmla="*/ 15 w 57"/>
                <a:gd name="T3" fmla="*/ 76 h 76"/>
                <a:gd name="T4" fmla="*/ 43 w 57"/>
                <a:gd name="T5" fmla="*/ 76 h 76"/>
                <a:gd name="T6" fmla="*/ 57 w 57"/>
                <a:gd name="T7" fmla="*/ 61 h 76"/>
                <a:gd name="T8" fmla="*/ 57 w 57"/>
                <a:gd name="T9" fmla="*/ 15 h 76"/>
                <a:gd name="T10" fmla="*/ 43 w 57"/>
                <a:gd name="T11" fmla="*/ 0 h 76"/>
                <a:gd name="T12" fmla="*/ 15 w 57"/>
                <a:gd name="T13" fmla="*/ 0 h 76"/>
                <a:gd name="T14" fmla="*/ 0 w 57"/>
                <a:gd name="T15" fmla="*/ 15 h 76"/>
                <a:gd name="T16" fmla="*/ 0 w 57"/>
                <a:gd name="T17"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76">
                  <a:moveTo>
                    <a:pt x="0" y="61"/>
                  </a:moveTo>
                  <a:cubicBezTo>
                    <a:pt x="0" y="69"/>
                    <a:pt x="7" y="76"/>
                    <a:pt x="15" y="76"/>
                  </a:cubicBezTo>
                  <a:cubicBezTo>
                    <a:pt x="43" y="76"/>
                    <a:pt x="43" y="76"/>
                    <a:pt x="43" y="76"/>
                  </a:cubicBezTo>
                  <a:cubicBezTo>
                    <a:pt x="51" y="76"/>
                    <a:pt x="57" y="69"/>
                    <a:pt x="57" y="61"/>
                  </a:cubicBezTo>
                  <a:cubicBezTo>
                    <a:pt x="57" y="15"/>
                    <a:pt x="57" y="15"/>
                    <a:pt x="57" y="15"/>
                  </a:cubicBezTo>
                  <a:cubicBezTo>
                    <a:pt x="57" y="7"/>
                    <a:pt x="51" y="0"/>
                    <a:pt x="43" y="0"/>
                  </a:cubicBezTo>
                  <a:cubicBezTo>
                    <a:pt x="15" y="0"/>
                    <a:pt x="15" y="0"/>
                    <a:pt x="15" y="0"/>
                  </a:cubicBezTo>
                  <a:cubicBezTo>
                    <a:pt x="7" y="0"/>
                    <a:pt x="0" y="7"/>
                    <a:pt x="0" y="15"/>
                  </a:cubicBezTo>
                  <a:lnTo>
                    <a:pt x="0" y="61"/>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4" name="Freeform 98"/>
            <p:cNvSpPr>
              <a:spLocks/>
            </p:cNvSpPr>
            <p:nvPr/>
          </p:nvSpPr>
          <p:spPr bwMode="auto">
            <a:xfrm>
              <a:off x="6904038" y="2089150"/>
              <a:ext cx="69850" cy="93663"/>
            </a:xfrm>
            <a:custGeom>
              <a:avLst/>
              <a:gdLst>
                <a:gd name="T0" fmla="*/ 0 w 57"/>
                <a:gd name="T1" fmla="*/ 61 h 76"/>
                <a:gd name="T2" fmla="*/ 15 w 57"/>
                <a:gd name="T3" fmla="*/ 76 h 76"/>
                <a:gd name="T4" fmla="*/ 43 w 57"/>
                <a:gd name="T5" fmla="*/ 76 h 76"/>
                <a:gd name="T6" fmla="*/ 57 w 57"/>
                <a:gd name="T7" fmla="*/ 61 h 76"/>
                <a:gd name="T8" fmla="*/ 57 w 57"/>
                <a:gd name="T9" fmla="*/ 15 h 76"/>
                <a:gd name="T10" fmla="*/ 43 w 57"/>
                <a:gd name="T11" fmla="*/ 0 h 76"/>
                <a:gd name="T12" fmla="*/ 15 w 57"/>
                <a:gd name="T13" fmla="*/ 0 h 76"/>
                <a:gd name="T14" fmla="*/ 0 w 57"/>
                <a:gd name="T15" fmla="*/ 15 h 76"/>
                <a:gd name="T16" fmla="*/ 0 w 57"/>
                <a:gd name="T17"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76">
                  <a:moveTo>
                    <a:pt x="0" y="61"/>
                  </a:moveTo>
                  <a:cubicBezTo>
                    <a:pt x="0" y="69"/>
                    <a:pt x="7" y="76"/>
                    <a:pt x="15" y="76"/>
                  </a:cubicBezTo>
                  <a:cubicBezTo>
                    <a:pt x="43" y="76"/>
                    <a:pt x="43" y="76"/>
                    <a:pt x="43" y="76"/>
                  </a:cubicBezTo>
                  <a:cubicBezTo>
                    <a:pt x="51" y="76"/>
                    <a:pt x="57" y="69"/>
                    <a:pt x="57" y="61"/>
                  </a:cubicBezTo>
                  <a:cubicBezTo>
                    <a:pt x="57" y="15"/>
                    <a:pt x="57" y="15"/>
                    <a:pt x="57" y="15"/>
                  </a:cubicBezTo>
                  <a:cubicBezTo>
                    <a:pt x="57" y="7"/>
                    <a:pt x="51" y="0"/>
                    <a:pt x="43" y="0"/>
                  </a:cubicBezTo>
                  <a:cubicBezTo>
                    <a:pt x="15" y="0"/>
                    <a:pt x="15" y="0"/>
                    <a:pt x="15" y="0"/>
                  </a:cubicBezTo>
                  <a:cubicBezTo>
                    <a:pt x="7" y="0"/>
                    <a:pt x="0" y="7"/>
                    <a:pt x="0" y="15"/>
                  </a:cubicBezTo>
                  <a:lnTo>
                    <a:pt x="0" y="61"/>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5" name="Freeform 99"/>
            <p:cNvSpPr>
              <a:spLocks/>
            </p:cNvSpPr>
            <p:nvPr/>
          </p:nvSpPr>
          <p:spPr bwMode="auto">
            <a:xfrm>
              <a:off x="6904038" y="2089150"/>
              <a:ext cx="69850" cy="93663"/>
            </a:xfrm>
            <a:custGeom>
              <a:avLst/>
              <a:gdLst>
                <a:gd name="T0" fmla="*/ 0 w 57"/>
                <a:gd name="T1" fmla="*/ 61 h 76"/>
                <a:gd name="T2" fmla="*/ 15 w 57"/>
                <a:gd name="T3" fmla="*/ 76 h 76"/>
                <a:gd name="T4" fmla="*/ 43 w 57"/>
                <a:gd name="T5" fmla="*/ 76 h 76"/>
                <a:gd name="T6" fmla="*/ 57 w 57"/>
                <a:gd name="T7" fmla="*/ 61 h 76"/>
                <a:gd name="T8" fmla="*/ 57 w 57"/>
                <a:gd name="T9" fmla="*/ 15 h 76"/>
                <a:gd name="T10" fmla="*/ 43 w 57"/>
                <a:gd name="T11" fmla="*/ 0 h 76"/>
                <a:gd name="T12" fmla="*/ 15 w 57"/>
                <a:gd name="T13" fmla="*/ 0 h 76"/>
                <a:gd name="T14" fmla="*/ 0 w 57"/>
                <a:gd name="T15" fmla="*/ 15 h 76"/>
                <a:gd name="T16" fmla="*/ 0 w 57"/>
                <a:gd name="T17"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76">
                  <a:moveTo>
                    <a:pt x="0" y="61"/>
                  </a:moveTo>
                  <a:cubicBezTo>
                    <a:pt x="0" y="69"/>
                    <a:pt x="7" y="76"/>
                    <a:pt x="15" y="76"/>
                  </a:cubicBezTo>
                  <a:cubicBezTo>
                    <a:pt x="43" y="76"/>
                    <a:pt x="43" y="76"/>
                    <a:pt x="43" y="76"/>
                  </a:cubicBezTo>
                  <a:cubicBezTo>
                    <a:pt x="51" y="76"/>
                    <a:pt x="57" y="69"/>
                    <a:pt x="57" y="61"/>
                  </a:cubicBezTo>
                  <a:cubicBezTo>
                    <a:pt x="57" y="15"/>
                    <a:pt x="57" y="15"/>
                    <a:pt x="57" y="15"/>
                  </a:cubicBezTo>
                  <a:cubicBezTo>
                    <a:pt x="57" y="7"/>
                    <a:pt x="51" y="0"/>
                    <a:pt x="43" y="0"/>
                  </a:cubicBezTo>
                  <a:cubicBezTo>
                    <a:pt x="15" y="0"/>
                    <a:pt x="15" y="0"/>
                    <a:pt x="15" y="0"/>
                  </a:cubicBezTo>
                  <a:cubicBezTo>
                    <a:pt x="7" y="0"/>
                    <a:pt x="0" y="7"/>
                    <a:pt x="0" y="15"/>
                  </a:cubicBezTo>
                  <a:lnTo>
                    <a:pt x="0" y="6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6" name="Freeform 100"/>
            <p:cNvSpPr>
              <a:spLocks/>
            </p:cNvSpPr>
            <p:nvPr/>
          </p:nvSpPr>
          <p:spPr bwMode="auto">
            <a:xfrm>
              <a:off x="6361113" y="1882775"/>
              <a:ext cx="109538" cy="133350"/>
            </a:xfrm>
            <a:custGeom>
              <a:avLst/>
              <a:gdLst>
                <a:gd name="T0" fmla="*/ 36 w 90"/>
                <a:gd name="T1" fmla="*/ 99 h 109"/>
                <a:gd name="T2" fmla="*/ 55 w 90"/>
                <a:gd name="T3" fmla="*/ 106 h 109"/>
                <a:gd name="T4" fmla="*/ 80 w 90"/>
                <a:gd name="T5" fmla="*/ 93 h 109"/>
                <a:gd name="T6" fmla="*/ 86 w 90"/>
                <a:gd name="T7" fmla="*/ 74 h 109"/>
                <a:gd name="T8" fmla="*/ 54 w 90"/>
                <a:gd name="T9" fmla="*/ 10 h 109"/>
                <a:gd name="T10" fmla="*/ 35 w 90"/>
                <a:gd name="T11" fmla="*/ 4 h 109"/>
                <a:gd name="T12" fmla="*/ 10 w 90"/>
                <a:gd name="T13" fmla="*/ 16 h 109"/>
                <a:gd name="T14" fmla="*/ 4 w 90"/>
                <a:gd name="T15" fmla="*/ 35 h 109"/>
                <a:gd name="T16" fmla="*/ 36 w 90"/>
                <a:gd name="T17" fmla="*/ 9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09">
                  <a:moveTo>
                    <a:pt x="36" y="99"/>
                  </a:moveTo>
                  <a:cubicBezTo>
                    <a:pt x="39" y="106"/>
                    <a:pt x="48" y="109"/>
                    <a:pt x="55" y="106"/>
                  </a:cubicBezTo>
                  <a:cubicBezTo>
                    <a:pt x="80" y="93"/>
                    <a:pt x="80" y="93"/>
                    <a:pt x="80" y="93"/>
                  </a:cubicBezTo>
                  <a:cubicBezTo>
                    <a:pt x="87" y="90"/>
                    <a:pt x="90" y="81"/>
                    <a:pt x="86" y="74"/>
                  </a:cubicBezTo>
                  <a:cubicBezTo>
                    <a:pt x="54" y="10"/>
                    <a:pt x="54" y="10"/>
                    <a:pt x="54" y="10"/>
                  </a:cubicBezTo>
                  <a:cubicBezTo>
                    <a:pt x="51" y="3"/>
                    <a:pt x="42" y="0"/>
                    <a:pt x="35" y="4"/>
                  </a:cubicBezTo>
                  <a:cubicBezTo>
                    <a:pt x="10" y="16"/>
                    <a:pt x="10" y="16"/>
                    <a:pt x="10" y="16"/>
                  </a:cubicBezTo>
                  <a:cubicBezTo>
                    <a:pt x="3" y="20"/>
                    <a:pt x="0" y="28"/>
                    <a:pt x="4" y="35"/>
                  </a:cubicBezTo>
                  <a:lnTo>
                    <a:pt x="36" y="99"/>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7" name="Freeform 101"/>
            <p:cNvSpPr>
              <a:spLocks/>
            </p:cNvSpPr>
            <p:nvPr/>
          </p:nvSpPr>
          <p:spPr bwMode="auto">
            <a:xfrm>
              <a:off x="6381750" y="1662113"/>
              <a:ext cx="490538" cy="366713"/>
            </a:xfrm>
            <a:custGeom>
              <a:avLst/>
              <a:gdLst>
                <a:gd name="T0" fmla="*/ 373 w 401"/>
                <a:gd name="T1" fmla="*/ 156 h 301"/>
                <a:gd name="T2" fmla="*/ 391 w 401"/>
                <a:gd name="T3" fmla="*/ 102 h 301"/>
                <a:gd name="T4" fmla="*/ 354 w 401"/>
                <a:gd name="T5" fmla="*/ 28 h 301"/>
                <a:gd name="T6" fmla="*/ 300 w 401"/>
                <a:gd name="T7" fmla="*/ 10 h 301"/>
                <a:gd name="T8" fmla="*/ 27 w 401"/>
                <a:gd name="T9" fmla="*/ 146 h 301"/>
                <a:gd name="T10" fmla="*/ 9 w 401"/>
                <a:gd name="T11" fmla="*/ 200 h 301"/>
                <a:gd name="T12" fmla="*/ 46 w 401"/>
                <a:gd name="T13" fmla="*/ 274 h 301"/>
                <a:gd name="T14" fmla="*/ 100 w 401"/>
                <a:gd name="T15" fmla="*/ 291 h 301"/>
                <a:gd name="T16" fmla="*/ 373 w 401"/>
                <a:gd name="T17" fmla="*/ 156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301">
                  <a:moveTo>
                    <a:pt x="373" y="156"/>
                  </a:moveTo>
                  <a:cubicBezTo>
                    <a:pt x="392" y="146"/>
                    <a:pt x="401" y="122"/>
                    <a:pt x="391" y="102"/>
                  </a:cubicBezTo>
                  <a:cubicBezTo>
                    <a:pt x="354" y="28"/>
                    <a:pt x="354" y="28"/>
                    <a:pt x="354" y="28"/>
                  </a:cubicBezTo>
                  <a:cubicBezTo>
                    <a:pt x="344" y="9"/>
                    <a:pt x="320" y="0"/>
                    <a:pt x="300" y="10"/>
                  </a:cubicBezTo>
                  <a:cubicBezTo>
                    <a:pt x="27" y="146"/>
                    <a:pt x="27" y="146"/>
                    <a:pt x="27" y="146"/>
                  </a:cubicBezTo>
                  <a:cubicBezTo>
                    <a:pt x="8" y="156"/>
                    <a:pt x="0" y="180"/>
                    <a:pt x="9" y="200"/>
                  </a:cubicBezTo>
                  <a:cubicBezTo>
                    <a:pt x="46" y="274"/>
                    <a:pt x="46" y="274"/>
                    <a:pt x="46" y="274"/>
                  </a:cubicBezTo>
                  <a:cubicBezTo>
                    <a:pt x="56" y="293"/>
                    <a:pt x="80" y="301"/>
                    <a:pt x="100" y="291"/>
                  </a:cubicBezTo>
                  <a:lnTo>
                    <a:pt x="373" y="156"/>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8" name="Oval 102"/>
            <p:cNvSpPr>
              <a:spLocks noChangeArrowheads="1"/>
            </p:cNvSpPr>
            <p:nvPr/>
          </p:nvSpPr>
          <p:spPr bwMode="auto">
            <a:xfrm>
              <a:off x="6740525" y="2101850"/>
              <a:ext cx="65088" cy="65088"/>
            </a:xfrm>
            <a:prstGeom prst="ellipse">
              <a:avLst/>
            </a:pr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9" name="Oval 103"/>
            <p:cNvSpPr>
              <a:spLocks noChangeArrowheads="1"/>
            </p:cNvSpPr>
            <p:nvPr/>
          </p:nvSpPr>
          <p:spPr bwMode="auto">
            <a:xfrm>
              <a:off x="6761163" y="2122488"/>
              <a:ext cx="23813" cy="23813"/>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0" name="Freeform 104"/>
            <p:cNvSpPr>
              <a:spLocks/>
            </p:cNvSpPr>
            <p:nvPr/>
          </p:nvSpPr>
          <p:spPr bwMode="auto">
            <a:xfrm>
              <a:off x="6938963" y="2052638"/>
              <a:ext cx="85725" cy="166688"/>
            </a:xfrm>
            <a:custGeom>
              <a:avLst/>
              <a:gdLst>
                <a:gd name="T0" fmla="*/ 70 w 70"/>
                <a:gd name="T1" fmla="*/ 0 h 136"/>
                <a:gd name="T2" fmla="*/ 14 w 70"/>
                <a:gd name="T3" fmla="*/ 0 h 136"/>
                <a:gd name="T4" fmla="*/ 0 w 70"/>
                <a:gd name="T5" fmla="*/ 15 h 136"/>
                <a:gd name="T6" fmla="*/ 0 w 70"/>
                <a:gd name="T7" fmla="*/ 121 h 136"/>
                <a:gd name="T8" fmla="*/ 14 w 70"/>
                <a:gd name="T9" fmla="*/ 136 h 136"/>
                <a:gd name="T10" fmla="*/ 70 w 70"/>
                <a:gd name="T11" fmla="*/ 136 h 136"/>
                <a:gd name="T12" fmla="*/ 70 w 70"/>
                <a:gd name="T13" fmla="*/ 0 h 136"/>
              </a:gdLst>
              <a:ahLst/>
              <a:cxnLst>
                <a:cxn ang="0">
                  <a:pos x="T0" y="T1"/>
                </a:cxn>
                <a:cxn ang="0">
                  <a:pos x="T2" y="T3"/>
                </a:cxn>
                <a:cxn ang="0">
                  <a:pos x="T4" y="T5"/>
                </a:cxn>
                <a:cxn ang="0">
                  <a:pos x="T6" y="T7"/>
                </a:cxn>
                <a:cxn ang="0">
                  <a:pos x="T8" y="T9"/>
                </a:cxn>
                <a:cxn ang="0">
                  <a:pos x="T10" y="T11"/>
                </a:cxn>
                <a:cxn ang="0">
                  <a:pos x="T12" y="T13"/>
                </a:cxn>
              </a:cxnLst>
              <a:rect l="0" t="0" r="r" b="b"/>
              <a:pathLst>
                <a:path w="70" h="136">
                  <a:moveTo>
                    <a:pt x="70" y="0"/>
                  </a:moveTo>
                  <a:cubicBezTo>
                    <a:pt x="14" y="0"/>
                    <a:pt x="14" y="0"/>
                    <a:pt x="14" y="0"/>
                  </a:cubicBezTo>
                  <a:cubicBezTo>
                    <a:pt x="6" y="0"/>
                    <a:pt x="0" y="7"/>
                    <a:pt x="0" y="15"/>
                  </a:cubicBezTo>
                  <a:cubicBezTo>
                    <a:pt x="0" y="121"/>
                    <a:pt x="0" y="121"/>
                    <a:pt x="0" y="121"/>
                  </a:cubicBezTo>
                  <a:cubicBezTo>
                    <a:pt x="0" y="129"/>
                    <a:pt x="6" y="136"/>
                    <a:pt x="14" y="136"/>
                  </a:cubicBezTo>
                  <a:cubicBezTo>
                    <a:pt x="70" y="136"/>
                    <a:pt x="70" y="136"/>
                    <a:pt x="70" y="136"/>
                  </a:cubicBezTo>
                  <a:lnTo>
                    <a:pt x="7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Tree>
    <p:extLst>
      <p:ext uri="{BB962C8B-B14F-4D97-AF65-F5344CB8AC3E}">
        <p14:creationId xmlns:p14="http://schemas.microsoft.com/office/powerpoint/2010/main" val="137576459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0056"/>
        </a:solidFill>
        <a:effectLst/>
      </p:bgPr>
    </p:bg>
    <p:spTree>
      <p:nvGrpSpPr>
        <p:cNvPr id="1" name=""/>
        <p:cNvGrpSpPr/>
        <p:nvPr/>
      </p:nvGrpSpPr>
      <p:grpSpPr>
        <a:xfrm>
          <a:off x="0" y="0"/>
          <a:ext cx="0" cy="0"/>
          <a:chOff x="0" y="0"/>
          <a:chExt cx="0" cy="0"/>
        </a:xfrm>
      </p:grpSpPr>
      <p:sp>
        <p:nvSpPr>
          <p:cNvPr id="4" name="Rectangle 3"/>
          <p:cNvSpPr/>
          <p:nvPr/>
        </p:nvSpPr>
        <p:spPr bwMode="auto">
          <a:xfrm>
            <a:off x="882" y="5675346"/>
            <a:ext cx="12434711" cy="1328867"/>
          </a:xfrm>
          <a:prstGeom prst="rect">
            <a:avLst/>
          </a:prstGeom>
          <a:solidFill>
            <a:srgbClr val="9A004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04" name="Group 203"/>
          <p:cNvGrpSpPr/>
          <p:nvPr/>
        </p:nvGrpSpPr>
        <p:grpSpPr>
          <a:xfrm>
            <a:off x="7867706" y="1952476"/>
            <a:ext cx="1037034" cy="1293263"/>
            <a:chOff x="1477963" y="1443037"/>
            <a:chExt cx="1085850" cy="1354138"/>
          </a:xfrm>
        </p:grpSpPr>
        <p:sp>
          <p:nvSpPr>
            <p:cNvPr id="6" name="Rectangle 5"/>
            <p:cNvSpPr>
              <a:spLocks noChangeArrowheads="1"/>
            </p:cNvSpPr>
            <p:nvPr/>
          </p:nvSpPr>
          <p:spPr bwMode="auto">
            <a:xfrm>
              <a:off x="1477963"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Rectangle 6"/>
            <p:cNvSpPr>
              <a:spLocks noChangeArrowheads="1"/>
            </p:cNvSpPr>
            <p:nvPr/>
          </p:nvSpPr>
          <p:spPr bwMode="auto">
            <a:xfrm>
              <a:off x="185420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 name="Rectangle 7"/>
            <p:cNvSpPr>
              <a:spLocks noChangeArrowheads="1"/>
            </p:cNvSpPr>
            <p:nvPr/>
          </p:nvSpPr>
          <p:spPr bwMode="auto">
            <a:xfrm>
              <a:off x="222885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Rectangle 8"/>
            <p:cNvSpPr>
              <a:spLocks noChangeArrowheads="1"/>
            </p:cNvSpPr>
            <p:nvPr/>
          </p:nvSpPr>
          <p:spPr bwMode="auto">
            <a:xfrm>
              <a:off x="1477963"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Rectangle 9"/>
            <p:cNvSpPr>
              <a:spLocks noChangeArrowheads="1"/>
            </p:cNvSpPr>
            <p:nvPr/>
          </p:nvSpPr>
          <p:spPr bwMode="auto">
            <a:xfrm>
              <a:off x="185420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Rectangle 10"/>
            <p:cNvSpPr>
              <a:spLocks noChangeArrowheads="1"/>
            </p:cNvSpPr>
            <p:nvPr/>
          </p:nvSpPr>
          <p:spPr bwMode="auto">
            <a:xfrm>
              <a:off x="222885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Rectangle 11"/>
            <p:cNvSpPr>
              <a:spLocks noChangeArrowheads="1"/>
            </p:cNvSpPr>
            <p:nvPr/>
          </p:nvSpPr>
          <p:spPr bwMode="auto">
            <a:xfrm>
              <a:off x="1477963"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Rectangle 12"/>
            <p:cNvSpPr>
              <a:spLocks noChangeArrowheads="1"/>
            </p:cNvSpPr>
            <p:nvPr/>
          </p:nvSpPr>
          <p:spPr bwMode="auto">
            <a:xfrm>
              <a:off x="185420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Rectangle 13"/>
            <p:cNvSpPr>
              <a:spLocks noChangeArrowheads="1"/>
            </p:cNvSpPr>
            <p:nvPr/>
          </p:nvSpPr>
          <p:spPr bwMode="auto">
            <a:xfrm>
              <a:off x="222885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14"/>
            <p:cNvSpPr>
              <a:spLocks/>
            </p:cNvSpPr>
            <p:nvPr/>
          </p:nvSpPr>
          <p:spPr bwMode="auto">
            <a:xfrm>
              <a:off x="1477963" y="1638300"/>
              <a:ext cx="334963" cy="228600"/>
            </a:xfrm>
            <a:custGeom>
              <a:avLst/>
              <a:gdLst>
                <a:gd name="T0" fmla="*/ 126 w 126"/>
                <a:gd name="T1" fmla="*/ 28 h 86"/>
                <a:gd name="T2" fmla="*/ 126 w 126"/>
                <a:gd name="T3" fmla="*/ 86 h 86"/>
                <a:gd name="T4" fmla="*/ 0 w 126"/>
                <a:gd name="T5" fmla="*/ 86 h 86"/>
                <a:gd name="T6" fmla="*/ 0 w 126"/>
                <a:gd name="T7" fmla="*/ 65 h 86"/>
                <a:gd name="T8" fmla="*/ 6 w 126"/>
                <a:gd name="T9" fmla="*/ 65 h 86"/>
                <a:gd name="T10" fmla="*/ 7 w 126"/>
                <a:gd name="T11" fmla="*/ 65 h 86"/>
                <a:gd name="T12" fmla="*/ 7 w 126"/>
                <a:gd name="T13" fmla="*/ 64 h 86"/>
                <a:gd name="T14" fmla="*/ 73 w 126"/>
                <a:gd name="T15" fmla="*/ 0 h 86"/>
                <a:gd name="T16" fmla="*/ 95 w 126"/>
                <a:gd name="T17" fmla="*/ 4 h 86"/>
                <a:gd name="T18" fmla="*/ 108 w 126"/>
                <a:gd name="T19" fmla="*/ 11 h 86"/>
                <a:gd name="T20" fmla="*/ 126 w 126"/>
                <a:gd name="T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86">
                  <a:moveTo>
                    <a:pt x="126" y="28"/>
                  </a:moveTo>
                  <a:cubicBezTo>
                    <a:pt x="126" y="86"/>
                    <a:pt x="126" y="86"/>
                    <a:pt x="126" y="86"/>
                  </a:cubicBezTo>
                  <a:cubicBezTo>
                    <a:pt x="0" y="86"/>
                    <a:pt x="0" y="86"/>
                    <a:pt x="0" y="86"/>
                  </a:cubicBezTo>
                  <a:cubicBezTo>
                    <a:pt x="0" y="65"/>
                    <a:pt x="0" y="65"/>
                    <a:pt x="0" y="65"/>
                  </a:cubicBezTo>
                  <a:cubicBezTo>
                    <a:pt x="2" y="65"/>
                    <a:pt x="4" y="65"/>
                    <a:pt x="6" y="65"/>
                  </a:cubicBezTo>
                  <a:cubicBezTo>
                    <a:pt x="7" y="65"/>
                    <a:pt x="7" y="65"/>
                    <a:pt x="7" y="65"/>
                  </a:cubicBezTo>
                  <a:cubicBezTo>
                    <a:pt x="7" y="65"/>
                    <a:pt x="7" y="64"/>
                    <a:pt x="7" y="64"/>
                  </a:cubicBezTo>
                  <a:cubicBezTo>
                    <a:pt x="8" y="29"/>
                    <a:pt x="37" y="0"/>
                    <a:pt x="73" y="0"/>
                  </a:cubicBezTo>
                  <a:cubicBezTo>
                    <a:pt x="80" y="0"/>
                    <a:pt x="88" y="2"/>
                    <a:pt x="95" y="4"/>
                  </a:cubicBezTo>
                  <a:cubicBezTo>
                    <a:pt x="99" y="6"/>
                    <a:pt x="104" y="8"/>
                    <a:pt x="108" y="11"/>
                  </a:cubicBezTo>
                  <a:cubicBezTo>
                    <a:pt x="115" y="15"/>
                    <a:pt x="121" y="21"/>
                    <a:pt x="126" y="28"/>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15"/>
            <p:cNvSpPr>
              <a:spLocks/>
            </p:cNvSpPr>
            <p:nvPr/>
          </p:nvSpPr>
          <p:spPr bwMode="auto">
            <a:xfrm>
              <a:off x="1477963" y="1908175"/>
              <a:ext cx="334963" cy="180975"/>
            </a:xfrm>
            <a:custGeom>
              <a:avLst/>
              <a:gdLst>
                <a:gd name="T0" fmla="*/ 126 w 126"/>
                <a:gd name="T1" fmla="*/ 0 h 68"/>
                <a:gd name="T2" fmla="*/ 126 w 126"/>
                <a:gd name="T3" fmla="*/ 68 h 68"/>
                <a:gd name="T4" fmla="*/ 6 w 126"/>
                <a:gd name="T5" fmla="*/ 68 h 68"/>
                <a:gd name="T6" fmla="*/ 0 w 126"/>
                <a:gd name="T7" fmla="*/ 68 h 68"/>
                <a:gd name="T8" fmla="*/ 0 w 126"/>
                <a:gd name="T9" fmla="*/ 0 h 68"/>
                <a:gd name="T10" fmla="*/ 126 w 126"/>
                <a:gd name="T11" fmla="*/ 0 h 68"/>
              </a:gdLst>
              <a:ahLst/>
              <a:cxnLst>
                <a:cxn ang="0">
                  <a:pos x="T0" y="T1"/>
                </a:cxn>
                <a:cxn ang="0">
                  <a:pos x="T2" y="T3"/>
                </a:cxn>
                <a:cxn ang="0">
                  <a:pos x="T4" y="T5"/>
                </a:cxn>
                <a:cxn ang="0">
                  <a:pos x="T6" y="T7"/>
                </a:cxn>
                <a:cxn ang="0">
                  <a:pos x="T8" y="T9"/>
                </a:cxn>
                <a:cxn ang="0">
                  <a:pos x="T10" y="T11"/>
                </a:cxn>
              </a:cxnLst>
              <a:rect l="0" t="0" r="r" b="b"/>
              <a:pathLst>
                <a:path w="126" h="68">
                  <a:moveTo>
                    <a:pt x="126" y="0"/>
                  </a:moveTo>
                  <a:cubicBezTo>
                    <a:pt x="126" y="68"/>
                    <a:pt x="126" y="68"/>
                    <a:pt x="126" y="68"/>
                  </a:cubicBezTo>
                  <a:cubicBezTo>
                    <a:pt x="6" y="68"/>
                    <a:pt x="6" y="68"/>
                    <a:pt x="6" y="68"/>
                  </a:cubicBezTo>
                  <a:cubicBezTo>
                    <a:pt x="4" y="68"/>
                    <a:pt x="2" y="68"/>
                    <a:pt x="0" y="68"/>
                  </a:cubicBezTo>
                  <a:cubicBezTo>
                    <a:pt x="0" y="0"/>
                    <a:pt x="0" y="0"/>
                    <a:pt x="0" y="0"/>
                  </a:cubicBezTo>
                  <a:lnTo>
                    <a:pt x="126"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16"/>
            <p:cNvSpPr>
              <a:spLocks/>
            </p:cNvSpPr>
            <p:nvPr/>
          </p:nvSpPr>
          <p:spPr bwMode="auto">
            <a:xfrm>
              <a:off x="1854200" y="1700212"/>
              <a:ext cx="204788" cy="166688"/>
            </a:xfrm>
            <a:custGeom>
              <a:avLst/>
              <a:gdLst>
                <a:gd name="T0" fmla="*/ 77 w 77"/>
                <a:gd name="T1" fmla="*/ 63 h 63"/>
                <a:gd name="T2" fmla="*/ 0 w 77"/>
                <a:gd name="T3" fmla="*/ 63 h 63"/>
                <a:gd name="T4" fmla="*/ 0 w 77"/>
                <a:gd name="T5" fmla="*/ 4 h 63"/>
                <a:gd name="T6" fmla="*/ 19 w 77"/>
                <a:gd name="T7" fmla="*/ 0 h 63"/>
                <a:gd name="T8" fmla="*/ 33 w 77"/>
                <a:gd name="T9" fmla="*/ 2 h 63"/>
                <a:gd name="T10" fmla="*/ 72 w 77"/>
                <a:gd name="T11" fmla="*/ 53 h 63"/>
                <a:gd name="T12" fmla="*/ 72 w 77"/>
                <a:gd name="T13" fmla="*/ 57 h 63"/>
                <a:gd name="T14" fmla="*/ 77 w 77"/>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3">
                  <a:moveTo>
                    <a:pt x="77" y="63"/>
                  </a:moveTo>
                  <a:cubicBezTo>
                    <a:pt x="0" y="63"/>
                    <a:pt x="0" y="63"/>
                    <a:pt x="0" y="63"/>
                  </a:cubicBezTo>
                  <a:cubicBezTo>
                    <a:pt x="0" y="4"/>
                    <a:pt x="0" y="4"/>
                    <a:pt x="0" y="4"/>
                  </a:cubicBezTo>
                  <a:cubicBezTo>
                    <a:pt x="6" y="1"/>
                    <a:pt x="12" y="0"/>
                    <a:pt x="19" y="0"/>
                  </a:cubicBezTo>
                  <a:cubicBezTo>
                    <a:pt x="24" y="0"/>
                    <a:pt x="29" y="1"/>
                    <a:pt x="33" y="2"/>
                  </a:cubicBezTo>
                  <a:cubicBezTo>
                    <a:pt x="55" y="8"/>
                    <a:pt x="72" y="29"/>
                    <a:pt x="72" y="53"/>
                  </a:cubicBezTo>
                  <a:cubicBezTo>
                    <a:pt x="72" y="54"/>
                    <a:pt x="72" y="55"/>
                    <a:pt x="72" y="57"/>
                  </a:cubicBezTo>
                  <a:cubicBezTo>
                    <a:pt x="74" y="58"/>
                    <a:pt x="75" y="61"/>
                    <a:pt x="77" y="63"/>
                  </a:cubicBez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17"/>
            <p:cNvSpPr>
              <a:spLocks/>
            </p:cNvSpPr>
            <p:nvPr/>
          </p:nvSpPr>
          <p:spPr bwMode="auto">
            <a:xfrm>
              <a:off x="1854200" y="1908175"/>
              <a:ext cx="298450" cy="180975"/>
            </a:xfrm>
            <a:custGeom>
              <a:avLst/>
              <a:gdLst>
                <a:gd name="T0" fmla="*/ 112 w 112"/>
                <a:gd name="T1" fmla="*/ 26 h 68"/>
                <a:gd name="T2" fmla="*/ 93 w 112"/>
                <a:gd name="T3" fmla="*/ 61 h 68"/>
                <a:gd name="T4" fmla="*/ 70 w 112"/>
                <a:gd name="T5" fmla="*/ 68 h 68"/>
                <a:gd name="T6" fmla="*/ 0 w 112"/>
                <a:gd name="T7" fmla="*/ 68 h 68"/>
                <a:gd name="T8" fmla="*/ 0 w 112"/>
                <a:gd name="T9" fmla="*/ 0 h 68"/>
                <a:gd name="T10" fmla="*/ 103 w 112"/>
                <a:gd name="T11" fmla="*/ 0 h 68"/>
                <a:gd name="T12" fmla="*/ 112 w 112"/>
                <a:gd name="T13" fmla="*/ 26 h 68"/>
              </a:gdLst>
              <a:ahLst/>
              <a:cxnLst>
                <a:cxn ang="0">
                  <a:pos x="T0" y="T1"/>
                </a:cxn>
                <a:cxn ang="0">
                  <a:pos x="T2" y="T3"/>
                </a:cxn>
                <a:cxn ang="0">
                  <a:pos x="T4" y="T5"/>
                </a:cxn>
                <a:cxn ang="0">
                  <a:pos x="T6" y="T7"/>
                </a:cxn>
                <a:cxn ang="0">
                  <a:pos x="T8" y="T9"/>
                </a:cxn>
                <a:cxn ang="0">
                  <a:pos x="T10" y="T11"/>
                </a:cxn>
                <a:cxn ang="0">
                  <a:pos x="T12" y="T13"/>
                </a:cxn>
              </a:cxnLst>
              <a:rect l="0" t="0" r="r" b="b"/>
              <a:pathLst>
                <a:path w="112" h="68">
                  <a:moveTo>
                    <a:pt x="112" y="26"/>
                  </a:moveTo>
                  <a:cubicBezTo>
                    <a:pt x="112" y="41"/>
                    <a:pt x="104" y="54"/>
                    <a:pt x="93" y="61"/>
                  </a:cubicBezTo>
                  <a:cubicBezTo>
                    <a:pt x="86" y="66"/>
                    <a:pt x="78" y="68"/>
                    <a:pt x="70" y="68"/>
                  </a:cubicBezTo>
                  <a:cubicBezTo>
                    <a:pt x="0" y="68"/>
                    <a:pt x="0" y="68"/>
                    <a:pt x="0" y="68"/>
                  </a:cubicBezTo>
                  <a:cubicBezTo>
                    <a:pt x="0" y="0"/>
                    <a:pt x="0" y="0"/>
                    <a:pt x="0" y="0"/>
                  </a:cubicBezTo>
                  <a:cubicBezTo>
                    <a:pt x="103" y="0"/>
                    <a:pt x="103" y="0"/>
                    <a:pt x="103" y="0"/>
                  </a:cubicBezTo>
                  <a:cubicBezTo>
                    <a:pt x="108" y="7"/>
                    <a:pt x="112" y="16"/>
                    <a:pt x="112" y="26"/>
                  </a:cubicBez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Rectangle 20"/>
            <p:cNvSpPr>
              <a:spLocks noChangeArrowheads="1"/>
            </p:cNvSpPr>
            <p:nvPr/>
          </p:nvSpPr>
          <p:spPr bwMode="auto">
            <a:xfrm>
              <a:off x="1477963"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Rectangle 21"/>
            <p:cNvSpPr>
              <a:spLocks noChangeArrowheads="1"/>
            </p:cNvSpPr>
            <p:nvPr/>
          </p:nvSpPr>
          <p:spPr bwMode="auto">
            <a:xfrm>
              <a:off x="185420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 name="Rectangle 22"/>
            <p:cNvSpPr>
              <a:spLocks noChangeArrowheads="1"/>
            </p:cNvSpPr>
            <p:nvPr/>
          </p:nvSpPr>
          <p:spPr bwMode="auto">
            <a:xfrm>
              <a:off x="222885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Rectangle 23"/>
            <p:cNvSpPr>
              <a:spLocks noChangeArrowheads="1"/>
            </p:cNvSpPr>
            <p:nvPr/>
          </p:nvSpPr>
          <p:spPr bwMode="auto">
            <a:xfrm>
              <a:off x="1477963"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 name="Rectangle 24"/>
            <p:cNvSpPr>
              <a:spLocks noChangeArrowheads="1"/>
            </p:cNvSpPr>
            <p:nvPr/>
          </p:nvSpPr>
          <p:spPr bwMode="auto">
            <a:xfrm>
              <a:off x="185420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Rectangle 25"/>
            <p:cNvSpPr>
              <a:spLocks noChangeArrowheads="1"/>
            </p:cNvSpPr>
            <p:nvPr/>
          </p:nvSpPr>
          <p:spPr bwMode="auto">
            <a:xfrm>
              <a:off x="222885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 name="Rectangle 26"/>
            <p:cNvSpPr>
              <a:spLocks noChangeArrowheads="1"/>
            </p:cNvSpPr>
            <p:nvPr/>
          </p:nvSpPr>
          <p:spPr bwMode="auto">
            <a:xfrm>
              <a:off x="1477963"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Rectangle 27"/>
            <p:cNvSpPr>
              <a:spLocks noChangeArrowheads="1"/>
            </p:cNvSpPr>
            <p:nvPr/>
          </p:nvSpPr>
          <p:spPr bwMode="auto">
            <a:xfrm>
              <a:off x="185420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 name="Rectangle 28"/>
            <p:cNvSpPr>
              <a:spLocks noChangeArrowheads="1"/>
            </p:cNvSpPr>
            <p:nvPr/>
          </p:nvSpPr>
          <p:spPr bwMode="auto">
            <a:xfrm>
              <a:off x="222885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 name="Freeform 29"/>
            <p:cNvSpPr>
              <a:spLocks/>
            </p:cNvSpPr>
            <p:nvPr/>
          </p:nvSpPr>
          <p:spPr bwMode="auto">
            <a:xfrm>
              <a:off x="1477963" y="1638300"/>
              <a:ext cx="334963" cy="228600"/>
            </a:xfrm>
            <a:custGeom>
              <a:avLst/>
              <a:gdLst>
                <a:gd name="T0" fmla="*/ 126 w 126"/>
                <a:gd name="T1" fmla="*/ 28 h 86"/>
                <a:gd name="T2" fmla="*/ 126 w 126"/>
                <a:gd name="T3" fmla="*/ 86 h 86"/>
                <a:gd name="T4" fmla="*/ 0 w 126"/>
                <a:gd name="T5" fmla="*/ 86 h 86"/>
                <a:gd name="T6" fmla="*/ 0 w 126"/>
                <a:gd name="T7" fmla="*/ 65 h 86"/>
                <a:gd name="T8" fmla="*/ 6 w 126"/>
                <a:gd name="T9" fmla="*/ 65 h 86"/>
                <a:gd name="T10" fmla="*/ 7 w 126"/>
                <a:gd name="T11" fmla="*/ 65 h 86"/>
                <a:gd name="T12" fmla="*/ 7 w 126"/>
                <a:gd name="T13" fmla="*/ 64 h 86"/>
                <a:gd name="T14" fmla="*/ 73 w 126"/>
                <a:gd name="T15" fmla="*/ 0 h 86"/>
                <a:gd name="T16" fmla="*/ 95 w 126"/>
                <a:gd name="T17" fmla="*/ 4 h 86"/>
                <a:gd name="T18" fmla="*/ 108 w 126"/>
                <a:gd name="T19" fmla="*/ 11 h 86"/>
                <a:gd name="T20" fmla="*/ 126 w 126"/>
                <a:gd name="T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86">
                  <a:moveTo>
                    <a:pt x="126" y="28"/>
                  </a:moveTo>
                  <a:cubicBezTo>
                    <a:pt x="126" y="86"/>
                    <a:pt x="126" y="86"/>
                    <a:pt x="126" y="86"/>
                  </a:cubicBezTo>
                  <a:cubicBezTo>
                    <a:pt x="0" y="86"/>
                    <a:pt x="0" y="86"/>
                    <a:pt x="0" y="86"/>
                  </a:cubicBezTo>
                  <a:cubicBezTo>
                    <a:pt x="0" y="65"/>
                    <a:pt x="0" y="65"/>
                    <a:pt x="0" y="65"/>
                  </a:cubicBezTo>
                  <a:cubicBezTo>
                    <a:pt x="2" y="65"/>
                    <a:pt x="4" y="65"/>
                    <a:pt x="6" y="65"/>
                  </a:cubicBezTo>
                  <a:cubicBezTo>
                    <a:pt x="7" y="65"/>
                    <a:pt x="7" y="65"/>
                    <a:pt x="7" y="65"/>
                  </a:cubicBezTo>
                  <a:cubicBezTo>
                    <a:pt x="7" y="65"/>
                    <a:pt x="7" y="64"/>
                    <a:pt x="7" y="64"/>
                  </a:cubicBezTo>
                  <a:cubicBezTo>
                    <a:pt x="8" y="29"/>
                    <a:pt x="37" y="0"/>
                    <a:pt x="73" y="0"/>
                  </a:cubicBezTo>
                  <a:cubicBezTo>
                    <a:pt x="80" y="0"/>
                    <a:pt x="88" y="2"/>
                    <a:pt x="95" y="4"/>
                  </a:cubicBezTo>
                  <a:cubicBezTo>
                    <a:pt x="99" y="6"/>
                    <a:pt x="104" y="8"/>
                    <a:pt x="108" y="11"/>
                  </a:cubicBezTo>
                  <a:cubicBezTo>
                    <a:pt x="115" y="15"/>
                    <a:pt x="121" y="21"/>
                    <a:pt x="126" y="28"/>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 name="Freeform 30"/>
            <p:cNvSpPr>
              <a:spLocks/>
            </p:cNvSpPr>
            <p:nvPr/>
          </p:nvSpPr>
          <p:spPr bwMode="auto">
            <a:xfrm>
              <a:off x="1477963" y="1908175"/>
              <a:ext cx="334963" cy="180975"/>
            </a:xfrm>
            <a:custGeom>
              <a:avLst/>
              <a:gdLst>
                <a:gd name="T0" fmla="*/ 126 w 126"/>
                <a:gd name="T1" fmla="*/ 0 h 68"/>
                <a:gd name="T2" fmla="*/ 126 w 126"/>
                <a:gd name="T3" fmla="*/ 68 h 68"/>
                <a:gd name="T4" fmla="*/ 6 w 126"/>
                <a:gd name="T5" fmla="*/ 68 h 68"/>
                <a:gd name="T6" fmla="*/ 0 w 126"/>
                <a:gd name="T7" fmla="*/ 68 h 68"/>
                <a:gd name="T8" fmla="*/ 0 w 126"/>
                <a:gd name="T9" fmla="*/ 0 h 68"/>
                <a:gd name="T10" fmla="*/ 126 w 126"/>
                <a:gd name="T11" fmla="*/ 0 h 68"/>
              </a:gdLst>
              <a:ahLst/>
              <a:cxnLst>
                <a:cxn ang="0">
                  <a:pos x="T0" y="T1"/>
                </a:cxn>
                <a:cxn ang="0">
                  <a:pos x="T2" y="T3"/>
                </a:cxn>
                <a:cxn ang="0">
                  <a:pos x="T4" y="T5"/>
                </a:cxn>
                <a:cxn ang="0">
                  <a:pos x="T6" y="T7"/>
                </a:cxn>
                <a:cxn ang="0">
                  <a:pos x="T8" y="T9"/>
                </a:cxn>
                <a:cxn ang="0">
                  <a:pos x="T10" y="T11"/>
                </a:cxn>
              </a:cxnLst>
              <a:rect l="0" t="0" r="r" b="b"/>
              <a:pathLst>
                <a:path w="126" h="68">
                  <a:moveTo>
                    <a:pt x="126" y="0"/>
                  </a:moveTo>
                  <a:cubicBezTo>
                    <a:pt x="126" y="68"/>
                    <a:pt x="126" y="68"/>
                    <a:pt x="126" y="68"/>
                  </a:cubicBezTo>
                  <a:cubicBezTo>
                    <a:pt x="6" y="68"/>
                    <a:pt x="6" y="68"/>
                    <a:pt x="6" y="68"/>
                  </a:cubicBezTo>
                  <a:cubicBezTo>
                    <a:pt x="4" y="68"/>
                    <a:pt x="2" y="68"/>
                    <a:pt x="0" y="68"/>
                  </a:cubicBezTo>
                  <a:cubicBezTo>
                    <a:pt x="0" y="0"/>
                    <a:pt x="0" y="0"/>
                    <a:pt x="0" y="0"/>
                  </a:cubicBezTo>
                  <a:lnTo>
                    <a:pt x="126"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 name="Freeform 31"/>
            <p:cNvSpPr>
              <a:spLocks/>
            </p:cNvSpPr>
            <p:nvPr/>
          </p:nvSpPr>
          <p:spPr bwMode="auto">
            <a:xfrm>
              <a:off x="1854200" y="1700212"/>
              <a:ext cx="204788" cy="166688"/>
            </a:xfrm>
            <a:custGeom>
              <a:avLst/>
              <a:gdLst>
                <a:gd name="T0" fmla="*/ 77 w 77"/>
                <a:gd name="T1" fmla="*/ 63 h 63"/>
                <a:gd name="T2" fmla="*/ 0 w 77"/>
                <a:gd name="T3" fmla="*/ 63 h 63"/>
                <a:gd name="T4" fmla="*/ 0 w 77"/>
                <a:gd name="T5" fmla="*/ 4 h 63"/>
                <a:gd name="T6" fmla="*/ 19 w 77"/>
                <a:gd name="T7" fmla="*/ 0 h 63"/>
                <a:gd name="T8" fmla="*/ 33 w 77"/>
                <a:gd name="T9" fmla="*/ 2 h 63"/>
                <a:gd name="T10" fmla="*/ 72 w 77"/>
                <a:gd name="T11" fmla="*/ 53 h 63"/>
                <a:gd name="T12" fmla="*/ 72 w 77"/>
                <a:gd name="T13" fmla="*/ 57 h 63"/>
                <a:gd name="T14" fmla="*/ 77 w 77"/>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3">
                  <a:moveTo>
                    <a:pt x="77" y="63"/>
                  </a:moveTo>
                  <a:cubicBezTo>
                    <a:pt x="0" y="63"/>
                    <a:pt x="0" y="63"/>
                    <a:pt x="0" y="63"/>
                  </a:cubicBezTo>
                  <a:cubicBezTo>
                    <a:pt x="0" y="4"/>
                    <a:pt x="0" y="4"/>
                    <a:pt x="0" y="4"/>
                  </a:cubicBezTo>
                  <a:cubicBezTo>
                    <a:pt x="6" y="1"/>
                    <a:pt x="12" y="0"/>
                    <a:pt x="19" y="0"/>
                  </a:cubicBezTo>
                  <a:cubicBezTo>
                    <a:pt x="24" y="0"/>
                    <a:pt x="29" y="1"/>
                    <a:pt x="33" y="2"/>
                  </a:cubicBezTo>
                  <a:cubicBezTo>
                    <a:pt x="55" y="8"/>
                    <a:pt x="72" y="29"/>
                    <a:pt x="72" y="53"/>
                  </a:cubicBezTo>
                  <a:cubicBezTo>
                    <a:pt x="72" y="54"/>
                    <a:pt x="72" y="55"/>
                    <a:pt x="72" y="57"/>
                  </a:cubicBezTo>
                  <a:cubicBezTo>
                    <a:pt x="74" y="58"/>
                    <a:pt x="75" y="61"/>
                    <a:pt x="77" y="63"/>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 name="Freeform 32"/>
            <p:cNvSpPr>
              <a:spLocks/>
            </p:cNvSpPr>
            <p:nvPr/>
          </p:nvSpPr>
          <p:spPr bwMode="auto">
            <a:xfrm>
              <a:off x="1854200" y="1908175"/>
              <a:ext cx="298450" cy="180975"/>
            </a:xfrm>
            <a:custGeom>
              <a:avLst/>
              <a:gdLst>
                <a:gd name="T0" fmla="*/ 112 w 112"/>
                <a:gd name="T1" fmla="*/ 26 h 68"/>
                <a:gd name="T2" fmla="*/ 93 w 112"/>
                <a:gd name="T3" fmla="*/ 61 h 68"/>
                <a:gd name="T4" fmla="*/ 70 w 112"/>
                <a:gd name="T5" fmla="*/ 68 h 68"/>
                <a:gd name="T6" fmla="*/ 0 w 112"/>
                <a:gd name="T7" fmla="*/ 68 h 68"/>
                <a:gd name="T8" fmla="*/ 0 w 112"/>
                <a:gd name="T9" fmla="*/ 0 h 68"/>
                <a:gd name="T10" fmla="*/ 103 w 112"/>
                <a:gd name="T11" fmla="*/ 0 h 68"/>
                <a:gd name="T12" fmla="*/ 112 w 112"/>
                <a:gd name="T13" fmla="*/ 26 h 68"/>
              </a:gdLst>
              <a:ahLst/>
              <a:cxnLst>
                <a:cxn ang="0">
                  <a:pos x="T0" y="T1"/>
                </a:cxn>
                <a:cxn ang="0">
                  <a:pos x="T2" y="T3"/>
                </a:cxn>
                <a:cxn ang="0">
                  <a:pos x="T4" y="T5"/>
                </a:cxn>
                <a:cxn ang="0">
                  <a:pos x="T6" y="T7"/>
                </a:cxn>
                <a:cxn ang="0">
                  <a:pos x="T8" y="T9"/>
                </a:cxn>
                <a:cxn ang="0">
                  <a:pos x="T10" y="T11"/>
                </a:cxn>
                <a:cxn ang="0">
                  <a:pos x="T12" y="T13"/>
                </a:cxn>
              </a:cxnLst>
              <a:rect l="0" t="0" r="r" b="b"/>
              <a:pathLst>
                <a:path w="112" h="68">
                  <a:moveTo>
                    <a:pt x="112" y="26"/>
                  </a:moveTo>
                  <a:cubicBezTo>
                    <a:pt x="112" y="41"/>
                    <a:pt x="104" y="54"/>
                    <a:pt x="93" y="61"/>
                  </a:cubicBezTo>
                  <a:cubicBezTo>
                    <a:pt x="86" y="66"/>
                    <a:pt x="78" y="68"/>
                    <a:pt x="70" y="68"/>
                  </a:cubicBezTo>
                  <a:cubicBezTo>
                    <a:pt x="0" y="68"/>
                    <a:pt x="0" y="68"/>
                    <a:pt x="0" y="68"/>
                  </a:cubicBezTo>
                  <a:cubicBezTo>
                    <a:pt x="0" y="0"/>
                    <a:pt x="0" y="0"/>
                    <a:pt x="0" y="0"/>
                  </a:cubicBezTo>
                  <a:cubicBezTo>
                    <a:pt x="103" y="0"/>
                    <a:pt x="103" y="0"/>
                    <a:pt x="103" y="0"/>
                  </a:cubicBezTo>
                  <a:cubicBezTo>
                    <a:pt x="108" y="7"/>
                    <a:pt x="112" y="16"/>
                    <a:pt x="112" y="26"/>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92" name="Freeform 91"/>
          <p:cNvSpPr>
            <a:spLocks/>
          </p:cNvSpPr>
          <p:nvPr/>
        </p:nvSpPr>
        <p:spPr bwMode="auto">
          <a:xfrm>
            <a:off x="4242088" y="6372727"/>
            <a:ext cx="5258253" cy="252111"/>
          </a:xfrm>
          <a:custGeom>
            <a:avLst/>
            <a:gdLst>
              <a:gd name="T0" fmla="*/ 1476 w 1502"/>
              <a:gd name="T1" fmla="*/ 52 h 52"/>
              <a:gd name="T2" fmla="*/ 26 w 1502"/>
              <a:gd name="T3" fmla="*/ 52 h 52"/>
              <a:gd name="T4" fmla="*/ 0 w 1502"/>
              <a:gd name="T5" fmla="*/ 26 h 52"/>
              <a:gd name="T6" fmla="*/ 26 w 1502"/>
              <a:gd name="T7" fmla="*/ 0 h 52"/>
              <a:gd name="T8" fmla="*/ 1476 w 1502"/>
              <a:gd name="T9" fmla="*/ 0 h 52"/>
              <a:gd name="T10" fmla="*/ 1502 w 1502"/>
              <a:gd name="T11" fmla="*/ 26 h 52"/>
              <a:gd name="T12" fmla="*/ 1476 w 1502"/>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502" h="52">
                <a:moveTo>
                  <a:pt x="1476" y="52"/>
                </a:moveTo>
                <a:cubicBezTo>
                  <a:pt x="26" y="52"/>
                  <a:pt x="26" y="52"/>
                  <a:pt x="26" y="52"/>
                </a:cubicBezTo>
                <a:cubicBezTo>
                  <a:pt x="12" y="52"/>
                  <a:pt x="0" y="40"/>
                  <a:pt x="0" y="26"/>
                </a:cubicBezTo>
                <a:cubicBezTo>
                  <a:pt x="0" y="11"/>
                  <a:pt x="12" y="0"/>
                  <a:pt x="26" y="0"/>
                </a:cubicBezTo>
                <a:cubicBezTo>
                  <a:pt x="1476" y="0"/>
                  <a:pt x="1476" y="0"/>
                  <a:pt x="1476" y="0"/>
                </a:cubicBezTo>
                <a:cubicBezTo>
                  <a:pt x="1490" y="0"/>
                  <a:pt x="1502" y="11"/>
                  <a:pt x="1502" y="26"/>
                </a:cubicBezTo>
                <a:cubicBezTo>
                  <a:pt x="1502" y="40"/>
                  <a:pt x="1490" y="52"/>
                  <a:pt x="1476" y="52"/>
                </a:cubicBezTo>
                <a:close/>
              </a:path>
            </a:pathLst>
          </a:custGeom>
          <a:solidFill>
            <a:srgbClr val="9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36"/>
          <p:cNvSpPr>
            <a:spLocks/>
          </p:cNvSpPr>
          <p:nvPr/>
        </p:nvSpPr>
        <p:spPr bwMode="auto">
          <a:xfrm>
            <a:off x="4372795" y="-173457"/>
            <a:ext cx="2118038" cy="2248711"/>
          </a:xfrm>
          <a:custGeom>
            <a:avLst/>
            <a:gdLst>
              <a:gd name="T0" fmla="*/ 0 w 426"/>
              <a:gd name="T1" fmla="*/ 466 h 466"/>
              <a:gd name="T2" fmla="*/ 0 w 426"/>
              <a:gd name="T3" fmla="*/ 213 h 466"/>
              <a:gd name="T4" fmla="*/ 213 w 426"/>
              <a:gd name="T5" fmla="*/ 0 h 466"/>
              <a:gd name="T6" fmla="*/ 426 w 426"/>
              <a:gd name="T7" fmla="*/ 213 h 466"/>
              <a:gd name="T8" fmla="*/ 426 w 426"/>
              <a:gd name="T9" fmla="*/ 466 h 466"/>
              <a:gd name="T10" fmla="*/ 0 w 426"/>
              <a:gd name="T11" fmla="*/ 466 h 466"/>
            </a:gdLst>
            <a:ahLst/>
            <a:cxnLst>
              <a:cxn ang="0">
                <a:pos x="T0" y="T1"/>
              </a:cxn>
              <a:cxn ang="0">
                <a:pos x="T2" y="T3"/>
              </a:cxn>
              <a:cxn ang="0">
                <a:pos x="T4" y="T5"/>
              </a:cxn>
              <a:cxn ang="0">
                <a:pos x="T6" y="T7"/>
              </a:cxn>
              <a:cxn ang="0">
                <a:pos x="T8" y="T9"/>
              </a:cxn>
              <a:cxn ang="0">
                <a:pos x="T10" y="T11"/>
              </a:cxn>
            </a:cxnLst>
            <a:rect l="0" t="0" r="r" b="b"/>
            <a:pathLst>
              <a:path w="426" h="466">
                <a:moveTo>
                  <a:pt x="0" y="466"/>
                </a:moveTo>
                <a:cubicBezTo>
                  <a:pt x="0" y="213"/>
                  <a:pt x="0" y="213"/>
                  <a:pt x="0" y="213"/>
                </a:cubicBezTo>
                <a:cubicBezTo>
                  <a:pt x="0" y="96"/>
                  <a:pt x="95" y="0"/>
                  <a:pt x="213" y="0"/>
                </a:cubicBezTo>
                <a:cubicBezTo>
                  <a:pt x="330" y="0"/>
                  <a:pt x="426" y="96"/>
                  <a:pt x="426" y="213"/>
                </a:cubicBezTo>
                <a:cubicBezTo>
                  <a:pt x="426" y="466"/>
                  <a:pt x="426" y="466"/>
                  <a:pt x="426" y="466"/>
                </a:cubicBezTo>
                <a:lnTo>
                  <a:pt x="0" y="466"/>
                </a:lnTo>
                <a:close/>
              </a:path>
            </a:pathLst>
          </a:custGeom>
          <a:solidFill>
            <a:srgbClr val="D26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37"/>
          <p:cNvSpPr>
            <a:spLocks noEditPoints="1"/>
          </p:cNvSpPr>
          <p:nvPr/>
        </p:nvSpPr>
        <p:spPr bwMode="auto">
          <a:xfrm>
            <a:off x="4343090" y="-202435"/>
            <a:ext cx="2177450" cy="2306667"/>
          </a:xfrm>
          <a:custGeom>
            <a:avLst/>
            <a:gdLst>
              <a:gd name="T0" fmla="*/ 219 w 438"/>
              <a:gd name="T1" fmla="*/ 12 h 478"/>
              <a:gd name="T2" fmla="*/ 426 w 438"/>
              <a:gd name="T3" fmla="*/ 219 h 478"/>
              <a:gd name="T4" fmla="*/ 426 w 438"/>
              <a:gd name="T5" fmla="*/ 466 h 478"/>
              <a:gd name="T6" fmla="*/ 12 w 438"/>
              <a:gd name="T7" fmla="*/ 466 h 478"/>
              <a:gd name="T8" fmla="*/ 12 w 438"/>
              <a:gd name="T9" fmla="*/ 219 h 478"/>
              <a:gd name="T10" fmla="*/ 219 w 438"/>
              <a:gd name="T11" fmla="*/ 12 h 478"/>
              <a:gd name="T12" fmla="*/ 219 w 438"/>
              <a:gd name="T13" fmla="*/ 0 h 478"/>
              <a:gd name="T14" fmla="*/ 0 w 438"/>
              <a:gd name="T15" fmla="*/ 219 h 478"/>
              <a:gd name="T16" fmla="*/ 0 w 438"/>
              <a:gd name="T17" fmla="*/ 478 h 478"/>
              <a:gd name="T18" fmla="*/ 438 w 438"/>
              <a:gd name="T19" fmla="*/ 478 h 478"/>
              <a:gd name="T20" fmla="*/ 438 w 438"/>
              <a:gd name="T21" fmla="*/ 219 h 478"/>
              <a:gd name="T22" fmla="*/ 219 w 438"/>
              <a:gd name="T23"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478">
                <a:moveTo>
                  <a:pt x="219" y="12"/>
                </a:moveTo>
                <a:cubicBezTo>
                  <a:pt x="333" y="12"/>
                  <a:pt x="426" y="105"/>
                  <a:pt x="426" y="219"/>
                </a:cubicBezTo>
                <a:cubicBezTo>
                  <a:pt x="426" y="466"/>
                  <a:pt x="426" y="466"/>
                  <a:pt x="426" y="466"/>
                </a:cubicBezTo>
                <a:cubicBezTo>
                  <a:pt x="12" y="466"/>
                  <a:pt x="12" y="466"/>
                  <a:pt x="12" y="466"/>
                </a:cubicBezTo>
                <a:cubicBezTo>
                  <a:pt x="12" y="219"/>
                  <a:pt x="12" y="219"/>
                  <a:pt x="12" y="219"/>
                </a:cubicBezTo>
                <a:cubicBezTo>
                  <a:pt x="12" y="105"/>
                  <a:pt x="105" y="12"/>
                  <a:pt x="219" y="12"/>
                </a:cubicBezTo>
                <a:moveTo>
                  <a:pt x="219" y="0"/>
                </a:moveTo>
                <a:cubicBezTo>
                  <a:pt x="98" y="0"/>
                  <a:pt x="0" y="98"/>
                  <a:pt x="0" y="219"/>
                </a:cubicBezTo>
                <a:cubicBezTo>
                  <a:pt x="0" y="478"/>
                  <a:pt x="0" y="478"/>
                  <a:pt x="0" y="478"/>
                </a:cubicBezTo>
                <a:cubicBezTo>
                  <a:pt x="438" y="478"/>
                  <a:pt x="438" y="478"/>
                  <a:pt x="438" y="478"/>
                </a:cubicBezTo>
                <a:cubicBezTo>
                  <a:pt x="438" y="219"/>
                  <a:pt x="438" y="219"/>
                  <a:pt x="438" y="219"/>
                </a:cubicBezTo>
                <a:cubicBezTo>
                  <a:pt x="438" y="98"/>
                  <a:pt x="340" y="0"/>
                  <a:pt x="219" y="0"/>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Oval 38"/>
          <p:cNvSpPr>
            <a:spLocks noChangeArrowheads="1"/>
          </p:cNvSpPr>
          <p:nvPr/>
        </p:nvSpPr>
        <p:spPr bwMode="auto">
          <a:xfrm>
            <a:off x="4551031" y="-40157"/>
            <a:ext cx="1755625" cy="1703920"/>
          </a:xfrm>
          <a:prstGeom prst="ellipse">
            <a:avLst/>
          </a:prstGeom>
          <a:solidFill>
            <a:srgbClr val="AF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 name="Oval 39"/>
          <p:cNvSpPr>
            <a:spLocks noChangeArrowheads="1"/>
          </p:cNvSpPr>
          <p:nvPr/>
        </p:nvSpPr>
        <p:spPr bwMode="auto">
          <a:xfrm>
            <a:off x="4705503" y="104735"/>
            <a:ext cx="1452624" cy="1408342"/>
          </a:xfrm>
          <a:prstGeom prst="ellipse">
            <a:avLst/>
          </a:prstGeom>
          <a:solidFill>
            <a:schemeClr val="bg1">
              <a:lumMod val="85000"/>
            </a:schemeClr>
          </a:solidFill>
          <a:ln>
            <a:noFill/>
          </a:ln>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40"/>
          <p:cNvSpPr>
            <a:spLocks/>
          </p:cNvSpPr>
          <p:nvPr/>
        </p:nvSpPr>
        <p:spPr bwMode="auto">
          <a:xfrm>
            <a:off x="6894835" y="5115070"/>
            <a:ext cx="2213097" cy="269498"/>
          </a:xfrm>
          <a:custGeom>
            <a:avLst/>
            <a:gdLst>
              <a:gd name="T0" fmla="*/ 28 w 445"/>
              <a:gd name="T1" fmla="*/ 56 h 56"/>
              <a:gd name="T2" fmla="*/ 417 w 445"/>
              <a:gd name="T3" fmla="*/ 56 h 56"/>
              <a:gd name="T4" fmla="*/ 445 w 445"/>
              <a:gd name="T5" fmla="*/ 28 h 56"/>
              <a:gd name="T6" fmla="*/ 417 w 445"/>
              <a:gd name="T7" fmla="*/ 0 h 56"/>
              <a:gd name="T8" fmla="*/ 28 w 445"/>
              <a:gd name="T9" fmla="*/ 0 h 56"/>
              <a:gd name="T10" fmla="*/ 0 w 445"/>
              <a:gd name="T11" fmla="*/ 28 h 56"/>
              <a:gd name="T12" fmla="*/ 28 w 44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45" h="56">
                <a:moveTo>
                  <a:pt x="28" y="56"/>
                </a:moveTo>
                <a:cubicBezTo>
                  <a:pt x="417" y="56"/>
                  <a:pt x="417" y="56"/>
                  <a:pt x="417" y="56"/>
                </a:cubicBezTo>
                <a:cubicBezTo>
                  <a:pt x="432" y="56"/>
                  <a:pt x="445" y="44"/>
                  <a:pt x="445" y="28"/>
                </a:cubicBezTo>
                <a:cubicBezTo>
                  <a:pt x="445" y="13"/>
                  <a:pt x="432" y="0"/>
                  <a:pt x="417" y="0"/>
                </a:cubicBezTo>
                <a:cubicBezTo>
                  <a:pt x="28" y="0"/>
                  <a:pt x="28" y="0"/>
                  <a:pt x="28" y="0"/>
                </a:cubicBezTo>
                <a:cubicBezTo>
                  <a:pt x="12" y="0"/>
                  <a:pt x="0" y="13"/>
                  <a:pt x="0" y="28"/>
                </a:cubicBezTo>
                <a:cubicBezTo>
                  <a:pt x="0" y="44"/>
                  <a:pt x="12" y="56"/>
                  <a:pt x="28" y="56"/>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41"/>
          <p:cNvSpPr>
            <a:spLocks/>
          </p:cNvSpPr>
          <p:nvPr/>
        </p:nvSpPr>
        <p:spPr bwMode="auto">
          <a:xfrm>
            <a:off x="6939393" y="5167231"/>
            <a:ext cx="2213097" cy="269498"/>
          </a:xfrm>
          <a:custGeom>
            <a:avLst/>
            <a:gdLst>
              <a:gd name="T0" fmla="*/ 28 w 445"/>
              <a:gd name="T1" fmla="*/ 56 h 56"/>
              <a:gd name="T2" fmla="*/ 417 w 445"/>
              <a:gd name="T3" fmla="*/ 56 h 56"/>
              <a:gd name="T4" fmla="*/ 445 w 445"/>
              <a:gd name="T5" fmla="*/ 28 h 56"/>
              <a:gd name="T6" fmla="*/ 417 w 445"/>
              <a:gd name="T7" fmla="*/ 0 h 56"/>
              <a:gd name="T8" fmla="*/ 28 w 445"/>
              <a:gd name="T9" fmla="*/ 0 h 56"/>
              <a:gd name="T10" fmla="*/ 0 w 445"/>
              <a:gd name="T11" fmla="*/ 28 h 56"/>
              <a:gd name="T12" fmla="*/ 28 w 44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45" h="56">
                <a:moveTo>
                  <a:pt x="28" y="56"/>
                </a:moveTo>
                <a:cubicBezTo>
                  <a:pt x="417" y="56"/>
                  <a:pt x="417" y="56"/>
                  <a:pt x="417" y="56"/>
                </a:cubicBezTo>
                <a:cubicBezTo>
                  <a:pt x="432" y="56"/>
                  <a:pt x="445" y="43"/>
                  <a:pt x="445" y="28"/>
                </a:cubicBezTo>
                <a:cubicBezTo>
                  <a:pt x="445" y="13"/>
                  <a:pt x="432" y="0"/>
                  <a:pt x="417" y="0"/>
                </a:cubicBezTo>
                <a:cubicBezTo>
                  <a:pt x="28" y="0"/>
                  <a:pt x="28" y="0"/>
                  <a:pt x="28" y="0"/>
                </a:cubicBezTo>
                <a:cubicBezTo>
                  <a:pt x="12" y="0"/>
                  <a:pt x="0" y="13"/>
                  <a:pt x="0" y="28"/>
                </a:cubicBezTo>
                <a:cubicBezTo>
                  <a:pt x="0" y="43"/>
                  <a:pt x="12" y="56"/>
                  <a:pt x="28" y="56"/>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3" name="Freeform 42"/>
          <p:cNvSpPr>
            <a:spLocks/>
          </p:cNvSpPr>
          <p:nvPr/>
        </p:nvSpPr>
        <p:spPr bwMode="auto">
          <a:xfrm>
            <a:off x="8668282" y="6436479"/>
            <a:ext cx="163384" cy="63752"/>
          </a:xfrm>
          <a:custGeom>
            <a:avLst/>
            <a:gdLst>
              <a:gd name="T0" fmla="*/ 0 w 33"/>
              <a:gd name="T1" fmla="*/ 13 h 13"/>
              <a:gd name="T2" fmla="*/ 17 w 33"/>
              <a:gd name="T3" fmla="*/ 0 h 13"/>
              <a:gd name="T4" fmla="*/ 33 w 33"/>
              <a:gd name="T5" fmla="*/ 13 h 13"/>
              <a:gd name="T6" fmla="*/ 0 w 33"/>
              <a:gd name="T7" fmla="*/ 13 h 13"/>
            </a:gdLst>
            <a:ahLst/>
            <a:cxnLst>
              <a:cxn ang="0">
                <a:pos x="T0" y="T1"/>
              </a:cxn>
              <a:cxn ang="0">
                <a:pos x="T2" y="T3"/>
              </a:cxn>
              <a:cxn ang="0">
                <a:pos x="T4" y="T5"/>
              </a:cxn>
              <a:cxn ang="0">
                <a:pos x="T6" y="T7"/>
              </a:cxn>
            </a:cxnLst>
            <a:rect l="0" t="0" r="r" b="b"/>
            <a:pathLst>
              <a:path w="33" h="13">
                <a:moveTo>
                  <a:pt x="0" y="13"/>
                </a:moveTo>
                <a:cubicBezTo>
                  <a:pt x="2" y="6"/>
                  <a:pt x="9" y="0"/>
                  <a:pt x="17" y="0"/>
                </a:cubicBezTo>
                <a:cubicBezTo>
                  <a:pt x="24" y="0"/>
                  <a:pt x="31" y="6"/>
                  <a:pt x="33" y="13"/>
                </a:cubicBezTo>
                <a:lnTo>
                  <a:pt x="0" y="13"/>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43"/>
          <p:cNvSpPr>
            <a:spLocks noChangeArrowheads="1"/>
          </p:cNvSpPr>
          <p:nvPr/>
        </p:nvSpPr>
        <p:spPr bwMode="auto">
          <a:xfrm>
            <a:off x="4343090" y="2104232"/>
            <a:ext cx="2171509" cy="104322"/>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 name="Freeform 44"/>
          <p:cNvSpPr>
            <a:spLocks/>
          </p:cNvSpPr>
          <p:nvPr/>
        </p:nvSpPr>
        <p:spPr bwMode="auto">
          <a:xfrm>
            <a:off x="6187833" y="1171133"/>
            <a:ext cx="1277357" cy="2103820"/>
          </a:xfrm>
          <a:custGeom>
            <a:avLst/>
            <a:gdLst>
              <a:gd name="T0" fmla="*/ 236 w 257"/>
              <a:gd name="T1" fmla="*/ 52 h 436"/>
              <a:gd name="T2" fmla="*/ 184 w 257"/>
              <a:gd name="T3" fmla="*/ 33 h 436"/>
              <a:gd name="T4" fmla="*/ 91 w 257"/>
              <a:gd name="T5" fmla="*/ 33 h 436"/>
              <a:gd name="T6" fmla="*/ 48 w 257"/>
              <a:gd name="T7" fmla="*/ 0 h 436"/>
              <a:gd name="T8" fmla="*/ 48 w 257"/>
              <a:gd name="T9" fmla="*/ 90 h 436"/>
              <a:gd name="T10" fmla="*/ 91 w 257"/>
              <a:gd name="T11" fmla="*/ 57 h 436"/>
              <a:gd name="T12" fmla="*/ 184 w 257"/>
              <a:gd name="T13" fmla="*/ 57 h 436"/>
              <a:gd name="T14" fmla="*/ 185 w 257"/>
              <a:gd name="T15" fmla="*/ 57 h 436"/>
              <a:gd name="T16" fmla="*/ 220 w 257"/>
              <a:gd name="T17" fmla="*/ 70 h 436"/>
              <a:gd name="T18" fmla="*/ 232 w 257"/>
              <a:gd name="T19" fmla="*/ 105 h 436"/>
              <a:gd name="T20" fmla="*/ 232 w 257"/>
              <a:gd name="T21" fmla="*/ 278 h 436"/>
              <a:gd name="T22" fmla="*/ 220 w 257"/>
              <a:gd name="T23" fmla="*/ 313 h 436"/>
              <a:gd name="T24" fmla="*/ 185 w 257"/>
              <a:gd name="T25" fmla="*/ 326 h 436"/>
              <a:gd name="T26" fmla="*/ 184 w 257"/>
              <a:gd name="T27" fmla="*/ 326 h 436"/>
              <a:gd name="T28" fmla="*/ 105 w 257"/>
              <a:gd name="T29" fmla="*/ 326 h 436"/>
              <a:gd name="T30" fmla="*/ 51 w 257"/>
              <a:gd name="T31" fmla="*/ 346 h 436"/>
              <a:gd name="T32" fmla="*/ 33 w 257"/>
              <a:gd name="T33" fmla="*/ 393 h 436"/>
              <a:gd name="T34" fmla="*/ 0 w 257"/>
              <a:gd name="T35" fmla="*/ 436 h 436"/>
              <a:gd name="T36" fmla="*/ 0 w 257"/>
              <a:gd name="T37" fmla="*/ 436 h 436"/>
              <a:gd name="T38" fmla="*/ 90 w 257"/>
              <a:gd name="T39" fmla="*/ 436 h 436"/>
              <a:gd name="T40" fmla="*/ 90 w 257"/>
              <a:gd name="T41" fmla="*/ 436 h 436"/>
              <a:gd name="T42" fmla="*/ 57 w 257"/>
              <a:gd name="T43" fmla="*/ 393 h 436"/>
              <a:gd name="T44" fmla="*/ 69 w 257"/>
              <a:gd name="T45" fmla="*/ 363 h 436"/>
              <a:gd name="T46" fmla="*/ 105 w 257"/>
              <a:gd name="T47" fmla="*/ 350 h 436"/>
              <a:gd name="T48" fmla="*/ 184 w 257"/>
              <a:gd name="T49" fmla="*/ 350 h 436"/>
              <a:gd name="T50" fmla="*/ 236 w 257"/>
              <a:gd name="T51" fmla="*/ 331 h 436"/>
              <a:gd name="T52" fmla="*/ 257 w 257"/>
              <a:gd name="T53" fmla="*/ 278 h 436"/>
              <a:gd name="T54" fmla="*/ 257 w 257"/>
              <a:gd name="T55" fmla="*/ 105 h 436"/>
              <a:gd name="T56" fmla="*/ 236 w 257"/>
              <a:gd name="T57" fmla="*/ 52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7" h="436">
                <a:moveTo>
                  <a:pt x="236" y="52"/>
                </a:moveTo>
                <a:cubicBezTo>
                  <a:pt x="216" y="33"/>
                  <a:pt x="188" y="33"/>
                  <a:pt x="184" y="33"/>
                </a:cubicBezTo>
                <a:cubicBezTo>
                  <a:pt x="91" y="33"/>
                  <a:pt x="91" y="33"/>
                  <a:pt x="91" y="33"/>
                </a:cubicBezTo>
                <a:cubicBezTo>
                  <a:pt x="86" y="14"/>
                  <a:pt x="69" y="0"/>
                  <a:pt x="48" y="0"/>
                </a:cubicBezTo>
                <a:cubicBezTo>
                  <a:pt x="48" y="90"/>
                  <a:pt x="48" y="90"/>
                  <a:pt x="48" y="90"/>
                </a:cubicBezTo>
                <a:cubicBezTo>
                  <a:pt x="69" y="90"/>
                  <a:pt x="86" y="76"/>
                  <a:pt x="91" y="57"/>
                </a:cubicBezTo>
                <a:cubicBezTo>
                  <a:pt x="184" y="57"/>
                  <a:pt x="184" y="57"/>
                  <a:pt x="184" y="57"/>
                </a:cubicBezTo>
                <a:cubicBezTo>
                  <a:pt x="185" y="57"/>
                  <a:pt x="185" y="57"/>
                  <a:pt x="185" y="57"/>
                </a:cubicBezTo>
                <a:cubicBezTo>
                  <a:pt x="185" y="57"/>
                  <a:pt x="206" y="57"/>
                  <a:pt x="220" y="70"/>
                </a:cubicBezTo>
                <a:cubicBezTo>
                  <a:pt x="228" y="78"/>
                  <a:pt x="232" y="90"/>
                  <a:pt x="232" y="105"/>
                </a:cubicBezTo>
                <a:cubicBezTo>
                  <a:pt x="232" y="278"/>
                  <a:pt x="232" y="278"/>
                  <a:pt x="232" y="278"/>
                </a:cubicBezTo>
                <a:cubicBezTo>
                  <a:pt x="232" y="293"/>
                  <a:pt x="228" y="305"/>
                  <a:pt x="220" y="313"/>
                </a:cubicBezTo>
                <a:cubicBezTo>
                  <a:pt x="206" y="327"/>
                  <a:pt x="185" y="326"/>
                  <a:pt x="185" y="326"/>
                </a:cubicBezTo>
                <a:cubicBezTo>
                  <a:pt x="184" y="326"/>
                  <a:pt x="184" y="326"/>
                  <a:pt x="184" y="326"/>
                </a:cubicBezTo>
                <a:cubicBezTo>
                  <a:pt x="184" y="326"/>
                  <a:pt x="121" y="326"/>
                  <a:pt x="105" y="326"/>
                </a:cubicBezTo>
                <a:cubicBezTo>
                  <a:pt x="82" y="326"/>
                  <a:pt x="64" y="333"/>
                  <a:pt x="51" y="346"/>
                </a:cubicBezTo>
                <a:cubicBezTo>
                  <a:pt x="36" y="362"/>
                  <a:pt x="33" y="383"/>
                  <a:pt x="33" y="393"/>
                </a:cubicBezTo>
                <a:cubicBezTo>
                  <a:pt x="14" y="398"/>
                  <a:pt x="0" y="415"/>
                  <a:pt x="0" y="436"/>
                </a:cubicBezTo>
                <a:cubicBezTo>
                  <a:pt x="0" y="436"/>
                  <a:pt x="0" y="436"/>
                  <a:pt x="0" y="436"/>
                </a:cubicBezTo>
                <a:cubicBezTo>
                  <a:pt x="90" y="436"/>
                  <a:pt x="90" y="436"/>
                  <a:pt x="90" y="436"/>
                </a:cubicBezTo>
                <a:cubicBezTo>
                  <a:pt x="90" y="436"/>
                  <a:pt x="90" y="436"/>
                  <a:pt x="90" y="436"/>
                </a:cubicBezTo>
                <a:cubicBezTo>
                  <a:pt x="90" y="415"/>
                  <a:pt x="76" y="398"/>
                  <a:pt x="57" y="393"/>
                </a:cubicBezTo>
                <a:cubicBezTo>
                  <a:pt x="58" y="386"/>
                  <a:pt x="60" y="373"/>
                  <a:pt x="69" y="363"/>
                </a:cubicBezTo>
                <a:cubicBezTo>
                  <a:pt x="77" y="354"/>
                  <a:pt x="89" y="350"/>
                  <a:pt x="105" y="350"/>
                </a:cubicBezTo>
                <a:cubicBezTo>
                  <a:pt x="121" y="350"/>
                  <a:pt x="180" y="350"/>
                  <a:pt x="184" y="350"/>
                </a:cubicBezTo>
                <a:cubicBezTo>
                  <a:pt x="188" y="350"/>
                  <a:pt x="216" y="351"/>
                  <a:pt x="236" y="331"/>
                </a:cubicBezTo>
                <a:cubicBezTo>
                  <a:pt x="250" y="318"/>
                  <a:pt x="257" y="301"/>
                  <a:pt x="257" y="278"/>
                </a:cubicBezTo>
                <a:cubicBezTo>
                  <a:pt x="257" y="105"/>
                  <a:pt x="257" y="105"/>
                  <a:pt x="257" y="105"/>
                </a:cubicBezTo>
                <a:cubicBezTo>
                  <a:pt x="257" y="83"/>
                  <a:pt x="250" y="65"/>
                  <a:pt x="236" y="52"/>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 name="Freeform 45"/>
          <p:cNvSpPr>
            <a:spLocks/>
          </p:cNvSpPr>
          <p:nvPr/>
        </p:nvSpPr>
        <p:spPr bwMode="auto">
          <a:xfrm>
            <a:off x="7111689" y="3816847"/>
            <a:ext cx="810974" cy="608543"/>
          </a:xfrm>
          <a:custGeom>
            <a:avLst/>
            <a:gdLst>
              <a:gd name="T0" fmla="*/ 29 w 163"/>
              <a:gd name="T1" fmla="*/ 0 h 126"/>
              <a:gd name="T2" fmla="*/ 0 w 163"/>
              <a:gd name="T3" fmla="*/ 30 h 126"/>
              <a:gd name="T4" fmla="*/ 0 w 163"/>
              <a:gd name="T5" fmla="*/ 30 h 126"/>
              <a:gd name="T6" fmla="*/ 0 w 163"/>
              <a:gd name="T7" fmla="*/ 118 h 126"/>
              <a:gd name="T8" fmla="*/ 0 w 163"/>
              <a:gd name="T9" fmla="*/ 126 h 126"/>
              <a:gd name="T10" fmla="*/ 133 w 163"/>
              <a:gd name="T11" fmla="*/ 126 h 126"/>
              <a:gd name="T12" fmla="*/ 163 w 163"/>
              <a:gd name="T13" fmla="*/ 97 h 126"/>
              <a:gd name="T14" fmla="*/ 163 w 163"/>
              <a:gd name="T15" fmla="*/ 97 h 126"/>
              <a:gd name="T16" fmla="*/ 163 w 163"/>
              <a:gd name="T17" fmla="*/ 8 h 126"/>
              <a:gd name="T18" fmla="*/ 163 w 163"/>
              <a:gd name="T19" fmla="*/ 0 h 126"/>
              <a:gd name="T20" fmla="*/ 29 w 163"/>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26">
                <a:moveTo>
                  <a:pt x="29" y="0"/>
                </a:moveTo>
                <a:cubicBezTo>
                  <a:pt x="13" y="0"/>
                  <a:pt x="0" y="14"/>
                  <a:pt x="0" y="30"/>
                </a:cubicBezTo>
                <a:cubicBezTo>
                  <a:pt x="0" y="30"/>
                  <a:pt x="0" y="30"/>
                  <a:pt x="0" y="30"/>
                </a:cubicBezTo>
                <a:cubicBezTo>
                  <a:pt x="0" y="118"/>
                  <a:pt x="0" y="118"/>
                  <a:pt x="0" y="118"/>
                </a:cubicBezTo>
                <a:cubicBezTo>
                  <a:pt x="0" y="126"/>
                  <a:pt x="0" y="126"/>
                  <a:pt x="0" y="126"/>
                </a:cubicBezTo>
                <a:cubicBezTo>
                  <a:pt x="133" y="126"/>
                  <a:pt x="133" y="126"/>
                  <a:pt x="133" y="126"/>
                </a:cubicBezTo>
                <a:cubicBezTo>
                  <a:pt x="150" y="126"/>
                  <a:pt x="163" y="113"/>
                  <a:pt x="163" y="97"/>
                </a:cubicBezTo>
                <a:cubicBezTo>
                  <a:pt x="163" y="97"/>
                  <a:pt x="163" y="97"/>
                  <a:pt x="163" y="97"/>
                </a:cubicBezTo>
                <a:cubicBezTo>
                  <a:pt x="163" y="8"/>
                  <a:pt x="163" y="8"/>
                  <a:pt x="163" y="8"/>
                </a:cubicBezTo>
                <a:cubicBezTo>
                  <a:pt x="163" y="0"/>
                  <a:pt x="163" y="0"/>
                  <a:pt x="163" y="0"/>
                </a:cubicBezTo>
                <a:lnTo>
                  <a:pt x="2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 name="Oval 46"/>
          <p:cNvSpPr>
            <a:spLocks noChangeArrowheads="1"/>
          </p:cNvSpPr>
          <p:nvPr/>
        </p:nvSpPr>
        <p:spPr bwMode="auto">
          <a:xfrm>
            <a:off x="7414689" y="3918269"/>
            <a:ext cx="433707" cy="414389"/>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 name="Freeform 48"/>
          <p:cNvSpPr>
            <a:spLocks/>
          </p:cNvSpPr>
          <p:nvPr/>
        </p:nvSpPr>
        <p:spPr bwMode="auto">
          <a:xfrm>
            <a:off x="7702838" y="3556042"/>
            <a:ext cx="219824" cy="741843"/>
          </a:xfrm>
          <a:custGeom>
            <a:avLst/>
            <a:gdLst>
              <a:gd name="T0" fmla="*/ 0 w 44"/>
              <a:gd name="T1" fmla="*/ 0 h 154"/>
              <a:gd name="T2" fmla="*/ 0 w 44"/>
              <a:gd name="T3" fmla="*/ 0 h 154"/>
              <a:gd name="T4" fmla="*/ 0 w 44"/>
              <a:gd name="T5" fmla="*/ 110 h 154"/>
              <a:gd name="T6" fmla="*/ 0 w 44"/>
              <a:gd name="T7" fmla="*/ 110 h 154"/>
              <a:gd name="T8" fmla="*/ 44 w 44"/>
              <a:gd name="T9" fmla="*/ 154 h 154"/>
              <a:gd name="T10" fmla="*/ 44 w 44"/>
              <a:gd name="T11" fmla="*/ 45 h 154"/>
              <a:gd name="T12" fmla="*/ 0 w 4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44" h="154">
                <a:moveTo>
                  <a:pt x="0" y="0"/>
                </a:moveTo>
                <a:cubicBezTo>
                  <a:pt x="0" y="0"/>
                  <a:pt x="0" y="0"/>
                  <a:pt x="0" y="0"/>
                </a:cubicBezTo>
                <a:cubicBezTo>
                  <a:pt x="0" y="110"/>
                  <a:pt x="0" y="110"/>
                  <a:pt x="0" y="110"/>
                </a:cubicBezTo>
                <a:cubicBezTo>
                  <a:pt x="0" y="110"/>
                  <a:pt x="0" y="110"/>
                  <a:pt x="0" y="110"/>
                </a:cubicBezTo>
                <a:cubicBezTo>
                  <a:pt x="24" y="110"/>
                  <a:pt x="44" y="129"/>
                  <a:pt x="44" y="154"/>
                </a:cubicBezTo>
                <a:cubicBezTo>
                  <a:pt x="44" y="45"/>
                  <a:pt x="44" y="45"/>
                  <a:pt x="44" y="45"/>
                </a:cubicBezTo>
                <a:cubicBezTo>
                  <a:pt x="44" y="20"/>
                  <a:pt x="24" y="0"/>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 name="Freeform 49"/>
          <p:cNvSpPr>
            <a:spLocks/>
          </p:cNvSpPr>
          <p:nvPr/>
        </p:nvSpPr>
        <p:spPr bwMode="auto">
          <a:xfrm>
            <a:off x="7702838" y="3556042"/>
            <a:ext cx="219824" cy="741843"/>
          </a:xfrm>
          <a:custGeom>
            <a:avLst/>
            <a:gdLst>
              <a:gd name="T0" fmla="*/ 0 w 44"/>
              <a:gd name="T1" fmla="*/ 0 h 154"/>
              <a:gd name="T2" fmla="*/ 0 w 44"/>
              <a:gd name="T3" fmla="*/ 0 h 154"/>
              <a:gd name="T4" fmla="*/ 0 w 44"/>
              <a:gd name="T5" fmla="*/ 110 h 154"/>
              <a:gd name="T6" fmla="*/ 0 w 44"/>
              <a:gd name="T7" fmla="*/ 110 h 154"/>
              <a:gd name="T8" fmla="*/ 44 w 44"/>
              <a:gd name="T9" fmla="*/ 154 h 154"/>
              <a:gd name="T10" fmla="*/ 44 w 44"/>
              <a:gd name="T11" fmla="*/ 45 h 154"/>
              <a:gd name="T12" fmla="*/ 0 w 4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44" h="154">
                <a:moveTo>
                  <a:pt x="0" y="0"/>
                </a:moveTo>
                <a:cubicBezTo>
                  <a:pt x="0" y="0"/>
                  <a:pt x="0" y="0"/>
                  <a:pt x="0" y="0"/>
                </a:cubicBezTo>
                <a:cubicBezTo>
                  <a:pt x="0" y="110"/>
                  <a:pt x="0" y="110"/>
                  <a:pt x="0" y="110"/>
                </a:cubicBezTo>
                <a:cubicBezTo>
                  <a:pt x="0" y="110"/>
                  <a:pt x="0" y="110"/>
                  <a:pt x="0" y="110"/>
                </a:cubicBezTo>
                <a:cubicBezTo>
                  <a:pt x="24" y="110"/>
                  <a:pt x="44" y="129"/>
                  <a:pt x="44" y="154"/>
                </a:cubicBezTo>
                <a:cubicBezTo>
                  <a:pt x="44" y="45"/>
                  <a:pt x="44" y="45"/>
                  <a:pt x="44" y="45"/>
                </a:cubicBezTo>
                <a:cubicBezTo>
                  <a:pt x="44" y="20"/>
                  <a:pt x="24" y="0"/>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 name="Freeform 50"/>
          <p:cNvSpPr>
            <a:spLocks/>
          </p:cNvSpPr>
          <p:nvPr/>
        </p:nvSpPr>
        <p:spPr bwMode="auto">
          <a:xfrm>
            <a:off x="7922663" y="4266008"/>
            <a:ext cx="0" cy="31877"/>
          </a:xfrm>
          <a:custGeom>
            <a:avLst/>
            <a:gdLst>
              <a:gd name="T0" fmla="*/ 7 h 7"/>
              <a:gd name="T1" fmla="*/ 0 h 7"/>
              <a:gd name="T2" fmla="*/ 3 h 7"/>
              <a:gd name="T3" fmla="*/ 7 h 7"/>
            </a:gdLst>
            <a:ahLst/>
            <a:cxnLst>
              <a:cxn ang="0">
                <a:pos x="0" y="T0"/>
              </a:cxn>
              <a:cxn ang="0">
                <a:pos x="0" y="T1"/>
              </a:cxn>
              <a:cxn ang="0">
                <a:pos x="0" y="T2"/>
              </a:cxn>
              <a:cxn ang="0">
                <a:pos x="0" y="T3"/>
              </a:cxn>
            </a:cxnLst>
            <a:rect l="0" t="0" r="r" b="b"/>
            <a:pathLst>
              <a:path h="7">
                <a:moveTo>
                  <a:pt x="0" y="7"/>
                </a:moveTo>
                <a:cubicBezTo>
                  <a:pt x="0" y="0"/>
                  <a:pt x="0" y="0"/>
                  <a:pt x="0" y="0"/>
                </a:cubicBezTo>
                <a:cubicBezTo>
                  <a:pt x="0" y="1"/>
                  <a:pt x="0" y="2"/>
                  <a:pt x="0" y="3"/>
                </a:cubicBezTo>
                <a:cubicBezTo>
                  <a:pt x="0" y="4"/>
                  <a:pt x="0" y="5"/>
                  <a:pt x="0" y="7"/>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 name="Oval 51"/>
          <p:cNvSpPr>
            <a:spLocks noChangeArrowheads="1"/>
          </p:cNvSpPr>
          <p:nvPr/>
        </p:nvSpPr>
        <p:spPr bwMode="auto">
          <a:xfrm>
            <a:off x="7818689" y="4367432"/>
            <a:ext cx="692151" cy="663602"/>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 name="Oval 52"/>
          <p:cNvSpPr>
            <a:spLocks noChangeArrowheads="1"/>
          </p:cNvSpPr>
          <p:nvPr/>
        </p:nvSpPr>
        <p:spPr bwMode="auto">
          <a:xfrm>
            <a:off x="7818689" y="4323966"/>
            <a:ext cx="692151" cy="669397"/>
          </a:xfrm>
          <a:prstGeom prst="ellipse">
            <a:avLst/>
          </a:pr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 name="Oval 53"/>
          <p:cNvSpPr>
            <a:spLocks noChangeArrowheads="1"/>
          </p:cNvSpPr>
          <p:nvPr/>
        </p:nvSpPr>
        <p:spPr bwMode="auto">
          <a:xfrm>
            <a:off x="7892957" y="4396411"/>
            <a:ext cx="543621" cy="524507"/>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 name="Oval 54"/>
          <p:cNvSpPr>
            <a:spLocks noChangeArrowheads="1"/>
          </p:cNvSpPr>
          <p:nvPr/>
        </p:nvSpPr>
        <p:spPr bwMode="auto">
          <a:xfrm>
            <a:off x="8867312"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 name="Oval 55"/>
          <p:cNvSpPr>
            <a:spLocks noChangeArrowheads="1"/>
          </p:cNvSpPr>
          <p:nvPr/>
        </p:nvSpPr>
        <p:spPr bwMode="auto">
          <a:xfrm>
            <a:off x="8689077" y="5248370"/>
            <a:ext cx="11288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 name="Oval 56"/>
          <p:cNvSpPr>
            <a:spLocks noChangeArrowheads="1"/>
          </p:cNvSpPr>
          <p:nvPr/>
        </p:nvSpPr>
        <p:spPr bwMode="auto">
          <a:xfrm>
            <a:off x="8513811"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 name="Oval 57"/>
          <p:cNvSpPr>
            <a:spLocks noChangeArrowheads="1"/>
          </p:cNvSpPr>
          <p:nvPr/>
        </p:nvSpPr>
        <p:spPr bwMode="auto">
          <a:xfrm>
            <a:off x="8341515"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 name="Oval 58"/>
          <p:cNvSpPr>
            <a:spLocks noChangeArrowheads="1"/>
          </p:cNvSpPr>
          <p:nvPr/>
        </p:nvSpPr>
        <p:spPr bwMode="auto">
          <a:xfrm>
            <a:off x="8160310" y="5248370"/>
            <a:ext cx="115855"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Oval 59"/>
          <p:cNvSpPr>
            <a:spLocks noChangeArrowheads="1"/>
          </p:cNvSpPr>
          <p:nvPr/>
        </p:nvSpPr>
        <p:spPr bwMode="auto">
          <a:xfrm>
            <a:off x="7988016"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Oval 60"/>
          <p:cNvSpPr>
            <a:spLocks noChangeArrowheads="1"/>
          </p:cNvSpPr>
          <p:nvPr/>
        </p:nvSpPr>
        <p:spPr bwMode="auto">
          <a:xfrm>
            <a:off x="7812749"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Oval 61"/>
          <p:cNvSpPr>
            <a:spLocks noChangeArrowheads="1"/>
          </p:cNvSpPr>
          <p:nvPr/>
        </p:nvSpPr>
        <p:spPr bwMode="auto">
          <a:xfrm>
            <a:off x="7640454"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Oval 62"/>
          <p:cNvSpPr>
            <a:spLocks noChangeArrowheads="1"/>
          </p:cNvSpPr>
          <p:nvPr/>
        </p:nvSpPr>
        <p:spPr bwMode="auto">
          <a:xfrm>
            <a:off x="7459248"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4" name="Oval 63"/>
          <p:cNvSpPr>
            <a:spLocks noChangeArrowheads="1"/>
          </p:cNvSpPr>
          <p:nvPr/>
        </p:nvSpPr>
        <p:spPr bwMode="auto">
          <a:xfrm>
            <a:off x="7286954"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Oval 64"/>
          <p:cNvSpPr>
            <a:spLocks noChangeArrowheads="1"/>
          </p:cNvSpPr>
          <p:nvPr/>
        </p:nvSpPr>
        <p:spPr bwMode="auto">
          <a:xfrm>
            <a:off x="7111688" y="5248370"/>
            <a:ext cx="109913" cy="107220"/>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Rectangle 65"/>
          <p:cNvSpPr>
            <a:spLocks noChangeArrowheads="1"/>
          </p:cNvSpPr>
          <p:nvPr/>
        </p:nvSpPr>
        <p:spPr bwMode="auto">
          <a:xfrm>
            <a:off x="8712841" y="5436729"/>
            <a:ext cx="74266" cy="1022932"/>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Rectangle 66"/>
          <p:cNvSpPr>
            <a:spLocks noChangeArrowheads="1"/>
          </p:cNvSpPr>
          <p:nvPr/>
        </p:nvSpPr>
        <p:spPr bwMode="auto">
          <a:xfrm>
            <a:off x="8754430" y="5436729"/>
            <a:ext cx="32678" cy="1022932"/>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67"/>
          <p:cNvSpPr>
            <a:spLocks/>
          </p:cNvSpPr>
          <p:nvPr/>
        </p:nvSpPr>
        <p:spPr bwMode="auto">
          <a:xfrm>
            <a:off x="8748489" y="6436479"/>
            <a:ext cx="83177" cy="63752"/>
          </a:xfrm>
          <a:custGeom>
            <a:avLst/>
            <a:gdLst>
              <a:gd name="T0" fmla="*/ 0 w 17"/>
              <a:gd name="T1" fmla="*/ 0 h 13"/>
              <a:gd name="T2" fmla="*/ 1 w 17"/>
              <a:gd name="T3" fmla="*/ 0 h 13"/>
              <a:gd name="T4" fmla="*/ 17 w 17"/>
              <a:gd name="T5" fmla="*/ 13 h 13"/>
              <a:gd name="T6" fmla="*/ 9 w 17"/>
              <a:gd name="T7" fmla="*/ 13 h 13"/>
              <a:gd name="T8" fmla="*/ 0 w 17"/>
              <a:gd name="T9" fmla="*/ 0 h 13"/>
            </a:gdLst>
            <a:ahLst/>
            <a:cxnLst>
              <a:cxn ang="0">
                <a:pos x="T0" y="T1"/>
              </a:cxn>
              <a:cxn ang="0">
                <a:pos x="T2" y="T3"/>
              </a:cxn>
              <a:cxn ang="0">
                <a:pos x="T4" y="T5"/>
              </a:cxn>
              <a:cxn ang="0">
                <a:pos x="T6" y="T7"/>
              </a:cxn>
              <a:cxn ang="0">
                <a:pos x="T8" y="T9"/>
              </a:cxn>
            </a:cxnLst>
            <a:rect l="0" t="0" r="r" b="b"/>
            <a:pathLst>
              <a:path w="17" h="13">
                <a:moveTo>
                  <a:pt x="0" y="0"/>
                </a:moveTo>
                <a:cubicBezTo>
                  <a:pt x="0" y="0"/>
                  <a:pt x="1" y="0"/>
                  <a:pt x="1" y="0"/>
                </a:cubicBezTo>
                <a:cubicBezTo>
                  <a:pt x="8" y="0"/>
                  <a:pt x="15" y="6"/>
                  <a:pt x="17" y="13"/>
                </a:cubicBezTo>
                <a:cubicBezTo>
                  <a:pt x="9" y="13"/>
                  <a:pt x="9" y="13"/>
                  <a:pt x="9" y="13"/>
                </a:cubicBezTo>
                <a:cubicBezTo>
                  <a:pt x="8" y="8"/>
                  <a:pt x="5" y="3"/>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68"/>
          <p:cNvSpPr>
            <a:spLocks/>
          </p:cNvSpPr>
          <p:nvPr/>
        </p:nvSpPr>
        <p:spPr bwMode="auto">
          <a:xfrm>
            <a:off x="3199410" y="1721719"/>
            <a:ext cx="2317068" cy="3628074"/>
          </a:xfrm>
          <a:custGeom>
            <a:avLst/>
            <a:gdLst>
              <a:gd name="T0" fmla="*/ 431 w 466"/>
              <a:gd name="T1" fmla="*/ 0 h 752"/>
              <a:gd name="T2" fmla="*/ 431 w 466"/>
              <a:gd name="T3" fmla="*/ 698 h 752"/>
              <a:gd name="T4" fmla="*/ 412 w 466"/>
              <a:gd name="T5" fmla="*/ 717 h 752"/>
              <a:gd name="T6" fmla="*/ 392 w 466"/>
              <a:gd name="T7" fmla="*/ 698 h 752"/>
              <a:gd name="T8" fmla="*/ 392 w 466"/>
              <a:gd name="T9" fmla="*/ 490 h 752"/>
              <a:gd name="T10" fmla="*/ 338 w 466"/>
              <a:gd name="T11" fmla="*/ 438 h 752"/>
              <a:gd name="T12" fmla="*/ 284 w 466"/>
              <a:gd name="T13" fmla="*/ 492 h 752"/>
              <a:gd name="T14" fmla="*/ 284 w 466"/>
              <a:gd name="T15" fmla="*/ 698 h 752"/>
              <a:gd name="T16" fmla="*/ 265 w 466"/>
              <a:gd name="T17" fmla="*/ 717 h 752"/>
              <a:gd name="T18" fmla="*/ 246 w 466"/>
              <a:gd name="T19" fmla="*/ 698 h 752"/>
              <a:gd name="T20" fmla="*/ 246 w 466"/>
              <a:gd name="T21" fmla="*/ 588 h 752"/>
              <a:gd name="T22" fmla="*/ 192 w 466"/>
              <a:gd name="T23" fmla="*/ 534 h 752"/>
              <a:gd name="T24" fmla="*/ 137 w 466"/>
              <a:gd name="T25" fmla="*/ 588 h 752"/>
              <a:gd name="T26" fmla="*/ 137 w 466"/>
              <a:gd name="T27" fmla="*/ 698 h 752"/>
              <a:gd name="T28" fmla="*/ 118 w 466"/>
              <a:gd name="T29" fmla="*/ 717 h 752"/>
              <a:gd name="T30" fmla="*/ 99 w 466"/>
              <a:gd name="T31" fmla="*/ 698 h 752"/>
              <a:gd name="T32" fmla="*/ 99 w 466"/>
              <a:gd name="T33" fmla="*/ 531 h 752"/>
              <a:gd name="T34" fmla="*/ 161 w 466"/>
              <a:gd name="T35" fmla="*/ 436 h 752"/>
              <a:gd name="T36" fmla="*/ 163 w 466"/>
              <a:gd name="T37" fmla="*/ 433 h 752"/>
              <a:gd name="T38" fmla="*/ 163 w 466"/>
              <a:gd name="T39" fmla="*/ 433 h 752"/>
              <a:gd name="T40" fmla="*/ 163 w 466"/>
              <a:gd name="T41" fmla="*/ 433 h 752"/>
              <a:gd name="T42" fmla="*/ 81 w 466"/>
              <a:gd name="T43" fmla="*/ 419 h 752"/>
              <a:gd name="T44" fmla="*/ 0 w 466"/>
              <a:gd name="T45" fmla="*/ 433 h 752"/>
              <a:gd name="T46" fmla="*/ 0 w 466"/>
              <a:gd name="T47" fmla="*/ 433 h 752"/>
              <a:gd name="T48" fmla="*/ 0 w 466"/>
              <a:gd name="T49" fmla="*/ 433 h 752"/>
              <a:gd name="T50" fmla="*/ 2 w 466"/>
              <a:gd name="T51" fmla="*/ 436 h 752"/>
              <a:gd name="T52" fmla="*/ 64 w 466"/>
              <a:gd name="T53" fmla="*/ 531 h 752"/>
              <a:gd name="T54" fmla="*/ 64 w 466"/>
              <a:gd name="T55" fmla="*/ 698 h 752"/>
              <a:gd name="T56" fmla="*/ 118 w 466"/>
              <a:gd name="T57" fmla="*/ 752 h 752"/>
              <a:gd name="T58" fmla="*/ 172 w 466"/>
              <a:gd name="T59" fmla="*/ 698 h 752"/>
              <a:gd name="T60" fmla="*/ 172 w 466"/>
              <a:gd name="T61" fmla="*/ 588 h 752"/>
              <a:gd name="T62" fmla="*/ 192 w 466"/>
              <a:gd name="T63" fmla="*/ 569 h 752"/>
              <a:gd name="T64" fmla="*/ 211 w 466"/>
              <a:gd name="T65" fmla="*/ 588 h 752"/>
              <a:gd name="T66" fmla="*/ 211 w 466"/>
              <a:gd name="T67" fmla="*/ 704 h 752"/>
              <a:gd name="T68" fmla="*/ 211 w 466"/>
              <a:gd name="T69" fmla="*/ 704 h 752"/>
              <a:gd name="T70" fmla="*/ 265 w 466"/>
              <a:gd name="T71" fmla="*/ 752 h 752"/>
              <a:gd name="T72" fmla="*/ 319 w 466"/>
              <a:gd name="T73" fmla="*/ 698 h 752"/>
              <a:gd name="T74" fmla="*/ 319 w 466"/>
              <a:gd name="T75" fmla="*/ 492 h 752"/>
              <a:gd name="T76" fmla="*/ 338 w 466"/>
              <a:gd name="T77" fmla="*/ 473 h 752"/>
              <a:gd name="T78" fmla="*/ 358 w 466"/>
              <a:gd name="T79" fmla="*/ 492 h 752"/>
              <a:gd name="T80" fmla="*/ 358 w 466"/>
              <a:gd name="T81" fmla="*/ 698 h 752"/>
              <a:gd name="T82" fmla="*/ 412 w 466"/>
              <a:gd name="T83" fmla="*/ 752 h 752"/>
              <a:gd name="T84" fmla="*/ 466 w 466"/>
              <a:gd name="T85" fmla="*/ 698 h 752"/>
              <a:gd name="T86" fmla="*/ 466 w 466"/>
              <a:gd name="T87" fmla="*/ 0 h 752"/>
              <a:gd name="T88" fmla="*/ 431 w 466"/>
              <a:gd name="T8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6" h="752">
                <a:moveTo>
                  <a:pt x="431" y="0"/>
                </a:moveTo>
                <a:cubicBezTo>
                  <a:pt x="431" y="698"/>
                  <a:pt x="431" y="698"/>
                  <a:pt x="431" y="698"/>
                </a:cubicBezTo>
                <a:cubicBezTo>
                  <a:pt x="431" y="709"/>
                  <a:pt x="422" y="717"/>
                  <a:pt x="412" y="717"/>
                </a:cubicBezTo>
                <a:cubicBezTo>
                  <a:pt x="401" y="717"/>
                  <a:pt x="392" y="709"/>
                  <a:pt x="392" y="698"/>
                </a:cubicBezTo>
                <a:cubicBezTo>
                  <a:pt x="392" y="490"/>
                  <a:pt x="392" y="490"/>
                  <a:pt x="392" y="490"/>
                </a:cubicBezTo>
                <a:cubicBezTo>
                  <a:pt x="391" y="461"/>
                  <a:pt x="367" y="438"/>
                  <a:pt x="338" y="438"/>
                </a:cubicBezTo>
                <a:cubicBezTo>
                  <a:pt x="308" y="438"/>
                  <a:pt x="284" y="462"/>
                  <a:pt x="284" y="492"/>
                </a:cubicBezTo>
                <a:cubicBezTo>
                  <a:pt x="284" y="698"/>
                  <a:pt x="284" y="698"/>
                  <a:pt x="284" y="698"/>
                </a:cubicBezTo>
                <a:cubicBezTo>
                  <a:pt x="284" y="709"/>
                  <a:pt x="276" y="717"/>
                  <a:pt x="265" y="717"/>
                </a:cubicBezTo>
                <a:cubicBezTo>
                  <a:pt x="254" y="717"/>
                  <a:pt x="246" y="709"/>
                  <a:pt x="246" y="698"/>
                </a:cubicBezTo>
                <a:cubicBezTo>
                  <a:pt x="246" y="588"/>
                  <a:pt x="246" y="588"/>
                  <a:pt x="246" y="588"/>
                </a:cubicBezTo>
                <a:cubicBezTo>
                  <a:pt x="246" y="558"/>
                  <a:pt x="221" y="534"/>
                  <a:pt x="192" y="534"/>
                </a:cubicBezTo>
                <a:cubicBezTo>
                  <a:pt x="162" y="534"/>
                  <a:pt x="137" y="558"/>
                  <a:pt x="137" y="588"/>
                </a:cubicBezTo>
                <a:cubicBezTo>
                  <a:pt x="137" y="698"/>
                  <a:pt x="137" y="698"/>
                  <a:pt x="137" y="698"/>
                </a:cubicBezTo>
                <a:cubicBezTo>
                  <a:pt x="137" y="709"/>
                  <a:pt x="129" y="717"/>
                  <a:pt x="118" y="717"/>
                </a:cubicBezTo>
                <a:cubicBezTo>
                  <a:pt x="108" y="717"/>
                  <a:pt x="99" y="709"/>
                  <a:pt x="99" y="698"/>
                </a:cubicBezTo>
                <a:cubicBezTo>
                  <a:pt x="99" y="531"/>
                  <a:pt x="99" y="531"/>
                  <a:pt x="99" y="531"/>
                </a:cubicBezTo>
                <a:cubicBezTo>
                  <a:pt x="161" y="436"/>
                  <a:pt x="161" y="436"/>
                  <a:pt x="161" y="436"/>
                </a:cubicBezTo>
                <a:cubicBezTo>
                  <a:pt x="162" y="435"/>
                  <a:pt x="163" y="434"/>
                  <a:pt x="163" y="433"/>
                </a:cubicBezTo>
                <a:cubicBezTo>
                  <a:pt x="163" y="433"/>
                  <a:pt x="163" y="433"/>
                  <a:pt x="163" y="433"/>
                </a:cubicBezTo>
                <a:cubicBezTo>
                  <a:pt x="163" y="433"/>
                  <a:pt x="163" y="433"/>
                  <a:pt x="163" y="433"/>
                </a:cubicBezTo>
                <a:cubicBezTo>
                  <a:pt x="162" y="425"/>
                  <a:pt x="126" y="419"/>
                  <a:pt x="81" y="419"/>
                </a:cubicBezTo>
                <a:cubicBezTo>
                  <a:pt x="37" y="419"/>
                  <a:pt x="1" y="425"/>
                  <a:pt x="0" y="433"/>
                </a:cubicBezTo>
                <a:cubicBezTo>
                  <a:pt x="0" y="433"/>
                  <a:pt x="0" y="433"/>
                  <a:pt x="0" y="433"/>
                </a:cubicBezTo>
                <a:cubicBezTo>
                  <a:pt x="0" y="433"/>
                  <a:pt x="0" y="433"/>
                  <a:pt x="0" y="433"/>
                </a:cubicBezTo>
                <a:cubicBezTo>
                  <a:pt x="0" y="434"/>
                  <a:pt x="1" y="435"/>
                  <a:pt x="2" y="436"/>
                </a:cubicBezTo>
                <a:cubicBezTo>
                  <a:pt x="64" y="531"/>
                  <a:pt x="64" y="531"/>
                  <a:pt x="64" y="531"/>
                </a:cubicBezTo>
                <a:cubicBezTo>
                  <a:pt x="64" y="698"/>
                  <a:pt x="64" y="698"/>
                  <a:pt x="64" y="698"/>
                </a:cubicBezTo>
                <a:cubicBezTo>
                  <a:pt x="64" y="728"/>
                  <a:pt x="88" y="752"/>
                  <a:pt x="118" y="752"/>
                </a:cubicBezTo>
                <a:cubicBezTo>
                  <a:pt x="148" y="752"/>
                  <a:pt x="172" y="728"/>
                  <a:pt x="172" y="698"/>
                </a:cubicBezTo>
                <a:cubicBezTo>
                  <a:pt x="172" y="588"/>
                  <a:pt x="172" y="588"/>
                  <a:pt x="172" y="588"/>
                </a:cubicBezTo>
                <a:cubicBezTo>
                  <a:pt x="172" y="577"/>
                  <a:pt x="181" y="569"/>
                  <a:pt x="192" y="569"/>
                </a:cubicBezTo>
                <a:cubicBezTo>
                  <a:pt x="202" y="569"/>
                  <a:pt x="211" y="577"/>
                  <a:pt x="211" y="588"/>
                </a:cubicBezTo>
                <a:cubicBezTo>
                  <a:pt x="211" y="704"/>
                  <a:pt x="211" y="704"/>
                  <a:pt x="211" y="704"/>
                </a:cubicBezTo>
                <a:cubicBezTo>
                  <a:pt x="211" y="704"/>
                  <a:pt x="211" y="704"/>
                  <a:pt x="211" y="704"/>
                </a:cubicBezTo>
                <a:cubicBezTo>
                  <a:pt x="214" y="731"/>
                  <a:pt x="237" y="752"/>
                  <a:pt x="265" y="752"/>
                </a:cubicBezTo>
                <a:cubicBezTo>
                  <a:pt x="295" y="752"/>
                  <a:pt x="319" y="728"/>
                  <a:pt x="319" y="698"/>
                </a:cubicBezTo>
                <a:cubicBezTo>
                  <a:pt x="319" y="492"/>
                  <a:pt x="319" y="492"/>
                  <a:pt x="319" y="492"/>
                </a:cubicBezTo>
                <a:cubicBezTo>
                  <a:pt x="319" y="481"/>
                  <a:pt x="328" y="473"/>
                  <a:pt x="338" y="473"/>
                </a:cubicBezTo>
                <a:cubicBezTo>
                  <a:pt x="349" y="473"/>
                  <a:pt x="358" y="481"/>
                  <a:pt x="358" y="492"/>
                </a:cubicBezTo>
                <a:cubicBezTo>
                  <a:pt x="358" y="698"/>
                  <a:pt x="358" y="698"/>
                  <a:pt x="358" y="698"/>
                </a:cubicBezTo>
                <a:cubicBezTo>
                  <a:pt x="358" y="728"/>
                  <a:pt x="382" y="752"/>
                  <a:pt x="412" y="752"/>
                </a:cubicBezTo>
                <a:cubicBezTo>
                  <a:pt x="442" y="752"/>
                  <a:pt x="466" y="728"/>
                  <a:pt x="466" y="698"/>
                </a:cubicBezTo>
                <a:cubicBezTo>
                  <a:pt x="466" y="0"/>
                  <a:pt x="466" y="0"/>
                  <a:pt x="466" y="0"/>
                </a:cubicBezTo>
                <a:lnTo>
                  <a:pt x="431"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70"/>
          <p:cNvSpPr>
            <a:spLocks/>
          </p:cNvSpPr>
          <p:nvPr/>
        </p:nvSpPr>
        <p:spPr bwMode="auto">
          <a:xfrm>
            <a:off x="6395774" y="3057617"/>
            <a:ext cx="240619" cy="217338"/>
          </a:xfrm>
          <a:custGeom>
            <a:avLst/>
            <a:gdLst>
              <a:gd name="T0" fmla="*/ 3 w 48"/>
              <a:gd name="T1" fmla="*/ 0 h 45"/>
              <a:gd name="T2" fmla="*/ 0 w 48"/>
              <a:gd name="T3" fmla="*/ 0 h 45"/>
              <a:gd name="T4" fmla="*/ 31 w 48"/>
              <a:gd name="T5" fmla="*/ 45 h 45"/>
              <a:gd name="T6" fmla="*/ 48 w 48"/>
              <a:gd name="T7" fmla="*/ 45 h 45"/>
              <a:gd name="T8" fmla="*/ 48 w 48"/>
              <a:gd name="T9" fmla="*/ 45 h 45"/>
              <a:gd name="T10" fmla="*/ 3 w 48"/>
              <a:gd name="T11" fmla="*/ 0 h 45"/>
            </a:gdLst>
            <a:ahLst/>
            <a:cxnLst>
              <a:cxn ang="0">
                <a:pos x="T0" y="T1"/>
              </a:cxn>
              <a:cxn ang="0">
                <a:pos x="T2" y="T3"/>
              </a:cxn>
              <a:cxn ang="0">
                <a:pos x="T4" y="T5"/>
              </a:cxn>
              <a:cxn ang="0">
                <a:pos x="T6" y="T7"/>
              </a:cxn>
              <a:cxn ang="0">
                <a:pos x="T8" y="T9"/>
              </a:cxn>
              <a:cxn ang="0">
                <a:pos x="T10" y="T11"/>
              </a:cxn>
            </a:cxnLst>
            <a:rect l="0" t="0" r="r" b="b"/>
            <a:pathLst>
              <a:path w="48" h="45">
                <a:moveTo>
                  <a:pt x="3" y="0"/>
                </a:moveTo>
                <a:cubicBezTo>
                  <a:pt x="2" y="0"/>
                  <a:pt x="1" y="0"/>
                  <a:pt x="0" y="0"/>
                </a:cubicBezTo>
                <a:cubicBezTo>
                  <a:pt x="17" y="9"/>
                  <a:pt x="29" y="26"/>
                  <a:pt x="31" y="45"/>
                </a:cubicBezTo>
                <a:cubicBezTo>
                  <a:pt x="48" y="45"/>
                  <a:pt x="48" y="45"/>
                  <a:pt x="48" y="45"/>
                </a:cubicBezTo>
                <a:cubicBezTo>
                  <a:pt x="48" y="45"/>
                  <a:pt x="48" y="45"/>
                  <a:pt x="48" y="45"/>
                </a:cubicBezTo>
                <a:cubicBezTo>
                  <a:pt x="48" y="20"/>
                  <a:pt x="27" y="0"/>
                  <a:pt x="3" y="0"/>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71"/>
          <p:cNvSpPr>
            <a:spLocks/>
          </p:cNvSpPr>
          <p:nvPr/>
        </p:nvSpPr>
        <p:spPr bwMode="auto">
          <a:xfrm>
            <a:off x="6835424" y="6393010"/>
            <a:ext cx="118824" cy="63752"/>
          </a:xfrm>
          <a:custGeom>
            <a:avLst/>
            <a:gdLst>
              <a:gd name="T0" fmla="*/ 0 w 24"/>
              <a:gd name="T1" fmla="*/ 13 h 13"/>
              <a:gd name="T2" fmla="*/ 8 w 24"/>
              <a:gd name="T3" fmla="*/ 13 h 13"/>
              <a:gd name="T4" fmla="*/ 24 w 24"/>
              <a:gd name="T5" fmla="*/ 11 h 13"/>
              <a:gd name="T6" fmla="*/ 24 w 24"/>
              <a:gd name="T7" fmla="*/ 0 h 13"/>
              <a:gd name="T8" fmla="*/ 0 w 24"/>
              <a:gd name="T9" fmla="*/ 0 h 13"/>
              <a:gd name="T10" fmla="*/ 0 w 24"/>
              <a:gd name="T11" fmla="*/ 13 h 13"/>
            </a:gdLst>
            <a:ahLst/>
            <a:cxnLst>
              <a:cxn ang="0">
                <a:pos x="T0" y="T1"/>
              </a:cxn>
              <a:cxn ang="0">
                <a:pos x="T2" y="T3"/>
              </a:cxn>
              <a:cxn ang="0">
                <a:pos x="T4" y="T5"/>
              </a:cxn>
              <a:cxn ang="0">
                <a:pos x="T6" y="T7"/>
              </a:cxn>
              <a:cxn ang="0">
                <a:pos x="T8" y="T9"/>
              </a:cxn>
              <a:cxn ang="0">
                <a:pos x="T10" y="T11"/>
              </a:cxn>
            </a:cxnLst>
            <a:rect l="0" t="0" r="r" b="b"/>
            <a:pathLst>
              <a:path w="24" h="13">
                <a:moveTo>
                  <a:pt x="0" y="13"/>
                </a:moveTo>
                <a:cubicBezTo>
                  <a:pt x="8" y="13"/>
                  <a:pt x="8" y="13"/>
                  <a:pt x="8" y="13"/>
                </a:cubicBezTo>
                <a:cubicBezTo>
                  <a:pt x="14" y="13"/>
                  <a:pt x="19" y="13"/>
                  <a:pt x="24" y="11"/>
                </a:cubicBezTo>
                <a:cubicBezTo>
                  <a:pt x="24" y="0"/>
                  <a:pt x="24" y="0"/>
                  <a:pt x="24" y="0"/>
                </a:cubicBezTo>
                <a:cubicBezTo>
                  <a:pt x="0" y="0"/>
                  <a:pt x="0" y="0"/>
                  <a:pt x="0" y="0"/>
                </a:cubicBezTo>
                <a:lnTo>
                  <a:pt x="0" y="13"/>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Freeform 72"/>
          <p:cNvSpPr>
            <a:spLocks/>
          </p:cNvSpPr>
          <p:nvPr/>
        </p:nvSpPr>
        <p:spPr bwMode="auto">
          <a:xfrm>
            <a:off x="5834330" y="6393010"/>
            <a:ext cx="115855" cy="63752"/>
          </a:xfrm>
          <a:custGeom>
            <a:avLst/>
            <a:gdLst>
              <a:gd name="T0" fmla="*/ 23 w 23"/>
              <a:gd name="T1" fmla="*/ 13 h 13"/>
              <a:gd name="T2" fmla="*/ 16 w 23"/>
              <a:gd name="T3" fmla="*/ 13 h 13"/>
              <a:gd name="T4" fmla="*/ 0 w 23"/>
              <a:gd name="T5" fmla="*/ 11 h 13"/>
              <a:gd name="T6" fmla="*/ 0 w 23"/>
              <a:gd name="T7" fmla="*/ 0 h 13"/>
              <a:gd name="T8" fmla="*/ 23 w 23"/>
              <a:gd name="T9" fmla="*/ 0 h 13"/>
              <a:gd name="T10" fmla="*/ 23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23" y="13"/>
                </a:moveTo>
                <a:cubicBezTo>
                  <a:pt x="16" y="13"/>
                  <a:pt x="16" y="13"/>
                  <a:pt x="16" y="13"/>
                </a:cubicBezTo>
                <a:cubicBezTo>
                  <a:pt x="10" y="13"/>
                  <a:pt x="5" y="13"/>
                  <a:pt x="0" y="11"/>
                </a:cubicBezTo>
                <a:cubicBezTo>
                  <a:pt x="0" y="0"/>
                  <a:pt x="0" y="0"/>
                  <a:pt x="0" y="0"/>
                </a:cubicBezTo>
                <a:cubicBezTo>
                  <a:pt x="23" y="0"/>
                  <a:pt x="23" y="0"/>
                  <a:pt x="23" y="0"/>
                </a:cubicBezTo>
                <a:lnTo>
                  <a:pt x="23" y="13"/>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Rectangle 73"/>
          <p:cNvSpPr>
            <a:spLocks noChangeArrowheads="1"/>
          </p:cNvSpPr>
          <p:nvPr/>
        </p:nvSpPr>
        <p:spPr bwMode="auto">
          <a:xfrm>
            <a:off x="7087923" y="3556042"/>
            <a:ext cx="127737" cy="1559029"/>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Freeform 74"/>
          <p:cNvSpPr>
            <a:spLocks/>
          </p:cNvSpPr>
          <p:nvPr/>
        </p:nvSpPr>
        <p:spPr bwMode="auto">
          <a:xfrm>
            <a:off x="5659066" y="3274953"/>
            <a:ext cx="1464507" cy="3147036"/>
          </a:xfrm>
          <a:custGeom>
            <a:avLst/>
            <a:gdLst>
              <a:gd name="T0" fmla="*/ 294 w 294"/>
              <a:gd name="T1" fmla="*/ 602 h 652"/>
              <a:gd name="T2" fmla="*/ 244 w 294"/>
              <a:gd name="T3" fmla="*/ 652 h 652"/>
              <a:gd name="T4" fmla="*/ 51 w 294"/>
              <a:gd name="T5" fmla="*/ 652 h 652"/>
              <a:gd name="T6" fmla="*/ 0 w 294"/>
              <a:gd name="T7" fmla="*/ 602 h 652"/>
              <a:gd name="T8" fmla="*/ 0 w 294"/>
              <a:gd name="T9" fmla="*/ 50 h 652"/>
              <a:gd name="T10" fmla="*/ 51 w 294"/>
              <a:gd name="T11" fmla="*/ 0 h 652"/>
              <a:gd name="T12" fmla="*/ 244 w 294"/>
              <a:gd name="T13" fmla="*/ 0 h 652"/>
              <a:gd name="T14" fmla="*/ 294 w 294"/>
              <a:gd name="T15" fmla="*/ 50 h 652"/>
              <a:gd name="T16" fmla="*/ 294 w 294"/>
              <a:gd name="T17" fmla="*/ 60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652">
                <a:moveTo>
                  <a:pt x="294" y="602"/>
                </a:moveTo>
                <a:cubicBezTo>
                  <a:pt x="294" y="602"/>
                  <a:pt x="294" y="652"/>
                  <a:pt x="244" y="652"/>
                </a:cubicBezTo>
                <a:cubicBezTo>
                  <a:pt x="51" y="652"/>
                  <a:pt x="51" y="652"/>
                  <a:pt x="51" y="652"/>
                </a:cubicBezTo>
                <a:cubicBezTo>
                  <a:pt x="51" y="652"/>
                  <a:pt x="0" y="652"/>
                  <a:pt x="0" y="602"/>
                </a:cubicBezTo>
                <a:cubicBezTo>
                  <a:pt x="0" y="50"/>
                  <a:pt x="0" y="50"/>
                  <a:pt x="0" y="50"/>
                </a:cubicBezTo>
                <a:cubicBezTo>
                  <a:pt x="0" y="50"/>
                  <a:pt x="0" y="0"/>
                  <a:pt x="51" y="0"/>
                </a:cubicBezTo>
                <a:cubicBezTo>
                  <a:pt x="244" y="0"/>
                  <a:pt x="244" y="0"/>
                  <a:pt x="244" y="0"/>
                </a:cubicBezTo>
                <a:cubicBezTo>
                  <a:pt x="244" y="0"/>
                  <a:pt x="294" y="0"/>
                  <a:pt x="294" y="50"/>
                </a:cubicBezTo>
                <a:lnTo>
                  <a:pt x="294" y="602"/>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6" name="Freeform 75"/>
          <p:cNvSpPr>
            <a:spLocks/>
          </p:cNvSpPr>
          <p:nvPr/>
        </p:nvSpPr>
        <p:spPr bwMode="auto">
          <a:xfrm>
            <a:off x="5920479" y="3564736"/>
            <a:ext cx="947622" cy="463652"/>
          </a:xfrm>
          <a:custGeom>
            <a:avLst/>
            <a:gdLst>
              <a:gd name="T0" fmla="*/ 95 w 191"/>
              <a:gd name="T1" fmla="*/ 0 h 96"/>
              <a:gd name="T2" fmla="*/ 0 w 191"/>
              <a:gd name="T3" fmla="*/ 96 h 96"/>
              <a:gd name="T4" fmla="*/ 191 w 191"/>
              <a:gd name="T5" fmla="*/ 96 h 96"/>
              <a:gd name="T6" fmla="*/ 95 w 191"/>
              <a:gd name="T7" fmla="*/ 0 h 96"/>
            </a:gdLst>
            <a:ahLst/>
            <a:cxnLst>
              <a:cxn ang="0">
                <a:pos x="T0" y="T1"/>
              </a:cxn>
              <a:cxn ang="0">
                <a:pos x="T2" y="T3"/>
              </a:cxn>
              <a:cxn ang="0">
                <a:pos x="T4" y="T5"/>
              </a:cxn>
              <a:cxn ang="0">
                <a:pos x="T6" y="T7"/>
              </a:cxn>
            </a:cxnLst>
            <a:rect l="0" t="0" r="r" b="b"/>
            <a:pathLst>
              <a:path w="191" h="96">
                <a:moveTo>
                  <a:pt x="95" y="0"/>
                </a:moveTo>
                <a:cubicBezTo>
                  <a:pt x="43" y="0"/>
                  <a:pt x="0" y="43"/>
                  <a:pt x="0" y="96"/>
                </a:cubicBezTo>
                <a:cubicBezTo>
                  <a:pt x="191" y="96"/>
                  <a:pt x="191" y="96"/>
                  <a:pt x="191" y="96"/>
                </a:cubicBezTo>
                <a:cubicBezTo>
                  <a:pt x="191" y="43"/>
                  <a:pt x="148" y="0"/>
                  <a:pt x="95" y="0"/>
                </a:cubicBez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7" name="Oval 76"/>
          <p:cNvSpPr>
            <a:spLocks noChangeArrowheads="1"/>
          </p:cNvSpPr>
          <p:nvPr/>
        </p:nvSpPr>
        <p:spPr bwMode="auto">
          <a:xfrm>
            <a:off x="6336362" y="3877699"/>
            <a:ext cx="115855" cy="113016"/>
          </a:xfrm>
          <a:prstGeom prst="ellipse">
            <a:avLst/>
          </a:pr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Freeform 77"/>
          <p:cNvSpPr>
            <a:spLocks/>
          </p:cNvSpPr>
          <p:nvPr/>
        </p:nvSpPr>
        <p:spPr bwMode="auto">
          <a:xfrm>
            <a:off x="6342304" y="3686443"/>
            <a:ext cx="353502" cy="298477"/>
          </a:xfrm>
          <a:custGeom>
            <a:avLst/>
            <a:gdLst>
              <a:gd name="T0" fmla="*/ 12 w 119"/>
              <a:gd name="T1" fmla="*/ 103 h 103"/>
              <a:gd name="T2" fmla="*/ 0 w 119"/>
              <a:gd name="T3" fmla="*/ 86 h 103"/>
              <a:gd name="T4" fmla="*/ 119 w 119"/>
              <a:gd name="T5" fmla="*/ 0 h 103"/>
              <a:gd name="T6" fmla="*/ 12 w 119"/>
              <a:gd name="T7" fmla="*/ 103 h 103"/>
            </a:gdLst>
            <a:ahLst/>
            <a:cxnLst>
              <a:cxn ang="0">
                <a:pos x="T0" y="T1"/>
              </a:cxn>
              <a:cxn ang="0">
                <a:pos x="T2" y="T3"/>
              </a:cxn>
              <a:cxn ang="0">
                <a:pos x="T4" y="T5"/>
              </a:cxn>
              <a:cxn ang="0">
                <a:pos x="T6" y="T7"/>
              </a:cxn>
            </a:cxnLst>
            <a:rect l="0" t="0" r="r" b="b"/>
            <a:pathLst>
              <a:path w="119" h="103">
                <a:moveTo>
                  <a:pt x="12" y="103"/>
                </a:moveTo>
                <a:lnTo>
                  <a:pt x="0" y="86"/>
                </a:lnTo>
                <a:lnTo>
                  <a:pt x="119" y="0"/>
                </a:lnTo>
                <a:lnTo>
                  <a:pt x="12" y="103"/>
                </a:lnTo>
                <a:close/>
              </a:path>
            </a:pathLst>
          </a:cu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9" name="Freeform 78"/>
          <p:cNvSpPr>
            <a:spLocks/>
          </p:cNvSpPr>
          <p:nvPr/>
        </p:nvSpPr>
        <p:spPr bwMode="auto">
          <a:xfrm>
            <a:off x="6262097" y="4164585"/>
            <a:ext cx="258442" cy="249213"/>
          </a:xfrm>
          <a:custGeom>
            <a:avLst/>
            <a:gdLst>
              <a:gd name="T0" fmla="*/ 43 w 52"/>
              <a:gd name="T1" fmla="*/ 42 h 52"/>
              <a:gd name="T2" fmla="*/ 10 w 52"/>
              <a:gd name="T3" fmla="*/ 42 h 52"/>
              <a:gd name="T4" fmla="*/ 10 w 52"/>
              <a:gd name="T5" fmla="*/ 9 h 52"/>
              <a:gd name="T6" fmla="*/ 43 w 52"/>
              <a:gd name="T7" fmla="*/ 9 h 52"/>
              <a:gd name="T8" fmla="*/ 43 w 52"/>
              <a:gd name="T9" fmla="*/ 42 h 52"/>
            </a:gdLst>
            <a:ahLst/>
            <a:cxnLst>
              <a:cxn ang="0">
                <a:pos x="T0" y="T1"/>
              </a:cxn>
              <a:cxn ang="0">
                <a:pos x="T2" y="T3"/>
              </a:cxn>
              <a:cxn ang="0">
                <a:pos x="T4" y="T5"/>
              </a:cxn>
              <a:cxn ang="0">
                <a:pos x="T6" y="T7"/>
              </a:cxn>
              <a:cxn ang="0">
                <a:pos x="T8" y="T9"/>
              </a:cxn>
            </a:cxnLst>
            <a:rect l="0" t="0" r="r" b="b"/>
            <a:pathLst>
              <a:path w="52" h="52">
                <a:moveTo>
                  <a:pt x="43" y="42"/>
                </a:moveTo>
                <a:cubicBezTo>
                  <a:pt x="34" y="52"/>
                  <a:pt x="19" y="52"/>
                  <a:pt x="10" y="42"/>
                </a:cubicBezTo>
                <a:cubicBezTo>
                  <a:pt x="0" y="33"/>
                  <a:pt x="0" y="18"/>
                  <a:pt x="10" y="9"/>
                </a:cubicBezTo>
                <a:cubicBezTo>
                  <a:pt x="19" y="0"/>
                  <a:pt x="34" y="0"/>
                  <a:pt x="43" y="9"/>
                </a:cubicBezTo>
                <a:cubicBezTo>
                  <a:pt x="52" y="18"/>
                  <a:pt x="52" y="33"/>
                  <a:pt x="43" y="42"/>
                </a:cubicBezTo>
                <a:close/>
              </a:path>
            </a:pathLst>
          </a:cu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0" name="Oval 79"/>
          <p:cNvSpPr>
            <a:spLocks noChangeArrowheads="1"/>
          </p:cNvSpPr>
          <p:nvPr/>
        </p:nvSpPr>
        <p:spPr bwMode="auto">
          <a:xfrm>
            <a:off x="6645305" y="4173277"/>
            <a:ext cx="234678" cy="226030"/>
          </a:xfrm>
          <a:prstGeom prst="ellipse">
            <a:avLst/>
          </a:pr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1" name="Freeform 80"/>
          <p:cNvSpPr>
            <a:spLocks/>
          </p:cNvSpPr>
          <p:nvPr/>
        </p:nvSpPr>
        <p:spPr bwMode="auto">
          <a:xfrm>
            <a:off x="5893743" y="4164585"/>
            <a:ext cx="258442" cy="249213"/>
          </a:xfrm>
          <a:custGeom>
            <a:avLst/>
            <a:gdLst>
              <a:gd name="T0" fmla="*/ 43 w 52"/>
              <a:gd name="T1" fmla="*/ 42 h 52"/>
              <a:gd name="T2" fmla="*/ 10 w 52"/>
              <a:gd name="T3" fmla="*/ 42 h 52"/>
              <a:gd name="T4" fmla="*/ 10 w 52"/>
              <a:gd name="T5" fmla="*/ 9 h 52"/>
              <a:gd name="T6" fmla="*/ 43 w 52"/>
              <a:gd name="T7" fmla="*/ 9 h 52"/>
              <a:gd name="T8" fmla="*/ 43 w 52"/>
              <a:gd name="T9" fmla="*/ 42 h 52"/>
            </a:gdLst>
            <a:ahLst/>
            <a:cxnLst>
              <a:cxn ang="0">
                <a:pos x="T0" y="T1"/>
              </a:cxn>
              <a:cxn ang="0">
                <a:pos x="T2" y="T3"/>
              </a:cxn>
              <a:cxn ang="0">
                <a:pos x="T4" y="T5"/>
              </a:cxn>
              <a:cxn ang="0">
                <a:pos x="T6" y="T7"/>
              </a:cxn>
              <a:cxn ang="0">
                <a:pos x="T8" y="T9"/>
              </a:cxn>
            </a:cxnLst>
            <a:rect l="0" t="0" r="r" b="b"/>
            <a:pathLst>
              <a:path w="52" h="52">
                <a:moveTo>
                  <a:pt x="43" y="42"/>
                </a:moveTo>
                <a:cubicBezTo>
                  <a:pt x="34" y="52"/>
                  <a:pt x="19" y="52"/>
                  <a:pt x="10" y="42"/>
                </a:cubicBezTo>
                <a:cubicBezTo>
                  <a:pt x="0" y="33"/>
                  <a:pt x="0" y="18"/>
                  <a:pt x="10" y="9"/>
                </a:cubicBezTo>
                <a:cubicBezTo>
                  <a:pt x="19" y="0"/>
                  <a:pt x="34" y="0"/>
                  <a:pt x="43" y="9"/>
                </a:cubicBezTo>
                <a:cubicBezTo>
                  <a:pt x="52" y="18"/>
                  <a:pt x="52" y="33"/>
                  <a:pt x="43" y="42"/>
                </a:cubicBezTo>
                <a:close/>
              </a:path>
            </a:pathLst>
          </a:cu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2" name="Freeform 81"/>
          <p:cNvSpPr>
            <a:spLocks/>
          </p:cNvSpPr>
          <p:nvPr/>
        </p:nvSpPr>
        <p:spPr bwMode="auto">
          <a:xfrm>
            <a:off x="6425480" y="1373981"/>
            <a:ext cx="225766" cy="231825"/>
          </a:xfrm>
          <a:custGeom>
            <a:avLst/>
            <a:gdLst>
              <a:gd name="T0" fmla="*/ 45 w 45"/>
              <a:gd name="T1" fmla="*/ 3 h 48"/>
              <a:gd name="T2" fmla="*/ 45 w 45"/>
              <a:gd name="T3" fmla="*/ 0 h 48"/>
              <a:gd name="T4" fmla="*/ 0 w 45"/>
              <a:gd name="T5" fmla="*/ 31 h 48"/>
              <a:gd name="T6" fmla="*/ 0 w 45"/>
              <a:gd name="T7" fmla="*/ 48 h 48"/>
              <a:gd name="T8" fmla="*/ 0 w 45"/>
              <a:gd name="T9" fmla="*/ 48 h 48"/>
              <a:gd name="T10" fmla="*/ 45 w 45"/>
              <a:gd name="T11" fmla="*/ 3 h 48"/>
            </a:gdLst>
            <a:ahLst/>
            <a:cxnLst>
              <a:cxn ang="0">
                <a:pos x="T0" y="T1"/>
              </a:cxn>
              <a:cxn ang="0">
                <a:pos x="T2" y="T3"/>
              </a:cxn>
              <a:cxn ang="0">
                <a:pos x="T4" y="T5"/>
              </a:cxn>
              <a:cxn ang="0">
                <a:pos x="T6" y="T7"/>
              </a:cxn>
              <a:cxn ang="0">
                <a:pos x="T8" y="T9"/>
              </a:cxn>
              <a:cxn ang="0">
                <a:pos x="T10" y="T11"/>
              </a:cxn>
            </a:cxnLst>
            <a:rect l="0" t="0" r="r" b="b"/>
            <a:pathLst>
              <a:path w="45" h="48">
                <a:moveTo>
                  <a:pt x="45" y="3"/>
                </a:moveTo>
                <a:cubicBezTo>
                  <a:pt x="45" y="2"/>
                  <a:pt x="45" y="1"/>
                  <a:pt x="45" y="0"/>
                </a:cubicBezTo>
                <a:cubicBezTo>
                  <a:pt x="36" y="18"/>
                  <a:pt x="19" y="29"/>
                  <a:pt x="0" y="31"/>
                </a:cubicBezTo>
                <a:cubicBezTo>
                  <a:pt x="0" y="48"/>
                  <a:pt x="0" y="48"/>
                  <a:pt x="0" y="48"/>
                </a:cubicBezTo>
                <a:cubicBezTo>
                  <a:pt x="0" y="48"/>
                  <a:pt x="0" y="48"/>
                  <a:pt x="0" y="48"/>
                </a:cubicBezTo>
                <a:cubicBezTo>
                  <a:pt x="25" y="48"/>
                  <a:pt x="45" y="28"/>
                  <a:pt x="45" y="3"/>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82"/>
          <p:cNvSpPr>
            <a:spLocks/>
          </p:cNvSpPr>
          <p:nvPr/>
        </p:nvSpPr>
        <p:spPr bwMode="auto">
          <a:xfrm>
            <a:off x="4845122" y="249626"/>
            <a:ext cx="1173388" cy="1306919"/>
          </a:xfrm>
          <a:custGeom>
            <a:avLst/>
            <a:gdLst>
              <a:gd name="T0" fmla="*/ 0 w 236"/>
              <a:gd name="T1" fmla="*/ 118 h 271"/>
              <a:gd name="T2" fmla="*/ 118 w 236"/>
              <a:gd name="T3" fmla="*/ 0 h 271"/>
              <a:gd name="T4" fmla="*/ 236 w 236"/>
              <a:gd name="T5" fmla="*/ 118 h 271"/>
              <a:gd name="T6" fmla="*/ 211 w 236"/>
              <a:gd name="T7" fmla="*/ 190 h 271"/>
              <a:gd name="T8" fmla="*/ 212 w 236"/>
              <a:gd name="T9" fmla="*/ 190 h 271"/>
              <a:gd name="T10" fmla="*/ 211 w 236"/>
              <a:gd name="T11" fmla="*/ 190 h 271"/>
              <a:gd name="T12" fmla="*/ 204 w 236"/>
              <a:gd name="T13" fmla="*/ 199 h 271"/>
              <a:gd name="T14" fmla="*/ 173 w 236"/>
              <a:gd name="T15" fmla="*/ 271 h 271"/>
              <a:gd name="T16" fmla="*/ 63 w 236"/>
              <a:gd name="T17" fmla="*/ 271 h 271"/>
              <a:gd name="T18" fmla="*/ 31 w 236"/>
              <a:gd name="T19" fmla="*/ 199 h 271"/>
              <a:gd name="T20" fmla="*/ 24 w 236"/>
              <a:gd name="T21" fmla="*/ 190 h 271"/>
              <a:gd name="T22" fmla="*/ 24 w 236"/>
              <a:gd name="T23" fmla="*/ 190 h 271"/>
              <a:gd name="T24" fmla="*/ 24 w 236"/>
              <a:gd name="T25" fmla="*/ 190 h 271"/>
              <a:gd name="T26" fmla="*/ 0 w 236"/>
              <a:gd name="T27"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271">
                <a:moveTo>
                  <a:pt x="0" y="118"/>
                </a:moveTo>
                <a:cubicBezTo>
                  <a:pt x="0" y="53"/>
                  <a:pt x="53" y="0"/>
                  <a:pt x="118" y="0"/>
                </a:cubicBezTo>
                <a:cubicBezTo>
                  <a:pt x="183" y="0"/>
                  <a:pt x="236" y="53"/>
                  <a:pt x="236" y="118"/>
                </a:cubicBezTo>
                <a:cubicBezTo>
                  <a:pt x="236" y="145"/>
                  <a:pt x="227" y="170"/>
                  <a:pt x="211" y="190"/>
                </a:cubicBezTo>
                <a:cubicBezTo>
                  <a:pt x="212" y="190"/>
                  <a:pt x="212" y="190"/>
                  <a:pt x="212" y="190"/>
                </a:cubicBezTo>
                <a:cubicBezTo>
                  <a:pt x="212" y="190"/>
                  <a:pt x="211" y="190"/>
                  <a:pt x="211" y="190"/>
                </a:cubicBezTo>
                <a:cubicBezTo>
                  <a:pt x="209" y="193"/>
                  <a:pt x="207" y="196"/>
                  <a:pt x="204" y="199"/>
                </a:cubicBezTo>
                <a:cubicBezTo>
                  <a:pt x="193" y="213"/>
                  <a:pt x="173" y="242"/>
                  <a:pt x="173" y="271"/>
                </a:cubicBezTo>
                <a:cubicBezTo>
                  <a:pt x="63" y="271"/>
                  <a:pt x="63" y="271"/>
                  <a:pt x="63" y="271"/>
                </a:cubicBezTo>
                <a:cubicBezTo>
                  <a:pt x="63" y="242"/>
                  <a:pt x="43" y="213"/>
                  <a:pt x="31" y="199"/>
                </a:cubicBezTo>
                <a:cubicBezTo>
                  <a:pt x="29" y="196"/>
                  <a:pt x="26" y="193"/>
                  <a:pt x="24" y="190"/>
                </a:cubicBezTo>
                <a:cubicBezTo>
                  <a:pt x="24" y="190"/>
                  <a:pt x="24" y="190"/>
                  <a:pt x="24" y="190"/>
                </a:cubicBezTo>
                <a:cubicBezTo>
                  <a:pt x="24" y="190"/>
                  <a:pt x="24" y="190"/>
                  <a:pt x="24" y="190"/>
                </a:cubicBezTo>
                <a:cubicBezTo>
                  <a:pt x="9" y="170"/>
                  <a:pt x="0" y="145"/>
                  <a:pt x="0" y="118"/>
                </a:cubicBezTo>
              </a:path>
            </a:pathLst>
          </a:custGeom>
          <a:solidFill>
            <a:schemeClr val="bg1">
              <a:lumMod val="85000"/>
            </a:schemeClr>
          </a:solidFill>
          <a:ln w="34925" cap="flat">
            <a:solidFill>
              <a:srgbClr val="FFFFFF"/>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83"/>
          <p:cNvSpPr>
            <a:spLocks/>
          </p:cNvSpPr>
          <p:nvPr/>
        </p:nvSpPr>
        <p:spPr bwMode="auto">
          <a:xfrm>
            <a:off x="4845122" y="249626"/>
            <a:ext cx="1173388" cy="1306919"/>
          </a:xfrm>
          <a:custGeom>
            <a:avLst/>
            <a:gdLst>
              <a:gd name="T0" fmla="*/ 0 w 236"/>
              <a:gd name="T1" fmla="*/ 118 h 271"/>
              <a:gd name="T2" fmla="*/ 118 w 236"/>
              <a:gd name="T3" fmla="*/ 0 h 271"/>
              <a:gd name="T4" fmla="*/ 236 w 236"/>
              <a:gd name="T5" fmla="*/ 118 h 271"/>
              <a:gd name="T6" fmla="*/ 211 w 236"/>
              <a:gd name="T7" fmla="*/ 190 h 271"/>
              <a:gd name="T8" fmla="*/ 212 w 236"/>
              <a:gd name="T9" fmla="*/ 190 h 271"/>
              <a:gd name="T10" fmla="*/ 211 w 236"/>
              <a:gd name="T11" fmla="*/ 190 h 271"/>
              <a:gd name="T12" fmla="*/ 204 w 236"/>
              <a:gd name="T13" fmla="*/ 199 h 271"/>
              <a:gd name="T14" fmla="*/ 173 w 236"/>
              <a:gd name="T15" fmla="*/ 271 h 271"/>
              <a:gd name="T16" fmla="*/ 63 w 236"/>
              <a:gd name="T17" fmla="*/ 271 h 271"/>
              <a:gd name="T18" fmla="*/ 31 w 236"/>
              <a:gd name="T19" fmla="*/ 199 h 271"/>
              <a:gd name="T20" fmla="*/ 24 w 236"/>
              <a:gd name="T21" fmla="*/ 190 h 271"/>
              <a:gd name="T22" fmla="*/ 24 w 236"/>
              <a:gd name="T23" fmla="*/ 190 h 271"/>
              <a:gd name="T24" fmla="*/ 24 w 236"/>
              <a:gd name="T25" fmla="*/ 190 h 271"/>
              <a:gd name="T26" fmla="*/ 0 w 236"/>
              <a:gd name="T27"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271">
                <a:moveTo>
                  <a:pt x="0" y="118"/>
                </a:moveTo>
                <a:cubicBezTo>
                  <a:pt x="0" y="53"/>
                  <a:pt x="53" y="0"/>
                  <a:pt x="118" y="0"/>
                </a:cubicBezTo>
                <a:cubicBezTo>
                  <a:pt x="183" y="0"/>
                  <a:pt x="236" y="53"/>
                  <a:pt x="236" y="118"/>
                </a:cubicBezTo>
                <a:cubicBezTo>
                  <a:pt x="236" y="145"/>
                  <a:pt x="227" y="170"/>
                  <a:pt x="211" y="190"/>
                </a:cubicBezTo>
                <a:cubicBezTo>
                  <a:pt x="212" y="190"/>
                  <a:pt x="212" y="190"/>
                  <a:pt x="212" y="190"/>
                </a:cubicBezTo>
                <a:cubicBezTo>
                  <a:pt x="212" y="190"/>
                  <a:pt x="211" y="190"/>
                  <a:pt x="211" y="190"/>
                </a:cubicBezTo>
                <a:cubicBezTo>
                  <a:pt x="209" y="193"/>
                  <a:pt x="207" y="196"/>
                  <a:pt x="204" y="199"/>
                </a:cubicBezTo>
                <a:cubicBezTo>
                  <a:pt x="193" y="213"/>
                  <a:pt x="173" y="242"/>
                  <a:pt x="173" y="271"/>
                </a:cubicBezTo>
                <a:cubicBezTo>
                  <a:pt x="63" y="271"/>
                  <a:pt x="63" y="271"/>
                  <a:pt x="63" y="271"/>
                </a:cubicBezTo>
                <a:cubicBezTo>
                  <a:pt x="63" y="242"/>
                  <a:pt x="43" y="213"/>
                  <a:pt x="31" y="199"/>
                </a:cubicBezTo>
                <a:cubicBezTo>
                  <a:pt x="29" y="196"/>
                  <a:pt x="26" y="193"/>
                  <a:pt x="24" y="190"/>
                </a:cubicBezTo>
                <a:cubicBezTo>
                  <a:pt x="24" y="190"/>
                  <a:pt x="24" y="190"/>
                  <a:pt x="24" y="190"/>
                </a:cubicBezTo>
                <a:cubicBezTo>
                  <a:pt x="24" y="190"/>
                  <a:pt x="24" y="190"/>
                  <a:pt x="24" y="190"/>
                </a:cubicBezTo>
                <a:cubicBezTo>
                  <a:pt x="9" y="170"/>
                  <a:pt x="0" y="145"/>
                  <a:pt x="0" y="118"/>
                </a:cubicBezTo>
              </a:path>
            </a:pathLst>
          </a:custGeom>
          <a:noFill/>
          <a:ln w="349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84"/>
          <p:cNvSpPr>
            <a:spLocks/>
          </p:cNvSpPr>
          <p:nvPr/>
        </p:nvSpPr>
        <p:spPr bwMode="auto">
          <a:xfrm>
            <a:off x="5008503" y="403212"/>
            <a:ext cx="421826" cy="417286"/>
          </a:xfrm>
          <a:custGeom>
            <a:avLst/>
            <a:gdLst>
              <a:gd name="T0" fmla="*/ 0 w 85"/>
              <a:gd name="T1" fmla="*/ 86 h 86"/>
              <a:gd name="T2" fmla="*/ 85 w 85"/>
              <a:gd name="T3" fmla="*/ 0 h 86"/>
            </a:gdLst>
            <a:ahLst/>
            <a:cxnLst>
              <a:cxn ang="0">
                <a:pos x="T0" y="T1"/>
              </a:cxn>
              <a:cxn ang="0">
                <a:pos x="T2" y="T3"/>
              </a:cxn>
            </a:cxnLst>
            <a:rect l="0" t="0" r="r" b="b"/>
            <a:pathLst>
              <a:path w="85" h="86">
                <a:moveTo>
                  <a:pt x="0" y="86"/>
                </a:moveTo>
                <a:cubicBezTo>
                  <a:pt x="0" y="39"/>
                  <a:pt x="38" y="0"/>
                  <a:pt x="85" y="0"/>
                </a:cubicBezTo>
              </a:path>
            </a:pathLst>
          </a:custGeom>
          <a:noFill/>
          <a:ln w="26988"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126"/>
          <p:cNvSpPr>
            <a:spLocks/>
          </p:cNvSpPr>
          <p:nvPr/>
        </p:nvSpPr>
        <p:spPr bwMode="auto">
          <a:xfrm>
            <a:off x="5370917" y="249626"/>
            <a:ext cx="647590" cy="1306919"/>
          </a:xfrm>
          <a:custGeom>
            <a:avLst/>
            <a:gdLst>
              <a:gd name="T0" fmla="*/ 130 w 130"/>
              <a:gd name="T1" fmla="*/ 118 h 271"/>
              <a:gd name="T2" fmla="*/ 12 w 130"/>
              <a:gd name="T3" fmla="*/ 0 h 271"/>
              <a:gd name="T4" fmla="*/ 0 w 130"/>
              <a:gd name="T5" fmla="*/ 1 h 271"/>
              <a:gd name="T6" fmla="*/ 107 w 130"/>
              <a:gd name="T7" fmla="*/ 118 h 271"/>
              <a:gd name="T8" fmla="*/ 82 w 130"/>
              <a:gd name="T9" fmla="*/ 190 h 271"/>
              <a:gd name="T10" fmla="*/ 82 w 130"/>
              <a:gd name="T11" fmla="*/ 190 h 271"/>
              <a:gd name="T12" fmla="*/ 82 w 130"/>
              <a:gd name="T13" fmla="*/ 190 h 271"/>
              <a:gd name="T14" fmla="*/ 75 w 130"/>
              <a:gd name="T15" fmla="*/ 199 h 271"/>
              <a:gd name="T16" fmla="*/ 43 w 130"/>
              <a:gd name="T17" fmla="*/ 271 h 271"/>
              <a:gd name="T18" fmla="*/ 67 w 130"/>
              <a:gd name="T19" fmla="*/ 271 h 271"/>
              <a:gd name="T20" fmla="*/ 98 w 130"/>
              <a:gd name="T21" fmla="*/ 199 h 271"/>
              <a:gd name="T22" fmla="*/ 105 w 130"/>
              <a:gd name="T23" fmla="*/ 190 h 271"/>
              <a:gd name="T24" fmla="*/ 105 w 130"/>
              <a:gd name="T25" fmla="*/ 190 h 271"/>
              <a:gd name="T26" fmla="*/ 105 w 130"/>
              <a:gd name="T27" fmla="*/ 190 h 271"/>
              <a:gd name="T28" fmla="*/ 130 w 130"/>
              <a:gd name="T29"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271">
                <a:moveTo>
                  <a:pt x="130" y="118"/>
                </a:moveTo>
                <a:cubicBezTo>
                  <a:pt x="130" y="53"/>
                  <a:pt x="77" y="0"/>
                  <a:pt x="12" y="0"/>
                </a:cubicBezTo>
                <a:cubicBezTo>
                  <a:pt x="8" y="0"/>
                  <a:pt x="4" y="1"/>
                  <a:pt x="0" y="1"/>
                </a:cubicBezTo>
                <a:cubicBezTo>
                  <a:pt x="60" y="7"/>
                  <a:pt x="107" y="57"/>
                  <a:pt x="107" y="118"/>
                </a:cubicBezTo>
                <a:cubicBezTo>
                  <a:pt x="107" y="145"/>
                  <a:pt x="97" y="170"/>
                  <a:pt x="82" y="190"/>
                </a:cubicBezTo>
                <a:cubicBezTo>
                  <a:pt x="82" y="190"/>
                  <a:pt x="82" y="190"/>
                  <a:pt x="82" y="190"/>
                </a:cubicBezTo>
                <a:cubicBezTo>
                  <a:pt x="82" y="190"/>
                  <a:pt x="82" y="190"/>
                  <a:pt x="82" y="190"/>
                </a:cubicBezTo>
                <a:cubicBezTo>
                  <a:pt x="80" y="193"/>
                  <a:pt x="77" y="196"/>
                  <a:pt x="75" y="199"/>
                </a:cubicBezTo>
                <a:cubicBezTo>
                  <a:pt x="64" y="213"/>
                  <a:pt x="43" y="242"/>
                  <a:pt x="43" y="271"/>
                </a:cubicBezTo>
                <a:cubicBezTo>
                  <a:pt x="67" y="271"/>
                  <a:pt x="67" y="271"/>
                  <a:pt x="67" y="271"/>
                </a:cubicBezTo>
                <a:cubicBezTo>
                  <a:pt x="67" y="242"/>
                  <a:pt x="87" y="213"/>
                  <a:pt x="98" y="199"/>
                </a:cubicBezTo>
                <a:cubicBezTo>
                  <a:pt x="101" y="196"/>
                  <a:pt x="103" y="193"/>
                  <a:pt x="105" y="190"/>
                </a:cubicBezTo>
                <a:cubicBezTo>
                  <a:pt x="105" y="190"/>
                  <a:pt x="105" y="190"/>
                  <a:pt x="105" y="190"/>
                </a:cubicBezTo>
                <a:cubicBezTo>
                  <a:pt x="105" y="190"/>
                  <a:pt x="105" y="190"/>
                  <a:pt x="105" y="190"/>
                </a:cubicBezTo>
                <a:cubicBezTo>
                  <a:pt x="121" y="170"/>
                  <a:pt x="130" y="145"/>
                  <a:pt x="130" y="118"/>
                </a:cubicBezTo>
              </a:path>
            </a:pathLst>
          </a:custGeom>
          <a:solidFill>
            <a:srgbClr val="EDE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4" name="Rectangle 133"/>
          <p:cNvSpPr>
            <a:spLocks noChangeArrowheads="1"/>
          </p:cNvSpPr>
          <p:nvPr/>
        </p:nvSpPr>
        <p:spPr bwMode="auto">
          <a:xfrm>
            <a:off x="5953154" y="4752843"/>
            <a:ext cx="101000" cy="68388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5" name="Rectangle 134"/>
          <p:cNvSpPr>
            <a:spLocks noChangeArrowheads="1"/>
          </p:cNvSpPr>
          <p:nvPr/>
        </p:nvSpPr>
        <p:spPr bwMode="auto">
          <a:xfrm>
            <a:off x="6137331" y="4752843"/>
            <a:ext cx="101000" cy="68388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6" name="Rectangle 135"/>
          <p:cNvSpPr>
            <a:spLocks noChangeArrowheads="1"/>
          </p:cNvSpPr>
          <p:nvPr/>
        </p:nvSpPr>
        <p:spPr bwMode="auto">
          <a:xfrm>
            <a:off x="6321509" y="4752843"/>
            <a:ext cx="95059" cy="68388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7" name="Rectangle 136"/>
          <p:cNvSpPr>
            <a:spLocks noChangeArrowheads="1"/>
          </p:cNvSpPr>
          <p:nvPr/>
        </p:nvSpPr>
        <p:spPr bwMode="auto">
          <a:xfrm>
            <a:off x="6505686" y="4752843"/>
            <a:ext cx="95059" cy="68388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8" name="Rectangle 137"/>
          <p:cNvSpPr>
            <a:spLocks noChangeArrowheads="1"/>
          </p:cNvSpPr>
          <p:nvPr/>
        </p:nvSpPr>
        <p:spPr bwMode="auto">
          <a:xfrm>
            <a:off x="6683922" y="4752843"/>
            <a:ext cx="101000" cy="683886"/>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Rectangle 138"/>
          <p:cNvSpPr>
            <a:spLocks noChangeArrowheads="1"/>
          </p:cNvSpPr>
          <p:nvPr/>
        </p:nvSpPr>
        <p:spPr bwMode="auto">
          <a:xfrm>
            <a:off x="6098715" y="4926712"/>
            <a:ext cx="178236" cy="6085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Rectangle 139"/>
          <p:cNvSpPr>
            <a:spLocks noChangeArrowheads="1"/>
          </p:cNvSpPr>
          <p:nvPr/>
        </p:nvSpPr>
        <p:spPr bwMode="auto">
          <a:xfrm>
            <a:off x="5914538" y="5152742"/>
            <a:ext cx="178236" cy="63752"/>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1" name="Rectangle 140"/>
          <p:cNvSpPr>
            <a:spLocks noChangeArrowheads="1"/>
          </p:cNvSpPr>
          <p:nvPr/>
        </p:nvSpPr>
        <p:spPr bwMode="auto">
          <a:xfrm>
            <a:off x="6282892" y="5152742"/>
            <a:ext cx="178236" cy="63752"/>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2" name="Rectangle 141"/>
          <p:cNvSpPr>
            <a:spLocks noChangeArrowheads="1"/>
          </p:cNvSpPr>
          <p:nvPr/>
        </p:nvSpPr>
        <p:spPr bwMode="auto">
          <a:xfrm>
            <a:off x="6461128" y="5297633"/>
            <a:ext cx="178236" cy="63752"/>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3" name="Rectangle 142"/>
          <p:cNvSpPr>
            <a:spLocks noChangeArrowheads="1"/>
          </p:cNvSpPr>
          <p:nvPr/>
        </p:nvSpPr>
        <p:spPr bwMode="auto">
          <a:xfrm>
            <a:off x="6645305" y="4877450"/>
            <a:ext cx="178236" cy="63752"/>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5" name="Rectangle 144"/>
          <p:cNvSpPr>
            <a:spLocks noChangeArrowheads="1"/>
          </p:cNvSpPr>
          <p:nvPr/>
        </p:nvSpPr>
        <p:spPr bwMode="auto">
          <a:xfrm>
            <a:off x="5834330" y="5882994"/>
            <a:ext cx="1119917" cy="2897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6" name="Rectangle 145"/>
          <p:cNvSpPr>
            <a:spLocks noChangeArrowheads="1"/>
          </p:cNvSpPr>
          <p:nvPr/>
        </p:nvSpPr>
        <p:spPr bwMode="auto">
          <a:xfrm>
            <a:off x="5834330" y="5949645"/>
            <a:ext cx="1119917" cy="34774"/>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7" name="Rectangle 146"/>
          <p:cNvSpPr>
            <a:spLocks noChangeArrowheads="1"/>
          </p:cNvSpPr>
          <p:nvPr/>
        </p:nvSpPr>
        <p:spPr bwMode="auto">
          <a:xfrm>
            <a:off x="5834330" y="6022089"/>
            <a:ext cx="1119917" cy="2897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8" name="Rectangle 147"/>
          <p:cNvSpPr>
            <a:spLocks noChangeArrowheads="1"/>
          </p:cNvSpPr>
          <p:nvPr/>
        </p:nvSpPr>
        <p:spPr bwMode="auto">
          <a:xfrm>
            <a:off x="5834330" y="6094536"/>
            <a:ext cx="1119917" cy="28978"/>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9" name="Freeform 148"/>
          <p:cNvSpPr>
            <a:spLocks/>
          </p:cNvSpPr>
          <p:nvPr/>
        </p:nvSpPr>
        <p:spPr bwMode="auto">
          <a:xfrm>
            <a:off x="5118417" y="1547850"/>
            <a:ext cx="620856" cy="92730"/>
          </a:xfrm>
          <a:custGeom>
            <a:avLst/>
            <a:gdLst>
              <a:gd name="T0" fmla="*/ 119 w 125"/>
              <a:gd name="T1" fmla="*/ 0 h 19"/>
              <a:gd name="T2" fmla="*/ 125 w 125"/>
              <a:gd name="T3" fmla="*/ 6 h 19"/>
              <a:gd name="T4" fmla="*/ 125 w 125"/>
              <a:gd name="T5" fmla="*/ 13 h 19"/>
              <a:gd name="T6" fmla="*/ 119 w 125"/>
              <a:gd name="T7" fmla="*/ 19 h 19"/>
              <a:gd name="T8" fmla="*/ 6 w 125"/>
              <a:gd name="T9" fmla="*/ 19 h 19"/>
              <a:gd name="T10" fmla="*/ 0 w 125"/>
              <a:gd name="T11" fmla="*/ 13 h 19"/>
              <a:gd name="T12" fmla="*/ 0 w 125"/>
              <a:gd name="T13" fmla="*/ 6 h 19"/>
              <a:gd name="T14" fmla="*/ 6 w 125"/>
              <a:gd name="T15" fmla="*/ 0 h 19"/>
              <a:gd name="T16" fmla="*/ 119 w 12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9">
                <a:moveTo>
                  <a:pt x="119" y="0"/>
                </a:moveTo>
                <a:cubicBezTo>
                  <a:pt x="119" y="0"/>
                  <a:pt x="125" y="0"/>
                  <a:pt x="125" y="6"/>
                </a:cubicBezTo>
                <a:cubicBezTo>
                  <a:pt x="125" y="13"/>
                  <a:pt x="125" y="13"/>
                  <a:pt x="125" y="13"/>
                </a:cubicBezTo>
                <a:cubicBezTo>
                  <a:pt x="125" y="13"/>
                  <a:pt x="125" y="19"/>
                  <a:pt x="119" y="19"/>
                </a:cubicBezTo>
                <a:cubicBezTo>
                  <a:pt x="6" y="19"/>
                  <a:pt x="6" y="19"/>
                  <a:pt x="6" y="19"/>
                </a:cubicBezTo>
                <a:cubicBezTo>
                  <a:pt x="6" y="19"/>
                  <a:pt x="0" y="19"/>
                  <a:pt x="0" y="13"/>
                </a:cubicBezTo>
                <a:cubicBezTo>
                  <a:pt x="0" y="6"/>
                  <a:pt x="0" y="6"/>
                  <a:pt x="0" y="6"/>
                </a:cubicBezTo>
                <a:cubicBezTo>
                  <a:pt x="0" y="6"/>
                  <a:pt x="0" y="0"/>
                  <a:pt x="6" y="0"/>
                </a:cubicBezTo>
                <a:lnTo>
                  <a:pt x="11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0" name="Freeform 149"/>
          <p:cNvSpPr>
            <a:spLocks/>
          </p:cNvSpPr>
          <p:nvPr/>
        </p:nvSpPr>
        <p:spPr bwMode="auto">
          <a:xfrm>
            <a:off x="5118417" y="1640580"/>
            <a:ext cx="620856" cy="95629"/>
          </a:xfrm>
          <a:custGeom>
            <a:avLst/>
            <a:gdLst>
              <a:gd name="T0" fmla="*/ 119 w 125"/>
              <a:gd name="T1" fmla="*/ 0 h 20"/>
              <a:gd name="T2" fmla="*/ 125 w 125"/>
              <a:gd name="T3" fmla="*/ 7 h 20"/>
              <a:gd name="T4" fmla="*/ 125 w 125"/>
              <a:gd name="T5" fmla="*/ 14 h 20"/>
              <a:gd name="T6" fmla="*/ 119 w 125"/>
              <a:gd name="T7" fmla="*/ 20 h 20"/>
              <a:gd name="T8" fmla="*/ 6 w 125"/>
              <a:gd name="T9" fmla="*/ 20 h 20"/>
              <a:gd name="T10" fmla="*/ 0 w 125"/>
              <a:gd name="T11" fmla="*/ 14 h 20"/>
              <a:gd name="T12" fmla="*/ 0 w 125"/>
              <a:gd name="T13" fmla="*/ 7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7"/>
                </a:cubicBezTo>
                <a:cubicBezTo>
                  <a:pt x="125" y="14"/>
                  <a:pt x="125" y="14"/>
                  <a:pt x="125" y="14"/>
                </a:cubicBezTo>
                <a:cubicBezTo>
                  <a:pt x="125" y="14"/>
                  <a:pt x="125" y="20"/>
                  <a:pt x="119" y="20"/>
                </a:cubicBezTo>
                <a:cubicBezTo>
                  <a:pt x="6" y="20"/>
                  <a:pt x="6" y="20"/>
                  <a:pt x="6" y="20"/>
                </a:cubicBezTo>
                <a:cubicBezTo>
                  <a:pt x="6" y="20"/>
                  <a:pt x="0" y="20"/>
                  <a:pt x="0" y="14"/>
                </a:cubicBezTo>
                <a:cubicBezTo>
                  <a:pt x="0" y="7"/>
                  <a:pt x="0" y="7"/>
                  <a:pt x="0" y="7"/>
                </a:cubicBezTo>
                <a:cubicBezTo>
                  <a:pt x="0" y="7"/>
                  <a:pt x="0" y="0"/>
                  <a:pt x="6" y="0"/>
                </a:cubicBezTo>
                <a:lnTo>
                  <a:pt x="119" y="0"/>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1" name="Freeform 150"/>
          <p:cNvSpPr>
            <a:spLocks/>
          </p:cNvSpPr>
          <p:nvPr/>
        </p:nvSpPr>
        <p:spPr bwMode="auto">
          <a:xfrm>
            <a:off x="5118417" y="1831837"/>
            <a:ext cx="620856" cy="98526"/>
          </a:xfrm>
          <a:custGeom>
            <a:avLst/>
            <a:gdLst>
              <a:gd name="T0" fmla="*/ 119 w 125"/>
              <a:gd name="T1" fmla="*/ 0 h 20"/>
              <a:gd name="T2" fmla="*/ 125 w 125"/>
              <a:gd name="T3" fmla="*/ 6 h 20"/>
              <a:gd name="T4" fmla="*/ 125 w 125"/>
              <a:gd name="T5" fmla="*/ 14 h 20"/>
              <a:gd name="T6" fmla="*/ 119 w 125"/>
              <a:gd name="T7" fmla="*/ 20 h 20"/>
              <a:gd name="T8" fmla="*/ 6 w 125"/>
              <a:gd name="T9" fmla="*/ 20 h 20"/>
              <a:gd name="T10" fmla="*/ 0 w 125"/>
              <a:gd name="T11" fmla="*/ 14 h 20"/>
              <a:gd name="T12" fmla="*/ 0 w 125"/>
              <a:gd name="T13" fmla="*/ 6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6"/>
                </a:cubicBezTo>
                <a:cubicBezTo>
                  <a:pt x="125" y="14"/>
                  <a:pt x="125" y="14"/>
                  <a:pt x="125" y="14"/>
                </a:cubicBezTo>
                <a:cubicBezTo>
                  <a:pt x="125" y="14"/>
                  <a:pt x="125" y="20"/>
                  <a:pt x="119" y="20"/>
                </a:cubicBezTo>
                <a:cubicBezTo>
                  <a:pt x="6" y="20"/>
                  <a:pt x="6" y="20"/>
                  <a:pt x="6" y="20"/>
                </a:cubicBezTo>
                <a:cubicBezTo>
                  <a:pt x="6" y="20"/>
                  <a:pt x="0" y="20"/>
                  <a:pt x="0" y="14"/>
                </a:cubicBezTo>
                <a:cubicBezTo>
                  <a:pt x="0" y="6"/>
                  <a:pt x="0" y="6"/>
                  <a:pt x="0" y="6"/>
                </a:cubicBezTo>
                <a:cubicBezTo>
                  <a:pt x="0" y="6"/>
                  <a:pt x="0" y="0"/>
                  <a:pt x="6" y="0"/>
                </a:cubicBezTo>
                <a:lnTo>
                  <a:pt x="119" y="0"/>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2" name="Freeform 151"/>
          <p:cNvSpPr>
            <a:spLocks/>
          </p:cNvSpPr>
          <p:nvPr/>
        </p:nvSpPr>
        <p:spPr bwMode="auto">
          <a:xfrm>
            <a:off x="5118417" y="1736210"/>
            <a:ext cx="620856" cy="95629"/>
          </a:xfrm>
          <a:custGeom>
            <a:avLst/>
            <a:gdLst>
              <a:gd name="T0" fmla="*/ 119 w 125"/>
              <a:gd name="T1" fmla="*/ 0 h 20"/>
              <a:gd name="T2" fmla="*/ 125 w 125"/>
              <a:gd name="T3" fmla="*/ 6 h 20"/>
              <a:gd name="T4" fmla="*/ 125 w 125"/>
              <a:gd name="T5" fmla="*/ 14 h 20"/>
              <a:gd name="T6" fmla="*/ 119 w 125"/>
              <a:gd name="T7" fmla="*/ 20 h 20"/>
              <a:gd name="T8" fmla="*/ 6 w 125"/>
              <a:gd name="T9" fmla="*/ 20 h 20"/>
              <a:gd name="T10" fmla="*/ 0 w 125"/>
              <a:gd name="T11" fmla="*/ 14 h 20"/>
              <a:gd name="T12" fmla="*/ 0 w 125"/>
              <a:gd name="T13" fmla="*/ 6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6"/>
                </a:cubicBezTo>
                <a:cubicBezTo>
                  <a:pt x="125" y="14"/>
                  <a:pt x="125" y="14"/>
                  <a:pt x="125" y="14"/>
                </a:cubicBezTo>
                <a:cubicBezTo>
                  <a:pt x="125" y="14"/>
                  <a:pt x="125" y="20"/>
                  <a:pt x="119" y="20"/>
                </a:cubicBezTo>
                <a:cubicBezTo>
                  <a:pt x="6" y="20"/>
                  <a:pt x="6" y="20"/>
                  <a:pt x="6" y="20"/>
                </a:cubicBezTo>
                <a:cubicBezTo>
                  <a:pt x="6" y="20"/>
                  <a:pt x="0" y="20"/>
                  <a:pt x="0" y="14"/>
                </a:cubicBezTo>
                <a:cubicBezTo>
                  <a:pt x="0" y="6"/>
                  <a:pt x="0" y="6"/>
                  <a:pt x="0" y="6"/>
                </a:cubicBezTo>
                <a:cubicBezTo>
                  <a:pt x="0" y="6"/>
                  <a:pt x="0" y="0"/>
                  <a:pt x="6" y="0"/>
                </a:cubicBezTo>
                <a:lnTo>
                  <a:pt x="11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Isosceles Triangle 204"/>
          <p:cNvSpPr/>
          <p:nvPr/>
        </p:nvSpPr>
        <p:spPr bwMode="auto">
          <a:xfrm rot="5400000">
            <a:off x="8029235" y="4472340"/>
            <a:ext cx="391211" cy="372651"/>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06" name="Isosceles Triangle 205"/>
          <p:cNvSpPr/>
          <p:nvPr/>
        </p:nvSpPr>
        <p:spPr bwMode="auto">
          <a:xfrm rot="5400000">
            <a:off x="7573550" y="4038310"/>
            <a:ext cx="173879" cy="165629"/>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a:xfrm>
            <a:off x="-781310" y="368961"/>
            <a:ext cx="13875963" cy="3294107"/>
          </a:xfrm>
          <a:prstGeom prst="rect">
            <a:avLst/>
          </a:prstGeom>
        </p:spPr>
        <p:txBody>
          <a:bodyPr wrap="square">
            <a:spAutoFit/>
          </a:bodyPr>
          <a:lstStyle/>
          <a:p>
            <a:pPr algn="ctr" defTabSz="932541"/>
            <a:r>
              <a:rPr lang="en-US" sz="20806" kern="0" spc="-979" dirty="0">
                <a:solidFill>
                  <a:schemeClr val="bg1"/>
                </a:solidFill>
                <a:latin typeface="Segoe UI Semilight" panose="020B0402040204020203" pitchFamily="34" charset="0"/>
                <a:cs typeface="Segoe UI Semilight" panose="020B0402040204020203" pitchFamily="34" charset="0"/>
              </a:rPr>
              <a:t>Architecture</a:t>
            </a:r>
          </a:p>
        </p:txBody>
      </p:sp>
      <p:grpSp>
        <p:nvGrpSpPr>
          <p:cNvPr id="213" name="Group 212"/>
          <p:cNvGrpSpPr/>
          <p:nvPr/>
        </p:nvGrpSpPr>
        <p:grpSpPr>
          <a:xfrm>
            <a:off x="1083480" y="1794164"/>
            <a:ext cx="3127221" cy="4242413"/>
            <a:chOff x="885199" y="1465955"/>
            <a:chExt cx="2555151" cy="3466338"/>
          </a:xfrm>
        </p:grpSpPr>
        <p:sp>
          <p:nvSpPr>
            <p:cNvPr id="215" name="Oval 214"/>
            <p:cNvSpPr>
              <a:spLocks noChangeArrowheads="1"/>
            </p:cNvSpPr>
            <p:nvPr/>
          </p:nvSpPr>
          <p:spPr bwMode="auto">
            <a:xfrm>
              <a:off x="2613414" y="3059428"/>
              <a:ext cx="662621" cy="108915"/>
            </a:xfrm>
            <a:prstGeom prst="ellipse">
              <a:avLst/>
            </a:pr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Freeform 92"/>
            <p:cNvSpPr>
              <a:spLocks/>
            </p:cNvSpPr>
            <p:nvPr/>
          </p:nvSpPr>
          <p:spPr bwMode="auto">
            <a:xfrm>
              <a:off x="885199" y="4726301"/>
              <a:ext cx="1504969" cy="205992"/>
            </a:xfrm>
            <a:custGeom>
              <a:avLst/>
              <a:gdLst>
                <a:gd name="T0" fmla="*/ 801 w 828"/>
                <a:gd name="T1" fmla="*/ 52 h 52"/>
                <a:gd name="T2" fmla="*/ 26 w 828"/>
                <a:gd name="T3" fmla="*/ 52 h 52"/>
                <a:gd name="T4" fmla="*/ 0 w 828"/>
                <a:gd name="T5" fmla="*/ 26 h 52"/>
                <a:gd name="T6" fmla="*/ 26 w 828"/>
                <a:gd name="T7" fmla="*/ 0 h 52"/>
                <a:gd name="T8" fmla="*/ 801 w 828"/>
                <a:gd name="T9" fmla="*/ 0 h 52"/>
                <a:gd name="T10" fmla="*/ 828 w 828"/>
                <a:gd name="T11" fmla="*/ 26 h 52"/>
                <a:gd name="T12" fmla="*/ 801 w 82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828" h="52">
                  <a:moveTo>
                    <a:pt x="801" y="52"/>
                  </a:moveTo>
                  <a:cubicBezTo>
                    <a:pt x="26" y="52"/>
                    <a:pt x="26" y="52"/>
                    <a:pt x="26" y="52"/>
                  </a:cubicBezTo>
                  <a:cubicBezTo>
                    <a:pt x="11" y="52"/>
                    <a:pt x="0" y="41"/>
                    <a:pt x="0" y="26"/>
                  </a:cubicBezTo>
                  <a:cubicBezTo>
                    <a:pt x="0" y="12"/>
                    <a:pt x="11" y="0"/>
                    <a:pt x="26" y="0"/>
                  </a:cubicBezTo>
                  <a:cubicBezTo>
                    <a:pt x="801" y="0"/>
                    <a:pt x="801" y="0"/>
                    <a:pt x="801" y="0"/>
                  </a:cubicBezTo>
                  <a:cubicBezTo>
                    <a:pt x="816" y="0"/>
                    <a:pt x="828" y="12"/>
                    <a:pt x="828" y="26"/>
                  </a:cubicBezTo>
                  <a:cubicBezTo>
                    <a:pt x="828" y="41"/>
                    <a:pt x="816" y="52"/>
                    <a:pt x="801" y="52"/>
                  </a:cubicBezTo>
                  <a:close/>
                </a:path>
              </a:pathLst>
            </a:custGeom>
            <a:solidFill>
              <a:srgbClr val="9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7" name="Freeform 93"/>
            <p:cNvSpPr>
              <a:spLocks/>
            </p:cNvSpPr>
            <p:nvPr/>
          </p:nvSpPr>
          <p:spPr bwMode="auto">
            <a:xfrm>
              <a:off x="2763899" y="2420145"/>
              <a:ext cx="72815" cy="194153"/>
            </a:xfrm>
            <a:custGeom>
              <a:avLst/>
              <a:gdLst>
                <a:gd name="T0" fmla="*/ 18 w 30"/>
                <a:gd name="T1" fmla="*/ 13 h 82"/>
                <a:gd name="T2" fmla="*/ 5 w 30"/>
                <a:gd name="T3" fmla="*/ 25 h 82"/>
                <a:gd name="T4" fmla="*/ 0 w 30"/>
                <a:gd name="T5" fmla="*/ 17 h 82"/>
                <a:gd name="T6" fmla="*/ 18 w 30"/>
                <a:gd name="T7" fmla="*/ 0 h 82"/>
                <a:gd name="T8" fmla="*/ 30 w 30"/>
                <a:gd name="T9" fmla="*/ 0 h 82"/>
                <a:gd name="T10" fmla="*/ 30 w 30"/>
                <a:gd name="T11" fmla="*/ 82 h 82"/>
                <a:gd name="T12" fmla="*/ 18 w 30"/>
                <a:gd name="T13" fmla="*/ 82 h 82"/>
                <a:gd name="T14" fmla="*/ 18 w 30"/>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2">
                  <a:moveTo>
                    <a:pt x="18" y="13"/>
                  </a:moveTo>
                  <a:lnTo>
                    <a:pt x="5" y="25"/>
                  </a:lnTo>
                  <a:lnTo>
                    <a:pt x="0" y="17"/>
                  </a:lnTo>
                  <a:lnTo>
                    <a:pt x="18" y="0"/>
                  </a:lnTo>
                  <a:lnTo>
                    <a:pt x="30" y="0"/>
                  </a:lnTo>
                  <a:lnTo>
                    <a:pt x="30" y="82"/>
                  </a:lnTo>
                  <a:lnTo>
                    <a:pt x="18" y="82"/>
                  </a:lnTo>
                  <a:lnTo>
                    <a:pt x="18" y="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8" name="Freeform 94"/>
            <p:cNvSpPr>
              <a:spLocks/>
            </p:cNvSpPr>
            <p:nvPr/>
          </p:nvSpPr>
          <p:spPr bwMode="auto">
            <a:xfrm>
              <a:off x="2727491" y="2803715"/>
              <a:ext cx="72815" cy="187050"/>
            </a:xfrm>
            <a:custGeom>
              <a:avLst/>
              <a:gdLst>
                <a:gd name="T0" fmla="*/ 18 w 30"/>
                <a:gd name="T1" fmla="*/ 13 h 79"/>
                <a:gd name="T2" fmla="*/ 6 w 30"/>
                <a:gd name="T3" fmla="*/ 25 h 79"/>
                <a:gd name="T4" fmla="*/ 0 w 30"/>
                <a:gd name="T5" fmla="*/ 16 h 79"/>
                <a:gd name="T6" fmla="*/ 20 w 30"/>
                <a:gd name="T7" fmla="*/ 0 h 79"/>
                <a:gd name="T8" fmla="*/ 30 w 30"/>
                <a:gd name="T9" fmla="*/ 0 h 79"/>
                <a:gd name="T10" fmla="*/ 30 w 30"/>
                <a:gd name="T11" fmla="*/ 79 h 79"/>
                <a:gd name="T12" fmla="*/ 18 w 30"/>
                <a:gd name="T13" fmla="*/ 79 h 79"/>
                <a:gd name="T14" fmla="*/ 18 w 30"/>
                <a:gd name="T15" fmla="*/ 13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79">
                  <a:moveTo>
                    <a:pt x="18" y="13"/>
                  </a:moveTo>
                  <a:lnTo>
                    <a:pt x="6" y="25"/>
                  </a:lnTo>
                  <a:lnTo>
                    <a:pt x="0" y="16"/>
                  </a:lnTo>
                  <a:lnTo>
                    <a:pt x="20" y="0"/>
                  </a:lnTo>
                  <a:lnTo>
                    <a:pt x="30" y="0"/>
                  </a:lnTo>
                  <a:lnTo>
                    <a:pt x="30" y="79"/>
                  </a:lnTo>
                  <a:lnTo>
                    <a:pt x="18" y="79"/>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9" name="Freeform 95"/>
            <p:cNvSpPr>
              <a:spLocks/>
            </p:cNvSpPr>
            <p:nvPr/>
          </p:nvSpPr>
          <p:spPr bwMode="auto">
            <a:xfrm>
              <a:off x="3055161" y="2746890"/>
              <a:ext cx="72815" cy="189417"/>
            </a:xfrm>
            <a:custGeom>
              <a:avLst/>
              <a:gdLst>
                <a:gd name="T0" fmla="*/ 19 w 30"/>
                <a:gd name="T1" fmla="*/ 14 h 80"/>
                <a:gd name="T2" fmla="*/ 7 w 30"/>
                <a:gd name="T3" fmla="*/ 24 h 80"/>
                <a:gd name="T4" fmla="*/ 0 w 30"/>
                <a:gd name="T5" fmla="*/ 17 h 80"/>
                <a:gd name="T6" fmla="*/ 20 w 30"/>
                <a:gd name="T7" fmla="*/ 0 h 80"/>
                <a:gd name="T8" fmla="*/ 30 w 30"/>
                <a:gd name="T9" fmla="*/ 0 h 80"/>
                <a:gd name="T10" fmla="*/ 30 w 30"/>
                <a:gd name="T11" fmla="*/ 80 h 80"/>
                <a:gd name="T12" fmla="*/ 19 w 30"/>
                <a:gd name="T13" fmla="*/ 80 h 80"/>
                <a:gd name="T14" fmla="*/ 19 w 30"/>
                <a:gd name="T15" fmla="*/ 1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9" y="14"/>
                  </a:moveTo>
                  <a:lnTo>
                    <a:pt x="7" y="24"/>
                  </a:lnTo>
                  <a:lnTo>
                    <a:pt x="0" y="17"/>
                  </a:lnTo>
                  <a:lnTo>
                    <a:pt x="20" y="0"/>
                  </a:lnTo>
                  <a:lnTo>
                    <a:pt x="30" y="0"/>
                  </a:lnTo>
                  <a:lnTo>
                    <a:pt x="30" y="80"/>
                  </a:lnTo>
                  <a:lnTo>
                    <a:pt x="19" y="80"/>
                  </a:lnTo>
                  <a:lnTo>
                    <a:pt x="19" y="1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0" name="Freeform 96"/>
            <p:cNvSpPr>
              <a:spLocks noEditPoints="1"/>
            </p:cNvSpPr>
            <p:nvPr/>
          </p:nvSpPr>
          <p:spPr bwMode="auto">
            <a:xfrm>
              <a:off x="2856132" y="2626137"/>
              <a:ext cx="135922" cy="196521"/>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4 h 50"/>
                <a:gd name="T12" fmla="*/ 26 w 33"/>
                <a:gd name="T13" fmla="*/ 25 h 50"/>
                <a:gd name="T14" fmla="*/ 17 w 33"/>
                <a:gd name="T15" fmla="*/ 5 h 50"/>
                <a:gd name="T16" fmla="*/ 7 w 33"/>
                <a:gd name="T17" fmla="*/ 25 h 50"/>
                <a:gd name="T18" fmla="*/ 17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4"/>
                    <a:pt x="33" y="25"/>
                  </a:cubicBezTo>
                  <a:cubicBezTo>
                    <a:pt x="33" y="35"/>
                    <a:pt x="30" y="50"/>
                    <a:pt x="17" y="50"/>
                  </a:cubicBezTo>
                  <a:cubicBezTo>
                    <a:pt x="3" y="50"/>
                    <a:pt x="0" y="35"/>
                    <a:pt x="0" y="25"/>
                  </a:cubicBezTo>
                  <a:cubicBezTo>
                    <a:pt x="0" y="14"/>
                    <a:pt x="3" y="0"/>
                    <a:pt x="17" y="0"/>
                  </a:cubicBezTo>
                  <a:close/>
                  <a:moveTo>
                    <a:pt x="17" y="44"/>
                  </a:moveTo>
                  <a:cubicBezTo>
                    <a:pt x="25" y="44"/>
                    <a:pt x="26" y="31"/>
                    <a:pt x="26" y="25"/>
                  </a:cubicBezTo>
                  <a:cubicBezTo>
                    <a:pt x="26" y="19"/>
                    <a:pt x="24" y="5"/>
                    <a:pt x="17" y="5"/>
                  </a:cubicBezTo>
                  <a:cubicBezTo>
                    <a:pt x="9" y="5"/>
                    <a:pt x="7" y="19"/>
                    <a:pt x="7" y="25"/>
                  </a:cubicBezTo>
                  <a:cubicBezTo>
                    <a:pt x="7" y="31"/>
                    <a:pt x="8" y="44"/>
                    <a:pt x="17"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1" name="Freeform 97"/>
            <p:cNvSpPr>
              <a:spLocks noEditPoints="1"/>
            </p:cNvSpPr>
            <p:nvPr/>
          </p:nvSpPr>
          <p:spPr bwMode="auto">
            <a:xfrm>
              <a:off x="2914384" y="2905527"/>
              <a:ext cx="128641" cy="196521"/>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4"/>
                    <a:pt x="32" y="25"/>
                  </a:cubicBezTo>
                  <a:cubicBezTo>
                    <a:pt x="32" y="36"/>
                    <a:pt x="29" y="50"/>
                    <a:pt x="16" y="50"/>
                  </a:cubicBezTo>
                  <a:cubicBezTo>
                    <a:pt x="3" y="50"/>
                    <a:pt x="0" y="36"/>
                    <a:pt x="0" y="25"/>
                  </a:cubicBezTo>
                  <a:cubicBezTo>
                    <a:pt x="0" y="14"/>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2" name="Freeform 98"/>
            <p:cNvSpPr>
              <a:spLocks noEditPoints="1"/>
            </p:cNvSpPr>
            <p:nvPr/>
          </p:nvSpPr>
          <p:spPr bwMode="auto">
            <a:xfrm>
              <a:off x="2567297" y="2649814"/>
              <a:ext cx="135922" cy="196521"/>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5 h 50"/>
                <a:gd name="T12" fmla="*/ 26 w 33"/>
                <a:gd name="T13" fmla="*/ 25 h 50"/>
                <a:gd name="T14" fmla="*/ 17 w 33"/>
                <a:gd name="T15" fmla="*/ 6 h 50"/>
                <a:gd name="T16" fmla="*/ 8 w 33"/>
                <a:gd name="T17" fmla="*/ 25 h 50"/>
                <a:gd name="T18" fmla="*/ 17 w 33"/>
                <a:gd name="T19"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5"/>
                    <a:pt x="33" y="25"/>
                  </a:cubicBezTo>
                  <a:cubicBezTo>
                    <a:pt x="33" y="36"/>
                    <a:pt x="30" y="50"/>
                    <a:pt x="17" y="50"/>
                  </a:cubicBezTo>
                  <a:cubicBezTo>
                    <a:pt x="3" y="50"/>
                    <a:pt x="0" y="36"/>
                    <a:pt x="0" y="25"/>
                  </a:cubicBezTo>
                  <a:cubicBezTo>
                    <a:pt x="0" y="15"/>
                    <a:pt x="3" y="0"/>
                    <a:pt x="17" y="0"/>
                  </a:cubicBezTo>
                  <a:close/>
                  <a:moveTo>
                    <a:pt x="17" y="45"/>
                  </a:moveTo>
                  <a:cubicBezTo>
                    <a:pt x="25" y="45"/>
                    <a:pt x="26" y="31"/>
                    <a:pt x="26" y="25"/>
                  </a:cubicBezTo>
                  <a:cubicBezTo>
                    <a:pt x="26" y="19"/>
                    <a:pt x="25" y="6"/>
                    <a:pt x="17" y="6"/>
                  </a:cubicBezTo>
                  <a:cubicBezTo>
                    <a:pt x="9" y="6"/>
                    <a:pt x="8" y="19"/>
                    <a:pt x="8" y="25"/>
                  </a:cubicBezTo>
                  <a:cubicBezTo>
                    <a:pt x="8" y="31"/>
                    <a:pt x="8" y="45"/>
                    <a:pt x="17" y="45"/>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3" name="Freeform 99"/>
            <p:cNvSpPr>
              <a:spLocks noEditPoints="1"/>
            </p:cNvSpPr>
            <p:nvPr/>
          </p:nvSpPr>
          <p:spPr bwMode="auto">
            <a:xfrm>
              <a:off x="3178946" y="2609562"/>
              <a:ext cx="128641" cy="196521"/>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5"/>
                    <a:pt x="32" y="25"/>
                  </a:cubicBezTo>
                  <a:cubicBezTo>
                    <a:pt x="32" y="36"/>
                    <a:pt x="29" y="50"/>
                    <a:pt x="16" y="50"/>
                  </a:cubicBezTo>
                  <a:cubicBezTo>
                    <a:pt x="3" y="50"/>
                    <a:pt x="0" y="36"/>
                    <a:pt x="0" y="25"/>
                  </a:cubicBezTo>
                  <a:cubicBezTo>
                    <a:pt x="0" y="15"/>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00"/>
            <p:cNvSpPr>
              <a:spLocks/>
            </p:cNvSpPr>
            <p:nvPr/>
          </p:nvSpPr>
          <p:spPr bwMode="auto">
            <a:xfrm>
              <a:off x="2763899" y="2420145"/>
              <a:ext cx="72815" cy="194153"/>
            </a:xfrm>
            <a:custGeom>
              <a:avLst/>
              <a:gdLst>
                <a:gd name="T0" fmla="*/ 18 w 30"/>
                <a:gd name="T1" fmla="*/ 13 h 82"/>
                <a:gd name="T2" fmla="*/ 5 w 30"/>
                <a:gd name="T3" fmla="*/ 25 h 82"/>
                <a:gd name="T4" fmla="*/ 0 w 30"/>
                <a:gd name="T5" fmla="*/ 17 h 82"/>
                <a:gd name="T6" fmla="*/ 18 w 30"/>
                <a:gd name="T7" fmla="*/ 0 h 82"/>
                <a:gd name="T8" fmla="*/ 30 w 30"/>
                <a:gd name="T9" fmla="*/ 0 h 82"/>
                <a:gd name="T10" fmla="*/ 30 w 30"/>
                <a:gd name="T11" fmla="*/ 82 h 82"/>
                <a:gd name="T12" fmla="*/ 18 w 30"/>
                <a:gd name="T13" fmla="*/ 82 h 82"/>
                <a:gd name="T14" fmla="*/ 18 w 30"/>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2">
                  <a:moveTo>
                    <a:pt x="18" y="13"/>
                  </a:moveTo>
                  <a:lnTo>
                    <a:pt x="5" y="25"/>
                  </a:lnTo>
                  <a:lnTo>
                    <a:pt x="0" y="17"/>
                  </a:lnTo>
                  <a:lnTo>
                    <a:pt x="18" y="0"/>
                  </a:lnTo>
                  <a:lnTo>
                    <a:pt x="30" y="0"/>
                  </a:lnTo>
                  <a:lnTo>
                    <a:pt x="30" y="82"/>
                  </a:lnTo>
                  <a:lnTo>
                    <a:pt x="18" y="82"/>
                  </a:lnTo>
                  <a:lnTo>
                    <a:pt x="18" y="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01"/>
            <p:cNvSpPr>
              <a:spLocks/>
            </p:cNvSpPr>
            <p:nvPr/>
          </p:nvSpPr>
          <p:spPr bwMode="auto">
            <a:xfrm>
              <a:off x="2727491" y="2803715"/>
              <a:ext cx="72815" cy="187050"/>
            </a:xfrm>
            <a:custGeom>
              <a:avLst/>
              <a:gdLst>
                <a:gd name="T0" fmla="*/ 18 w 30"/>
                <a:gd name="T1" fmla="*/ 13 h 79"/>
                <a:gd name="T2" fmla="*/ 6 w 30"/>
                <a:gd name="T3" fmla="*/ 25 h 79"/>
                <a:gd name="T4" fmla="*/ 0 w 30"/>
                <a:gd name="T5" fmla="*/ 16 h 79"/>
                <a:gd name="T6" fmla="*/ 20 w 30"/>
                <a:gd name="T7" fmla="*/ 0 h 79"/>
                <a:gd name="T8" fmla="*/ 30 w 30"/>
                <a:gd name="T9" fmla="*/ 0 h 79"/>
                <a:gd name="T10" fmla="*/ 30 w 30"/>
                <a:gd name="T11" fmla="*/ 79 h 79"/>
                <a:gd name="T12" fmla="*/ 18 w 30"/>
                <a:gd name="T13" fmla="*/ 79 h 79"/>
                <a:gd name="T14" fmla="*/ 18 w 30"/>
                <a:gd name="T15" fmla="*/ 13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79">
                  <a:moveTo>
                    <a:pt x="18" y="13"/>
                  </a:moveTo>
                  <a:lnTo>
                    <a:pt x="6" y="25"/>
                  </a:lnTo>
                  <a:lnTo>
                    <a:pt x="0" y="16"/>
                  </a:lnTo>
                  <a:lnTo>
                    <a:pt x="20" y="0"/>
                  </a:lnTo>
                  <a:lnTo>
                    <a:pt x="30" y="0"/>
                  </a:lnTo>
                  <a:lnTo>
                    <a:pt x="30" y="79"/>
                  </a:lnTo>
                  <a:lnTo>
                    <a:pt x="18" y="79"/>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02"/>
            <p:cNvSpPr>
              <a:spLocks/>
            </p:cNvSpPr>
            <p:nvPr/>
          </p:nvSpPr>
          <p:spPr bwMode="auto">
            <a:xfrm>
              <a:off x="3055161" y="2746890"/>
              <a:ext cx="72815" cy="189417"/>
            </a:xfrm>
            <a:custGeom>
              <a:avLst/>
              <a:gdLst>
                <a:gd name="T0" fmla="*/ 19 w 30"/>
                <a:gd name="T1" fmla="*/ 14 h 80"/>
                <a:gd name="T2" fmla="*/ 7 w 30"/>
                <a:gd name="T3" fmla="*/ 24 h 80"/>
                <a:gd name="T4" fmla="*/ 0 w 30"/>
                <a:gd name="T5" fmla="*/ 17 h 80"/>
                <a:gd name="T6" fmla="*/ 20 w 30"/>
                <a:gd name="T7" fmla="*/ 0 h 80"/>
                <a:gd name="T8" fmla="*/ 30 w 30"/>
                <a:gd name="T9" fmla="*/ 0 h 80"/>
                <a:gd name="T10" fmla="*/ 30 w 30"/>
                <a:gd name="T11" fmla="*/ 80 h 80"/>
                <a:gd name="T12" fmla="*/ 19 w 30"/>
                <a:gd name="T13" fmla="*/ 80 h 80"/>
                <a:gd name="T14" fmla="*/ 19 w 30"/>
                <a:gd name="T15" fmla="*/ 1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9" y="14"/>
                  </a:moveTo>
                  <a:lnTo>
                    <a:pt x="7" y="24"/>
                  </a:lnTo>
                  <a:lnTo>
                    <a:pt x="0" y="17"/>
                  </a:lnTo>
                  <a:lnTo>
                    <a:pt x="20" y="0"/>
                  </a:lnTo>
                  <a:lnTo>
                    <a:pt x="30" y="0"/>
                  </a:lnTo>
                  <a:lnTo>
                    <a:pt x="30" y="80"/>
                  </a:lnTo>
                  <a:lnTo>
                    <a:pt x="19" y="80"/>
                  </a:lnTo>
                  <a:lnTo>
                    <a:pt x="19" y="1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03"/>
            <p:cNvSpPr>
              <a:spLocks noEditPoints="1"/>
            </p:cNvSpPr>
            <p:nvPr/>
          </p:nvSpPr>
          <p:spPr bwMode="auto">
            <a:xfrm>
              <a:off x="2856132" y="2626137"/>
              <a:ext cx="135922" cy="196521"/>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4 h 50"/>
                <a:gd name="T12" fmla="*/ 26 w 33"/>
                <a:gd name="T13" fmla="*/ 25 h 50"/>
                <a:gd name="T14" fmla="*/ 17 w 33"/>
                <a:gd name="T15" fmla="*/ 5 h 50"/>
                <a:gd name="T16" fmla="*/ 7 w 33"/>
                <a:gd name="T17" fmla="*/ 25 h 50"/>
                <a:gd name="T18" fmla="*/ 17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4"/>
                    <a:pt x="33" y="25"/>
                  </a:cubicBezTo>
                  <a:cubicBezTo>
                    <a:pt x="33" y="35"/>
                    <a:pt x="30" y="50"/>
                    <a:pt x="17" y="50"/>
                  </a:cubicBezTo>
                  <a:cubicBezTo>
                    <a:pt x="3" y="50"/>
                    <a:pt x="0" y="35"/>
                    <a:pt x="0" y="25"/>
                  </a:cubicBezTo>
                  <a:cubicBezTo>
                    <a:pt x="0" y="14"/>
                    <a:pt x="3" y="0"/>
                    <a:pt x="17" y="0"/>
                  </a:cubicBezTo>
                  <a:close/>
                  <a:moveTo>
                    <a:pt x="17" y="44"/>
                  </a:moveTo>
                  <a:cubicBezTo>
                    <a:pt x="25" y="44"/>
                    <a:pt x="26" y="31"/>
                    <a:pt x="26" y="25"/>
                  </a:cubicBezTo>
                  <a:cubicBezTo>
                    <a:pt x="26" y="19"/>
                    <a:pt x="24" y="5"/>
                    <a:pt x="17" y="5"/>
                  </a:cubicBezTo>
                  <a:cubicBezTo>
                    <a:pt x="9" y="5"/>
                    <a:pt x="7" y="19"/>
                    <a:pt x="7" y="25"/>
                  </a:cubicBezTo>
                  <a:cubicBezTo>
                    <a:pt x="7" y="31"/>
                    <a:pt x="8" y="44"/>
                    <a:pt x="17"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04"/>
            <p:cNvSpPr>
              <a:spLocks noEditPoints="1"/>
            </p:cNvSpPr>
            <p:nvPr/>
          </p:nvSpPr>
          <p:spPr bwMode="auto">
            <a:xfrm>
              <a:off x="2914384" y="2905527"/>
              <a:ext cx="128641" cy="196521"/>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4"/>
                    <a:pt x="32" y="25"/>
                  </a:cubicBezTo>
                  <a:cubicBezTo>
                    <a:pt x="32" y="36"/>
                    <a:pt x="29" y="50"/>
                    <a:pt x="16" y="50"/>
                  </a:cubicBezTo>
                  <a:cubicBezTo>
                    <a:pt x="3" y="50"/>
                    <a:pt x="0" y="36"/>
                    <a:pt x="0" y="25"/>
                  </a:cubicBezTo>
                  <a:cubicBezTo>
                    <a:pt x="0" y="14"/>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05"/>
            <p:cNvSpPr>
              <a:spLocks noEditPoints="1"/>
            </p:cNvSpPr>
            <p:nvPr/>
          </p:nvSpPr>
          <p:spPr bwMode="auto">
            <a:xfrm>
              <a:off x="2567297" y="2649814"/>
              <a:ext cx="135922" cy="196521"/>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5 h 50"/>
                <a:gd name="T12" fmla="*/ 26 w 33"/>
                <a:gd name="T13" fmla="*/ 25 h 50"/>
                <a:gd name="T14" fmla="*/ 17 w 33"/>
                <a:gd name="T15" fmla="*/ 6 h 50"/>
                <a:gd name="T16" fmla="*/ 8 w 33"/>
                <a:gd name="T17" fmla="*/ 25 h 50"/>
                <a:gd name="T18" fmla="*/ 17 w 33"/>
                <a:gd name="T19"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5"/>
                    <a:pt x="33" y="25"/>
                  </a:cubicBezTo>
                  <a:cubicBezTo>
                    <a:pt x="33" y="36"/>
                    <a:pt x="30" y="50"/>
                    <a:pt x="17" y="50"/>
                  </a:cubicBezTo>
                  <a:cubicBezTo>
                    <a:pt x="3" y="50"/>
                    <a:pt x="0" y="36"/>
                    <a:pt x="0" y="25"/>
                  </a:cubicBezTo>
                  <a:cubicBezTo>
                    <a:pt x="0" y="15"/>
                    <a:pt x="3" y="0"/>
                    <a:pt x="17" y="0"/>
                  </a:cubicBezTo>
                  <a:close/>
                  <a:moveTo>
                    <a:pt x="17" y="45"/>
                  </a:moveTo>
                  <a:cubicBezTo>
                    <a:pt x="25" y="45"/>
                    <a:pt x="26" y="31"/>
                    <a:pt x="26" y="25"/>
                  </a:cubicBezTo>
                  <a:cubicBezTo>
                    <a:pt x="26" y="19"/>
                    <a:pt x="25" y="6"/>
                    <a:pt x="17" y="6"/>
                  </a:cubicBezTo>
                  <a:cubicBezTo>
                    <a:pt x="9" y="6"/>
                    <a:pt x="8" y="19"/>
                    <a:pt x="8" y="25"/>
                  </a:cubicBezTo>
                  <a:cubicBezTo>
                    <a:pt x="8" y="31"/>
                    <a:pt x="8" y="45"/>
                    <a:pt x="17" y="45"/>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06"/>
            <p:cNvSpPr>
              <a:spLocks noEditPoints="1"/>
            </p:cNvSpPr>
            <p:nvPr/>
          </p:nvSpPr>
          <p:spPr bwMode="auto">
            <a:xfrm>
              <a:off x="3178946" y="2609562"/>
              <a:ext cx="128641" cy="196521"/>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5"/>
                    <a:pt x="32" y="25"/>
                  </a:cubicBezTo>
                  <a:cubicBezTo>
                    <a:pt x="32" y="36"/>
                    <a:pt x="29" y="50"/>
                    <a:pt x="16" y="50"/>
                  </a:cubicBezTo>
                  <a:cubicBezTo>
                    <a:pt x="3" y="50"/>
                    <a:pt x="0" y="36"/>
                    <a:pt x="0" y="25"/>
                  </a:cubicBezTo>
                  <a:cubicBezTo>
                    <a:pt x="0" y="15"/>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27"/>
            <p:cNvSpPr>
              <a:spLocks/>
            </p:cNvSpPr>
            <p:nvPr/>
          </p:nvSpPr>
          <p:spPr bwMode="auto">
            <a:xfrm>
              <a:off x="2637686" y="2278081"/>
              <a:ext cx="72815" cy="189417"/>
            </a:xfrm>
            <a:custGeom>
              <a:avLst/>
              <a:gdLst>
                <a:gd name="T0" fmla="*/ 18 w 30"/>
                <a:gd name="T1" fmla="*/ 13 h 80"/>
                <a:gd name="T2" fmla="*/ 5 w 30"/>
                <a:gd name="T3" fmla="*/ 23 h 80"/>
                <a:gd name="T4" fmla="*/ 0 w 30"/>
                <a:gd name="T5" fmla="*/ 15 h 80"/>
                <a:gd name="T6" fmla="*/ 18 w 30"/>
                <a:gd name="T7" fmla="*/ 0 h 80"/>
                <a:gd name="T8" fmla="*/ 30 w 30"/>
                <a:gd name="T9" fmla="*/ 0 h 80"/>
                <a:gd name="T10" fmla="*/ 30 w 30"/>
                <a:gd name="T11" fmla="*/ 80 h 80"/>
                <a:gd name="T12" fmla="*/ 18 w 30"/>
                <a:gd name="T13" fmla="*/ 80 h 80"/>
                <a:gd name="T14" fmla="*/ 18 w 30"/>
                <a:gd name="T15" fmla="*/ 13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8" y="13"/>
                  </a:moveTo>
                  <a:lnTo>
                    <a:pt x="5" y="23"/>
                  </a:lnTo>
                  <a:lnTo>
                    <a:pt x="0" y="15"/>
                  </a:lnTo>
                  <a:lnTo>
                    <a:pt x="18" y="0"/>
                  </a:lnTo>
                  <a:lnTo>
                    <a:pt x="30" y="0"/>
                  </a:lnTo>
                  <a:lnTo>
                    <a:pt x="30" y="80"/>
                  </a:lnTo>
                  <a:lnTo>
                    <a:pt x="18" y="80"/>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28"/>
            <p:cNvSpPr>
              <a:spLocks/>
            </p:cNvSpPr>
            <p:nvPr/>
          </p:nvSpPr>
          <p:spPr bwMode="auto">
            <a:xfrm>
              <a:off x="3157102" y="2325436"/>
              <a:ext cx="70389" cy="194153"/>
            </a:xfrm>
            <a:custGeom>
              <a:avLst/>
              <a:gdLst>
                <a:gd name="T0" fmla="*/ 19 w 29"/>
                <a:gd name="T1" fmla="*/ 13 h 82"/>
                <a:gd name="T2" fmla="*/ 5 w 29"/>
                <a:gd name="T3" fmla="*/ 25 h 82"/>
                <a:gd name="T4" fmla="*/ 0 w 29"/>
                <a:gd name="T5" fmla="*/ 17 h 82"/>
                <a:gd name="T6" fmla="*/ 19 w 29"/>
                <a:gd name="T7" fmla="*/ 0 h 82"/>
                <a:gd name="T8" fmla="*/ 29 w 29"/>
                <a:gd name="T9" fmla="*/ 0 h 82"/>
                <a:gd name="T10" fmla="*/ 29 w 29"/>
                <a:gd name="T11" fmla="*/ 82 h 82"/>
                <a:gd name="T12" fmla="*/ 19 w 29"/>
                <a:gd name="T13" fmla="*/ 82 h 82"/>
                <a:gd name="T14" fmla="*/ 19 w 29"/>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2">
                  <a:moveTo>
                    <a:pt x="19" y="13"/>
                  </a:moveTo>
                  <a:lnTo>
                    <a:pt x="5" y="25"/>
                  </a:lnTo>
                  <a:lnTo>
                    <a:pt x="0" y="17"/>
                  </a:lnTo>
                  <a:lnTo>
                    <a:pt x="19" y="0"/>
                  </a:lnTo>
                  <a:lnTo>
                    <a:pt x="29" y="0"/>
                  </a:lnTo>
                  <a:lnTo>
                    <a:pt x="29" y="82"/>
                  </a:lnTo>
                  <a:lnTo>
                    <a:pt x="19" y="82"/>
                  </a:lnTo>
                  <a:lnTo>
                    <a:pt x="19"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29"/>
            <p:cNvSpPr>
              <a:spLocks noEditPoints="1"/>
            </p:cNvSpPr>
            <p:nvPr/>
          </p:nvSpPr>
          <p:spPr bwMode="auto">
            <a:xfrm>
              <a:off x="2953219" y="2342011"/>
              <a:ext cx="135922" cy="196521"/>
            </a:xfrm>
            <a:custGeom>
              <a:avLst/>
              <a:gdLst>
                <a:gd name="T0" fmla="*/ 16 w 33"/>
                <a:gd name="T1" fmla="*/ 0 h 50"/>
                <a:gd name="T2" fmla="*/ 33 w 33"/>
                <a:gd name="T3" fmla="*/ 25 h 50"/>
                <a:gd name="T4" fmla="*/ 16 w 33"/>
                <a:gd name="T5" fmla="*/ 50 h 50"/>
                <a:gd name="T6" fmla="*/ 0 w 33"/>
                <a:gd name="T7" fmla="*/ 25 h 50"/>
                <a:gd name="T8" fmla="*/ 16 w 33"/>
                <a:gd name="T9" fmla="*/ 0 h 50"/>
                <a:gd name="T10" fmla="*/ 16 w 33"/>
                <a:gd name="T11" fmla="*/ 44 h 50"/>
                <a:gd name="T12" fmla="*/ 25 w 33"/>
                <a:gd name="T13" fmla="*/ 25 h 50"/>
                <a:gd name="T14" fmla="*/ 16 w 33"/>
                <a:gd name="T15" fmla="*/ 6 h 50"/>
                <a:gd name="T16" fmla="*/ 7 w 33"/>
                <a:gd name="T17" fmla="*/ 25 h 50"/>
                <a:gd name="T18" fmla="*/ 16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6" y="0"/>
                  </a:moveTo>
                  <a:cubicBezTo>
                    <a:pt x="30" y="0"/>
                    <a:pt x="33" y="15"/>
                    <a:pt x="33" y="25"/>
                  </a:cubicBezTo>
                  <a:cubicBezTo>
                    <a:pt x="33" y="36"/>
                    <a:pt x="30" y="50"/>
                    <a:pt x="16" y="50"/>
                  </a:cubicBezTo>
                  <a:cubicBezTo>
                    <a:pt x="3" y="50"/>
                    <a:pt x="0" y="36"/>
                    <a:pt x="0" y="25"/>
                  </a:cubicBezTo>
                  <a:cubicBezTo>
                    <a:pt x="0" y="15"/>
                    <a:pt x="3" y="0"/>
                    <a:pt x="16" y="0"/>
                  </a:cubicBezTo>
                  <a:close/>
                  <a:moveTo>
                    <a:pt x="16" y="44"/>
                  </a:moveTo>
                  <a:cubicBezTo>
                    <a:pt x="25" y="44"/>
                    <a:pt x="25" y="31"/>
                    <a:pt x="25" y="25"/>
                  </a:cubicBezTo>
                  <a:cubicBezTo>
                    <a:pt x="25" y="19"/>
                    <a:pt x="24" y="6"/>
                    <a:pt x="16" y="6"/>
                  </a:cubicBezTo>
                  <a:cubicBezTo>
                    <a:pt x="8" y="6"/>
                    <a:pt x="7" y="19"/>
                    <a:pt x="7" y="25"/>
                  </a:cubicBezTo>
                  <a:cubicBezTo>
                    <a:pt x="7" y="31"/>
                    <a:pt x="8" y="44"/>
                    <a:pt x="16" y="44"/>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30"/>
            <p:cNvSpPr>
              <a:spLocks/>
            </p:cNvSpPr>
            <p:nvPr/>
          </p:nvSpPr>
          <p:spPr bwMode="auto">
            <a:xfrm>
              <a:off x="3157102" y="2325436"/>
              <a:ext cx="70389" cy="194153"/>
            </a:xfrm>
            <a:custGeom>
              <a:avLst/>
              <a:gdLst>
                <a:gd name="T0" fmla="*/ 19 w 29"/>
                <a:gd name="T1" fmla="*/ 13 h 82"/>
                <a:gd name="T2" fmla="*/ 5 w 29"/>
                <a:gd name="T3" fmla="*/ 25 h 82"/>
                <a:gd name="T4" fmla="*/ 0 w 29"/>
                <a:gd name="T5" fmla="*/ 17 h 82"/>
                <a:gd name="T6" fmla="*/ 19 w 29"/>
                <a:gd name="T7" fmla="*/ 0 h 82"/>
                <a:gd name="T8" fmla="*/ 29 w 29"/>
                <a:gd name="T9" fmla="*/ 0 h 82"/>
                <a:gd name="T10" fmla="*/ 29 w 29"/>
                <a:gd name="T11" fmla="*/ 82 h 82"/>
                <a:gd name="T12" fmla="*/ 19 w 29"/>
                <a:gd name="T13" fmla="*/ 82 h 82"/>
                <a:gd name="T14" fmla="*/ 19 w 29"/>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2">
                  <a:moveTo>
                    <a:pt x="19" y="13"/>
                  </a:moveTo>
                  <a:lnTo>
                    <a:pt x="5" y="25"/>
                  </a:lnTo>
                  <a:lnTo>
                    <a:pt x="0" y="17"/>
                  </a:lnTo>
                  <a:lnTo>
                    <a:pt x="19" y="0"/>
                  </a:lnTo>
                  <a:lnTo>
                    <a:pt x="29" y="0"/>
                  </a:lnTo>
                  <a:lnTo>
                    <a:pt x="29" y="82"/>
                  </a:lnTo>
                  <a:lnTo>
                    <a:pt x="19" y="82"/>
                  </a:lnTo>
                  <a:lnTo>
                    <a:pt x="19"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31"/>
            <p:cNvSpPr>
              <a:spLocks noEditPoints="1"/>
            </p:cNvSpPr>
            <p:nvPr/>
          </p:nvSpPr>
          <p:spPr bwMode="auto">
            <a:xfrm>
              <a:off x="2953219" y="2342011"/>
              <a:ext cx="135922" cy="196521"/>
            </a:xfrm>
            <a:custGeom>
              <a:avLst/>
              <a:gdLst>
                <a:gd name="T0" fmla="*/ 16 w 33"/>
                <a:gd name="T1" fmla="*/ 0 h 50"/>
                <a:gd name="T2" fmla="*/ 33 w 33"/>
                <a:gd name="T3" fmla="*/ 25 h 50"/>
                <a:gd name="T4" fmla="*/ 16 w 33"/>
                <a:gd name="T5" fmla="*/ 50 h 50"/>
                <a:gd name="T6" fmla="*/ 0 w 33"/>
                <a:gd name="T7" fmla="*/ 25 h 50"/>
                <a:gd name="T8" fmla="*/ 16 w 33"/>
                <a:gd name="T9" fmla="*/ 0 h 50"/>
                <a:gd name="T10" fmla="*/ 16 w 33"/>
                <a:gd name="T11" fmla="*/ 44 h 50"/>
                <a:gd name="T12" fmla="*/ 25 w 33"/>
                <a:gd name="T13" fmla="*/ 25 h 50"/>
                <a:gd name="T14" fmla="*/ 16 w 33"/>
                <a:gd name="T15" fmla="*/ 6 h 50"/>
                <a:gd name="T16" fmla="*/ 7 w 33"/>
                <a:gd name="T17" fmla="*/ 25 h 50"/>
                <a:gd name="T18" fmla="*/ 16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6" y="0"/>
                  </a:moveTo>
                  <a:cubicBezTo>
                    <a:pt x="30" y="0"/>
                    <a:pt x="33" y="15"/>
                    <a:pt x="33" y="25"/>
                  </a:cubicBezTo>
                  <a:cubicBezTo>
                    <a:pt x="33" y="36"/>
                    <a:pt x="30" y="50"/>
                    <a:pt x="16" y="50"/>
                  </a:cubicBezTo>
                  <a:cubicBezTo>
                    <a:pt x="3" y="50"/>
                    <a:pt x="0" y="36"/>
                    <a:pt x="0" y="25"/>
                  </a:cubicBezTo>
                  <a:cubicBezTo>
                    <a:pt x="0" y="15"/>
                    <a:pt x="3" y="0"/>
                    <a:pt x="16" y="0"/>
                  </a:cubicBezTo>
                  <a:close/>
                  <a:moveTo>
                    <a:pt x="16" y="44"/>
                  </a:moveTo>
                  <a:cubicBezTo>
                    <a:pt x="25" y="44"/>
                    <a:pt x="25" y="31"/>
                    <a:pt x="25" y="25"/>
                  </a:cubicBezTo>
                  <a:cubicBezTo>
                    <a:pt x="25" y="19"/>
                    <a:pt x="24" y="6"/>
                    <a:pt x="16" y="6"/>
                  </a:cubicBezTo>
                  <a:cubicBezTo>
                    <a:pt x="8" y="6"/>
                    <a:pt x="7" y="19"/>
                    <a:pt x="7" y="25"/>
                  </a:cubicBezTo>
                  <a:cubicBezTo>
                    <a:pt x="7" y="31"/>
                    <a:pt x="8" y="44"/>
                    <a:pt x="16" y="44"/>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52"/>
            <p:cNvSpPr>
              <a:spLocks/>
            </p:cNvSpPr>
            <p:nvPr/>
          </p:nvSpPr>
          <p:spPr bwMode="auto">
            <a:xfrm>
              <a:off x="1557590" y="4754714"/>
              <a:ext cx="133496" cy="66296"/>
            </a:xfrm>
            <a:custGeom>
              <a:avLst/>
              <a:gdLst>
                <a:gd name="T0" fmla="*/ 0 w 33"/>
                <a:gd name="T1" fmla="*/ 0 h 17"/>
                <a:gd name="T2" fmla="*/ 8 w 33"/>
                <a:gd name="T3" fmla="*/ 17 h 17"/>
                <a:gd name="T4" fmla="*/ 22 w 33"/>
                <a:gd name="T5" fmla="*/ 17 h 17"/>
                <a:gd name="T6" fmla="*/ 33 w 33"/>
                <a:gd name="T7" fmla="*/ 11 h 17"/>
              </a:gdLst>
              <a:ahLst/>
              <a:cxnLst>
                <a:cxn ang="0">
                  <a:pos x="T0" y="T1"/>
                </a:cxn>
                <a:cxn ang="0">
                  <a:pos x="T2" y="T3"/>
                </a:cxn>
                <a:cxn ang="0">
                  <a:pos x="T4" y="T5"/>
                </a:cxn>
                <a:cxn ang="0">
                  <a:pos x="T6" y="T7"/>
                </a:cxn>
              </a:cxnLst>
              <a:rect l="0" t="0" r="r" b="b"/>
              <a:pathLst>
                <a:path w="33" h="17">
                  <a:moveTo>
                    <a:pt x="0" y="0"/>
                  </a:moveTo>
                  <a:cubicBezTo>
                    <a:pt x="7" y="8"/>
                    <a:pt x="5" y="8"/>
                    <a:pt x="8" y="17"/>
                  </a:cubicBezTo>
                  <a:cubicBezTo>
                    <a:pt x="22" y="17"/>
                    <a:pt x="22" y="17"/>
                    <a:pt x="22" y="17"/>
                  </a:cubicBezTo>
                  <a:cubicBezTo>
                    <a:pt x="21" y="11"/>
                    <a:pt x="23" y="7"/>
                    <a:pt x="33" y="11"/>
                  </a:cubicBezTo>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53"/>
            <p:cNvSpPr>
              <a:spLocks/>
            </p:cNvSpPr>
            <p:nvPr/>
          </p:nvSpPr>
          <p:spPr bwMode="auto">
            <a:xfrm>
              <a:off x="1552735" y="4678947"/>
              <a:ext cx="410194" cy="142063"/>
            </a:xfrm>
            <a:custGeom>
              <a:avLst/>
              <a:gdLst>
                <a:gd name="T0" fmla="*/ 3 w 101"/>
                <a:gd name="T1" fmla="*/ 0 h 36"/>
                <a:gd name="T2" fmla="*/ 0 w 101"/>
                <a:gd name="T3" fmla="*/ 15 h 36"/>
                <a:gd name="T4" fmla="*/ 8 w 101"/>
                <a:gd name="T5" fmla="*/ 23 h 36"/>
                <a:gd name="T6" fmla="*/ 45 w 101"/>
                <a:gd name="T7" fmla="*/ 33 h 36"/>
                <a:gd name="T8" fmla="*/ 69 w 101"/>
                <a:gd name="T9" fmla="*/ 36 h 36"/>
                <a:gd name="T10" fmla="*/ 90 w 101"/>
                <a:gd name="T11" fmla="*/ 36 h 36"/>
                <a:gd name="T12" fmla="*/ 95 w 101"/>
                <a:gd name="T13" fmla="*/ 29 h 36"/>
                <a:gd name="T14" fmla="*/ 52 w 101"/>
                <a:gd name="T15" fmla="*/ 13 h 36"/>
                <a:gd name="T16" fmla="*/ 3 w 10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6">
                  <a:moveTo>
                    <a:pt x="3" y="0"/>
                  </a:moveTo>
                  <a:cubicBezTo>
                    <a:pt x="0" y="15"/>
                    <a:pt x="0" y="15"/>
                    <a:pt x="0" y="15"/>
                  </a:cubicBezTo>
                  <a:cubicBezTo>
                    <a:pt x="0" y="19"/>
                    <a:pt x="3" y="21"/>
                    <a:pt x="8" y="23"/>
                  </a:cubicBezTo>
                  <a:cubicBezTo>
                    <a:pt x="45" y="33"/>
                    <a:pt x="45" y="33"/>
                    <a:pt x="45" y="33"/>
                  </a:cubicBezTo>
                  <a:cubicBezTo>
                    <a:pt x="53" y="35"/>
                    <a:pt x="61" y="36"/>
                    <a:pt x="69" y="36"/>
                  </a:cubicBezTo>
                  <a:cubicBezTo>
                    <a:pt x="90" y="36"/>
                    <a:pt x="90" y="36"/>
                    <a:pt x="90" y="36"/>
                  </a:cubicBezTo>
                  <a:cubicBezTo>
                    <a:pt x="101" y="36"/>
                    <a:pt x="97" y="30"/>
                    <a:pt x="95" y="29"/>
                  </a:cubicBezTo>
                  <a:cubicBezTo>
                    <a:pt x="87" y="27"/>
                    <a:pt x="67" y="21"/>
                    <a:pt x="52" y="13"/>
                  </a:cubicBezTo>
                  <a:cubicBezTo>
                    <a:pt x="39" y="6"/>
                    <a:pt x="3" y="0"/>
                    <a:pt x="3" y="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154"/>
            <p:cNvSpPr>
              <a:spLocks/>
            </p:cNvSpPr>
            <p:nvPr/>
          </p:nvSpPr>
          <p:spPr bwMode="auto">
            <a:xfrm>
              <a:off x="1560018" y="4629226"/>
              <a:ext cx="271844" cy="132592"/>
            </a:xfrm>
            <a:custGeom>
              <a:avLst/>
              <a:gdLst>
                <a:gd name="T0" fmla="*/ 5 w 67"/>
                <a:gd name="T1" fmla="*/ 0 h 34"/>
                <a:gd name="T2" fmla="*/ 1 w 67"/>
                <a:gd name="T3" fmla="*/ 13 h 34"/>
                <a:gd name="T4" fmla="*/ 57 w 67"/>
                <a:gd name="T5" fmla="*/ 33 h 34"/>
                <a:gd name="T6" fmla="*/ 64 w 67"/>
                <a:gd name="T7" fmla="*/ 32 h 34"/>
                <a:gd name="T8" fmla="*/ 27 w 67"/>
                <a:gd name="T9" fmla="*/ 3 h 34"/>
                <a:gd name="T10" fmla="*/ 5 w 67"/>
                <a:gd name="T11" fmla="*/ 0 h 34"/>
              </a:gdLst>
              <a:ahLst/>
              <a:cxnLst>
                <a:cxn ang="0">
                  <a:pos x="T0" y="T1"/>
                </a:cxn>
                <a:cxn ang="0">
                  <a:pos x="T2" y="T3"/>
                </a:cxn>
                <a:cxn ang="0">
                  <a:pos x="T4" y="T5"/>
                </a:cxn>
                <a:cxn ang="0">
                  <a:pos x="T6" y="T7"/>
                </a:cxn>
                <a:cxn ang="0">
                  <a:pos x="T8" y="T9"/>
                </a:cxn>
                <a:cxn ang="0">
                  <a:pos x="T10" y="T11"/>
                </a:cxn>
              </a:cxnLst>
              <a:rect l="0" t="0" r="r" b="b"/>
              <a:pathLst>
                <a:path w="67" h="34">
                  <a:moveTo>
                    <a:pt x="5" y="0"/>
                  </a:moveTo>
                  <a:cubicBezTo>
                    <a:pt x="5" y="5"/>
                    <a:pt x="1" y="10"/>
                    <a:pt x="1" y="13"/>
                  </a:cubicBezTo>
                  <a:cubicBezTo>
                    <a:pt x="0" y="17"/>
                    <a:pt x="57" y="33"/>
                    <a:pt x="57" y="33"/>
                  </a:cubicBezTo>
                  <a:cubicBezTo>
                    <a:pt x="58" y="34"/>
                    <a:pt x="67" y="34"/>
                    <a:pt x="64" y="32"/>
                  </a:cubicBezTo>
                  <a:cubicBezTo>
                    <a:pt x="51" y="26"/>
                    <a:pt x="26" y="10"/>
                    <a:pt x="27" y="3"/>
                  </a:cubicBezTo>
                  <a:lnTo>
                    <a:pt x="5" y="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155"/>
            <p:cNvSpPr>
              <a:spLocks/>
            </p:cNvSpPr>
            <p:nvPr/>
          </p:nvSpPr>
          <p:spPr bwMode="auto">
            <a:xfrm>
              <a:off x="1322154" y="4754714"/>
              <a:ext cx="133496" cy="66296"/>
            </a:xfrm>
            <a:custGeom>
              <a:avLst/>
              <a:gdLst>
                <a:gd name="T0" fmla="*/ 0 w 33"/>
                <a:gd name="T1" fmla="*/ 0 h 17"/>
                <a:gd name="T2" fmla="*/ 7 w 33"/>
                <a:gd name="T3" fmla="*/ 17 h 17"/>
                <a:gd name="T4" fmla="*/ 22 w 33"/>
                <a:gd name="T5" fmla="*/ 17 h 17"/>
                <a:gd name="T6" fmla="*/ 33 w 33"/>
                <a:gd name="T7" fmla="*/ 11 h 17"/>
              </a:gdLst>
              <a:ahLst/>
              <a:cxnLst>
                <a:cxn ang="0">
                  <a:pos x="T0" y="T1"/>
                </a:cxn>
                <a:cxn ang="0">
                  <a:pos x="T2" y="T3"/>
                </a:cxn>
                <a:cxn ang="0">
                  <a:pos x="T4" y="T5"/>
                </a:cxn>
                <a:cxn ang="0">
                  <a:pos x="T6" y="T7"/>
                </a:cxn>
              </a:cxnLst>
              <a:rect l="0" t="0" r="r" b="b"/>
              <a:pathLst>
                <a:path w="33" h="17">
                  <a:moveTo>
                    <a:pt x="0" y="0"/>
                  </a:moveTo>
                  <a:cubicBezTo>
                    <a:pt x="7" y="8"/>
                    <a:pt x="5" y="8"/>
                    <a:pt x="7" y="17"/>
                  </a:cubicBezTo>
                  <a:cubicBezTo>
                    <a:pt x="22" y="17"/>
                    <a:pt x="22" y="17"/>
                    <a:pt x="22" y="17"/>
                  </a:cubicBezTo>
                  <a:cubicBezTo>
                    <a:pt x="20" y="11"/>
                    <a:pt x="22" y="7"/>
                    <a:pt x="33" y="11"/>
                  </a:cubicBezTo>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156"/>
            <p:cNvSpPr>
              <a:spLocks/>
            </p:cNvSpPr>
            <p:nvPr/>
          </p:nvSpPr>
          <p:spPr bwMode="auto">
            <a:xfrm>
              <a:off x="1317300" y="4678947"/>
              <a:ext cx="410194" cy="142063"/>
            </a:xfrm>
            <a:custGeom>
              <a:avLst/>
              <a:gdLst>
                <a:gd name="T0" fmla="*/ 3 w 101"/>
                <a:gd name="T1" fmla="*/ 0 h 36"/>
                <a:gd name="T2" fmla="*/ 0 w 101"/>
                <a:gd name="T3" fmla="*/ 15 h 36"/>
                <a:gd name="T4" fmla="*/ 8 w 101"/>
                <a:gd name="T5" fmla="*/ 23 h 36"/>
                <a:gd name="T6" fmla="*/ 45 w 101"/>
                <a:gd name="T7" fmla="*/ 33 h 36"/>
                <a:gd name="T8" fmla="*/ 69 w 101"/>
                <a:gd name="T9" fmla="*/ 36 h 36"/>
                <a:gd name="T10" fmla="*/ 90 w 101"/>
                <a:gd name="T11" fmla="*/ 36 h 36"/>
                <a:gd name="T12" fmla="*/ 95 w 101"/>
                <a:gd name="T13" fmla="*/ 29 h 36"/>
                <a:gd name="T14" fmla="*/ 51 w 101"/>
                <a:gd name="T15" fmla="*/ 13 h 36"/>
                <a:gd name="T16" fmla="*/ 3 w 10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6">
                  <a:moveTo>
                    <a:pt x="3" y="0"/>
                  </a:moveTo>
                  <a:cubicBezTo>
                    <a:pt x="0" y="15"/>
                    <a:pt x="0" y="15"/>
                    <a:pt x="0" y="15"/>
                  </a:cubicBezTo>
                  <a:cubicBezTo>
                    <a:pt x="0" y="19"/>
                    <a:pt x="3" y="21"/>
                    <a:pt x="8" y="23"/>
                  </a:cubicBezTo>
                  <a:cubicBezTo>
                    <a:pt x="45" y="33"/>
                    <a:pt x="45" y="33"/>
                    <a:pt x="45" y="33"/>
                  </a:cubicBezTo>
                  <a:cubicBezTo>
                    <a:pt x="53" y="35"/>
                    <a:pt x="61" y="36"/>
                    <a:pt x="69" y="36"/>
                  </a:cubicBezTo>
                  <a:cubicBezTo>
                    <a:pt x="90" y="36"/>
                    <a:pt x="90" y="36"/>
                    <a:pt x="90" y="36"/>
                  </a:cubicBezTo>
                  <a:cubicBezTo>
                    <a:pt x="101" y="36"/>
                    <a:pt x="97" y="30"/>
                    <a:pt x="95" y="29"/>
                  </a:cubicBezTo>
                  <a:cubicBezTo>
                    <a:pt x="87" y="27"/>
                    <a:pt x="67" y="21"/>
                    <a:pt x="51" y="13"/>
                  </a:cubicBezTo>
                  <a:cubicBezTo>
                    <a:pt x="38" y="6"/>
                    <a:pt x="3" y="0"/>
                    <a:pt x="3" y="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157"/>
            <p:cNvSpPr>
              <a:spLocks/>
            </p:cNvSpPr>
            <p:nvPr/>
          </p:nvSpPr>
          <p:spPr bwMode="auto">
            <a:xfrm>
              <a:off x="1324581" y="4629226"/>
              <a:ext cx="271844" cy="132592"/>
            </a:xfrm>
            <a:custGeom>
              <a:avLst/>
              <a:gdLst>
                <a:gd name="T0" fmla="*/ 5 w 67"/>
                <a:gd name="T1" fmla="*/ 0 h 34"/>
                <a:gd name="T2" fmla="*/ 1 w 67"/>
                <a:gd name="T3" fmla="*/ 13 h 34"/>
                <a:gd name="T4" fmla="*/ 57 w 67"/>
                <a:gd name="T5" fmla="*/ 33 h 34"/>
                <a:gd name="T6" fmla="*/ 64 w 67"/>
                <a:gd name="T7" fmla="*/ 32 h 34"/>
                <a:gd name="T8" fmla="*/ 27 w 67"/>
                <a:gd name="T9" fmla="*/ 3 h 34"/>
                <a:gd name="T10" fmla="*/ 5 w 67"/>
                <a:gd name="T11" fmla="*/ 0 h 34"/>
              </a:gdLst>
              <a:ahLst/>
              <a:cxnLst>
                <a:cxn ang="0">
                  <a:pos x="T0" y="T1"/>
                </a:cxn>
                <a:cxn ang="0">
                  <a:pos x="T2" y="T3"/>
                </a:cxn>
                <a:cxn ang="0">
                  <a:pos x="T4" y="T5"/>
                </a:cxn>
                <a:cxn ang="0">
                  <a:pos x="T6" y="T7"/>
                </a:cxn>
                <a:cxn ang="0">
                  <a:pos x="T8" y="T9"/>
                </a:cxn>
                <a:cxn ang="0">
                  <a:pos x="T10" y="T11"/>
                </a:cxn>
              </a:cxnLst>
              <a:rect l="0" t="0" r="r" b="b"/>
              <a:pathLst>
                <a:path w="67" h="34">
                  <a:moveTo>
                    <a:pt x="5" y="0"/>
                  </a:moveTo>
                  <a:cubicBezTo>
                    <a:pt x="5" y="5"/>
                    <a:pt x="1" y="10"/>
                    <a:pt x="1" y="13"/>
                  </a:cubicBezTo>
                  <a:cubicBezTo>
                    <a:pt x="0" y="17"/>
                    <a:pt x="57" y="33"/>
                    <a:pt x="57" y="33"/>
                  </a:cubicBezTo>
                  <a:cubicBezTo>
                    <a:pt x="58" y="34"/>
                    <a:pt x="67" y="34"/>
                    <a:pt x="64" y="32"/>
                  </a:cubicBezTo>
                  <a:cubicBezTo>
                    <a:pt x="51" y="26"/>
                    <a:pt x="26" y="10"/>
                    <a:pt x="27" y="3"/>
                  </a:cubicBezTo>
                  <a:lnTo>
                    <a:pt x="5" y="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158"/>
            <p:cNvSpPr>
              <a:spLocks/>
            </p:cNvSpPr>
            <p:nvPr/>
          </p:nvSpPr>
          <p:spPr bwMode="auto">
            <a:xfrm>
              <a:off x="1618270" y="3876292"/>
              <a:ext cx="162622" cy="156269"/>
            </a:xfrm>
            <a:custGeom>
              <a:avLst/>
              <a:gdLst>
                <a:gd name="T0" fmla="*/ 39 w 40"/>
                <a:gd name="T1" fmla="*/ 22 h 40"/>
                <a:gd name="T2" fmla="*/ 18 w 40"/>
                <a:gd name="T3" fmla="*/ 40 h 40"/>
                <a:gd name="T4" fmla="*/ 0 w 40"/>
                <a:gd name="T5" fmla="*/ 19 h 40"/>
                <a:gd name="T6" fmla="*/ 21 w 40"/>
                <a:gd name="T7" fmla="*/ 1 h 40"/>
                <a:gd name="T8" fmla="*/ 39 w 40"/>
                <a:gd name="T9" fmla="*/ 22 h 40"/>
              </a:gdLst>
              <a:ahLst/>
              <a:cxnLst>
                <a:cxn ang="0">
                  <a:pos x="T0" y="T1"/>
                </a:cxn>
                <a:cxn ang="0">
                  <a:pos x="T2" y="T3"/>
                </a:cxn>
                <a:cxn ang="0">
                  <a:pos x="T4" y="T5"/>
                </a:cxn>
                <a:cxn ang="0">
                  <a:pos x="T6" y="T7"/>
                </a:cxn>
                <a:cxn ang="0">
                  <a:pos x="T8" y="T9"/>
                </a:cxn>
              </a:cxnLst>
              <a:rect l="0" t="0" r="r" b="b"/>
              <a:pathLst>
                <a:path w="40" h="40">
                  <a:moveTo>
                    <a:pt x="39" y="22"/>
                  </a:moveTo>
                  <a:cubicBezTo>
                    <a:pt x="38" y="32"/>
                    <a:pt x="29" y="40"/>
                    <a:pt x="18" y="40"/>
                  </a:cubicBezTo>
                  <a:cubicBezTo>
                    <a:pt x="8" y="39"/>
                    <a:pt x="0" y="29"/>
                    <a:pt x="0" y="19"/>
                  </a:cubicBezTo>
                  <a:cubicBezTo>
                    <a:pt x="1" y="8"/>
                    <a:pt x="11" y="0"/>
                    <a:pt x="21" y="1"/>
                  </a:cubicBezTo>
                  <a:cubicBezTo>
                    <a:pt x="32" y="2"/>
                    <a:pt x="40" y="11"/>
                    <a:pt x="39" y="22"/>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59"/>
            <p:cNvSpPr>
              <a:spLocks/>
            </p:cNvSpPr>
            <p:nvPr/>
          </p:nvSpPr>
          <p:spPr bwMode="auto">
            <a:xfrm>
              <a:off x="1535746" y="3184918"/>
              <a:ext cx="264563" cy="847643"/>
            </a:xfrm>
            <a:custGeom>
              <a:avLst/>
              <a:gdLst>
                <a:gd name="T0" fmla="*/ 59 w 65"/>
                <a:gd name="T1" fmla="*/ 194 h 215"/>
                <a:gd name="T2" fmla="*/ 41 w 65"/>
                <a:gd name="T3" fmla="*/ 215 h 215"/>
                <a:gd name="T4" fmla="*/ 20 w 65"/>
                <a:gd name="T5" fmla="*/ 196 h 215"/>
                <a:gd name="T6" fmla="*/ 0 w 65"/>
                <a:gd name="T7" fmla="*/ 34 h 215"/>
                <a:gd name="T8" fmla="*/ 31 w 65"/>
                <a:gd name="T9" fmla="*/ 1 h 215"/>
                <a:gd name="T10" fmla="*/ 65 w 65"/>
                <a:gd name="T11" fmla="*/ 30 h 215"/>
                <a:gd name="T12" fmla="*/ 59 w 65"/>
                <a:gd name="T13" fmla="*/ 194 h 215"/>
              </a:gdLst>
              <a:ahLst/>
              <a:cxnLst>
                <a:cxn ang="0">
                  <a:pos x="T0" y="T1"/>
                </a:cxn>
                <a:cxn ang="0">
                  <a:pos x="T2" y="T3"/>
                </a:cxn>
                <a:cxn ang="0">
                  <a:pos x="T4" y="T5"/>
                </a:cxn>
                <a:cxn ang="0">
                  <a:pos x="T6" y="T7"/>
                </a:cxn>
                <a:cxn ang="0">
                  <a:pos x="T8" y="T9"/>
                </a:cxn>
                <a:cxn ang="0">
                  <a:pos x="T10" y="T11"/>
                </a:cxn>
                <a:cxn ang="0">
                  <a:pos x="T12" y="T13"/>
                </a:cxn>
              </a:cxnLst>
              <a:rect l="0" t="0" r="r" b="b"/>
              <a:pathLst>
                <a:path w="65" h="215">
                  <a:moveTo>
                    <a:pt x="59" y="194"/>
                  </a:moveTo>
                  <a:cubicBezTo>
                    <a:pt x="60" y="205"/>
                    <a:pt x="51" y="214"/>
                    <a:pt x="41" y="215"/>
                  </a:cubicBezTo>
                  <a:cubicBezTo>
                    <a:pt x="30" y="215"/>
                    <a:pt x="21" y="207"/>
                    <a:pt x="20" y="196"/>
                  </a:cubicBezTo>
                  <a:cubicBezTo>
                    <a:pt x="0" y="34"/>
                    <a:pt x="0" y="34"/>
                    <a:pt x="0" y="34"/>
                  </a:cubicBezTo>
                  <a:cubicBezTo>
                    <a:pt x="0" y="16"/>
                    <a:pt x="14" y="1"/>
                    <a:pt x="31" y="1"/>
                  </a:cubicBezTo>
                  <a:cubicBezTo>
                    <a:pt x="49" y="0"/>
                    <a:pt x="64" y="13"/>
                    <a:pt x="65" y="30"/>
                  </a:cubicBezTo>
                  <a:lnTo>
                    <a:pt x="59" y="194"/>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160"/>
            <p:cNvSpPr>
              <a:spLocks/>
            </p:cNvSpPr>
            <p:nvPr/>
          </p:nvSpPr>
          <p:spPr bwMode="auto">
            <a:xfrm>
              <a:off x="1341572" y="3876292"/>
              <a:ext cx="203883" cy="812128"/>
            </a:xfrm>
            <a:custGeom>
              <a:avLst/>
              <a:gdLst>
                <a:gd name="T0" fmla="*/ 0 w 50"/>
                <a:gd name="T1" fmla="*/ 198 h 206"/>
                <a:gd name="T2" fmla="*/ 22 w 50"/>
                <a:gd name="T3" fmla="*/ 200 h 206"/>
                <a:gd name="T4" fmla="*/ 49 w 50"/>
                <a:gd name="T5" fmla="*/ 22 h 206"/>
                <a:gd name="T6" fmla="*/ 31 w 50"/>
                <a:gd name="T7" fmla="*/ 1 h 206"/>
                <a:gd name="T8" fmla="*/ 10 w 50"/>
                <a:gd name="T9" fmla="*/ 19 h 206"/>
                <a:gd name="T10" fmla="*/ 0 w 50"/>
                <a:gd name="T11" fmla="*/ 198 h 206"/>
              </a:gdLst>
              <a:ahLst/>
              <a:cxnLst>
                <a:cxn ang="0">
                  <a:pos x="T0" y="T1"/>
                </a:cxn>
                <a:cxn ang="0">
                  <a:pos x="T2" y="T3"/>
                </a:cxn>
                <a:cxn ang="0">
                  <a:pos x="T4" y="T5"/>
                </a:cxn>
                <a:cxn ang="0">
                  <a:pos x="T6" y="T7"/>
                </a:cxn>
                <a:cxn ang="0">
                  <a:pos x="T8" y="T9"/>
                </a:cxn>
                <a:cxn ang="0">
                  <a:pos x="T10" y="T11"/>
                </a:cxn>
              </a:cxnLst>
              <a:rect l="0" t="0" r="r" b="b"/>
              <a:pathLst>
                <a:path w="50" h="206">
                  <a:moveTo>
                    <a:pt x="0" y="198"/>
                  </a:moveTo>
                  <a:cubicBezTo>
                    <a:pt x="0" y="204"/>
                    <a:pt x="21" y="206"/>
                    <a:pt x="22" y="200"/>
                  </a:cubicBezTo>
                  <a:cubicBezTo>
                    <a:pt x="49" y="22"/>
                    <a:pt x="49" y="22"/>
                    <a:pt x="49" y="22"/>
                  </a:cubicBezTo>
                  <a:cubicBezTo>
                    <a:pt x="50" y="11"/>
                    <a:pt x="42" y="2"/>
                    <a:pt x="31" y="1"/>
                  </a:cubicBezTo>
                  <a:cubicBezTo>
                    <a:pt x="20" y="0"/>
                    <a:pt x="11" y="8"/>
                    <a:pt x="10" y="19"/>
                  </a:cubicBezTo>
                  <a:cubicBezTo>
                    <a:pt x="1" y="73"/>
                    <a:pt x="9" y="125"/>
                    <a:pt x="0" y="198"/>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161"/>
            <p:cNvSpPr>
              <a:spLocks/>
            </p:cNvSpPr>
            <p:nvPr/>
          </p:nvSpPr>
          <p:spPr bwMode="auto">
            <a:xfrm>
              <a:off x="1577007" y="3876292"/>
              <a:ext cx="203883" cy="812128"/>
            </a:xfrm>
            <a:custGeom>
              <a:avLst/>
              <a:gdLst>
                <a:gd name="T0" fmla="*/ 0 w 50"/>
                <a:gd name="T1" fmla="*/ 198 h 206"/>
                <a:gd name="T2" fmla="*/ 22 w 50"/>
                <a:gd name="T3" fmla="*/ 200 h 206"/>
                <a:gd name="T4" fmla="*/ 49 w 50"/>
                <a:gd name="T5" fmla="*/ 22 h 206"/>
                <a:gd name="T6" fmla="*/ 31 w 50"/>
                <a:gd name="T7" fmla="*/ 1 h 206"/>
                <a:gd name="T8" fmla="*/ 10 w 50"/>
                <a:gd name="T9" fmla="*/ 19 h 206"/>
                <a:gd name="T10" fmla="*/ 0 w 50"/>
                <a:gd name="T11" fmla="*/ 198 h 206"/>
              </a:gdLst>
              <a:ahLst/>
              <a:cxnLst>
                <a:cxn ang="0">
                  <a:pos x="T0" y="T1"/>
                </a:cxn>
                <a:cxn ang="0">
                  <a:pos x="T2" y="T3"/>
                </a:cxn>
                <a:cxn ang="0">
                  <a:pos x="T4" y="T5"/>
                </a:cxn>
                <a:cxn ang="0">
                  <a:pos x="T6" y="T7"/>
                </a:cxn>
                <a:cxn ang="0">
                  <a:pos x="T8" y="T9"/>
                </a:cxn>
                <a:cxn ang="0">
                  <a:pos x="T10" y="T11"/>
                </a:cxn>
              </a:cxnLst>
              <a:rect l="0" t="0" r="r" b="b"/>
              <a:pathLst>
                <a:path w="50" h="206">
                  <a:moveTo>
                    <a:pt x="0" y="198"/>
                  </a:moveTo>
                  <a:cubicBezTo>
                    <a:pt x="0" y="204"/>
                    <a:pt x="22" y="206"/>
                    <a:pt x="22" y="200"/>
                  </a:cubicBezTo>
                  <a:cubicBezTo>
                    <a:pt x="49" y="22"/>
                    <a:pt x="49" y="22"/>
                    <a:pt x="49" y="22"/>
                  </a:cubicBezTo>
                  <a:cubicBezTo>
                    <a:pt x="50" y="11"/>
                    <a:pt x="42" y="2"/>
                    <a:pt x="31" y="1"/>
                  </a:cubicBezTo>
                  <a:cubicBezTo>
                    <a:pt x="21" y="0"/>
                    <a:pt x="11" y="8"/>
                    <a:pt x="10" y="19"/>
                  </a:cubicBezTo>
                  <a:cubicBezTo>
                    <a:pt x="1" y="73"/>
                    <a:pt x="9" y="125"/>
                    <a:pt x="0" y="198"/>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6" name="Freeform 162"/>
            <p:cNvSpPr>
              <a:spLocks/>
            </p:cNvSpPr>
            <p:nvPr/>
          </p:nvSpPr>
          <p:spPr bwMode="auto">
            <a:xfrm>
              <a:off x="1377979" y="3876292"/>
              <a:ext cx="167476" cy="156269"/>
            </a:xfrm>
            <a:custGeom>
              <a:avLst/>
              <a:gdLst>
                <a:gd name="T0" fmla="*/ 40 w 41"/>
                <a:gd name="T1" fmla="*/ 22 h 40"/>
                <a:gd name="T2" fmla="*/ 19 w 41"/>
                <a:gd name="T3" fmla="*/ 40 h 40"/>
                <a:gd name="T4" fmla="*/ 1 w 41"/>
                <a:gd name="T5" fmla="*/ 19 h 40"/>
                <a:gd name="T6" fmla="*/ 22 w 41"/>
                <a:gd name="T7" fmla="*/ 1 h 40"/>
                <a:gd name="T8" fmla="*/ 40 w 41"/>
                <a:gd name="T9" fmla="*/ 22 h 40"/>
              </a:gdLst>
              <a:ahLst/>
              <a:cxnLst>
                <a:cxn ang="0">
                  <a:pos x="T0" y="T1"/>
                </a:cxn>
                <a:cxn ang="0">
                  <a:pos x="T2" y="T3"/>
                </a:cxn>
                <a:cxn ang="0">
                  <a:pos x="T4" y="T5"/>
                </a:cxn>
                <a:cxn ang="0">
                  <a:pos x="T6" y="T7"/>
                </a:cxn>
                <a:cxn ang="0">
                  <a:pos x="T8" y="T9"/>
                </a:cxn>
              </a:cxnLst>
              <a:rect l="0" t="0" r="r" b="b"/>
              <a:pathLst>
                <a:path w="41" h="40">
                  <a:moveTo>
                    <a:pt x="40" y="22"/>
                  </a:moveTo>
                  <a:cubicBezTo>
                    <a:pt x="39" y="32"/>
                    <a:pt x="30" y="40"/>
                    <a:pt x="19" y="40"/>
                  </a:cubicBezTo>
                  <a:cubicBezTo>
                    <a:pt x="8" y="39"/>
                    <a:pt x="0" y="29"/>
                    <a:pt x="1" y="19"/>
                  </a:cubicBezTo>
                  <a:cubicBezTo>
                    <a:pt x="2" y="8"/>
                    <a:pt x="11" y="0"/>
                    <a:pt x="22" y="1"/>
                  </a:cubicBezTo>
                  <a:cubicBezTo>
                    <a:pt x="33" y="2"/>
                    <a:pt x="41" y="11"/>
                    <a:pt x="40" y="22"/>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7" name="Freeform 163"/>
            <p:cNvSpPr>
              <a:spLocks/>
            </p:cNvSpPr>
            <p:nvPr/>
          </p:nvSpPr>
          <p:spPr bwMode="auto">
            <a:xfrm>
              <a:off x="1300309" y="3184918"/>
              <a:ext cx="264563" cy="847643"/>
            </a:xfrm>
            <a:custGeom>
              <a:avLst/>
              <a:gdLst>
                <a:gd name="T0" fmla="*/ 59 w 65"/>
                <a:gd name="T1" fmla="*/ 194 h 215"/>
                <a:gd name="T2" fmla="*/ 41 w 65"/>
                <a:gd name="T3" fmla="*/ 215 h 215"/>
                <a:gd name="T4" fmla="*/ 20 w 65"/>
                <a:gd name="T5" fmla="*/ 196 h 215"/>
                <a:gd name="T6" fmla="*/ 0 w 65"/>
                <a:gd name="T7" fmla="*/ 34 h 215"/>
                <a:gd name="T8" fmla="*/ 31 w 65"/>
                <a:gd name="T9" fmla="*/ 1 h 215"/>
                <a:gd name="T10" fmla="*/ 65 w 65"/>
                <a:gd name="T11" fmla="*/ 30 h 215"/>
                <a:gd name="T12" fmla="*/ 59 w 65"/>
                <a:gd name="T13" fmla="*/ 194 h 215"/>
              </a:gdLst>
              <a:ahLst/>
              <a:cxnLst>
                <a:cxn ang="0">
                  <a:pos x="T0" y="T1"/>
                </a:cxn>
                <a:cxn ang="0">
                  <a:pos x="T2" y="T3"/>
                </a:cxn>
                <a:cxn ang="0">
                  <a:pos x="T4" y="T5"/>
                </a:cxn>
                <a:cxn ang="0">
                  <a:pos x="T6" y="T7"/>
                </a:cxn>
                <a:cxn ang="0">
                  <a:pos x="T8" y="T9"/>
                </a:cxn>
                <a:cxn ang="0">
                  <a:pos x="T10" y="T11"/>
                </a:cxn>
                <a:cxn ang="0">
                  <a:pos x="T12" y="T13"/>
                </a:cxn>
              </a:cxnLst>
              <a:rect l="0" t="0" r="r" b="b"/>
              <a:pathLst>
                <a:path w="65" h="215">
                  <a:moveTo>
                    <a:pt x="59" y="194"/>
                  </a:moveTo>
                  <a:cubicBezTo>
                    <a:pt x="59" y="205"/>
                    <a:pt x="51" y="214"/>
                    <a:pt x="41" y="215"/>
                  </a:cubicBezTo>
                  <a:cubicBezTo>
                    <a:pt x="30" y="215"/>
                    <a:pt x="21" y="207"/>
                    <a:pt x="20" y="196"/>
                  </a:cubicBezTo>
                  <a:cubicBezTo>
                    <a:pt x="0" y="34"/>
                    <a:pt x="0" y="34"/>
                    <a:pt x="0" y="34"/>
                  </a:cubicBezTo>
                  <a:cubicBezTo>
                    <a:pt x="0" y="16"/>
                    <a:pt x="13" y="1"/>
                    <a:pt x="31" y="1"/>
                  </a:cubicBezTo>
                  <a:cubicBezTo>
                    <a:pt x="48" y="0"/>
                    <a:pt x="64" y="13"/>
                    <a:pt x="65" y="30"/>
                  </a:cubicBezTo>
                  <a:lnTo>
                    <a:pt x="59" y="194"/>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8" name="Rectangle 247"/>
            <p:cNvSpPr>
              <a:spLocks noChangeArrowheads="1"/>
            </p:cNvSpPr>
            <p:nvPr/>
          </p:nvSpPr>
          <p:spPr bwMode="auto">
            <a:xfrm>
              <a:off x="1557590" y="3286729"/>
              <a:ext cx="250000" cy="615607"/>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9" name="Rectangle 248"/>
            <p:cNvSpPr>
              <a:spLocks noChangeArrowheads="1"/>
            </p:cNvSpPr>
            <p:nvPr/>
          </p:nvSpPr>
          <p:spPr bwMode="auto">
            <a:xfrm>
              <a:off x="1300309" y="3286729"/>
              <a:ext cx="257281" cy="615607"/>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0" name="Freeform 166"/>
            <p:cNvSpPr>
              <a:spLocks/>
            </p:cNvSpPr>
            <p:nvPr/>
          </p:nvSpPr>
          <p:spPr bwMode="auto">
            <a:xfrm>
              <a:off x="1263902" y="2450926"/>
              <a:ext cx="419903" cy="923410"/>
            </a:xfrm>
            <a:custGeom>
              <a:avLst/>
              <a:gdLst>
                <a:gd name="T0" fmla="*/ 134 w 173"/>
                <a:gd name="T1" fmla="*/ 390 h 390"/>
                <a:gd name="T2" fmla="*/ 0 w 173"/>
                <a:gd name="T3" fmla="*/ 372 h 390"/>
                <a:gd name="T4" fmla="*/ 47 w 173"/>
                <a:gd name="T5" fmla="*/ 248 h 390"/>
                <a:gd name="T6" fmla="*/ 62 w 173"/>
                <a:gd name="T7" fmla="*/ 72 h 390"/>
                <a:gd name="T8" fmla="*/ 90 w 173"/>
                <a:gd name="T9" fmla="*/ 37 h 390"/>
                <a:gd name="T10" fmla="*/ 173 w 173"/>
                <a:gd name="T11" fmla="*/ 0 h 390"/>
                <a:gd name="T12" fmla="*/ 144 w 173"/>
                <a:gd name="T13" fmla="*/ 360 h 390"/>
                <a:gd name="T14" fmla="*/ 134 w 173"/>
                <a:gd name="T15" fmla="*/ 390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390">
                  <a:moveTo>
                    <a:pt x="134" y="390"/>
                  </a:moveTo>
                  <a:lnTo>
                    <a:pt x="0" y="372"/>
                  </a:lnTo>
                  <a:lnTo>
                    <a:pt x="47" y="248"/>
                  </a:lnTo>
                  <a:lnTo>
                    <a:pt x="62" y="72"/>
                  </a:lnTo>
                  <a:lnTo>
                    <a:pt x="90" y="37"/>
                  </a:lnTo>
                  <a:lnTo>
                    <a:pt x="173" y="0"/>
                  </a:lnTo>
                  <a:lnTo>
                    <a:pt x="144" y="360"/>
                  </a:lnTo>
                  <a:lnTo>
                    <a:pt x="134" y="39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1" name="Freeform 167"/>
            <p:cNvSpPr>
              <a:spLocks/>
            </p:cNvSpPr>
            <p:nvPr/>
          </p:nvSpPr>
          <p:spPr bwMode="auto">
            <a:xfrm>
              <a:off x="2329433" y="1934763"/>
              <a:ext cx="189320" cy="395410"/>
            </a:xfrm>
            <a:custGeom>
              <a:avLst/>
              <a:gdLst>
                <a:gd name="T0" fmla="*/ 36 w 47"/>
                <a:gd name="T1" fmla="*/ 67 h 100"/>
                <a:gd name="T2" fmla="*/ 46 w 47"/>
                <a:gd name="T3" fmla="*/ 27 h 100"/>
                <a:gd name="T4" fmla="*/ 40 w 47"/>
                <a:gd name="T5" fmla="*/ 18 h 100"/>
                <a:gd name="T6" fmla="*/ 34 w 47"/>
                <a:gd name="T7" fmla="*/ 7 h 100"/>
                <a:gd name="T8" fmla="*/ 28 w 47"/>
                <a:gd name="T9" fmla="*/ 2 h 100"/>
                <a:gd name="T10" fmla="*/ 27 w 47"/>
                <a:gd name="T11" fmla="*/ 9 h 100"/>
                <a:gd name="T12" fmla="*/ 20 w 47"/>
                <a:gd name="T13" fmla="*/ 17 h 100"/>
                <a:gd name="T14" fmla="*/ 18 w 47"/>
                <a:gd name="T15" fmla="*/ 25 h 100"/>
                <a:gd name="T16" fmla="*/ 9 w 47"/>
                <a:gd name="T17" fmla="*/ 20 h 100"/>
                <a:gd name="T18" fmla="*/ 11 w 47"/>
                <a:gd name="T19" fmla="*/ 50 h 100"/>
                <a:gd name="T20" fmla="*/ 13 w 47"/>
                <a:gd name="T21" fmla="*/ 55 h 100"/>
                <a:gd name="T22" fmla="*/ 0 w 47"/>
                <a:gd name="T23" fmla="*/ 100 h 100"/>
                <a:gd name="T24" fmla="*/ 26 w 47"/>
                <a:gd name="T25" fmla="*/ 95 h 100"/>
                <a:gd name="T26" fmla="*/ 36 w 47"/>
                <a:gd name="T27"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00">
                  <a:moveTo>
                    <a:pt x="36" y="67"/>
                  </a:moveTo>
                  <a:cubicBezTo>
                    <a:pt x="46" y="49"/>
                    <a:pt x="47" y="44"/>
                    <a:pt x="46" y="27"/>
                  </a:cubicBezTo>
                  <a:cubicBezTo>
                    <a:pt x="46" y="16"/>
                    <a:pt x="43" y="13"/>
                    <a:pt x="40" y="18"/>
                  </a:cubicBezTo>
                  <a:cubicBezTo>
                    <a:pt x="43" y="7"/>
                    <a:pt x="36" y="0"/>
                    <a:pt x="34" y="7"/>
                  </a:cubicBezTo>
                  <a:cubicBezTo>
                    <a:pt x="34" y="4"/>
                    <a:pt x="32" y="1"/>
                    <a:pt x="28" y="2"/>
                  </a:cubicBezTo>
                  <a:cubicBezTo>
                    <a:pt x="25" y="2"/>
                    <a:pt x="26" y="7"/>
                    <a:pt x="27" y="9"/>
                  </a:cubicBezTo>
                  <a:cubicBezTo>
                    <a:pt x="24" y="8"/>
                    <a:pt x="19" y="9"/>
                    <a:pt x="20" y="17"/>
                  </a:cubicBezTo>
                  <a:cubicBezTo>
                    <a:pt x="20" y="24"/>
                    <a:pt x="18" y="25"/>
                    <a:pt x="18" y="25"/>
                  </a:cubicBezTo>
                  <a:cubicBezTo>
                    <a:pt x="16" y="19"/>
                    <a:pt x="12" y="17"/>
                    <a:pt x="9" y="20"/>
                  </a:cubicBezTo>
                  <a:cubicBezTo>
                    <a:pt x="11" y="28"/>
                    <a:pt x="10" y="40"/>
                    <a:pt x="11" y="50"/>
                  </a:cubicBezTo>
                  <a:cubicBezTo>
                    <a:pt x="12" y="52"/>
                    <a:pt x="12" y="53"/>
                    <a:pt x="13" y="55"/>
                  </a:cubicBezTo>
                  <a:cubicBezTo>
                    <a:pt x="0" y="100"/>
                    <a:pt x="0" y="100"/>
                    <a:pt x="0" y="100"/>
                  </a:cubicBezTo>
                  <a:cubicBezTo>
                    <a:pt x="26" y="95"/>
                    <a:pt x="26" y="95"/>
                    <a:pt x="26" y="95"/>
                  </a:cubicBezTo>
                  <a:lnTo>
                    <a:pt x="36" y="67"/>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2" name="Freeform 168"/>
            <p:cNvSpPr>
              <a:spLocks/>
            </p:cNvSpPr>
            <p:nvPr/>
          </p:nvSpPr>
          <p:spPr bwMode="auto">
            <a:xfrm>
              <a:off x="1606133" y="2450926"/>
              <a:ext cx="339805" cy="958926"/>
            </a:xfrm>
            <a:custGeom>
              <a:avLst/>
              <a:gdLst>
                <a:gd name="T0" fmla="*/ 0 w 140"/>
                <a:gd name="T1" fmla="*/ 390 h 405"/>
                <a:gd name="T2" fmla="*/ 88 w 140"/>
                <a:gd name="T3" fmla="*/ 405 h 405"/>
                <a:gd name="T4" fmla="*/ 88 w 140"/>
                <a:gd name="T5" fmla="*/ 275 h 405"/>
                <a:gd name="T6" fmla="*/ 140 w 140"/>
                <a:gd name="T7" fmla="*/ 115 h 405"/>
                <a:gd name="T8" fmla="*/ 124 w 140"/>
                <a:gd name="T9" fmla="*/ 34 h 405"/>
                <a:gd name="T10" fmla="*/ 35 w 140"/>
                <a:gd name="T11" fmla="*/ 0 h 405"/>
                <a:gd name="T12" fmla="*/ 0 w 140"/>
                <a:gd name="T13" fmla="*/ 362 h 405"/>
                <a:gd name="T14" fmla="*/ 0 w 140"/>
                <a:gd name="T15" fmla="*/ 39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405">
                  <a:moveTo>
                    <a:pt x="0" y="390"/>
                  </a:moveTo>
                  <a:lnTo>
                    <a:pt x="88" y="405"/>
                  </a:lnTo>
                  <a:lnTo>
                    <a:pt x="88" y="275"/>
                  </a:lnTo>
                  <a:lnTo>
                    <a:pt x="140" y="115"/>
                  </a:lnTo>
                  <a:lnTo>
                    <a:pt x="124" y="34"/>
                  </a:lnTo>
                  <a:lnTo>
                    <a:pt x="35" y="0"/>
                  </a:lnTo>
                  <a:lnTo>
                    <a:pt x="0" y="362"/>
                  </a:lnTo>
                  <a:lnTo>
                    <a:pt x="0" y="39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3" name="Freeform 169"/>
            <p:cNvSpPr>
              <a:spLocks/>
            </p:cNvSpPr>
            <p:nvPr/>
          </p:nvSpPr>
          <p:spPr bwMode="auto">
            <a:xfrm>
              <a:off x="2203220" y="2538530"/>
              <a:ext cx="162622" cy="158638"/>
            </a:xfrm>
            <a:custGeom>
              <a:avLst/>
              <a:gdLst>
                <a:gd name="T0" fmla="*/ 0 w 40"/>
                <a:gd name="T1" fmla="*/ 20 h 40"/>
                <a:gd name="T2" fmla="*/ 20 w 40"/>
                <a:gd name="T3" fmla="*/ 40 h 40"/>
                <a:gd name="T4" fmla="*/ 40 w 40"/>
                <a:gd name="T5" fmla="*/ 20 h 40"/>
                <a:gd name="T6" fmla="*/ 21 w 40"/>
                <a:gd name="T7" fmla="*/ 0 h 40"/>
                <a:gd name="T8" fmla="*/ 0 w 40"/>
                <a:gd name="T9" fmla="*/ 20 h 40"/>
              </a:gdLst>
              <a:ahLst/>
              <a:cxnLst>
                <a:cxn ang="0">
                  <a:pos x="T0" y="T1"/>
                </a:cxn>
                <a:cxn ang="0">
                  <a:pos x="T2" y="T3"/>
                </a:cxn>
                <a:cxn ang="0">
                  <a:pos x="T4" y="T5"/>
                </a:cxn>
                <a:cxn ang="0">
                  <a:pos x="T6" y="T7"/>
                </a:cxn>
                <a:cxn ang="0">
                  <a:pos x="T8" y="T9"/>
                </a:cxn>
              </a:cxnLst>
              <a:rect l="0" t="0" r="r" b="b"/>
              <a:pathLst>
                <a:path w="40" h="40">
                  <a:moveTo>
                    <a:pt x="0" y="20"/>
                  </a:moveTo>
                  <a:cubicBezTo>
                    <a:pt x="0" y="31"/>
                    <a:pt x="9" y="40"/>
                    <a:pt x="20" y="40"/>
                  </a:cubicBezTo>
                  <a:cubicBezTo>
                    <a:pt x="31" y="40"/>
                    <a:pt x="40" y="31"/>
                    <a:pt x="40" y="20"/>
                  </a:cubicBezTo>
                  <a:cubicBezTo>
                    <a:pt x="40" y="9"/>
                    <a:pt x="32" y="0"/>
                    <a:pt x="21" y="0"/>
                  </a:cubicBezTo>
                  <a:cubicBezTo>
                    <a:pt x="10" y="0"/>
                    <a:pt x="1" y="9"/>
                    <a:pt x="0" y="20"/>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4" name="Freeform 170"/>
            <p:cNvSpPr>
              <a:spLocks/>
            </p:cNvSpPr>
            <p:nvPr/>
          </p:nvSpPr>
          <p:spPr bwMode="auto">
            <a:xfrm>
              <a:off x="1771182" y="2521957"/>
              <a:ext cx="223301" cy="217830"/>
            </a:xfrm>
            <a:custGeom>
              <a:avLst/>
              <a:gdLst>
                <a:gd name="T0" fmla="*/ 27 w 55"/>
                <a:gd name="T1" fmla="*/ 54 h 55"/>
                <a:gd name="T2" fmla="*/ 55 w 55"/>
                <a:gd name="T3" fmla="*/ 27 h 55"/>
                <a:gd name="T4" fmla="*/ 28 w 55"/>
                <a:gd name="T5" fmla="*/ 0 h 55"/>
                <a:gd name="T6" fmla="*/ 0 w 55"/>
                <a:gd name="T7" fmla="*/ 27 h 55"/>
                <a:gd name="T8" fmla="*/ 27 w 55"/>
                <a:gd name="T9" fmla="*/ 54 h 55"/>
              </a:gdLst>
              <a:ahLst/>
              <a:cxnLst>
                <a:cxn ang="0">
                  <a:pos x="T0" y="T1"/>
                </a:cxn>
                <a:cxn ang="0">
                  <a:pos x="T2" y="T3"/>
                </a:cxn>
                <a:cxn ang="0">
                  <a:pos x="T4" y="T5"/>
                </a:cxn>
                <a:cxn ang="0">
                  <a:pos x="T6" y="T7"/>
                </a:cxn>
                <a:cxn ang="0">
                  <a:pos x="T8" y="T9"/>
                </a:cxn>
              </a:cxnLst>
              <a:rect l="0" t="0" r="r" b="b"/>
              <a:pathLst>
                <a:path w="55" h="55">
                  <a:moveTo>
                    <a:pt x="27" y="54"/>
                  </a:moveTo>
                  <a:cubicBezTo>
                    <a:pt x="42" y="55"/>
                    <a:pt x="55" y="42"/>
                    <a:pt x="55" y="27"/>
                  </a:cubicBezTo>
                  <a:cubicBezTo>
                    <a:pt x="55" y="12"/>
                    <a:pt x="43" y="0"/>
                    <a:pt x="28" y="0"/>
                  </a:cubicBezTo>
                  <a:cubicBezTo>
                    <a:pt x="12" y="0"/>
                    <a:pt x="0" y="12"/>
                    <a:pt x="0" y="27"/>
                  </a:cubicBezTo>
                  <a:cubicBezTo>
                    <a:pt x="0" y="42"/>
                    <a:pt x="12" y="54"/>
                    <a:pt x="27" y="54"/>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5" name="Freeform 171"/>
            <p:cNvSpPr>
              <a:spLocks/>
            </p:cNvSpPr>
            <p:nvPr/>
          </p:nvSpPr>
          <p:spPr bwMode="auto">
            <a:xfrm>
              <a:off x="1882832" y="2521957"/>
              <a:ext cx="405340" cy="217830"/>
            </a:xfrm>
            <a:custGeom>
              <a:avLst/>
              <a:gdLst>
                <a:gd name="T0" fmla="*/ 0 w 167"/>
                <a:gd name="T1" fmla="*/ 0 h 92"/>
                <a:gd name="T2" fmla="*/ 167 w 167"/>
                <a:gd name="T3" fmla="*/ 7 h 92"/>
                <a:gd name="T4" fmla="*/ 165 w 167"/>
                <a:gd name="T5" fmla="*/ 74 h 92"/>
                <a:gd name="T6" fmla="*/ 0 w 167"/>
                <a:gd name="T7" fmla="*/ 92 h 92"/>
                <a:gd name="T8" fmla="*/ 0 w 167"/>
                <a:gd name="T9" fmla="*/ 0 h 92"/>
              </a:gdLst>
              <a:ahLst/>
              <a:cxnLst>
                <a:cxn ang="0">
                  <a:pos x="T0" y="T1"/>
                </a:cxn>
                <a:cxn ang="0">
                  <a:pos x="T2" y="T3"/>
                </a:cxn>
                <a:cxn ang="0">
                  <a:pos x="T4" y="T5"/>
                </a:cxn>
                <a:cxn ang="0">
                  <a:pos x="T6" y="T7"/>
                </a:cxn>
                <a:cxn ang="0">
                  <a:pos x="T8" y="T9"/>
                </a:cxn>
              </a:cxnLst>
              <a:rect l="0" t="0" r="r" b="b"/>
              <a:pathLst>
                <a:path w="167" h="92">
                  <a:moveTo>
                    <a:pt x="0" y="0"/>
                  </a:moveTo>
                  <a:lnTo>
                    <a:pt x="167" y="7"/>
                  </a:lnTo>
                  <a:lnTo>
                    <a:pt x="165" y="74"/>
                  </a:lnTo>
                  <a:lnTo>
                    <a:pt x="0" y="92"/>
                  </a:lnTo>
                  <a:lnTo>
                    <a:pt x="0"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6" name="Freeform 172"/>
            <p:cNvSpPr>
              <a:spLocks/>
            </p:cNvSpPr>
            <p:nvPr/>
          </p:nvSpPr>
          <p:spPr bwMode="auto">
            <a:xfrm>
              <a:off x="2341570" y="2211785"/>
              <a:ext cx="138350" cy="73400"/>
            </a:xfrm>
            <a:custGeom>
              <a:avLst/>
              <a:gdLst>
                <a:gd name="T0" fmla="*/ 57 w 57"/>
                <a:gd name="T1" fmla="*/ 15 h 31"/>
                <a:gd name="T2" fmla="*/ 5 w 57"/>
                <a:gd name="T3" fmla="*/ 0 h 31"/>
                <a:gd name="T4" fmla="*/ 0 w 57"/>
                <a:gd name="T5" fmla="*/ 15 h 31"/>
                <a:gd name="T6" fmla="*/ 52 w 57"/>
                <a:gd name="T7" fmla="*/ 31 h 31"/>
                <a:gd name="T8" fmla="*/ 57 w 57"/>
                <a:gd name="T9" fmla="*/ 15 h 31"/>
              </a:gdLst>
              <a:ahLst/>
              <a:cxnLst>
                <a:cxn ang="0">
                  <a:pos x="T0" y="T1"/>
                </a:cxn>
                <a:cxn ang="0">
                  <a:pos x="T2" y="T3"/>
                </a:cxn>
                <a:cxn ang="0">
                  <a:pos x="T4" y="T5"/>
                </a:cxn>
                <a:cxn ang="0">
                  <a:pos x="T6" y="T7"/>
                </a:cxn>
                <a:cxn ang="0">
                  <a:pos x="T8" y="T9"/>
                </a:cxn>
              </a:cxnLst>
              <a:rect l="0" t="0" r="r" b="b"/>
              <a:pathLst>
                <a:path w="57" h="31">
                  <a:moveTo>
                    <a:pt x="57" y="15"/>
                  </a:moveTo>
                  <a:lnTo>
                    <a:pt x="5" y="0"/>
                  </a:lnTo>
                  <a:lnTo>
                    <a:pt x="0" y="15"/>
                  </a:lnTo>
                  <a:lnTo>
                    <a:pt x="52" y="31"/>
                  </a:lnTo>
                  <a:lnTo>
                    <a:pt x="57" y="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7" name="Freeform 173"/>
            <p:cNvSpPr>
              <a:spLocks/>
            </p:cNvSpPr>
            <p:nvPr/>
          </p:nvSpPr>
          <p:spPr bwMode="auto">
            <a:xfrm>
              <a:off x="2193511" y="2531428"/>
              <a:ext cx="184466" cy="177580"/>
            </a:xfrm>
            <a:custGeom>
              <a:avLst/>
              <a:gdLst>
                <a:gd name="T0" fmla="*/ 29 w 45"/>
                <a:gd name="T1" fmla="*/ 3 h 45"/>
                <a:gd name="T2" fmla="*/ 4 w 45"/>
                <a:gd name="T3" fmla="*/ 15 h 45"/>
                <a:gd name="T4" fmla="*/ 15 w 45"/>
                <a:gd name="T5" fmla="*/ 41 h 45"/>
                <a:gd name="T6" fmla="*/ 41 w 45"/>
                <a:gd name="T7" fmla="*/ 29 h 45"/>
                <a:gd name="T8" fmla="*/ 29 w 45"/>
                <a:gd name="T9" fmla="*/ 3 h 45"/>
              </a:gdLst>
              <a:ahLst/>
              <a:cxnLst>
                <a:cxn ang="0">
                  <a:pos x="T0" y="T1"/>
                </a:cxn>
                <a:cxn ang="0">
                  <a:pos x="T2" y="T3"/>
                </a:cxn>
                <a:cxn ang="0">
                  <a:pos x="T4" y="T5"/>
                </a:cxn>
                <a:cxn ang="0">
                  <a:pos x="T6" y="T7"/>
                </a:cxn>
                <a:cxn ang="0">
                  <a:pos x="T8" y="T9"/>
                </a:cxn>
              </a:cxnLst>
              <a:rect l="0" t="0" r="r" b="b"/>
              <a:pathLst>
                <a:path w="45" h="45">
                  <a:moveTo>
                    <a:pt x="29" y="3"/>
                  </a:moveTo>
                  <a:cubicBezTo>
                    <a:pt x="19" y="0"/>
                    <a:pt x="7" y="5"/>
                    <a:pt x="4" y="15"/>
                  </a:cubicBezTo>
                  <a:cubicBezTo>
                    <a:pt x="0" y="25"/>
                    <a:pt x="5" y="37"/>
                    <a:pt x="15" y="41"/>
                  </a:cubicBezTo>
                  <a:cubicBezTo>
                    <a:pt x="26" y="45"/>
                    <a:pt x="37" y="39"/>
                    <a:pt x="41" y="29"/>
                  </a:cubicBezTo>
                  <a:cubicBezTo>
                    <a:pt x="45" y="19"/>
                    <a:pt x="39" y="7"/>
                    <a:pt x="29" y="3"/>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8" name="Freeform 174"/>
            <p:cNvSpPr>
              <a:spLocks/>
            </p:cNvSpPr>
            <p:nvPr/>
          </p:nvSpPr>
          <p:spPr bwMode="auto">
            <a:xfrm>
              <a:off x="2210502" y="2242566"/>
              <a:ext cx="257281" cy="402512"/>
            </a:xfrm>
            <a:custGeom>
              <a:avLst/>
              <a:gdLst>
                <a:gd name="T0" fmla="*/ 106 w 106"/>
                <a:gd name="T1" fmla="*/ 18 h 170"/>
                <a:gd name="T2" fmla="*/ 62 w 106"/>
                <a:gd name="T3" fmla="*/ 170 h 170"/>
                <a:gd name="T4" fmla="*/ 0 w 106"/>
                <a:gd name="T5" fmla="*/ 147 h 170"/>
                <a:gd name="T6" fmla="*/ 49 w 106"/>
                <a:gd name="T7" fmla="*/ 0 h 170"/>
                <a:gd name="T8" fmla="*/ 106 w 106"/>
                <a:gd name="T9" fmla="*/ 18 h 170"/>
              </a:gdLst>
              <a:ahLst/>
              <a:cxnLst>
                <a:cxn ang="0">
                  <a:pos x="T0" y="T1"/>
                </a:cxn>
                <a:cxn ang="0">
                  <a:pos x="T2" y="T3"/>
                </a:cxn>
                <a:cxn ang="0">
                  <a:pos x="T4" y="T5"/>
                </a:cxn>
                <a:cxn ang="0">
                  <a:pos x="T6" y="T7"/>
                </a:cxn>
                <a:cxn ang="0">
                  <a:pos x="T8" y="T9"/>
                </a:cxn>
              </a:cxnLst>
              <a:rect l="0" t="0" r="r" b="b"/>
              <a:pathLst>
                <a:path w="106" h="170">
                  <a:moveTo>
                    <a:pt x="106" y="18"/>
                  </a:moveTo>
                  <a:lnTo>
                    <a:pt x="62" y="170"/>
                  </a:lnTo>
                  <a:lnTo>
                    <a:pt x="0" y="147"/>
                  </a:lnTo>
                  <a:lnTo>
                    <a:pt x="49" y="0"/>
                  </a:lnTo>
                  <a:lnTo>
                    <a:pt x="106" y="18"/>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9" name="Freeform 175"/>
            <p:cNvSpPr>
              <a:spLocks/>
            </p:cNvSpPr>
            <p:nvPr/>
          </p:nvSpPr>
          <p:spPr bwMode="auto">
            <a:xfrm>
              <a:off x="1584290" y="2332540"/>
              <a:ext cx="211165" cy="364629"/>
            </a:xfrm>
            <a:custGeom>
              <a:avLst/>
              <a:gdLst>
                <a:gd name="T0" fmla="*/ 52 w 52"/>
                <a:gd name="T1" fmla="*/ 3 h 92"/>
                <a:gd name="T2" fmla="*/ 10 w 52"/>
                <a:gd name="T3" fmla="*/ 0 h 92"/>
                <a:gd name="T4" fmla="*/ 5 w 52"/>
                <a:gd name="T5" fmla="*/ 39 h 92"/>
                <a:gd name="T6" fmla="*/ 17 w 52"/>
                <a:gd name="T7" fmla="*/ 91 h 92"/>
                <a:gd name="T8" fmla="*/ 43 w 52"/>
                <a:gd name="T9" fmla="*/ 45 h 92"/>
                <a:gd name="T10" fmla="*/ 52 w 52"/>
                <a:gd name="T11" fmla="*/ 3 h 92"/>
              </a:gdLst>
              <a:ahLst/>
              <a:cxnLst>
                <a:cxn ang="0">
                  <a:pos x="T0" y="T1"/>
                </a:cxn>
                <a:cxn ang="0">
                  <a:pos x="T2" y="T3"/>
                </a:cxn>
                <a:cxn ang="0">
                  <a:pos x="T4" y="T5"/>
                </a:cxn>
                <a:cxn ang="0">
                  <a:pos x="T6" y="T7"/>
                </a:cxn>
                <a:cxn ang="0">
                  <a:pos x="T8" y="T9"/>
                </a:cxn>
                <a:cxn ang="0">
                  <a:pos x="T10" y="T11"/>
                </a:cxn>
              </a:cxnLst>
              <a:rect l="0" t="0" r="r" b="b"/>
              <a:pathLst>
                <a:path w="52" h="92">
                  <a:moveTo>
                    <a:pt x="52" y="3"/>
                  </a:moveTo>
                  <a:cubicBezTo>
                    <a:pt x="10" y="0"/>
                    <a:pt x="10" y="0"/>
                    <a:pt x="10" y="0"/>
                  </a:cubicBezTo>
                  <a:cubicBezTo>
                    <a:pt x="5" y="39"/>
                    <a:pt x="5" y="39"/>
                    <a:pt x="5" y="39"/>
                  </a:cubicBezTo>
                  <a:cubicBezTo>
                    <a:pt x="5" y="39"/>
                    <a:pt x="0" y="90"/>
                    <a:pt x="17" y="91"/>
                  </a:cubicBezTo>
                  <a:cubicBezTo>
                    <a:pt x="34" y="92"/>
                    <a:pt x="43" y="45"/>
                    <a:pt x="43" y="45"/>
                  </a:cubicBezTo>
                  <a:lnTo>
                    <a:pt x="52" y="3"/>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0" name="Freeform 176"/>
            <p:cNvSpPr>
              <a:spLocks/>
            </p:cNvSpPr>
            <p:nvPr/>
          </p:nvSpPr>
          <p:spPr bwMode="auto">
            <a:xfrm>
              <a:off x="1644968" y="2308863"/>
              <a:ext cx="155340" cy="134961"/>
            </a:xfrm>
            <a:custGeom>
              <a:avLst/>
              <a:gdLst>
                <a:gd name="T0" fmla="*/ 5 w 38"/>
                <a:gd name="T1" fmla="*/ 0 h 34"/>
                <a:gd name="T2" fmla="*/ 32 w 38"/>
                <a:gd name="T3" fmla="*/ 34 h 34"/>
                <a:gd name="T4" fmla="*/ 38 w 38"/>
                <a:gd name="T5" fmla="*/ 9 h 34"/>
                <a:gd name="T6" fmla="*/ 5 w 38"/>
                <a:gd name="T7" fmla="*/ 0 h 34"/>
              </a:gdLst>
              <a:ahLst/>
              <a:cxnLst>
                <a:cxn ang="0">
                  <a:pos x="T0" y="T1"/>
                </a:cxn>
                <a:cxn ang="0">
                  <a:pos x="T2" y="T3"/>
                </a:cxn>
                <a:cxn ang="0">
                  <a:pos x="T4" y="T5"/>
                </a:cxn>
                <a:cxn ang="0">
                  <a:pos x="T6" y="T7"/>
                </a:cxn>
              </a:cxnLst>
              <a:rect l="0" t="0" r="r" b="b"/>
              <a:pathLst>
                <a:path w="38" h="34">
                  <a:moveTo>
                    <a:pt x="5" y="0"/>
                  </a:moveTo>
                  <a:cubicBezTo>
                    <a:pt x="0" y="21"/>
                    <a:pt x="7" y="33"/>
                    <a:pt x="32" y="34"/>
                  </a:cubicBezTo>
                  <a:cubicBezTo>
                    <a:pt x="38" y="9"/>
                    <a:pt x="38" y="9"/>
                    <a:pt x="38" y="9"/>
                  </a:cubicBezTo>
                  <a:lnTo>
                    <a:pt x="5" y="0"/>
                  </a:ln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1" name="Freeform 177"/>
            <p:cNvSpPr>
              <a:spLocks/>
            </p:cNvSpPr>
            <p:nvPr/>
          </p:nvSpPr>
          <p:spPr bwMode="auto">
            <a:xfrm>
              <a:off x="1644968" y="2176270"/>
              <a:ext cx="257281" cy="250978"/>
            </a:xfrm>
            <a:custGeom>
              <a:avLst/>
              <a:gdLst>
                <a:gd name="T0" fmla="*/ 52 w 63"/>
                <a:gd name="T1" fmla="*/ 27 h 64"/>
                <a:gd name="T2" fmla="*/ 58 w 63"/>
                <a:gd name="T3" fmla="*/ 20 h 64"/>
                <a:gd name="T4" fmla="*/ 45 w 63"/>
                <a:gd name="T5" fmla="*/ 3 h 64"/>
                <a:gd name="T6" fmla="*/ 44 w 63"/>
                <a:gd name="T7" fmla="*/ 0 h 64"/>
                <a:gd name="T8" fmla="*/ 44 w 63"/>
                <a:gd name="T9" fmla="*/ 0 h 64"/>
                <a:gd name="T10" fmla="*/ 26 w 63"/>
                <a:gd name="T11" fmla="*/ 0 h 64"/>
                <a:gd name="T12" fmla="*/ 20 w 63"/>
                <a:gd name="T13" fmla="*/ 13 h 64"/>
                <a:gd name="T14" fmla="*/ 21 w 63"/>
                <a:gd name="T15" fmla="*/ 20 h 64"/>
                <a:gd name="T16" fmla="*/ 16 w 63"/>
                <a:gd name="T17" fmla="*/ 21 h 64"/>
                <a:gd name="T18" fmla="*/ 7 w 63"/>
                <a:gd name="T19" fmla="*/ 16 h 64"/>
                <a:gd name="T20" fmla="*/ 6 w 63"/>
                <a:gd name="T21" fmla="*/ 34 h 64"/>
                <a:gd name="T22" fmla="*/ 7 w 63"/>
                <a:gd name="T23" fmla="*/ 37 h 64"/>
                <a:gd name="T24" fmla="*/ 0 w 63"/>
                <a:gd name="T25" fmla="*/ 56 h 64"/>
                <a:gd name="T26" fmla="*/ 0 w 63"/>
                <a:gd name="T27" fmla="*/ 56 h 64"/>
                <a:gd name="T28" fmla="*/ 0 w 63"/>
                <a:gd name="T29" fmla="*/ 56 h 64"/>
                <a:gd name="T30" fmla="*/ 0 w 63"/>
                <a:gd name="T31" fmla="*/ 56 h 64"/>
                <a:gd name="T32" fmla="*/ 0 w 63"/>
                <a:gd name="T33" fmla="*/ 56 h 64"/>
                <a:gd name="T34" fmla="*/ 43 w 63"/>
                <a:gd name="T35" fmla="*/ 60 h 64"/>
                <a:gd name="T36" fmla="*/ 52 w 63"/>
                <a:gd name="T37" fmla="*/ 55 h 64"/>
                <a:gd name="T38" fmla="*/ 52 w 63"/>
                <a:gd name="T39"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64">
                  <a:moveTo>
                    <a:pt x="52" y="27"/>
                  </a:moveTo>
                  <a:cubicBezTo>
                    <a:pt x="63" y="24"/>
                    <a:pt x="59" y="21"/>
                    <a:pt x="58" y="20"/>
                  </a:cubicBezTo>
                  <a:cubicBezTo>
                    <a:pt x="57" y="18"/>
                    <a:pt x="45" y="6"/>
                    <a:pt x="45" y="3"/>
                  </a:cubicBezTo>
                  <a:cubicBezTo>
                    <a:pt x="45" y="2"/>
                    <a:pt x="44" y="1"/>
                    <a:pt x="44" y="0"/>
                  </a:cubicBezTo>
                  <a:cubicBezTo>
                    <a:pt x="44" y="0"/>
                    <a:pt x="44" y="0"/>
                    <a:pt x="44" y="0"/>
                  </a:cubicBezTo>
                  <a:cubicBezTo>
                    <a:pt x="37" y="3"/>
                    <a:pt x="30" y="2"/>
                    <a:pt x="26" y="0"/>
                  </a:cubicBezTo>
                  <a:cubicBezTo>
                    <a:pt x="22" y="5"/>
                    <a:pt x="20" y="10"/>
                    <a:pt x="20" y="13"/>
                  </a:cubicBezTo>
                  <a:cubicBezTo>
                    <a:pt x="20" y="16"/>
                    <a:pt x="21" y="19"/>
                    <a:pt x="21" y="20"/>
                  </a:cubicBezTo>
                  <a:cubicBezTo>
                    <a:pt x="21" y="24"/>
                    <a:pt x="16" y="21"/>
                    <a:pt x="16" y="21"/>
                  </a:cubicBezTo>
                  <a:cubicBezTo>
                    <a:pt x="16" y="21"/>
                    <a:pt x="11" y="17"/>
                    <a:pt x="7" y="16"/>
                  </a:cubicBezTo>
                  <a:cubicBezTo>
                    <a:pt x="3" y="19"/>
                    <a:pt x="5" y="30"/>
                    <a:pt x="6" y="34"/>
                  </a:cubicBezTo>
                  <a:cubicBezTo>
                    <a:pt x="7" y="36"/>
                    <a:pt x="7" y="37"/>
                    <a:pt x="7" y="37"/>
                  </a:cubicBezTo>
                  <a:cubicBezTo>
                    <a:pt x="7" y="37"/>
                    <a:pt x="9" y="53"/>
                    <a:pt x="0" y="56"/>
                  </a:cubicBezTo>
                  <a:cubicBezTo>
                    <a:pt x="0" y="56"/>
                    <a:pt x="0" y="56"/>
                    <a:pt x="0" y="56"/>
                  </a:cubicBezTo>
                  <a:cubicBezTo>
                    <a:pt x="0" y="56"/>
                    <a:pt x="0" y="56"/>
                    <a:pt x="0" y="56"/>
                  </a:cubicBezTo>
                  <a:cubicBezTo>
                    <a:pt x="0" y="56"/>
                    <a:pt x="0" y="56"/>
                    <a:pt x="0" y="56"/>
                  </a:cubicBezTo>
                  <a:cubicBezTo>
                    <a:pt x="0" y="56"/>
                    <a:pt x="0" y="56"/>
                    <a:pt x="0" y="56"/>
                  </a:cubicBezTo>
                  <a:cubicBezTo>
                    <a:pt x="15" y="64"/>
                    <a:pt x="34" y="61"/>
                    <a:pt x="43" y="60"/>
                  </a:cubicBezTo>
                  <a:cubicBezTo>
                    <a:pt x="53" y="59"/>
                    <a:pt x="52" y="55"/>
                    <a:pt x="52" y="55"/>
                  </a:cubicBezTo>
                  <a:cubicBezTo>
                    <a:pt x="51" y="49"/>
                    <a:pt x="50" y="30"/>
                    <a:pt x="52" y="27"/>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2" name="Freeform 178"/>
            <p:cNvSpPr>
              <a:spLocks/>
            </p:cNvSpPr>
            <p:nvPr/>
          </p:nvSpPr>
          <p:spPr bwMode="auto">
            <a:xfrm>
              <a:off x="1710503" y="2152593"/>
              <a:ext cx="41263" cy="73400"/>
            </a:xfrm>
            <a:custGeom>
              <a:avLst/>
              <a:gdLst>
                <a:gd name="T0" fmla="*/ 0 w 10"/>
                <a:gd name="T1" fmla="*/ 0 h 19"/>
                <a:gd name="T2" fmla="*/ 2 w 10"/>
                <a:gd name="T3" fmla="*/ 9 h 19"/>
                <a:gd name="T4" fmla="*/ 2 w 10"/>
                <a:gd name="T5" fmla="*/ 10 h 19"/>
                <a:gd name="T6" fmla="*/ 4 w 10"/>
                <a:gd name="T7" fmla="*/ 19 h 19"/>
                <a:gd name="T8" fmla="*/ 10 w 10"/>
                <a:gd name="T9" fmla="*/ 6 h 19"/>
                <a:gd name="T10" fmla="*/ 0 w 10"/>
                <a:gd name="T11" fmla="*/ 0 h 19"/>
                <a:gd name="T12" fmla="*/ 0 w 1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 h="19">
                  <a:moveTo>
                    <a:pt x="0" y="0"/>
                  </a:moveTo>
                  <a:cubicBezTo>
                    <a:pt x="2" y="9"/>
                    <a:pt x="2" y="9"/>
                    <a:pt x="2" y="9"/>
                  </a:cubicBezTo>
                  <a:cubicBezTo>
                    <a:pt x="2" y="10"/>
                    <a:pt x="2" y="10"/>
                    <a:pt x="2" y="10"/>
                  </a:cubicBezTo>
                  <a:cubicBezTo>
                    <a:pt x="2" y="12"/>
                    <a:pt x="3" y="16"/>
                    <a:pt x="4" y="19"/>
                  </a:cubicBezTo>
                  <a:cubicBezTo>
                    <a:pt x="4" y="16"/>
                    <a:pt x="6" y="11"/>
                    <a:pt x="10" y="6"/>
                  </a:cubicBezTo>
                  <a:cubicBezTo>
                    <a:pt x="4" y="4"/>
                    <a:pt x="0" y="0"/>
                    <a:pt x="0" y="0"/>
                  </a:cubicBezTo>
                  <a:cubicBezTo>
                    <a:pt x="0" y="0"/>
                    <a:pt x="0" y="0"/>
                    <a:pt x="0" y="0"/>
                  </a:cubicBez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3" name="Freeform 179"/>
            <p:cNvSpPr>
              <a:spLocks/>
            </p:cNvSpPr>
            <p:nvPr/>
          </p:nvSpPr>
          <p:spPr bwMode="auto">
            <a:xfrm>
              <a:off x="1644968" y="2235463"/>
              <a:ext cx="29126" cy="73400"/>
            </a:xfrm>
            <a:custGeom>
              <a:avLst/>
              <a:gdLst>
                <a:gd name="T0" fmla="*/ 7 w 7"/>
                <a:gd name="T1" fmla="*/ 1 h 19"/>
                <a:gd name="T2" fmla="*/ 1 w 7"/>
                <a:gd name="T3" fmla="*/ 3 h 19"/>
                <a:gd name="T4" fmla="*/ 3 w 7"/>
                <a:gd name="T5" fmla="*/ 13 h 19"/>
                <a:gd name="T6" fmla="*/ 6 w 7"/>
                <a:gd name="T7" fmla="*/ 19 h 19"/>
                <a:gd name="T8" fmla="*/ 7 w 7"/>
                <a:gd name="T9" fmla="*/ 1 h 19"/>
              </a:gdLst>
              <a:ahLst/>
              <a:cxnLst>
                <a:cxn ang="0">
                  <a:pos x="T0" y="T1"/>
                </a:cxn>
                <a:cxn ang="0">
                  <a:pos x="T2" y="T3"/>
                </a:cxn>
                <a:cxn ang="0">
                  <a:pos x="T4" y="T5"/>
                </a:cxn>
                <a:cxn ang="0">
                  <a:pos x="T6" y="T7"/>
                </a:cxn>
                <a:cxn ang="0">
                  <a:pos x="T8" y="T9"/>
                </a:cxn>
              </a:cxnLst>
              <a:rect l="0" t="0" r="r" b="b"/>
              <a:pathLst>
                <a:path w="7" h="19">
                  <a:moveTo>
                    <a:pt x="7" y="1"/>
                  </a:moveTo>
                  <a:cubicBezTo>
                    <a:pt x="4" y="0"/>
                    <a:pt x="2" y="1"/>
                    <a:pt x="1" y="3"/>
                  </a:cubicBezTo>
                  <a:cubicBezTo>
                    <a:pt x="0" y="5"/>
                    <a:pt x="1" y="9"/>
                    <a:pt x="3" y="13"/>
                  </a:cubicBezTo>
                  <a:cubicBezTo>
                    <a:pt x="4" y="15"/>
                    <a:pt x="5" y="17"/>
                    <a:pt x="6" y="19"/>
                  </a:cubicBezTo>
                  <a:cubicBezTo>
                    <a:pt x="5" y="15"/>
                    <a:pt x="3" y="4"/>
                    <a:pt x="7" y="1"/>
                  </a:cubicBez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4" name="Freeform 180"/>
            <p:cNvSpPr>
              <a:spLocks/>
            </p:cNvSpPr>
            <p:nvPr/>
          </p:nvSpPr>
          <p:spPr bwMode="auto">
            <a:xfrm>
              <a:off x="1360989" y="2012897"/>
              <a:ext cx="487864" cy="383570"/>
            </a:xfrm>
            <a:custGeom>
              <a:avLst/>
              <a:gdLst>
                <a:gd name="T0" fmla="*/ 77 w 120"/>
                <a:gd name="T1" fmla="*/ 78 h 97"/>
                <a:gd name="T2" fmla="*/ 70 w 120"/>
                <a:gd name="T3" fmla="*/ 97 h 97"/>
                <a:gd name="T4" fmla="*/ 70 w 120"/>
                <a:gd name="T5" fmla="*/ 97 h 97"/>
                <a:gd name="T6" fmla="*/ 69 w 120"/>
                <a:gd name="T7" fmla="*/ 97 h 97"/>
                <a:gd name="T8" fmla="*/ 37 w 120"/>
                <a:gd name="T9" fmla="*/ 80 h 97"/>
                <a:gd name="T10" fmla="*/ 32 w 120"/>
                <a:gd name="T11" fmla="*/ 81 h 97"/>
                <a:gd name="T12" fmla="*/ 2 w 120"/>
                <a:gd name="T13" fmla="*/ 57 h 97"/>
                <a:gd name="T14" fmla="*/ 26 w 120"/>
                <a:gd name="T15" fmla="*/ 26 h 97"/>
                <a:gd name="T16" fmla="*/ 31 w 120"/>
                <a:gd name="T17" fmla="*/ 26 h 97"/>
                <a:gd name="T18" fmla="*/ 43 w 120"/>
                <a:gd name="T19" fmla="*/ 13 h 97"/>
                <a:gd name="T20" fmla="*/ 62 w 120"/>
                <a:gd name="T21" fmla="*/ 3 h 97"/>
                <a:gd name="T22" fmla="*/ 96 w 120"/>
                <a:gd name="T23" fmla="*/ 8 h 97"/>
                <a:gd name="T24" fmla="*/ 118 w 120"/>
                <a:gd name="T25" fmla="*/ 23 h 97"/>
                <a:gd name="T26" fmla="*/ 114 w 120"/>
                <a:gd name="T27" fmla="*/ 41 h 97"/>
                <a:gd name="T28" fmla="*/ 114 w 120"/>
                <a:gd name="T29" fmla="*/ 41 h 97"/>
                <a:gd name="T30" fmla="*/ 96 w 120"/>
                <a:gd name="T31" fmla="*/ 41 h 97"/>
                <a:gd name="T32" fmla="*/ 86 w 120"/>
                <a:gd name="T33" fmla="*/ 35 h 97"/>
                <a:gd name="T34" fmla="*/ 86 w 120"/>
                <a:gd name="T35" fmla="*/ 35 h 97"/>
                <a:gd name="T36" fmla="*/ 91 w 120"/>
                <a:gd name="T37" fmla="*/ 61 h 97"/>
                <a:gd name="T38" fmla="*/ 86 w 120"/>
                <a:gd name="T39" fmla="*/ 62 h 97"/>
                <a:gd name="T40" fmla="*/ 77 w 120"/>
                <a:gd name="T41" fmla="*/ 57 h 97"/>
                <a:gd name="T42" fmla="*/ 71 w 120"/>
                <a:gd name="T43" fmla="*/ 59 h 97"/>
                <a:gd name="T44" fmla="*/ 73 w 120"/>
                <a:gd name="T45" fmla="*/ 69 h 97"/>
                <a:gd name="T46" fmla="*/ 76 w 120"/>
                <a:gd name="T47" fmla="*/ 75 h 97"/>
                <a:gd name="T48" fmla="*/ 77 w 120"/>
                <a:gd name="T49"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 h="97">
                  <a:moveTo>
                    <a:pt x="77" y="78"/>
                  </a:moveTo>
                  <a:cubicBezTo>
                    <a:pt x="77" y="78"/>
                    <a:pt x="79" y="93"/>
                    <a:pt x="70" y="97"/>
                  </a:cubicBezTo>
                  <a:cubicBezTo>
                    <a:pt x="70" y="97"/>
                    <a:pt x="70" y="97"/>
                    <a:pt x="70" y="97"/>
                  </a:cubicBezTo>
                  <a:cubicBezTo>
                    <a:pt x="70" y="97"/>
                    <a:pt x="70" y="97"/>
                    <a:pt x="69" y="97"/>
                  </a:cubicBezTo>
                  <a:cubicBezTo>
                    <a:pt x="57" y="96"/>
                    <a:pt x="45" y="90"/>
                    <a:pt x="37" y="80"/>
                  </a:cubicBezTo>
                  <a:cubicBezTo>
                    <a:pt x="36" y="81"/>
                    <a:pt x="34" y="81"/>
                    <a:pt x="32" y="81"/>
                  </a:cubicBezTo>
                  <a:cubicBezTo>
                    <a:pt x="17" y="83"/>
                    <a:pt x="3" y="72"/>
                    <a:pt x="2" y="57"/>
                  </a:cubicBezTo>
                  <a:cubicBezTo>
                    <a:pt x="0" y="42"/>
                    <a:pt x="11" y="28"/>
                    <a:pt x="26" y="26"/>
                  </a:cubicBezTo>
                  <a:cubicBezTo>
                    <a:pt x="28" y="26"/>
                    <a:pt x="30" y="26"/>
                    <a:pt x="31" y="26"/>
                  </a:cubicBezTo>
                  <a:cubicBezTo>
                    <a:pt x="34" y="22"/>
                    <a:pt x="38" y="17"/>
                    <a:pt x="43" y="13"/>
                  </a:cubicBezTo>
                  <a:cubicBezTo>
                    <a:pt x="49" y="8"/>
                    <a:pt x="55" y="5"/>
                    <a:pt x="62" y="3"/>
                  </a:cubicBezTo>
                  <a:cubicBezTo>
                    <a:pt x="74" y="0"/>
                    <a:pt x="86" y="2"/>
                    <a:pt x="96" y="8"/>
                  </a:cubicBezTo>
                  <a:cubicBezTo>
                    <a:pt x="106" y="6"/>
                    <a:pt x="116" y="13"/>
                    <a:pt x="118" y="23"/>
                  </a:cubicBezTo>
                  <a:cubicBezTo>
                    <a:pt x="120" y="29"/>
                    <a:pt x="118" y="36"/>
                    <a:pt x="114" y="41"/>
                  </a:cubicBezTo>
                  <a:cubicBezTo>
                    <a:pt x="114" y="41"/>
                    <a:pt x="114" y="41"/>
                    <a:pt x="114" y="41"/>
                  </a:cubicBezTo>
                  <a:cubicBezTo>
                    <a:pt x="107" y="44"/>
                    <a:pt x="100" y="43"/>
                    <a:pt x="96" y="41"/>
                  </a:cubicBezTo>
                  <a:cubicBezTo>
                    <a:pt x="90" y="39"/>
                    <a:pt x="86" y="35"/>
                    <a:pt x="86" y="35"/>
                  </a:cubicBezTo>
                  <a:cubicBezTo>
                    <a:pt x="86" y="35"/>
                    <a:pt x="86" y="35"/>
                    <a:pt x="86" y="35"/>
                  </a:cubicBezTo>
                  <a:cubicBezTo>
                    <a:pt x="91" y="61"/>
                    <a:pt x="91" y="61"/>
                    <a:pt x="91" y="61"/>
                  </a:cubicBezTo>
                  <a:cubicBezTo>
                    <a:pt x="91" y="65"/>
                    <a:pt x="86" y="62"/>
                    <a:pt x="86" y="62"/>
                  </a:cubicBezTo>
                  <a:cubicBezTo>
                    <a:pt x="86" y="62"/>
                    <a:pt x="81" y="58"/>
                    <a:pt x="77" y="57"/>
                  </a:cubicBezTo>
                  <a:cubicBezTo>
                    <a:pt x="74" y="56"/>
                    <a:pt x="72" y="57"/>
                    <a:pt x="71" y="59"/>
                  </a:cubicBezTo>
                  <a:cubicBezTo>
                    <a:pt x="70" y="61"/>
                    <a:pt x="71" y="65"/>
                    <a:pt x="73" y="69"/>
                  </a:cubicBezTo>
                  <a:cubicBezTo>
                    <a:pt x="74" y="71"/>
                    <a:pt x="75" y="73"/>
                    <a:pt x="76" y="75"/>
                  </a:cubicBezTo>
                  <a:cubicBezTo>
                    <a:pt x="77" y="77"/>
                    <a:pt x="77" y="78"/>
                    <a:pt x="77" y="78"/>
                  </a:cubicBezTo>
                  <a:close/>
                </a:path>
              </a:pathLst>
            </a:cu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5" name="Freeform 181"/>
            <p:cNvSpPr>
              <a:spLocks/>
            </p:cNvSpPr>
            <p:nvPr/>
          </p:nvSpPr>
          <p:spPr bwMode="auto">
            <a:xfrm>
              <a:off x="1776036" y="2214154"/>
              <a:ext cx="24272" cy="21310"/>
            </a:xfrm>
            <a:custGeom>
              <a:avLst/>
              <a:gdLst>
                <a:gd name="T0" fmla="*/ 3 w 6"/>
                <a:gd name="T1" fmla="*/ 4 h 5"/>
                <a:gd name="T2" fmla="*/ 5 w 6"/>
                <a:gd name="T3" fmla="*/ 5 h 5"/>
                <a:gd name="T4" fmla="*/ 6 w 6"/>
                <a:gd name="T5" fmla="*/ 3 h 5"/>
                <a:gd name="T6" fmla="*/ 3 w 6"/>
                <a:gd name="T7" fmla="*/ 0 h 5"/>
                <a:gd name="T8" fmla="*/ 0 w 6"/>
                <a:gd name="T9" fmla="*/ 3 h 5"/>
                <a:gd name="T10" fmla="*/ 0 w 6"/>
                <a:gd name="T11" fmla="*/ 5 h 5"/>
                <a:gd name="T12" fmla="*/ 3 w 6"/>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4"/>
                  </a:moveTo>
                  <a:cubicBezTo>
                    <a:pt x="4" y="4"/>
                    <a:pt x="4" y="4"/>
                    <a:pt x="5" y="5"/>
                  </a:cubicBezTo>
                  <a:cubicBezTo>
                    <a:pt x="5" y="4"/>
                    <a:pt x="6" y="4"/>
                    <a:pt x="6" y="3"/>
                  </a:cubicBezTo>
                  <a:cubicBezTo>
                    <a:pt x="6" y="1"/>
                    <a:pt x="4" y="0"/>
                    <a:pt x="3" y="0"/>
                  </a:cubicBezTo>
                  <a:cubicBezTo>
                    <a:pt x="1" y="0"/>
                    <a:pt x="0" y="1"/>
                    <a:pt x="0" y="3"/>
                  </a:cubicBezTo>
                  <a:cubicBezTo>
                    <a:pt x="0" y="4"/>
                    <a:pt x="0" y="5"/>
                    <a:pt x="0" y="5"/>
                  </a:cubicBezTo>
                  <a:cubicBezTo>
                    <a:pt x="1" y="4"/>
                    <a:pt x="2" y="4"/>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6" name="Freeform 182"/>
            <p:cNvSpPr>
              <a:spLocks/>
            </p:cNvSpPr>
            <p:nvPr/>
          </p:nvSpPr>
          <p:spPr bwMode="auto">
            <a:xfrm>
              <a:off x="1618270" y="2503015"/>
              <a:ext cx="152913" cy="681903"/>
            </a:xfrm>
            <a:custGeom>
              <a:avLst/>
              <a:gdLst>
                <a:gd name="T0" fmla="*/ 20 w 63"/>
                <a:gd name="T1" fmla="*/ 50 h 288"/>
                <a:gd name="T2" fmla="*/ 0 w 63"/>
                <a:gd name="T3" fmla="*/ 288 h 288"/>
                <a:gd name="T4" fmla="*/ 40 w 63"/>
                <a:gd name="T5" fmla="*/ 122 h 288"/>
                <a:gd name="T6" fmla="*/ 63 w 63"/>
                <a:gd name="T7" fmla="*/ 53 h 288"/>
                <a:gd name="T8" fmla="*/ 47 w 63"/>
                <a:gd name="T9" fmla="*/ 0 h 288"/>
                <a:gd name="T10" fmla="*/ 43 w 63"/>
                <a:gd name="T11" fmla="*/ 15 h 288"/>
                <a:gd name="T12" fmla="*/ 20 w 63"/>
                <a:gd name="T13" fmla="*/ 50 h 288"/>
              </a:gdLst>
              <a:ahLst/>
              <a:cxnLst>
                <a:cxn ang="0">
                  <a:pos x="T0" y="T1"/>
                </a:cxn>
                <a:cxn ang="0">
                  <a:pos x="T2" y="T3"/>
                </a:cxn>
                <a:cxn ang="0">
                  <a:pos x="T4" y="T5"/>
                </a:cxn>
                <a:cxn ang="0">
                  <a:pos x="T6" y="T7"/>
                </a:cxn>
                <a:cxn ang="0">
                  <a:pos x="T8" y="T9"/>
                </a:cxn>
                <a:cxn ang="0">
                  <a:pos x="T10" y="T11"/>
                </a:cxn>
                <a:cxn ang="0">
                  <a:pos x="T12" y="T13"/>
                </a:cxn>
              </a:cxnLst>
              <a:rect l="0" t="0" r="r" b="b"/>
              <a:pathLst>
                <a:path w="63" h="288">
                  <a:moveTo>
                    <a:pt x="20" y="50"/>
                  </a:moveTo>
                  <a:lnTo>
                    <a:pt x="0" y="288"/>
                  </a:lnTo>
                  <a:lnTo>
                    <a:pt x="40" y="122"/>
                  </a:lnTo>
                  <a:lnTo>
                    <a:pt x="63" y="53"/>
                  </a:lnTo>
                  <a:lnTo>
                    <a:pt x="47" y="0"/>
                  </a:lnTo>
                  <a:lnTo>
                    <a:pt x="43" y="15"/>
                  </a:lnTo>
                  <a:lnTo>
                    <a:pt x="2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7" name="Freeform 183"/>
            <p:cNvSpPr>
              <a:spLocks/>
            </p:cNvSpPr>
            <p:nvPr/>
          </p:nvSpPr>
          <p:spPr bwMode="auto">
            <a:xfrm>
              <a:off x="1552735" y="2491176"/>
              <a:ext cx="114078" cy="693742"/>
            </a:xfrm>
            <a:custGeom>
              <a:avLst/>
              <a:gdLst>
                <a:gd name="T0" fmla="*/ 47 w 47"/>
                <a:gd name="T1" fmla="*/ 55 h 293"/>
                <a:gd name="T2" fmla="*/ 27 w 47"/>
                <a:gd name="T3" fmla="*/ 293 h 293"/>
                <a:gd name="T4" fmla="*/ 13 w 47"/>
                <a:gd name="T5" fmla="*/ 132 h 293"/>
                <a:gd name="T6" fmla="*/ 0 w 47"/>
                <a:gd name="T7" fmla="*/ 52 h 293"/>
                <a:gd name="T8" fmla="*/ 37 w 47"/>
                <a:gd name="T9" fmla="*/ 0 h 293"/>
                <a:gd name="T10" fmla="*/ 35 w 47"/>
                <a:gd name="T11" fmla="*/ 13 h 293"/>
                <a:gd name="T12" fmla="*/ 47 w 47"/>
                <a:gd name="T13" fmla="*/ 55 h 293"/>
              </a:gdLst>
              <a:ahLst/>
              <a:cxnLst>
                <a:cxn ang="0">
                  <a:pos x="T0" y="T1"/>
                </a:cxn>
                <a:cxn ang="0">
                  <a:pos x="T2" y="T3"/>
                </a:cxn>
                <a:cxn ang="0">
                  <a:pos x="T4" y="T5"/>
                </a:cxn>
                <a:cxn ang="0">
                  <a:pos x="T6" y="T7"/>
                </a:cxn>
                <a:cxn ang="0">
                  <a:pos x="T8" y="T9"/>
                </a:cxn>
                <a:cxn ang="0">
                  <a:pos x="T10" y="T11"/>
                </a:cxn>
                <a:cxn ang="0">
                  <a:pos x="T12" y="T13"/>
                </a:cxn>
              </a:cxnLst>
              <a:rect l="0" t="0" r="r" b="b"/>
              <a:pathLst>
                <a:path w="47" h="293">
                  <a:moveTo>
                    <a:pt x="47" y="55"/>
                  </a:moveTo>
                  <a:lnTo>
                    <a:pt x="27" y="293"/>
                  </a:lnTo>
                  <a:lnTo>
                    <a:pt x="13" y="132"/>
                  </a:lnTo>
                  <a:lnTo>
                    <a:pt x="0" y="52"/>
                  </a:lnTo>
                  <a:lnTo>
                    <a:pt x="37" y="0"/>
                  </a:lnTo>
                  <a:lnTo>
                    <a:pt x="35" y="13"/>
                  </a:lnTo>
                  <a:lnTo>
                    <a:pt x="47"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8" name="Freeform 184"/>
            <p:cNvSpPr>
              <a:spLocks/>
            </p:cNvSpPr>
            <p:nvPr/>
          </p:nvSpPr>
          <p:spPr bwMode="auto">
            <a:xfrm>
              <a:off x="1540600" y="2431984"/>
              <a:ext cx="101942" cy="196521"/>
            </a:xfrm>
            <a:custGeom>
              <a:avLst/>
              <a:gdLst>
                <a:gd name="T0" fmla="*/ 30 w 42"/>
                <a:gd name="T1" fmla="*/ 0 h 83"/>
                <a:gd name="T2" fmla="*/ 22 w 42"/>
                <a:gd name="T3" fmla="*/ 17 h 83"/>
                <a:gd name="T4" fmla="*/ 0 w 42"/>
                <a:gd name="T5" fmla="*/ 83 h 83"/>
                <a:gd name="T6" fmla="*/ 42 w 42"/>
                <a:gd name="T7" fmla="*/ 25 h 83"/>
                <a:gd name="T8" fmla="*/ 30 w 42"/>
                <a:gd name="T9" fmla="*/ 0 h 83"/>
              </a:gdLst>
              <a:ahLst/>
              <a:cxnLst>
                <a:cxn ang="0">
                  <a:pos x="T0" y="T1"/>
                </a:cxn>
                <a:cxn ang="0">
                  <a:pos x="T2" y="T3"/>
                </a:cxn>
                <a:cxn ang="0">
                  <a:pos x="T4" y="T5"/>
                </a:cxn>
                <a:cxn ang="0">
                  <a:pos x="T6" y="T7"/>
                </a:cxn>
                <a:cxn ang="0">
                  <a:pos x="T8" y="T9"/>
                </a:cxn>
              </a:cxnLst>
              <a:rect l="0" t="0" r="r" b="b"/>
              <a:pathLst>
                <a:path w="42" h="83">
                  <a:moveTo>
                    <a:pt x="30" y="0"/>
                  </a:moveTo>
                  <a:lnTo>
                    <a:pt x="22" y="17"/>
                  </a:lnTo>
                  <a:lnTo>
                    <a:pt x="0" y="83"/>
                  </a:lnTo>
                  <a:lnTo>
                    <a:pt x="42" y="25"/>
                  </a:lnTo>
                  <a:lnTo>
                    <a:pt x="30"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9" name="Freeform 185"/>
            <p:cNvSpPr>
              <a:spLocks/>
            </p:cNvSpPr>
            <p:nvPr/>
          </p:nvSpPr>
          <p:spPr bwMode="auto">
            <a:xfrm>
              <a:off x="1732347" y="2455661"/>
              <a:ext cx="50972" cy="184682"/>
            </a:xfrm>
            <a:custGeom>
              <a:avLst/>
              <a:gdLst>
                <a:gd name="T0" fmla="*/ 0 w 21"/>
                <a:gd name="T1" fmla="*/ 20 h 78"/>
                <a:gd name="T2" fmla="*/ 16 w 21"/>
                <a:gd name="T3" fmla="*/ 0 h 78"/>
                <a:gd name="T4" fmla="*/ 21 w 21"/>
                <a:gd name="T5" fmla="*/ 18 h 78"/>
                <a:gd name="T6" fmla="*/ 16 w 21"/>
                <a:gd name="T7" fmla="*/ 78 h 78"/>
                <a:gd name="T8" fmla="*/ 0 w 21"/>
                <a:gd name="T9" fmla="*/ 20 h 78"/>
              </a:gdLst>
              <a:ahLst/>
              <a:cxnLst>
                <a:cxn ang="0">
                  <a:pos x="T0" y="T1"/>
                </a:cxn>
                <a:cxn ang="0">
                  <a:pos x="T2" y="T3"/>
                </a:cxn>
                <a:cxn ang="0">
                  <a:pos x="T4" y="T5"/>
                </a:cxn>
                <a:cxn ang="0">
                  <a:pos x="T6" y="T7"/>
                </a:cxn>
                <a:cxn ang="0">
                  <a:pos x="T8" y="T9"/>
                </a:cxn>
              </a:cxnLst>
              <a:rect l="0" t="0" r="r" b="b"/>
              <a:pathLst>
                <a:path w="21" h="78">
                  <a:moveTo>
                    <a:pt x="0" y="20"/>
                  </a:moveTo>
                  <a:lnTo>
                    <a:pt x="16" y="0"/>
                  </a:lnTo>
                  <a:lnTo>
                    <a:pt x="21" y="18"/>
                  </a:lnTo>
                  <a:lnTo>
                    <a:pt x="16" y="78"/>
                  </a:ln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0" name="Freeform 186"/>
            <p:cNvSpPr>
              <a:spLocks/>
            </p:cNvSpPr>
            <p:nvPr/>
          </p:nvSpPr>
          <p:spPr bwMode="auto">
            <a:xfrm>
              <a:off x="1805162" y="2332540"/>
              <a:ext cx="50972" cy="9471"/>
            </a:xfrm>
            <a:custGeom>
              <a:avLst/>
              <a:gdLst>
                <a:gd name="T0" fmla="*/ 0 w 13"/>
                <a:gd name="T1" fmla="*/ 0 h 2"/>
                <a:gd name="T2" fmla="*/ 6 w 13"/>
                <a:gd name="T3" fmla="*/ 1 h 2"/>
                <a:gd name="T4" fmla="*/ 10 w 13"/>
                <a:gd name="T5" fmla="*/ 0 h 2"/>
                <a:gd name="T6" fmla="*/ 12 w 13"/>
                <a:gd name="T7" fmla="*/ 0 h 2"/>
                <a:gd name="T8" fmla="*/ 13 w 13"/>
                <a:gd name="T9" fmla="*/ 1 h 2"/>
                <a:gd name="T10" fmla="*/ 12 w 13"/>
                <a:gd name="T11" fmla="*/ 2 h 2"/>
                <a:gd name="T12" fmla="*/ 12 w 13"/>
                <a:gd name="T13" fmla="*/ 2 h 2"/>
                <a:gd name="T14" fmla="*/ 10 w 13"/>
                <a:gd name="T15" fmla="*/ 2 h 2"/>
                <a:gd name="T16" fmla="*/ 6 w 13"/>
                <a:gd name="T17" fmla="*/ 1 h 2"/>
                <a:gd name="T18" fmla="*/ 0 w 1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
                  <a:moveTo>
                    <a:pt x="0" y="0"/>
                  </a:moveTo>
                  <a:cubicBezTo>
                    <a:pt x="0" y="0"/>
                    <a:pt x="3" y="1"/>
                    <a:pt x="6" y="1"/>
                  </a:cubicBezTo>
                  <a:cubicBezTo>
                    <a:pt x="8" y="1"/>
                    <a:pt x="9" y="1"/>
                    <a:pt x="10" y="0"/>
                  </a:cubicBezTo>
                  <a:cubicBezTo>
                    <a:pt x="11" y="0"/>
                    <a:pt x="12" y="0"/>
                    <a:pt x="12" y="0"/>
                  </a:cubicBezTo>
                  <a:cubicBezTo>
                    <a:pt x="13" y="0"/>
                    <a:pt x="13" y="0"/>
                    <a:pt x="13" y="1"/>
                  </a:cubicBezTo>
                  <a:cubicBezTo>
                    <a:pt x="13" y="1"/>
                    <a:pt x="13" y="2"/>
                    <a:pt x="12" y="2"/>
                  </a:cubicBezTo>
                  <a:cubicBezTo>
                    <a:pt x="12" y="2"/>
                    <a:pt x="12" y="2"/>
                    <a:pt x="12" y="2"/>
                  </a:cubicBezTo>
                  <a:cubicBezTo>
                    <a:pt x="12" y="2"/>
                    <a:pt x="12" y="2"/>
                    <a:pt x="10" y="2"/>
                  </a:cubicBezTo>
                  <a:cubicBezTo>
                    <a:pt x="9" y="2"/>
                    <a:pt x="8" y="2"/>
                    <a:pt x="6" y="1"/>
                  </a:cubicBezTo>
                  <a:cubicBezTo>
                    <a:pt x="3" y="1"/>
                    <a:pt x="0" y="0"/>
                    <a:pt x="0" y="0"/>
                  </a:cubicBez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1" name="Freeform 187"/>
            <p:cNvSpPr>
              <a:spLocks/>
            </p:cNvSpPr>
            <p:nvPr/>
          </p:nvSpPr>
          <p:spPr bwMode="auto">
            <a:xfrm>
              <a:off x="1805162" y="2332540"/>
              <a:ext cx="50972" cy="11839"/>
            </a:xfrm>
            <a:custGeom>
              <a:avLst/>
              <a:gdLst>
                <a:gd name="T0" fmla="*/ 0 w 13"/>
                <a:gd name="T1" fmla="*/ 0 h 3"/>
                <a:gd name="T2" fmla="*/ 6 w 13"/>
                <a:gd name="T3" fmla="*/ 1 h 3"/>
                <a:gd name="T4" fmla="*/ 12 w 13"/>
                <a:gd name="T5" fmla="*/ 1 h 3"/>
                <a:gd name="T6" fmla="*/ 13 w 13"/>
                <a:gd name="T7" fmla="*/ 2 h 3"/>
                <a:gd name="T8" fmla="*/ 12 w 13"/>
                <a:gd name="T9" fmla="*/ 3 h 3"/>
                <a:gd name="T10" fmla="*/ 12 w 13"/>
                <a:gd name="T11" fmla="*/ 3 h 3"/>
                <a:gd name="T12" fmla="*/ 6 w 13"/>
                <a:gd name="T13" fmla="*/ 2 h 3"/>
                <a:gd name="T14" fmla="*/ 0 w 1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
                  <a:moveTo>
                    <a:pt x="0" y="0"/>
                  </a:moveTo>
                  <a:cubicBezTo>
                    <a:pt x="0" y="0"/>
                    <a:pt x="3" y="1"/>
                    <a:pt x="6" y="1"/>
                  </a:cubicBezTo>
                  <a:cubicBezTo>
                    <a:pt x="9" y="2"/>
                    <a:pt x="12" y="1"/>
                    <a:pt x="12" y="1"/>
                  </a:cubicBezTo>
                  <a:cubicBezTo>
                    <a:pt x="12" y="1"/>
                    <a:pt x="13" y="2"/>
                    <a:pt x="13" y="2"/>
                  </a:cubicBezTo>
                  <a:cubicBezTo>
                    <a:pt x="13" y="3"/>
                    <a:pt x="13" y="3"/>
                    <a:pt x="12" y="3"/>
                  </a:cubicBezTo>
                  <a:cubicBezTo>
                    <a:pt x="12" y="3"/>
                    <a:pt x="12" y="3"/>
                    <a:pt x="12" y="3"/>
                  </a:cubicBezTo>
                  <a:cubicBezTo>
                    <a:pt x="12" y="3"/>
                    <a:pt x="9" y="3"/>
                    <a:pt x="6" y="2"/>
                  </a:cubicBezTo>
                  <a:cubicBezTo>
                    <a:pt x="3" y="1"/>
                    <a:pt x="0" y="0"/>
                    <a:pt x="0" y="0"/>
                  </a:cubicBez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2" name="Freeform 188"/>
            <p:cNvSpPr>
              <a:spLocks/>
            </p:cNvSpPr>
            <p:nvPr/>
          </p:nvSpPr>
          <p:spPr bwMode="auto">
            <a:xfrm>
              <a:off x="1715357" y="2834496"/>
              <a:ext cx="19417" cy="23677"/>
            </a:xfrm>
            <a:custGeom>
              <a:avLst/>
              <a:gdLst>
                <a:gd name="T0" fmla="*/ 5 w 5"/>
                <a:gd name="T1" fmla="*/ 3 h 6"/>
                <a:gd name="T2" fmla="*/ 2 w 5"/>
                <a:gd name="T3" fmla="*/ 6 h 6"/>
                <a:gd name="T4" fmla="*/ 0 w 5"/>
                <a:gd name="T5" fmla="*/ 3 h 6"/>
                <a:gd name="T6" fmla="*/ 3 w 5"/>
                <a:gd name="T7" fmla="*/ 0 h 6"/>
                <a:gd name="T8" fmla="*/ 5 w 5"/>
                <a:gd name="T9" fmla="*/ 3 h 6"/>
              </a:gdLst>
              <a:ahLst/>
              <a:cxnLst>
                <a:cxn ang="0">
                  <a:pos x="T0" y="T1"/>
                </a:cxn>
                <a:cxn ang="0">
                  <a:pos x="T2" y="T3"/>
                </a:cxn>
                <a:cxn ang="0">
                  <a:pos x="T4" y="T5"/>
                </a:cxn>
                <a:cxn ang="0">
                  <a:pos x="T6" y="T7"/>
                </a:cxn>
                <a:cxn ang="0">
                  <a:pos x="T8" y="T9"/>
                </a:cxn>
              </a:cxnLst>
              <a:rect l="0" t="0" r="r" b="b"/>
              <a:pathLst>
                <a:path w="5" h="6">
                  <a:moveTo>
                    <a:pt x="5" y="3"/>
                  </a:moveTo>
                  <a:cubicBezTo>
                    <a:pt x="5" y="5"/>
                    <a:pt x="4" y="6"/>
                    <a:pt x="2" y="6"/>
                  </a:cubicBezTo>
                  <a:cubicBezTo>
                    <a:pt x="1" y="6"/>
                    <a:pt x="0" y="4"/>
                    <a:pt x="0" y="3"/>
                  </a:cubicBezTo>
                  <a:cubicBezTo>
                    <a:pt x="0" y="1"/>
                    <a:pt x="1" y="0"/>
                    <a:pt x="3" y="0"/>
                  </a:cubicBezTo>
                  <a:cubicBezTo>
                    <a:pt x="4" y="0"/>
                    <a:pt x="5" y="2"/>
                    <a:pt x="5"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3" name="Freeform 189"/>
            <p:cNvSpPr>
              <a:spLocks/>
            </p:cNvSpPr>
            <p:nvPr/>
          </p:nvSpPr>
          <p:spPr bwMode="auto">
            <a:xfrm>
              <a:off x="1657105" y="3007338"/>
              <a:ext cx="26700" cy="18942"/>
            </a:xfrm>
            <a:custGeom>
              <a:avLst/>
              <a:gdLst>
                <a:gd name="T0" fmla="*/ 6 w 6"/>
                <a:gd name="T1" fmla="*/ 3 h 5"/>
                <a:gd name="T2" fmla="*/ 3 w 6"/>
                <a:gd name="T3" fmla="*/ 5 h 5"/>
                <a:gd name="T4" fmla="*/ 1 w 6"/>
                <a:gd name="T5" fmla="*/ 2 h 5"/>
                <a:gd name="T6" fmla="*/ 4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5" y="5"/>
                    <a:pt x="3" y="5"/>
                  </a:cubicBezTo>
                  <a:cubicBezTo>
                    <a:pt x="2" y="5"/>
                    <a:pt x="0" y="4"/>
                    <a:pt x="1" y="2"/>
                  </a:cubicBezTo>
                  <a:cubicBezTo>
                    <a:pt x="1" y="1"/>
                    <a:pt x="2" y="0"/>
                    <a:pt x="4" y="0"/>
                  </a:cubicBezTo>
                  <a:cubicBezTo>
                    <a:pt x="5" y="0"/>
                    <a:pt x="6" y="1"/>
                    <a:pt x="6"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4" name="Freeform 190"/>
            <p:cNvSpPr>
              <a:spLocks/>
            </p:cNvSpPr>
            <p:nvPr/>
          </p:nvSpPr>
          <p:spPr bwMode="auto">
            <a:xfrm>
              <a:off x="1606133" y="3184918"/>
              <a:ext cx="24272" cy="18942"/>
            </a:xfrm>
            <a:custGeom>
              <a:avLst/>
              <a:gdLst>
                <a:gd name="T0" fmla="*/ 6 w 6"/>
                <a:gd name="T1" fmla="*/ 3 h 5"/>
                <a:gd name="T2" fmla="*/ 3 w 6"/>
                <a:gd name="T3" fmla="*/ 5 h 5"/>
                <a:gd name="T4" fmla="*/ 0 w 6"/>
                <a:gd name="T5" fmla="*/ 2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5" y="5"/>
                    <a:pt x="3" y="5"/>
                  </a:cubicBezTo>
                  <a:cubicBezTo>
                    <a:pt x="2" y="5"/>
                    <a:pt x="0" y="4"/>
                    <a:pt x="0" y="2"/>
                  </a:cubicBezTo>
                  <a:cubicBezTo>
                    <a:pt x="1" y="1"/>
                    <a:pt x="2" y="0"/>
                    <a:pt x="3" y="0"/>
                  </a:cubicBezTo>
                  <a:cubicBezTo>
                    <a:pt x="5" y="0"/>
                    <a:pt x="6" y="1"/>
                    <a:pt x="6"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5" name="Freeform 191"/>
            <p:cNvSpPr>
              <a:spLocks/>
            </p:cNvSpPr>
            <p:nvPr/>
          </p:nvSpPr>
          <p:spPr bwMode="auto">
            <a:xfrm>
              <a:off x="1300309" y="3308039"/>
              <a:ext cx="507281" cy="144432"/>
            </a:xfrm>
            <a:custGeom>
              <a:avLst/>
              <a:gdLst>
                <a:gd name="T0" fmla="*/ 209 w 209"/>
                <a:gd name="T1" fmla="*/ 41 h 61"/>
                <a:gd name="T2" fmla="*/ 126 w 209"/>
                <a:gd name="T3" fmla="*/ 28 h 61"/>
                <a:gd name="T4" fmla="*/ 126 w 209"/>
                <a:gd name="T5" fmla="*/ 0 h 61"/>
                <a:gd name="T6" fmla="*/ 119 w 209"/>
                <a:gd name="T7" fmla="*/ 28 h 61"/>
                <a:gd name="T8" fmla="*/ 0 w 209"/>
                <a:gd name="T9" fmla="*/ 13 h 61"/>
                <a:gd name="T10" fmla="*/ 0 w 209"/>
                <a:gd name="T11" fmla="*/ 25 h 61"/>
                <a:gd name="T12" fmla="*/ 209 w 209"/>
                <a:gd name="T13" fmla="*/ 61 h 61"/>
                <a:gd name="T14" fmla="*/ 209 w 209"/>
                <a:gd name="T15" fmla="*/ 4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61">
                  <a:moveTo>
                    <a:pt x="209" y="41"/>
                  </a:moveTo>
                  <a:lnTo>
                    <a:pt x="126" y="28"/>
                  </a:lnTo>
                  <a:lnTo>
                    <a:pt x="126" y="0"/>
                  </a:lnTo>
                  <a:lnTo>
                    <a:pt x="119" y="28"/>
                  </a:lnTo>
                  <a:lnTo>
                    <a:pt x="0" y="13"/>
                  </a:lnTo>
                  <a:lnTo>
                    <a:pt x="0" y="25"/>
                  </a:lnTo>
                  <a:lnTo>
                    <a:pt x="209" y="61"/>
                  </a:lnTo>
                  <a:lnTo>
                    <a:pt x="209" y="41"/>
                  </a:ln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6" name="Freeform 192"/>
            <p:cNvSpPr>
              <a:spLocks/>
            </p:cNvSpPr>
            <p:nvPr/>
          </p:nvSpPr>
          <p:spPr bwMode="auto">
            <a:xfrm>
              <a:off x="1873123" y="2424880"/>
              <a:ext cx="184466" cy="177580"/>
            </a:xfrm>
            <a:custGeom>
              <a:avLst/>
              <a:gdLst>
                <a:gd name="T0" fmla="*/ 4 w 45"/>
                <a:gd name="T1" fmla="*/ 28 h 45"/>
                <a:gd name="T2" fmla="*/ 17 w 45"/>
                <a:gd name="T3" fmla="*/ 3 h 45"/>
                <a:gd name="T4" fmla="*/ 42 w 45"/>
                <a:gd name="T5" fmla="*/ 17 h 45"/>
                <a:gd name="T6" fmla="*/ 28 w 45"/>
                <a:gd name="T7" fmla="*/ 41 h 45"/>
                <a:gd name="T8" fmla="*/ 4 w 45"/>
                <a:gd name="T9" fmla="*/ 28 h 45"/>
              </a:gdLst>
              <a:ahLst/>
              <a:cxnLst>
                <a:cxn ang="0">
                  <a:pos x="T0" y="T1"/>
                </a:cxn>
                <a:cxn ang="0">
                  <a:pos x="T2" y="T3"/>
                </a:cxn>
                <a:cxn ang="0">
                  <a:pos x="T4" y="T5"/>
                </a:cxn>
                <a:cxn ang="0">
                  <a:pos x="T6" y="T7"/>
                </a:cxn>
                <a:cxn ang="0">
                  <a:pos x="T8" y="T9"/>
                </a:cxn>
              </a:cxnLst>
              <a:rect l="0" t="0" r="r" b="b"/>
              <a:pathLst>
                <a:path w="45" h="45">
                  <a:moveTo>
                    <a:pt x="4" y="28"/>
                  </a:moveTo>
                  <a:cubicBezTo>
                    <a:pt x="0" y="18"/>
                    <a:pt x="6" y="6"/>
                    <a:pt x="17" y="3"/>
                  </a:cubicBezTo>
                  <a:cubicBezTo>
                    <a:pt x="27" y="0"/>
                    <a:pt x="38" y="6"/>
                    <a:pt x="42" y="17"/>
                  </a:cubicBezTo>
                  <a:cubicBezTo>
                    <a:pt x="45" y="27"/>
                    <a:pt x="39" y="38"/>
                    <a:pt x="28" y="41"/>
                  </a:cubicBezTo>
                  <a:cubicBezTo>
                    <a:pt x="18" y="45"/>
                    <a:pt x="7" y="39"/>
                    <a:pt x="4" y="28"/>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7" name="Freeform 193"/>
            <p:cNvSpPr>
              <a:spLocks/>
            </p:cNvSpPr>
            <p:nvPr/>
          </p:nvSpPr>
          <p:spPr bwMode="auto">
            <a:xfrm>
              <a:off x="1397396" y="2519589"/>
              <a:ext cx="247572" cy="239140"/>
            </a:xfrm>
            <a:custGeom>
              <a:avLst/>
              <a:gdLst>
                <a:gd name="T0" fmla="*/ 23 w 61"/>
                <a:gd name="T1" fmla="*/ 4 h 61"/>
                <a:gd name="T2" fmla="*/ 57 w 61"/>
                <a:gd name="T3" fmla="*/ 23 h 61"/>
                <a:gd name="T4" fmla="*/ 38 w 61"/>
                <a:gd name="T5" fmla="*/ 57 h 61"/>
                <a:gd name="T6" fmla="*/ 4 w 61"/>
                <a:gd name="T7" fmla="*/ 38 h 61"/>
                <a:gd name="T8" fmla="*/ 23 w 61"/>
                <a:gd name="T9" fmla="*/ 4 h 61"/>
              </a:gdLst>
              <a:ahLst/>
              <a:cxnLst>
                <a:cxn ang="0">
                  <a:pos x="T0" y="T1"/>
                </a:cxn>
                <a:cxn ang="0">
                  <a:pos x="T2" y="T3"/>
                </a:cxn>
                <a:cxn ang="0">
                  <a:pos x="T4" y="T5"/>
                </a:cxn>
                <a:cxn ang="0">
                  <a:pos x="T6" y="T7"/>
                </a:cxn>
                <a:cxn ang="0">
                  <a:pos x="T8" y="T9"/>
                </a:cxn>
              </a:cxnLst>
              <a:rect l="0" t="0" r="r" b="b"/>
              <a:pathLst>
                <a:path w="61" h="61">
                  <a:moveTo>
                    <a:pt x="23" y="4"/>
                  </a:moveTo>
                  <a:cubicBezTo>
                    <a:pt x="37" y="0"/>
                    <a:pt x="53" y="8"/>
                    <a:pt x="57" y="23"/>
                  </a:cubicBezTo>
                  <a:cubicBezTo>
                    <a:pt x="61" y="37"/>
                    <a:pt x="52" y="52"/>
                    <a:pt x="38" y="57"/>
                  </a:cubicBezTo>
                  <a:cubicBezTo>
                    <a:pt x="23" y="61"/>
                    <a:pt x="8" y="52"/>
                    <a:pt x="4" y="38"/>
                  </a:cubicBezTo>
                  <a:cubicBezTo>
                    <a:pt x="0" y="23"/>
                    <a:pt x="8" y="8"/>
                    <a:pt x="23" y="4"/>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8" name="Freeform 194"/>
            <p:cNvSpPr>
              <a:spLocks/>
            </p:cNvSpPr>
            <p:nvPr/>
          </p:nvSpPr>
          <p:spPr bwMode="auto">
            <a:xfrm>
              <a:off x="1492057" y="2436719"/>
              <a:ext cx="495145" cy="303068"/>
            </a:xfrm>
            <a:custGeom>
              <a:avLst/>
              <a:gdLst>
                <a:gd name="T0" fmla="*/ 25 w 204"/>
                <a:gd name="T1" fmla="*/ 128 h 128"/>
                <a:gd name="T2" fmla="*/ 204 w 204"/>
                <a:gd name="T3" fmla="*/ 63 h 128"/>
                <a:gd name="T4" fmla="*/ 186 w 204"/>
                <a:gd name="T5" fmla="*/ 0 h 128"/>
                <a:gd name="T6" fmla="*/ 0 w 204"/>
                <a:gd name="T7" fmla="*/ 41 h 128"/>
                <a:gd name="T8" fmla="*/ 25 w 204"/>
                <a:gd name="T9" fmla="*/ 128 h 128"/>
              </a:gdLst>
              <a:ahLst/>
              <a:cxnLst>
                <a:cxn ang="0">
                  <a:pos x="T0" y="T1"/>
                </a:cxn>
                <a:cxn ang="0">
                  <a:pos x="T2" y="T3"/>
                </a:cxn>
                <a:cxn ang="0">
                  <a:pos x="T4" y="T5"/>
                </a:cxn>
                <a:cxn ang="0">
                  <a:pos x="T6" y="T7"/>
                </a:cxn>
                <a:cxn ang="0">
                  <a:pos x="T8" y="T9"/>
                </a:cxn>
              </a:cxnLst>
              <a:rect l="0" t="0" r="r" b="b"/>
              <a:pathLst>
                <a:path w="204" h="128">
                  <a:moveTo>
                    <a:pt x="25" y="128"/>
                  </a:moveTo>
                  <a:lnTo>
                    <a:pt x="204" y="63"/>
                  </a:lnTo>
                  <a:lnTo>
                    <a:pt x="186" y="0"/>
                  </a:lnTo>
                  <a:lnTo>
                    <a:pt x="0" y="41"/>
                  </a:lnTo>
                  <a:lnTo>
                    <a:pt x="25" y="128"/>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9" name="Freeform 195"/>
            <p:cNvSpPr>
              <a:spLocks/>
            </p:cNvSpPr>
            <p:nvPr/>
          </p:nvSpPr>
          <p:spPr bwMode="auto">
            <a:xfrm>
              <a:off x="2365842" y="2001059"/>
              <a:ext cx="65535" cy="130225"/>
            </a:xfrm>
            <a:custGeom>
              <a:avLst/>
              <a:gdLst>
                <a:gd name="T0" fmla="*/ 2 w 16"/>
                <a:gd name="T1" fmla="*/ 33 h 33"/>
                <a:gd name="T2" fmla="*/ 0 w 16"/>
                <a:gd name="T3" fmla="*/ 3 h 33"/>
                <a:gd name="T4" fmla="*/ 9 w 16"/>
                <a:gd name="T5" fmla="*/ 8 h 33"/>
                <a:gd name="T6" fmla="*/ 16 w 16"/>
                <a:gd name="T7" fmla="*/ 23 h 33"/>
              </a:gdLst>
              <a:ahLst/>
              <a:cxnLst>
                <a:cxn ang="0">
                  <a:pos x="T0" y="T1"/>
                </a:cxn>
                <a:cxn ang="0">
                  <a:pos x="T2" y="T3"/>
                </a:cxn>
                <a:cxn ang="0">
                  <a:pos x="T4" y="T5"/>
                </a:cxn>
                <a:cxn ang="0">
                  <a:pos x="T6" y="T7"/>
                </a:cxn>
              </a:cxnLst>
              <a:rect l="0" t="0" r="r" b="b"/>
              <a:pathLst>
                <a:path w="16" h="33">
                  <a:moveTo>
                    <a:pt x="2" y="33"/>
                  </a:moveTo>
                  <a:cubicBezTo>
                    <a:pt x="1" y="23"/>
                    <a:pt x="2" y="11"/>
                    <a:pt x="0" y="3"/>
                  </a:cubicBezTo>
                  <a:cubicBezTo>
                    <a:pt x="3" y="0"/>
                    <a:pt x="7" y="2"/>
                    <a:pt x="9" y="8"/>
                  </a:cubicBezTo>
                  <a:cubicBezTo>
                    <a:pt x="11" y="14"/>
                    <a:pt x="11" y="25"/>
                    <a:pt x="16" y="23"/>
                  </a:cubicBezTo>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0" name="Freeform 196"/>
            <p:cNvSpPr>
              <a:spLocks/>
            </p:cNvSpPr>
            <p:nvPr/>
          </p:nvSpPr>
          <p:spPr bwMode="auto">
            <a:xfrm>
              <a:off x="2093997" y="1465955"/>
              <a:ext cx="1233691" cy="750373"/>
            </a:xfrm>
            <a:custGeom>
              <a:avLst/>
              <a:gdLst>
                <a:gd name="T0" fmla="*/ 346 w 351"/>
                <a:gd name="T1" fmla="*/ 143 h 220"/>
                <a:gd name="T2" fmla="*/ 340 w 351"/>
                <a:gd name="T3" fmla="*/ 133 h 220"/>
                <a:gd name="T4" fmla="*/ 341 w 351"/>
                <a:gd name="T5" fmla="*/ 128 h 220"/>
                <a:gd name="T6" fmla="*/ 301 w 351"/>
                <a:gd name="T7" fmla="*/ 57 h 220"/>
                <a:gd name="T8" fmla="*/ 284 w 351"/>
                <a:gd name="T9" fmla="*/ 52 h 220"/>
                <a:gd name="T10" fmla="*/ 242 w 351"/>
                <a:gd name="T11" fmla="*/ 59 h 220"/>
                <a:gd name="T12" fmla="*/ 219 w 351"/>
                <a:gd name="T13" fmla="*/ 26 h 220"/>
                <a:gd name="T14" fmla="*/ 203 w 351"/>
                <a:gd name="T15" fmla="*/ 15 h 220"/>
                <a:gd name="T16" fmla="*/ 176 w 351"/>
                <a:gd name="T17" fmla="*/ 6 h 220"/>
                <a:gd name="T18" fmla="*/ 80 w 351"/>
                <a:gd name="T19" fmla="*/ 74 h 220"/>
                <a:gd name="T20" fmla="*/ 80 w 351"/>
                <a:gd name="T21" fmla="*/ 76 h 220"/>
                <a:gd name="T22" fmla="*/ 79 w 351"/>
                <a:gd name="T23" fmla="*/ 76 h 220"/>
                <a:gd name="T24" fmla="*/ 2 w 351"/>
                <a:gd name="T25" fmla="*/ 133 h 220"/>
                <a:gd name="T26" fmla="*/ 10 w 351"/>
                <a:gd name="T27" fmla="*/ 175 h 220"/>
                <a:gd name="T28" fmla="*/ 27 w 351"/>
                <a:gd name="T29" fmla="*/ 180 h 220"/>
                <a:gd name="T30" fmla="*/ 288 w 351"/>
                <a:gd name="T31" fmla="*/ 219 h 220"/>
                <a:gd name="T32" fmla="*/ 319 w 351"/>
                <a:gd name="T33" fmla="*/ 214 h 220"/>
                <a:gd name="T34" fmla="*/ 350 w 351"/>
                <a:gd name="T35" fmla="*/ 173 h 220"/>
                <a:gd name="T36" fmla="*/ 346 w 351"/>
                <a:gd name="T37" fmla="*/ 14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220">
                  <a:moveTo>
                    <a:pt x="346" y="143"/>
                  </a:moveTo>
                  <a:cubicBezTo>
                    <a:pt x="344" y="140"/>
                    <a:pt x="342" y="136"/>
                    <a:pt x="340" y="133"/>
                  </a:cubicBezTo>
                  <a:cubicBezTo>
                    <a:pt x="340" y="131"/>
                    <a:pt x="340" y="130"/>
                    <a:pt x="341" y="128"/>
                  </a:cubicBezTo>
                  <a:cubicBezTo>
                    <a:pt x="345" y="98"/>
                    <a:pt x="328" y="69"/>
                    <a:pt x="301" y="57"/>
                  </a:cubicBezTo>
                  <a:cubicBezTo>
                    <a:pt x="296" y="54"/>
                    <a:pt x="290" y="53"/>
                    <a:pt x="284" y="52"/>
                  </a:cubicBezTo>
                  <a:cubicBezTo>
                    <a:pt x="269" y="49"/>
                    <a:pt x="254" y="52"/>
                    <a:pt x="242" y="59"/>
                  </a:cubicBezTo>
                  <a:cubicBezTo>
                    <a:pt x="237" y="46"/>
                    <a:pt x="229" y="35"/>
                    <a:pt x="219" y="26"/>
                  </a:cubicBezTo>
                  <a:cubicBezTo>
                    <a:pt x="214" y="22"/>
                    <a:pt x="209" y="18"/>
                    <a:pt x="203" y="15"/>
                  </a:cubicBezTo>
                  <a:cubicBezTo>
                    <a:pt x="195" y="11"/>
                    <a:pt x="185" y="8"/>
                    <a:pt x="176" y="6"/>
                  </a:cubicBezTo>
                  <a:cubicBezTo>
                    <a:pt x="131" y="0"/>
                    <a:pt x="88" y="30"/>
                    <a:pt x="80" y="74"/>
                  </a:cubicBezTo>
                  <a:cubicBezTo>
                    <a:pt x="80" y="75"/>
                    <a:pt x="80" y="75"/>
                    <a:pt x="80" y="76"/>
                  </a:cubicBezTo>
                  <a:cubicBezTo>
                    <a:pt x="80" y="76"/>
                    <a:pt x="79" y="76"/>
                    <a:pt x="79" y="76"/>
                  </a:cubicBezTo>
                  <a:cubicBezTo>
                    <a:pt x="42" y="70"/>
                    <a:pt x="8" y="96"/>
                    <a:pt x="2" y="133"/>
                  </a:cubicBezTo>
                  <a:cubicBezTo>
                    <a:pt x="0" y="148"/>
                    <a:pt x="3" y="162"/>
                    <a:pt x="10" y="175"/>
                  </a:cubicBezTo>
                  <a:cubicBezTo>
                    <a:pt x="15" y="177"/>
                    <a:pt x="21" y="179"/>
                    <a:pt x="27" y="180"/>
                  </a:cubicBezTo>
                  <a:cubicBezTo>
                    <a:pt x="288" y="219"/>
                    <a:pt x="288" y="219"/>
                    <a:pt x="288" y="219"/>
                  </a:cubicBezTo>
                  <a:cubicBezTo>
                    <a:pt x="299" y="220"/>
                    <a:pt x="310" y="219"/>
                    <a:pt x="319" y="214"/>
                  </a:cubicBezTo>
                  <a:cubicBezTo>
                    <a:pt x="335" y="207"/>
                    <a:pt x="347" y="192"/>
                    <a:pt x="350" y="173"/>
                  </a:cubicBezTo>
                  <a:cubicBezTo>
                    <a:pt x="351" y="163"/>
                    <a:pt x="350" y="152"/>
                    <a:pt x="346" y="143"/>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1" name="Freeform 197"/>
            <p:cNvSpPr>
              <a:spLocks/>
            </p:cNvSpPr>
            <p:nvPr/>
          </p:nvSpPr>
          <p:spPr bwMode="auto">
            <a:xfrm>
              <a:off x="2107829" y="1937950"/>
              <a:ext cx="1332521" cy="366367"/>
            </a:xfrm>
            <a:custGeom>
              <a:avLst/>
              <a:gdLst>
                <a:gd name="T0" fmla="*/ 336 w 375"/>
                <a:gd name="T1" fmla="*/ 0 h 106"/>
                <a:gd name="T2" fmla="*/ 340 w 375"/>
                <a:gd name="T3" fmla="*/ 30 h 106"/>
                <a:gd name="T4" fmla="*/ 309 w 375"/>
                <a:gd name="T5" fmla="*/ 71 h 106"/>
                <a:gd name="T6" fmla="*/ 278 w 375"/>
                <a:gd name="T7" fmla="*/ 76 h 106"/>
                <a:gd name="T8" fmla="*/ 17 w 375"/>
                <a:gd name="T9" fmla="*/ 37 h 106"/>
                <a:gd name="T10" fmla="*/ 0 w 375"/>
                <a:gd name="T11" fmla="*/ 32 h 106"/>
                <a:gd name="T12" fmla="*/ 49 w 375"/>
                <a:gd name="T13" fmla="*/ 66 h 106"/>
                <a:gd name="T14" fmla="*/ 310 w 375"/>
                <a:gd name="T15" fmla="*/ 105 h 106"/>
                <a:gd name="T16" fmla="*/ 340 w 375"/>
                <a:gd name="T17" fmla="*/ 100 h 106"/>
                <a:gd name="T18" fmla="*/ 371 w 375"/>
                <a:gd name="T19" fmla="*/ 59 h 106"/>
                <a:gd name="T20" fmla="*/ 336 w 375"/>
                <a:gd name="T2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 h="106">
                  <a:moveTo>
                    <a:pt x="336" y="0"/>
                  </a:moveTo>
                  <a:cubicBezTo>
                    <a:pt x="340" y="9"/>
                    <a:pt x="341" y="20"/>
                    <a:pt x="340" y="30"/>
                  </a:cubicBezTo>
                  <a:cubicBezTo>
                    <a:pt x="337" y="49"/>
                    <a:pt x="325" y="64"/>
                    <a:pt x="309" y="71"/>
                  </a:cubicBezTo>
                  <a:cubicBezTo>
                    <a:pt x="300" y="76"/>
                    <a:pt x="289" y="77"/>
                    <a:pt x="278" y="76"/>
                  </a:cubicBezTo>
                  <a:cubicBezTo>
                    <a:pt x="17" y="37"/>
                    <a:pt x="17" y="37"/>
                    <a:pt x="17" y="37"/>
                  </a:cubicBezTo>
                  <a:cubicBezTo>
                    <a:pt x="11" y="36"/>
                    <a:pt x="5" y="34"/>
                    <a:pt x="0" y="32"/>
                  </a:cubicBezTo>
                  <a:cubicBezTo>
                    <a:pt x="10" y="50"/>
                    <a:pt x="28" y="63"/>
                    <a:pt x="49" y="66"/>
                  </a:cubicBezTo>
                  <a:cubicBezTo>
                    <a:pt x="310" y="105"/>
                    <a:pt x="310" y="105"/>
                    <a:pt x="310" y="105"/>
                  </a:cubicBezTo>
                  <a:cubicBezTo>
                    <a:pt x="321" y="106"/>
                    <a:pt x="331" y="105"/>
                    <a:pt x="340" y="100"/>
                  </a:cubicBezTo>
                  <a:cubicBezTo>
                    <a:pt x="357" y="93"/>
                    <a:pt x="369" y="78"/>
                    <a:pt x="371" y="59"/>
                  </a:cubicBezTo>
                  <a:cubicBezTo>
                    <a:pt x="375" y="33"/>
                    <a:pt x="360" y="9"/>
                    <a:pt x="336" y="0"/>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2" name="Freeform 198"/>
            <p:cNvSpPr>
              <a:spLocks/>
            </p:cNvSpPr>
            <p:nvPr/>
          </p:nvSpPr>
          <p:spPr bwMode="auto">
            <a:xfrm>
              <a:off x="2077006" y="1989220"/>
              <a:ext cx="291262" cy="317274"/>
            </a:xfrm>
            <a:custGeom>
              <a:avLst/>
              <a:gdLst>
                <a:gd name="T0" fmla="*/ 42 w 72"/>
                <a:gd name="T1" fmla="*/ 60 h 80"/>
                <a:gd name="T2" fmla="*/ 67 w 72"/>
                <a:gd name="T3" fmla="*/ 29 h 80"/>
                <a:gd name="T4" fmla="*/ 65 w 72"/>
                <a:gd name="T5" fmla="*/ 19 h 80"/>
                <a:gd name="T6" fmla="*/ 64 w 72"/>
                <a:gd name="T7" fmla="*/ 8 h 80"/>
                <a:gd name="T8" fmla="*/ 62 w 72"/>
                <a:gd name="T9" fmla="*/ 1 h 80"/>
                <a:gd name="T10" fmla="*/ 57 w 72"/>
                <a:gd name="T11" fmla="*/ 7 h 80"/>
                <a:gd name="T12" fmla="*/ 49 w 72"/>
                <a:gd name="T13" fmla="*/ 11 h 80"/>
                <a:gd name="T14" fmla="*/ 43 w 72"/>
                <a:gd name="T15" fmla="*/ 20 h 80"/>
                <a:gd name="T16" fmla="*/ 38 w 72"/>
                <a:gd name="T17" fmla="*/ 12 h 80"/>
                <a:gd name="T18" fmla="*/ 28 w 72"/>
                <a:gd name="T19" fmla="*/ 37 h 80"/>
                <a:gd name="T20" fmla="*/ 27 w 72"/>
                <a:gd name="T21" fmla="*/ 42 h 80"/>
                <a:gd name="T22" fmla="*/ 0 w 72"/>
                <a:gd name="T23" fmla="*/ 74 h 80"/>
                <a:gd name="T24" fmla="*/ 23 w 72"/>
                <a:gd name="T25" fmla="*/ 80 h 80"/>
                <a:gd name="T26" fmla="*/ 42 w 72"/>
                <a:gd name="T27"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80">
                  <a:moveTo>
                    <a:pt x="42" y="60"/>
                  </a:moveTo>
                  <a:cubicBezTo>
                    <a:pt x="57" y="49"/>
                    <a:pt x="60" y="43"/>
                    <a:pt x="67" y="29"/>
                  </a:cubicBezTo>
                  <a:cubicBezTo>
                    <a:pt x="71" y="20"/>
                    <a:pt x="69" y="16"/>
                    <a:pt x="65" y="19"/>
                  </a:cubicBezTo>
                  <a:cubicBezTo>
                    <a:pt x="72" y="12"/>
                    <a:pt x="68" y="3"/>
                    <a:pt x="64" y="8"/>
                  </a:cubicBezTo>
                  <a:cubicBezTo>
                    <a:pt x="65" y="6"/>
                    <a:pt x="66" y="2"/>
                    <a:pt x="62" y="1"/>
                  </a:cubicBezTo>
                  <a:cubicBezTo>
                    <a:pt x="60" y="0"/>
                    <a:pt x="58" y="5"/>
                    <a:pt x="57" y="7"/>
                  </a:cubicBezTo>
                  <a:cubicBezTo>
                    <a:pt x="55" y="5"/>
                    <a:pt x="51" y="5"/>
                    <a:pt x="49" y="11"/>
                  </a:cubicBezTo>
                  <a:cubicBezTo>
                    <a:pt x="46" y="17"/>
                    <a:pt x="43" y="20"/>
                    <a:pt x="43" y="20"/>
                  </a:cubicBezTo>
                  <a:cubicBezTo>
                    <a:pt x="43" y="13"/>
                    <a:pt x="41" y="10"/>
                    <a:pt x="38" y="12"/>
                  </a:cubicBezTo>
                  <a:cubicBezTo>
                    <a:pt x="36" y="19"/>
                    <a:pt x="30" y="28"/>
                    <a:pt x="28" y="37"/>
                  </a:cubicBezTo>
                  <a:cubicBezTo>
                    <a:pt x="28" y="39"/>
                    <a:pt x="27" y="40"/>
                    <a:pt x="27" y="42"/>
                  </a:cubicBezTo>
                  <a:cubicBezTo>
                    <a:pt x="0" y="74"/>
                    <a:pt x="0" y="74"/>
                    <a:pt x="0" y="74"/>
                  </a:cubicBezTo>
                  <a:cubicBezTo>
                    <a:pt x="23" y="80"/>
                    <a:pt x="23" y="80"/>
                    <a:pt x="23" y="80"/>
                  </a:cubicBezTo>
                  <a:lnTo>
                    <a:pt x="42" y="6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3" name="Freeform 199"/>
            <p:cNvSpPr>
              <a:spLocks/>
            </p:cNvSpPr>
            <p:nvPr/>
          </p:nvSpPr>
          <p:spPr bwMode="auto">
            <a:xfrm>
              <a:off x="2154676" y="2152593"/>
              <a:ext cx="126213" cy="113650"/>
            </a:xfrm>
            <a:custGeom>
              <a:avLst/>
              <a:gdLst>
                <a:gd name="T0" fmla="*/ 10 w 52"/>
                <a:gd name="T1" fmla="*/ 0 h 48"/>
                <a:gd name="T2" fmla="*/ 52 w 52"/>
                <a:gd name="T3" fmla="*/ 35 h 48"/>
                <a:gd name="T4" fmla="*/ 42 w 52"/>
                <a:gd name="T5" fmla="*/ 48 h 48"/>
                <a:gd name="T6" fmla="*/ 0 w 52"/>
                <a:gd name="T7" fmla="*/ 13 h 48"/>
                <a:gd name="T8" fmla="*/ 10 w 52"/>
                <a:gd name="T9" fmla="*/ 0 h 48"/>
              </a:gdLst>
              <a:ahLst/>
              <a:cxnLst>
                <a:cxn ang="0">
                  <a:pos x="T0" y="T1"/>
                </a:cxn>
                <a:cxn ang="0">
                  <a:pos x="T2" y="T3"/>
                </a:cxn>
                <a:cxn ang="0">
                  <a:pos x="T4" y="T5"/>
                </a:cxn>
                <a:cxn ang="0">
                  <a:pos x="T6" y="T7"/>
                </a:cxn>
                <a:cxn ang="0">
                  <a:pos x="T8" y="T9"/>
                </a:cxn>
              </a:cxnLst>
              <a:rect l="0" t="0" r="r" b="b"/>
              <a:pathLst>
                <a:path w="52" h="48">
                  <a:moveTo>
                    <a:pt x="10" y="0"/>
                  </a:moveTo>
                  <a:lnTo>
                    <a:pt x="52" y="35"/>
                  </a:lnTo>
                  <a:lnTo>
                    <a:pt x="42" y="48"/>
                  </a:lnTo>
                  <a:lnTo>
                    <a:pt x="0" y="13"/>
                  </a:lnTo>
                  <a:lnTo>
                    <a:pt x="1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4" name="Freeform 200"/>
            <p:cNvSpPr>
              <a:spLocks/>
            </p:cNvSpPr>
            <p:nvPr/>
          </p:nvSpPr>
          <p:spPr bwMode="auto">
            <a:xfrm>
              <a:off x="1873123" y="2424880"/>
              <a:ext cx="184466" cy="177580"/>
            </a:xfrm>
            <a:custGeom>
              <a:avLst/>
              <a:gdLst>
                <a:gd name="T0" fmla="*/ 34 w 45"/>
                <a:gd name="T1" fmla="*/ 6 h 45"/>
                <a:gd name="T2" fmla="*/ 39 w 45"/>
                <a:gd name="T3" fmla="*/ 34 h 45"/>
                <a:gd name="T4" fmla="*/ 11 w 45"/>
                <a:gd name="T5" fmla="*/ 38 h 45"/>
                <a:gd name="T6" fmla="*/ 7 w 45"/>
                <a:gd name="T7" fmla="*/ 11 h 45"/>
                <a:gd name="T8" fmla="*/ 34 w 45"/>
                <a:gd name="T9" fmla="*/ 6 h 45"/>
              </a:gdLst>
              <a:ahLst/>
              <a:cxnLst>
                <a:cxn ang="0">
                  <a:pos x="T0" y="T1"/>
                </a:cxn>
                <a:cxn ang="0">
                  <a:pos x="T2" y="T3"/>
                </a:cxn>
                <a:cxn ang="0">
                  <a:pos x="T4" y="T5"/>
                </a:cxn>
                <a:cxn ang="0">
                  <a:pos x="T6" y="T7"/>
                </a:cxn>
                <a:cxn ang="0">
                  <a:pos x="T8" y="T9"/>
                </a:cxn>
              </a:cxnLst>
              <a:rect l="0" t="0" r="r" b="b"/>
              <a:pathLst>
                <a:path w="45" h="45">
                  <a:moveTo>
                    <a:pt x="34" y="6"/>
                  </a:moveTo>
                  <a:cubicBezTo>
                    <a:pt x="43" y="13"/>
                    <a:pt x="45" y="25"/>
                    <a:pt x="39" y="34"/>
                  </a:cubicBezTo>
                  <a:cubicBezTo>
                    <a:pt x="32" y="43"/>
                    <a:pt x="20" y="45"/>
                    <a:pt x="11" y="38"/>
                  </a:cubicBezTo>
                  <a:cubicBezTo>
                    <a:pt x="2" y="32"/>
                    <a:pt x="0" y="19"/>
                    <a:pt x="7" y="11"/>
                  </a:cubicBezTo>
                  <a:cubicBezTo>
                    <a:pt x="13" y="2"/>
                    <a:pt x="26" y="0"/>
                    <a:pt x="34" y="6"/>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5" name="Freeform 201"/>
            <p:cNvSpPr>
              <a:spLocks/>
            </p:cNvSpPr>
            <p:nvPr/>
          </p:nvSpPr>
          <p:spPr bwMode="auto">
            <a:xfrm>
              <a:off x="1902249" y="2183373"/>
              <a:ext cx="361651" cy="374099"/>
            </a:xfrm>
            <a:custGeom>
              <a:avLst/>
              <a:gdLst>
                <a:gd name="T0" fmla="*/ 102 w 149"/>
                <a:gd name="T1" fmla="*/ 0 h 158"/>
                <a:gd name="T2" fmla="*/ 0 w 149"/>
                <a:gd name="T3" fmla="*/ 120 h 158"/>
                <a:gd name="T4" fmla="*/ 53 w 149"/>
                <a:gd name="T5" fmla="*/ 158 h 158"/>
                <a:gd name="T6" fmla="*/ 149 w 149"/>
                <a:gd name="T7" fmla="*/ 37 h 158"/>
                <a:gd name="T8" fmla="*/ 102 w 149"/>
                <a:gd name="T9" fmla="*/ 0 h 158"/>
              </a:gdLst>
              <a:ahLst/>
              <a:cxnLst>
                <a:cxn ang="0">
                  <a:pos x="T0" y="T1"/>
                </a:cxn>
                <a:cxn ang="0">
                  <a:pos x="T2" y="T3"/>
                </a:cxn>
                <a:cxn ang="0">
                  <a:pos x="T4" y="T5"/>
                </a:cxn>
                <a:cxn ang="0">
                  <a:pos x="T6" y="T7"/>
                </a:cxn>
                <a:cxn ang="0">
                  <a:pos x="T8" y="T9"/>
                </a:cxn>
              </a:cxnLst>
              <a:rect l="0" t="0" r="r" b="b"/>
              <a:pathLst>
                <a:path w="149" h="158">
                  <a:moveTo>
                    <a:pt x="102" y="0"/>
                  </a:moveTo>
                  <a:lnTo>
                    <a:pt x="0" y="120"/>
                  </a:lnTo>
                  <a:lnTo>
                    <a:pt x="53" y="158"/>
                  </a:lnTo>
                  <a:lnTo>
                    <a:pt x="149" y="37"/>
                  </a:lnTo>
                  <a:lnTo>
                    <a:pt x="102"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6" name="Freeform 202"/>
            <p:cNvSpPr>
              <a:spLocks/>
            </p:cNvSpPr>
            <p:nvPr/>
          </p:nvSpPr>
          <p:spPr bwMode="auto">
            <a:xfrm>
              <a:off x="1414387" y="2270979"/>
              <a:ext cx="849513" cy="487750"/>
            </a:xfrm>
            <a:custGeom>
              <a:avLst/>
              <a:gdLst>
                <a:gd name="T0" fmla="*/ 209 w 209"/>
                <a:gd name="T1" fmla="*/ 0 h 124"/>
                <a:gd name="T2" fmla="*/ 152 w 209"/>
                <a:gd name="T3" fmla="*/ 73 h 124"/>
                <a:gd name="T4" fmla="*/ 141 w 209"/>
                <a:gd name="T5" fmla="*/ 81 h 124"/>
                <a:gd name="T6" fmla="*/ 34 w 209"/>
                <a:gd name="T7" fmla="*/ 120 h 124"/>
                <a:gd name="T8" fmla="*/ 0 w 209"/>
                <a:gd name="T9" fmla="*/ 102 h 124"/>
                <a:gd name="T10" fmla="*/ 33 w 209"/>
                <a:gd name="T11" fmla="*/ 118 h 124"/>
                <a:gd name="T12" fmla="*/ 135 w 209"/>
                <a:gd name="T13" fmla="*/ 79 h 124"/>
                <a:gd name="T14" fmla="*/ 151 w 209"/>
                <a:gd name="T15" fmla="*/ 70 h 124"/>
                <a:gd name="T16" fmla="*/ 155 w 209"/>
                <a:gd name="T17" fmla="*/ 65 h 124"/>
                <a:gd name="T18" fmla="*/ 208 w 209"/>
                <a:gd name="T19" fmla="*/ 0 h 124"/>
                <a:gd name="T20" fmla="*/ 209 w 209"/>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24">
                  <a:moveTo>
                    <a:pt x="209" y="0"/>
                  </a:moveTo>
                  <a:cubicBezTo>
                    <a:pt x="152" y="73"/>
                    <a:pt x="152" y="73"/>
                    <a:pt x="152" y="73"/>
                  </a:cubicBezTo>
                  <a:cubicBezTo>
                    <a:pt x="150" y="76"/>
                    <a:pt x="147" y="78"/>
                    <a:pt x="141" y="81"/>
                  </a:cubicBezTo>
                  <a:cubicBezTo>
                    <a:pt x="141" y="81"/>
                    <a:pt x="36" y="119"/>
                    <a:pt x="34" y="120"/>
                  </a:cubicBezTo>
                  <a:cubicBezTo>
                    <a:pt x="20" y="124"/>
                    <a:pt x="5" y="116"/>
                    <a:pt x="0" y="102"/>
                  </a:cubicBezTo>
                  <a:cubicBezTo>
                    <a:pt x="5" y="115"/>
                    <a:pt x="20" y="122"/>
                    <a:pt x="33" y="118"/>
                  </a:cubicBezTo>
                  <a:cubicBezTo>
                    <a:pt x="35" y="118"/>
                    <a:pt x="135" y="79"/>
                    <a:pt x="135" y="79"/>
                  </a:cubicBezTo>
                  <a:cubicBezTo>
                    <a:pt x="138" y="78"/>
                    <a:pt x="146" y="76"/>
                    <a:pt x="151" y="70"/>
                  </a:cubicBezTo>
                  <a:cubicBezTo>
                    <a:pt x="155" y="65"/>
                    <a:pt x="155" y="65"/>
                    <a:pt x="155" y="65"/>
                  </a:cubicBezTo>
                  <a:cubicBezTo>
                    <a:pt x="208" y="0"/>
                    <a:pt x="208" y="0"/>
                    <a:pt x="208" y="0"/>
                  </a:cubicBezTo>
                  <a:lnTo>
                    <a:pt x="20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Tree>
    <p:extLst>
      <p:ext uri="{BB962C8B-B14F-4D97-AF65-F5344CB8AC3E}">
        <p14:creationId xmlns:p14="http://schemas.microsoft.com/office/powerpoint/2010/main" val="25343156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pPr defTabSz="932565" fontAlgn="base" hangingPunct="0">
              <a:spcBef>
                <a:spcPct val="0"/>
              </a:spcBef>
              <a:spcAft>
                <a:spcPct val="0"/>
              </a:spcAft>
              <a:defRPr/>
            </a:pPr>
            <a:fld id="{E3A59861-CD1C-4831-8075-41C044B1B7A5}" type="slidenum">
              <a:rPr lang="en-IN" sz="2203" kern="0">
                <a:solidFill>
                  <a:sysClr val="windowText" lastClr="000000"/>
                </a:solidFill>
                <a:latin typeface="Calibri" charset="0"/>
                <a:sym typeface="Calibri" charset="0"/>
              </a:rPr>
              <a:pPr defTabSz="932565" fontAlgn="base" hangingPunct="0">
                <a:spcBef>
                  <a:spcPct val="0"/>
                </a:spcBef>
                <a:spcAft>
                  <a:spcPct val="0"/>
                </a:spcAft>
                <a:defRPr/>
              </a:pPr>
              <a:t>2</a:t>
            </a:fld>
            <a:endParaRPr lang="en-IN" sz="2203" kern="0">
              <a:solidFill>
                <a:sysClr val="windowText" lastClr="000000"/>
              </a:solidFill>
              <a:latin typeface="Calibri" charset="0"/>
              <a:sym typeface="Calibri" charset="0"/>
            </a:endParaRPr>
          </a:p>
        </p:txBody>
      </p:sp>
      <p:sp>
        <p:nvSpPr>
          <p:cNvPr id="7" name="Title 1"/>
          <p:cNvSpPr txBox="1">
            <a:spLocks/>
          </p:cNvSpPr>
          <p:nvPr/>
        </p:nvSpPr>
        <p:spPr>
          <a:xfrm>
            <a:off x="127929" y="70719"/>
            <a:ext cx="12362772" cy="929763"/>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090" fontAlgn="base">
              <a:spcAft>
                <a:spcPct val="0"/>
              </a:spcAft>
              <a:defRPr/>
            </a:pPr>
            <a:r>
              <a:rPr lang="en-US" sz="4406" spc="-125" dirty="0"/>
              <a:t>Video</a:t>
            </a:r>
            <a:r>
              <a:rPr lang="en-US" sz="4406" spc="-125"/>
              <a:t> @ Work</a:t>
            </a:r>
            <a:endParaRPr lang="en-US" sz="4284" spc="-105" dirty="0">
              <a:solidFill>
                <a:srgbClr val="5B6B83"/>
              </a:solidFill>
              <a:latin typeface="Segoe UI Light"/>
              <a:sym typeface="Calibri" charset="0"/>
            </a:endParaRPr>
          </a:p>
        </p:txBody>
      </p:sp>
      <p:sp>
        <p:nvSpPr>
          <p:cNvPr id="9" name="TextBox 8"/>
          <p:cNvSpPr txBox="1"/>
          <p:nvPr/>
        </p:nvSpPr>
        <p:spPr>
          <a:xfrm>
            <a:off x="11019" y="693545"/>
            <a:ext cx="12434711" cy="964218"/>
          </a:xfrm>
          <a:prstGeom prst="rect">
            <a:avLst/>
          </a:prstGeom>
          <a:noFill/>
        </p:spPr>
        <p:txBody>
          <a:bodyPr wrap="square" lIns="223825" tIns="179060" rIns="223825" bIns="179060" rtlCol="0">
            <a:spAutoFit/>
          </a:bodyPr>
          <a:lstStyle/>
          <a:p>
            <a:pPr defTabSz="1119134">
              <a:defRPr/>
            </a:pPr>
            <a:r>
              <a:rPr lang="en-US" sz="1958" kern="0" dirty="0">
                <a:solidFill>
                  <a:sysClr val="windowText" lastClr="000000"/>
                </a:solidFill>
                <a:latin typeface="+mj-lt"/>
              </a:rPr>
              <a:t>Organizations need a better way to manage, share and communicate with video internally and externally with partners and customers, and to extract more insight and information from their video content.</a:t>
            </a:r>
          </a:p>
        </p:txBody>
      </p:sp>
      <p:pic>
        <p:nvPicPr>
          <p:cNvPr id="1026" name="Picture 2" descr="https://photos-5.dropbox.com/t/2/AACl7MPzkWjNY6G87aOuDVw4IwJKIKh2w4wV3y4ZCOCV3A/12/125654/png/32x32/1/1467248400/0/2/5_image.png/EKuyg6EEGJZgIAIoAg/UvkRrTAGxzCSdGie92MNvR55P_jh_5Lb5T1LmNx7vSM?size_mode=3&amp;size=1600x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51" y="2378139"/>
            <a:ext cx="6810517" cy="4289975"/>
          </a:xfrm>
          <a:prstGeom prst="rect">
            <a:avLst/>
          </a:prstGeom>
          <a:noFill/>
          <a:extLst>
            <a:ext uri="{909E8E84-426E-40DD-AFC4-6F175D3DCCD1}">
              <a14:hiddenFill xmlns:a14="http://schemas.microsoft.com/office/drawing/2010/main">
                <a:solidFill>
                  <a:srgbClr val="FFFFFF"/>
                </a:solidFill>
              </a14:hiddenFill>
            </a:ext>
          </a:extLst>
        </p:spPr>
      </p:pic>
      <p:sp>
        <p:nvSpPr>
          <p:cNvPr id="8" name="Block Arc 7"/>
          <p:cNvSpPr/>
          <p:nvPr/>
        </p:nvSpPr>
        <p:spPr>
          <a:xfrm>
            <a:off x="7430621" y="2551554"/>
            <a:ext cx="4250652" cy="4059936"/>
          </a:xfrm>
          <a:prstGeom prst="blockArc">
            <a:avLst>
              <a:gd name="adj1" fmla="val 9000000"/>
              <a:gd name="adj2" fmla="val 16200000"/>
              <a:gd name="adj3" fmla="val 4644"/>
            </a:avLst>
          </a:prstGeom>
          <a:solidFill>
            <a:schemeClr val="bg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defTabSz="1119134"/>
            <a:endParaRPr lang="en-US" sz="2203" kern="0" dirty="0">
              <a:solidFill>
                <a:sysClr val="windowText" lastClr="000000"/>
              </a:solidFill>
            </a:endParaRPr>
          </a:p>
        </p:txBody>
      </p:sp>
      <p:sp>
        <p:nvSpPr>
          <p:cNvPr id="10" name="Block Arc 9"/>
          <p:cNvSpPr/>
          <p:nvPr/>
        </p:nvSpPr>
        <p:spPr>
          <a:xfrm>
            <a:off x="7430621" y="2551554"/>
            <a:ext cx="4250652" cy="4059936"/>
          </a:xfrm>
          <a:prstGeom prst="blockArc">
            <a:avLst>
              <a:gd name="adj1" fmla="val 1800000"/>
              <a:gd name="adj2" fmla="val 9000000"/>
              <a:gd name="adj3" fmla="val 4644"/>
            </a:avLst>
          </a:prstGeom>
          <a:solidFill>
            <a:schemeClr val="bg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Block Arc 10"/>
          <p:cNvSpPr/>
          <p:nvPr/>
        </p:nvSpPr>
        <p:spPr>
          <a:xfrm>
            <a:off x="7430621" y="2551554"/>
            <a:ext cx="4250652" cy="4059936"/>
          </a:xfrm>
          <a:prstGeom prst="blockArc">
            <a:avLst>
              <a:gd name="adj1" fmla="val 16200000"/>
              <a:gd name="adj2" fmla="val 1800000"/>
              <a:gd name="adj3" fmla="val 4644"/>
            </a:avLst>
          </a:prstGeom>
          <a:solidFill>
            <a:schemeClr val="bg1">
              <a:lumMod val="8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Freeform: Shape 11"/>
          <p:cNvSpPr/>
          <p:nvPr/>
        </p:nvSpPr>
        <p:spPr>
          <a:xfrm>
            <a:off x="8526580" y="3544652"/>
            <a:ext cx="1958139" cy="1870282"/>
          </a:xfrm>
          <a:custGeom>
            <a:avLst/>
            <a:gdLst>
              <a:gd name="connsiteX0" fmla="*/ 0 w 1233547"/>
              <a:gd name="connsiteY0" fmla="*/ 616774 h 1233547"/>
              <a:gd name="connsiteX1" fmla="*/ 616774 w 1233547"/>
              <a:gd name="connsiteY1" fmla="*/ 0 h 1233547"/>
              <a:gd name="connsiteX2" fmla="*/ 1233548 w 1233547"/>
              <a:gd name="connsiteY2" fmla="*/ 616774 h 1233547"/>
              <a:gd name="connsiteX3" fmla="*/ 616774 w 1233547"/>
              <a:gd name="connsiteY3" fmla="*/ 1233548 h 1233547"/>
              <a:gd name="connsiteX4" fmla="*/ 0 w 1233547"/>
              <a:gd name="connsiteY4" fmla="*/ 616774 h 1233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3547" h="1233547">
                <a:moveTo>
                  <a:pt x="0" y="616774"/>
                </a:moveTo>
                <a:cubicBezTo>
                  <a:pt x="0" y="276139"/>
                  <a:pt x="276139" y="0"/>
                  <a:pt x="616774" y="0"/>
                </a:cubicBezTo>
                <a:cubicBezTo>
                  <a:pt x="957409" y="0"/>
                  <a:pt x="1233548" y="276139"/>
                  <a:pt x="1233548" y="616774"/>
                </a:cubicBezTo>
                <a:cubicBezTo>
                  <a:pt x="1233548" y="957409"/>
                  <a:pt x="957409" y="1233548"/>
                  <a:pt x="616774" y="1233548"/>
                </a:cubicBezTo>
                <a:cubicBezTo>
                  <a:pt x="276139" y="1233548"/>
                  <a:pt x="0" y="957409"/>
                  <a:pt x="0" y="616774"/>
                </a:cubicBezTo>
                <a:close/>
              </a:path>
            </a:pathLst>
          </a:custGeom>
          <a:solidFill>
            <a:schemeClr val="accent1"/>
          </a:solidFill>
          <a:ln w="50800">
            <a:solidFill>
              <a:schemeClr val="bg1">
                <a:lumMod val="8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244409" tIns="244409" rIns="244409" bIns="244409" numCol="1" spcCol="1270" anchor="ctr" anchorCtr="0">
            <a:noAutofit/>
          </a:bodyPr>
          <a:lstStyle/>
          <a:p>
            <a:pPr algn="ctr" defTabSz="816045">
              <a:lnSpc>
                <a:spcPct val="90000"/>
              </a:lnSpc>
              <a:spcBef>
                <a:spcPct val="0"/>
              </a:spcBef>
              <a:spcAft>
                <a:spcPct val="35000"/>
              </a:spcAft>
            </a:pPr>
            <a:r>
              <a:rPr lang="en-US" sz="1836" b="1" kern="0" dirty="0">
                <a:gradFill>
                  <a:gsLst>
                    <a:gs pos="0">
                      <a:schemeClr val="bg1"/>
                    </a:gs>
                    <a:gs pos="100000">
                      <a:schemeClr val="bg1"/>
                    </a:gs>
                  </a:gsLst>
                  <a:lin ang="5400000" scaled="1"/>
                </a:gradFill>
              </a:rPr>
              <a:t>Microsoft</a:t>
            </a:r>
            <a:br>
              <a:rPr lang="en-US" sz="1836" b="1" kern="0" dirty="0">
                <a:gradFill>
                  <a:gsLst>
                    <a:gs pos="0">
                      <a:schemeClr val="bg1"/>
                    </a:gs>
                    <a:gs pos="100000">
                      <a:schemeClr val="bg1"/>
                    </a:gs>
                  </a:gsLst>
                  <a:lin ang="5400000" scaled="1"/>
                </a:gradFill>
              </a:rPr>
            </a:br>
            <a:r>
              <a:rPr lang="en-US" sz="1836" b="1" kern="0" dirty="0">
                <a:gradFill>
                  <a:gsLst>
                    <a:gs pos="0">
                      <a:schemeClr val="bg1"/>
                    </a:gs>
                    <a:gs pos="100000">
                      <a:schemeClr val="bg1"/>
                    </a:gs>
                  </a:gsLst>
                  <a:lin ang="5400000" scaled="1"/>
                </a:gradFill>
              </a:rPr>
              <a:t>Stream</a:t>
            </a:r>
          </a:p>
        </p:txBody>
      </p:sp>
      <p:sp>
        <p:nvSpPr>
          <p:cNvPr id="13" name="Freeform: Shape 12"/>
          <p:cNvSpPr/>
          <p:nvPr/>
        </p:nvSpPr>
        <p:spPr>
          <a:xfrm>
            <a:off x="8807414" y="1632056"/>
            <a:ext cx="1370698" cy="1309198"/>
          </a:xfrm>
          <a:custGeom>
            <a:avLst/>
            <a:gdLst>
              <a:gd name="connsiteX0" fmla="*/ 0 w 863483"/>
              <a:gd name="connsiteY0" fmla="*/ 431742 h 863483"/>
              <a:gd name="connsiteX1" fmla="*/ 431742 w 863483"/>
              <a:gd name="connsiteY1" fmla="*/ 0 h 863483"/>
              <a:gd name="connsiteX2" fmla="*/ 863484 w 863483"/>
              <a:gd name="connsiteY2" fmla="*/ 431742 h 863483"/>
              <a:gd name="connsiteX3" fmla="*/ 431742 w 863483"/>
              <a:gd name="connsiteY3" fmla="*/ 863484 h 863483"/>
              <a:gd name="connsiteX4" fmla="*/ 0 w 863483"/>
              <a:gd name="connsiteY4" fmla="*/ 431742 h 86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483" h="863483">
                <a:moveTo>
                  <a:pt x="0" y="431742"/>
                </a:moveTo>
                <a:cubicBezTo>
                  <a:pt x="0" y="193297"/>
                  <a:pt x="193297" y="0"/>
                  <a:pt x="431742" y="0"/>
                </a:cubicBezTo>
                <a:cubicBezTo>
                  <a:pt x="670187" y="0"/>
                  <a:pt x="863484" y="193297"/>
                  <a:pt x="863484" y="431742"/>
                </a:cubicBezTo>
                <a:cubicBezTo>
                  <a:pt x="863484" y="670187"/>
                  <a:pt x="670187" y="863484"/>
                  <a:pt x="431742" y="863484"/>
                </a:cubicBezTo>
                <a:cubicBezTo>
                  <a:pt x="193297" y="863484"/>
                  <a:pt x="0" y="670187"/>
                  <a:pt x="0" y="431742"/>
                </a:cubicBezTo>
                <a:close/>
              </a:path>
            </a:pathLst>
          </a:custGeom>
          <a:solidFill>
            <a:schemeClr val="accent2"/>
          </a:solidFill>
          <a:ln w="508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168755" rIns="0" bIns="168755" numCol="1" spcCol="1270" anchor="ctr" anchorCtr="0">
            <a:noAutofit/>
          </a:bodyPr>
          <a:lstStyle/>
          <a:p>
            <a:pPr algn="ctr" defTabSz="489627">
              <a:lnSpc>
                <a:spcPct val="90000"/>
              </a:lnSpc>
              <a:spcBef>
                <a:spcPct val="0"/>
              </a:spcBef>
              <a:spcAft>
                <a:spcPct val="35000"/>
              </a:spcAft>
            </a:pPr>
            <a:r>
              <a:rPr lang="en-US" sz="1713" kern="0" dirty="0">
                <a:gradFill>
                  <a:gsLst>
                    <a:gs pos="0">
                      <a:schemeClr val="bg1"/>
                    </a:gs>
                    <a:gs pos="100000">
                      <a:schemeClr val="bg1"/>
                    </a:gs>
                  </a:gsLst>
                  <a:lin ang="5400000" scaled="1"/>
                </a:gradFill>
              </a:rPr>
              <a:t>Collaborate</a:t>
            </a:r>
          </a:p>
        </p:txBody>
      </p:sp>
      <p:sp>
        <p:nvSpPr>
          <p:cNvPr id="14" name="Freeform: Shape 13"/>
          <p:cNvSpPr/>
          <p:nvPr/>
        </p:nvSpPr>
        <p:spPr>
          <a:xfrm>
            <a:off x="10684157" y="4882669"/>
            <a:ext cx="1370698" cy="1309198"/>
          </a:xfrm>
          <a:custGeom>
            <a:avLst/>
            <a:gdLst>
              <a:gd name="connsiteX0" fmla="*/ 0 w 863483"/>
              <a:gd name="connsiteY0" fmla="*/ 431742 h 863483"/>
              <a:gd name="connsiteX1" fmla="*/ 431742 w 863483"/>
              <a:gd name="connsiteY1" fmla="*/ 0 h 863483"/>
              <a:gd name="connsiteX2" fmla="*/ 863484 w 863483"/>
              <a:gd name="connsiteY2" fmla="*/ 431742 h 863483"/>
              <a:gd name="connsiteX3" fmla="*/ 431742 w 863483"/>
              <a:gd name="connsiteY3" fmla="*/ 863484 h 863483"/>
              <a:gd name="connsiteX4" fmla="*/ 0 w 863483"/>
              <a:gd name="connsiteY4" fmla="*/ 431742 h 86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483" h="863483">
                <a:moveTo>
                  <a:pt x="0" y="431742"/>
                </a:moveTo>
                <a:cubicBezTo>
                  <a:pt x="0" y="193297"/>
                  <a:pt x="193297" y="0"/>
                  <a:pt x="431742" y="0"/>
                </a:cubicBezTo>
                <a:cubicBezTo>
                  <a:pt x="670187" y="0"/>
                  <a:pt x="863484" y="193297"/>
                  <a:pt x="863484" y="431742"/>
                </a:cubicBezTo>
                <a:cubicBezTo>
                  <a:pt x="863484" y="670187"/>
                  <a:pt x="670187" y="863484"/>
                  <a:pt x="431742" y="863484"/>
                </a:cubicBezTo>
                <a:cubicBezTo>
                  <a:pt x="193297" y="863484"/>
                  <a:pt x="0" y="670187"/>
                  <a:pt x="0" y="431742"/>
                </a:cubicBezTo>
                <a:close/>
              </a:path>
            </a:pathLst>
          </a:custGeom>
          <a:solidFill>
            <a:schemeClr val="accent2"/>
          </a:solidFill>
          <a:ln w="508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168755" rIns="0" bIns="168755" numCol="1" spcCol="1270" anchor="ctr" anchorCtr="0">
            <a:noAutofit/>
          </a:bodyPr>
          <a:lstStyle/>
          <a:p>
            <a:pPr algn="ctr" defTabSz="489627">
              <a:lnSpc>
                <a:spcPct val="90000"/>
              </a:lnSpc>
              <a:spcBef>
                <a:spcPct val="0"/>
              </a:spcBef>
              <a:spcAft>
                <a:spcPct val="35000"/>
              </a:spcAft>
            </a:pPr>
            <a:r>
              <a:rPr lang="en-US" sz="1713" kern="0" dirty="0">
                <a:gradFill>
                  <a:gsLst>
                    <a:gs pos="0">
                      <a:schemeClr val="bg1"/>
                    </a:gs>
                    <a:gs pos="100000">
                      <a:schemeClr val="bg1"/>
                    </a:gs>
                  </a:gsLst>
                  <a:lin ang="5400000" scaled="1"/>
                </a:gradFill>
              </a:rPr>
              <a:t>Learn</a:t>
            </a:r>
          </a:p>
        </p:txBody>
      </p:sp>
      <p:sp>
        <p:nvSpPr>
          <p:cNvPr id="15" name="Freeform: Shape 14"/>
          <p:cNvSpPr/>
          <p:nvPr/>
        </p:nvSpPr>
        <p:spPr>
          <a:xfrm>
            <a:off x="6930672" y="4882669"/>
            <a:ext cx="1370698" cy="1309198"/>
          </a:xfrm>
          <a:custGeom>
            <a:avLst/>
            <a:gdLst>
              <a:gd name="connsiteX0" fmla="*/ 0 w 863483"/>
              <a:gd name="connsiteY0" fmla="*/ 431742 h 863483"/>
              <a:gd name="connsiteX1" fmla="*/ 431742 w 863483"/>
              <a:gd name="connsiteY1" fmla="*/ 0 h 863483"/>
              <a:gd name="connsiteX2" fmla="*/ 863484 w 863483"/>
              <a:gd name="connsiteY2" fmla="*/ 431742 h 863483"/>
              <a:gd name="connsiteX3" fmla="*/ 431742 w 863483"/>
              <a:gd name="connsiteY3" fmla="*/ 863484 h 863483"/>
              <a:gd name="connsiteX4" fmla="*/ 0 w 863483"/>
              <a:gd name="connsiteY4" fmla="*/ 431742 h 86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483" h="863483">
                <a:moveTo>
                  <a:pt x="0" y="431742"/>
                </a:moveTo>
                <a:cubicBezTo>
                  <a:pt x="0" y="193297"/>
                  <a:pt x="193297" y="0"/>
                  <a:pt x="431742" y="0"/>
                </a:cubicBezTo>
                <a:cubicBezTo>
                  <a:pt x="670187" y="0"/>
                  <a:pt x="863484" y="193297"/>
                  <a:pt x="863484" y="431742"/>
                </a:cubicBezTo>
                <a:cubicBezTo>
                  <a:pt x="863484" y="670187"/>
                  <a:pt x="670187" y="863484"/>
                  <a:pt x="431742" y="863484"/>
                </a:cubicBezTo>
                <a:cubicBezTo>
                  <a:pt x="193297" y="863484"/>
                  <a:pt x="0" y="670187"/>
                  <a:pt x="0" y="431742"/>
                </a:cubicBezTo>
                <a:close/>
              </a:path>
            </a:pathLst>
          </a:custGeom>
          <a:solidFill>
            <a:schemeClr val="accent2"/>
          </a:solidFill>
          <a:ln w="5080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0" tIns="168755" rIns="0" bIns="168755" numCol="1" spcCol="1270" anchor="ctr" anchorCtr="0">
            <a:noAutofit/>
          </a:bodyPr>
          <a:lstStyle/>
          <a:p>
            <a:pPr algn="ctr" defTabSz="489627">
              <a:lnSpc>
                <a:spcPct val="90000"/>
              </a:lnSpc>
              <a:spcBef>
                <a:spcPct val="0"/>
              </a:spcBef>
              <a:spcAft>
                <a:spcPct val="35000"/>
              </a:spcAft>
            </a:pPr>
            <a:r>
              <a:rPr lang="en-US" sz="1713" kern="0" dirty="0">
                <a:gradFill>
                  <a:gsLst>
                    <a:gs pos="0">
                      <a:schemeClr val="bg1"/>
                    </a:gs>
                    <a:gs pos="100000">
                      <a:schemeClr val="bg1"/>
                    </a:gs>
                  </a:gsLst>
                  <a:lin ang="5400000" scaled="1"/>
                </a:gradFill>
              </a:rPr>
              <a:t>Connect</a:t>
            </a:r>
          </a:p>
        </p:txBody>
      </p:sp>
    </p:spTree>
    <p:extLst>
      <p:ext uri="{BB962C8B-B14F-4D97-AF65-F5344CB8AC3E}">
        <p14:creationId xmlns:p14="http://schemas.microsoft.com/office/powerpoint/2010/main" val="2427018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5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500"/>
                            </p:stCondLst>
                            <p:childTnLst>
                              <p:par>
                                <p:cTn id="29" presetID="22" presetClass="entr" presetSubtype="4"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96" name="Rectangle 95"/>
          <p:cNvSpPr/>
          <p:nvPr/>
        </p:nvSpPr>
        <p:spPr bwMode="auto">
          <a:xfrm>
            <a:off x="1833908" y="1878331"/>
            <a:ext cx="7792721" cy="734801"/>
          </a:xfrm>
          <a:prstGeom prst="rect">
            <a:avLst/>
          </a:prstGeom>
          <a:noFill/>
          <a:ln w="2540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sp>
        <p:nvSpPr>
          <p:cNvPr id="97" name="Rectangle 96"/>
          <p:cNvSpPr/>
          <p:nvPr/>
        </p:nvSpPr>
        <p:spPr bwMode="auto">
          <a:xfrm>
            <a:off x="1829789" y="3313947"/>
            <a:ext cx="3429586" cy="3429502"/>
          </a:xfrm>
          <a:prstGeom prst="rect">
            <a:avLst/>
          </a:prstGeom>
          <a:noFill/>
          <a:ln w="2540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sp>
        <p:nvSpPr>
          <p:cNvPr id="98" name="Rectangle 97"/>
          <p:cNvSpPr/>
          <p:nvPr/>
        </p:nvSpPr>
        <p:spPr bwMode="auto">
          <a:xfrm>
            <a:off x="6197043" y="3313948"/>
            <a:ext cx="3429586" cy="3429501"/>
          </a:xfrm>
          <a:prstGeom prst="rect">
            <a:avLst/>
          </a:prstGeom>
          <a:noFill/>
          <a:ln w="25400">
            <a:solidFill>
              <a:schemeClr val="bg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sp>
        <p:nvSpPr>
          <p:cNvPr id="99" name="Title 16"/>
          <p:cNvSpPr txBox="1">
            <a:spLocks/>
          </p:cNvSpPr>
          <p:nvPr/>
        </p:nvSpPr>
        <p:spPr>
          <a:xfrm>
            <a:off x="1859760" y="1948975"/>
            <a:ext cx="4855093" cy="40982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r>
              <a:rPr lang="en-US" sz="2400" dirty="0">
                <a:solidFill>
                  <a:srgbClr val="505050"/>
                </a:solidFill>
                <a:latin typeface="Segoe UI Semilight" panose="020B0402040204020203" pitchFamily="34" charset="0"/>
                <a:cs typeface="Segoe UI Semilight" panose="020B0402040204020203" pitchFamily="34" charset="0"/>
              </a:rPr>
              <a:t>Microsoft Stream / O365 Video </a:t>
            </a:r>
          </a:p>
        </p:txBody>
      </p:sp>
      <p:sp>
        <p:nvSpPr>
          <p:cNvPr id="100" name="Title 16"/>
          <p:cNvSpPr txBox="1">
            <a:spLocks/>
          </p:cNvSpPr>
          <p:nvPr/>
        </p:nvSpPr>
        <p:spPr>
          <a:xfrm>
            <a:off x="1836824" y="3459316"/>
            <a:ext cx="2688010" cy="40982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r>
              <a:rPr lang="en-US" sz="2400">
                <a:solidFill>
                  <a:srgbClr val="505050"/>
                </a:solidFill>
                <a:latin typeface="Segoe UI Semilight" panose="020B0402040204020203" pitchFamily="34" charset="0"/>
                <a:cs typeface="Segoe UI Semilight" panose="020B0402040204020203" pitchFamily="34" charset="0"/>
              </a:rPr>
              <a:t>Azure / </a:t>
            </a:r>
            <a:r>
              <a:rPr lang="en-US" sz="2400" dirty="0">
                <a:solidFill>
                  <a:srgbClr val="505050"/>
                </a:solidFill>
                <a:latin typeface="Segoe UI Semilight" panose="020B0402040204020203" pitchFamily="34" charset="0"/>
                <a:cs typeface="Segoe UI Semilight" panose="020B0402040204020203" pitchFamily="34" charset="0"/>
              </a:rPr>
              <a:t>SPO</a:t>
            </a:r>
          </a:p>
        </p:txBody>
      </p:sp>
      <p:sp>
        <p:nvSpPr>
          <p:cNvPr id="101" name="Title 16"/>
          <p:cNvSpPr txBox="1">
            <a:spLocks/>
          </p:cNvSpPr>
          <p:nvPr/>
        </p:nvSpPr>
        <p:spPr>
          <a:xfrm>
            <a:off x="6251888" y="3370425"/>
            <a:ext cx="3319894" cy="40982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r>
              <a:rPr lang="en-US" sz="2400" dirty="0">
                <a:solidFill>
                  <a:srgbClr val="505050"/>
                </a:solidFill>
                <a:latin typeface="Segoe UI Semilight" panose="020B0402040204020203" pitchFamily="34" charset="0"/>
                <a:cs typeface="Segoe UI Semilight" panose="020B0402040204020203" pitchFamily="34" charset="0"/>
              </a:rPr>
              <a:t>Azure Media Services</a:t>
            </a:r>
          </a:p>
        </p:txBody>
      </p:sp>
      <p:grpSp>
        <p:nvGrpSpPr>
          <p:cNvPr id="267" name="Group 266"/>
          <p:cNvGrpSpPr/>
          <p:nvPr/>
        </p:nvGrpSpPr>
        <p:grpSpPr>
          <a:xfrm>
            <a:off x="6401090" y="4045819"/>
            <a:ext cx="2800468" cy="1371391"/>
            <a:chOff x="6401116" y="4045896"/>
            <a:chExt cx="2800865" cy="1371586"/>
          </a:xfrm>
        </p:grpSpPr>
        <p:grpSp>
          <p:nvGrpSpPr>
            <p:cNvPr id="64" name="Group 63"/>
            <p:cNvGrpSpPr/>
            <p:nvPr/>
          </p:nvGrpSpPr>
          <p:grpSpPr>
            <a:xfrm>
              <a:off x="6401116" y="4221962"/>
              <a:ext cx="1589181" cy="1195520"/>
              <a:chOff x="4242988" y="5942468"/>
              <a:chExt cx="1637300" cy="1231719"/>
            </a:xfrm>
          </p:grpSpPr>
          <p:pic>
            <p:nvPicPr>
              <p:cNvPr id="65" name="Picture 1301"/>
              <p:cNvPicPr>
                <a:picLocks noChangeAspect="1"/>
              </p:cNvPicPr>
              <p:nvPr/>
            </p:nvPicPr>
            <p:blipFill>
              <a:blip r:embed="rId3">
                <a:biLevel thresh="50000"/>
              </a:blip>
              <a:stretch>
                <a:fillRect/>
              </a:stretch>
            </p:blipFill>
            <p:spPr>
              <a:xfrm>
                <a:off x="4566296" y="5942468"/>
                <a:ext cx="898711" cy="761243"/>
              </a:xfrm>
              <a:prstGeom prst="rect">
                <a:avLst/>
              </a:prstGeom>
            </p:spPr>
          </p:pic>
          <p:sp>
            <p:nvSpPr>
              <p:cNvPr id="66" name="Title 16"/>
              <p:cNvSpPr txBox="1">
                <a:spLocks/>
              </p:cNvSpPr>
              <p:nvPr/>
            </p:nvSpPr>
            <p:spPr>
              <a:xfrm>
                <a:off x="4242988" y="6751892"/>
                <a:ext cx="1637300" cy="42229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Transcoding</a:t>
                </a:r>
              </a:p>
            </p:txBody>
          </p:sp>
        </p:grpSp>
        <p:grpSp>
          <p:nvGrpSpPr>
            <p:cNvPr id="143" name="Group 142"/>
            <p:cNvGrpSpPr/>
            <p:nvPr/>
          </p:nvGrpSpPr>
          <p:grpSpPr>
            <a:xfrm>
              <a:off x="8558395" y="4045896"/>
              <a:ext cx="643586" cy="1005829"/>
              <a:chOff x="3837310" y="388336"/>
              <a:chExt cx="643586" cy="1005829"/>
            </a:xfrm>
          </p:grpSpPr>
          <p:grpSp>
            <p:nvGrpSpPr>
              <p:cNvPr id="8" name="Group 7"/>
              <p:cNvGrpSpPr/>
              <p:nvPr/>
            </p:nvGrpSpPr>
            <p:grpSpPr>
              <a:xfrm>
                <a:off x="4007796" y="493863"/>
                <a:ext cx="272129" cy="784148"/>
                <a:chOff x="3529678" y="441114"/>
                <a:chExt cx="272129" cy="784148"/>
              </a:xfrm>
            </p:grpSpPr>
            <p:grpSp>
              <p:nvGrpSpPr>
                <p:cNvPr id="7" name="Group 6"/>
                <p:cNvGrpSpPr/>
                <p:nvPr/>
              </p:nvGrpSpPr>
              <p:grpSpPr>
                <a:xfrm>
                  <a:off x="3529678" y="738725"/>
                  <a:ext cx="272129" cy="188927"/>
                  <a:chOff x="3532891" y="720448"/>
                  <a:chExt cx="272129" cy="188927"/>
                </a:xfrm>
              </p:grpSpPr>
              <p:sp>
                <p:nvSpPr>
                  <p:cNvPr id="135" name="Isosceles Triangle 17"/>
                  <p:cNvSpPr>
                    <a:spLocks noChangeAspect="1"/>
                  </p:cNvSpPr>
                  <p:nvPr/>
                </p:nvSpPr>
                <p:spPr>
                  <a:xfrm rot="5400000">
                    <a:off x="3634832" y="772300"/>
                    <a:ext cx="75996" cy="7232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36" name="Rounded Rectangle 18"/>
                  <p:cNvSpPr/>
                  <p:nvPr/>
                </p:nvSpPr>
                <p:spPr bwMode="auto">
                  <a:xfrm>
                    <a:off x="3532891" y="720448"/>
                    <a:ext cx="272129" cy="188927"/>
                  </a:xfrm>
                  <a:prstGeom prst="roundRect">
                    <a:avLst/>
                  </a:prstGeom>
                  <a:noFill/>
                  <a:ln w="317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grpSp>
              <p:nvGrpSpPr>
                <p:cNvPr id="137" name="Group 136"/>
                <p:cNvGrpSpPr/>
                <p:nvPr/>
              </p:nvGrpSpPr>
              <p:grpSpPr>
                <a:xfrm>
                  <a:off x="3529678" y="1036335"/>
                  <a:ext cx="272129" cy="188927"/>
                  <a:chOff x="3532891" y="720448"/>
                  <a:chExt cx="272129" cy="188927"/>
                </a:xfrm>
              </p:grpSpPr>
              <p:sp>
                <p:nvSpPr>
                  <p:cNvPr id="138" name="Isosceles Triangle 17"/>
                  <p:cNvSpPr>
                    <a:spLocks noChangeAspect="1"/>
                  </p:cNvSpPr>
                  <p:nvPr/>
                </p:nvSpPr>
                <p:spPr>
                  <a:xfrm rot="5400000">
                    <a:off x="3634832" y="772300"/>
                    <a:ext cx="75996" cy="7232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39" name="Rounded Rectangle 18"/>
                  <p:cNvSpPr/>
                  <p:nvPr/>
                </p:nvSpPr>
                <p:spPr bwMode="auto">
                  <a:xfrm>
                    <a:off x="3532891" y="720448"/>
                    <a:ext cx="272129" cy="188927"/>
                  </a:xfrm>
                  <a:prstGeom prst="roundRect">
                    <a:avLst/>
                  </a:prstGeom>
                  <a:noFill/>
                  <a:ln w="317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grpSp>
              <p:nvGrpSpPr>
                <p:cNvPr id="140" name="Group 139"/>
                <p:cNvGrpSpPr/>
                <p:nvPr/>
              </p:nvGrpSpPr>
              <p:grpSpPr>
                <a:xfrm>
                  <a:off x="3529678" y="441114"/>
                  <a:ext cx="272129" cy="188927"/>
                  <a:chOff x="3532891" y="720448"/>
                  <a:chExt cx="272129" cy="188927"/>
                </a:xfrm>
              </p:grpSpPr>
              <p:sp>
                <p:nvSpPr>
                  <p:cNvPr id="141" name="Isosceles Triangle 17"/>
                  <p:cNvSpPr>
                    <a:spLocks noChangeAspect="1"/>
                  </p:cNvSpPr>
                  <p:nvPr/>
                </p:nvSpPr>
                <p:spPr>
                  <a:xfrm rot="5400000">
                    <a:off x="3634832" y="772300"/>
                    <a:ext cx="75996" cy="7232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42" name="Rounded Rectangle 18"/>
                  <p:cNvSpPr/>
                  <p:nvPr/>
                </p:nvSpPr>
                <p:spPr bwMode="auto">
                  <a:xfrm>
                    <a:off x="3532891" y="720448"/>
                    <a:ext cx="272129" cy="188927"/>
                  </a:xfrm>
                  <a:prstGeom prst="roundRect">
                    <a:avLst/>
                  </a:prstGeom>
                  <a:noFill/>
                  <a:ln w="317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grpSp>
          <p:sp>
            <p:nvSpPr>
              <p:cNvPr id="32" name="Rectangle 31"/>
              <p:cNvSpPr/>
              <p:nvPr/>
            </p:nvSpPr>
            <p:spPr bwMode="auto">
              <a:xfrm>
                <a:off x="3837310" y="388336"/>
                <a:ext cx="643586" cy="1005829"/>
              </a:xfrm>
              <a:prstGeom prst="rect">
                <a:avLst/>
              </a:prstGeom>
              <a:noFill/>
              <a:ln w="190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grpSp>
          <p:nvGrpSpPr>
            <p:cNvPr id="199" name="Group 198"/>
            <p:cNvGrpSpPr/>
            <p:nvPr/>
          </p:nvGrpSpPr>
          <p:grpSpPr>
            <a:xfrm>
              <a:off x="7779075" y="4312047"/>
              <a:ext cx="558702" cy="438620"/>
              <a:chOff x="7368218" y="4083302"/>
              <a:chExt cx="558702" cy="438620"/>
            </a:xfrm>
          </p:grpSpPr>
          <p:cxnSp>
            <p:nvCxnSpPr>
              <p:cNvPr id="193" name="Straight Arrow Connector 192"/>
              <p:cNvCxnSpPr/>
              <p:nvPr/>
            </p:nvCxnSpPr>
            <p:spPr>
              <a:xfrm flipV="1">
                <a:off x="7368218" y="4083302"/>
                <a:ext cx="505769" cy="93051"/>
              </a:xfrm>
              <a:prstGeom prst="straightConnector1">
                <a:avLst/>
              </a:prstGeom>
              <a:ln w="254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1080000" flipV="1">
                <a:off x="7384750" y="4428871"/>
                <a:ext cx="505769" cy="93051"/>
              </a:xfrm>
              <a:prstGeom prst="straightConnector1">
                <a:avLst/>
              </a:prstGeom>
              <a:ln w="254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a:off x="7406944" y="4306302"/>
                <a:ext cx="519976" cy="0"/>
              </a:xfrm>
              <a:prstGeom prst="straightConnector1">
                <a:avLst/>
              </a:prstGeom>
              <a:ln w="25400">
                <a:solidFill>
                  <a:schemeClr val="bg1"/>
                </a:solidFill>
                <a:headEnd type="none"/>
                <a:tailEnd type="triangle"/>
              </a:ln>
            </p:spPr>
            <p:style>
              <a:lnRef idx="1">
                <a:schemeClr val="accent1"/>
              </a:lnRef>
              <a:fillRef idx="0">
                <a:schemeClr val="accent1"/>
              </a:fillRef>
              <a:effectRef idx="0">
                <a:schemeClr val="accent1"/>
              </a:effectRef>
              <a:fontRef idx="minor">
                <a:schemeClr val="tx1"/>
              </a:fontRef>
            </p:style>
          </p:cxnSp>
        </p:grpSp>
      </p:grpSp>
      <p:grpSp>
        <p:nvGrpSpPr>
          <p:cNvPr id="278" name="Group 16"/>
          <p:cNvGrpSpPr/>
          <p:nvPr/>
        </p:nvGrpSpPr>
        <p:grpSpPr>
          <a:xfrm>
            <a:off x="2623096" y="4569204"/>
            <a:ext cx="272091" cy="188900"/>
            <a:chOff x="1189092" y="5702827"/>
            <a:chExt cx="822951" cy="571338"/>
          </a:xfrm>
        </p:grpSpPr>
        <p:sp>
          <p:nvSpPr>
            <p:cNvPr id="279" name="Isosceles Triangle 17"/>
            <p:cNvSpPr>
              <a:spLocks noChangeAspect="1"/>
            </p:cNvSpPr>
            <p:nvPr/>
          </p:nvSpPr>
          <p:spPr>
            <a:xfrm rot="5400000">
              <a:off x="1497374" y="5864445"/>
              <a:ext cx="229821" cy="218729"/>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00BCF2"/>
                </a:solidFill>
                <a:latin typeface="Segoe UI"/>
              </a:endParaRPr>
            </a:p>
          </p:txBody>
        </p:sp>
        <p:sp>
          <p:nvSpPr>
            <p:cNvPr id="280" name="Rounded Rectangle 18"/>
            <p:cNvSpPr/>
            <p:nvPr/>
          </p:nvSpPr>
          <p:spPr bwMode="auto">
            <a:xfrm>
              <a:off x="1189092" y="5702827"/>
              <a:ext cx="822951" cy="571338"/>
            </a:xfrm>
            <a:prstGeom prst="roundRect">
              <a:avLst/>
            </a:prstGeom>
            <a:noFill/>
            <a:ln w="3175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solidFill>
                  <a:srgbClr val="00BCF2"/>
                </a:solidFill>
                <a:latin typeface="Segoe UI"/>
              </a:endParaRPr>
            </a:p>
          </p:txBody>
        </p:sp>
      </p:grpSp>
      <p:grpSp>
        <p:nvGrpSpPr>
          <p:cNvPr id="24" name="Group 23"/>
          <p:cNvGrpSpPr/>
          <p:nvPr/>
        </p:nvGrpSpPr>
        <p:grpSpPr>
          <a:xfrm>
            <a:off x="6514656" y="32885"/>
            <a:ext cx="2210414" cy="1342555"/>
            <a:chOff x="6386633" y="32244"/>
            <a:chExt cx="2167269" cy="1316350"/>
          </a:xfrm>
        </p:grpSpPr>
        <p:grpSp>
          <p:nvGrpSpPr>
            <p:cNvPr id="174" name="Group 173"/>
            <p:cNvGrpSpPr/>
            <p:nvPr/>
          </p:nvGrpSpPr>
          <p:grpSpPr>
            <a:xfrm>
              <a:off x="6386633" y="32244"/>
              <a:ext cx="2167269" cy="1316350"/>
              <a:chOff x="5374677" y="356435"/>
              <a:chExt cx="2210727" cy="1342746"/>
            </a:xfrm>
          </p:grpSpPr>
          <p:grpSp>
            <p:nvGrpSpPr>
              <p:cNvPr id="170" name="Group 169"/>
              <p:cNvGrpSpPr/>
              <p:nvPr/>
            </p:nvGrpSpPr>
            <p:grpSpPr>
              <a:xfrm>
                <a:off x="6224309" y="356435"/>
                <a:ext cx="1361095" cy="933582"/>
                <a:chOff x="6224309" y="356435"/>
                <a:chExt cx="1361095" cy="933582"/>
              </a:xfrm>
            </p:grpSpPr>
            <p:sp>
              <p:nvSpPr>
                <p:cNvPr id="164" name="Rectangle 163"/>
                <p:cNvSpPr/>
                <p:nvPr/>
              </p:nvSpPr>
              <p:spPr>
                <a:xfrm>
                  <a:off x="6224309" y="906087"/>
                  <a:ext cx="399525" cy="353993"/>
                </a:xfrm>
                <a:prstGeom prst="rect">
                  <a:avLst/>
                </a:prstGeom>
              </p:spPr>
              <p:txBody>
                <a:bodyPr wrap="none">
                  <a:spAutoFit/>
                </a:bodyPr>
                <a:lstStyle/>
                <a:p>
                  <a:pPr defTabSz="932541"/>
                  <a:r>
                    <a:rPr lang="en-US" sz="1700" kern="0" dirty="0">
                      <a:solidFill>
                        <a:srgbClr val="00BCF2"/>
                      </a:solidFill>
                      <a:latin typeface="Office 365 Icons" pitchFamily="2" charset="0"/>
                    </a:rPr>
                    <a:t></a:t>
                  </a:r>
                  <a:endParaRPr lang="en-US" sz="1700" kern="0" dirty="0">
                    <a:solidFill>
                      <a:srgbClr val="00BCF2"/>
                    </a:solidFill>
                    <a:latin typeface="MS Shell Dlg 2" panose="020B0604030504040204" pitchFamily="34" charset="0"/>
                  </a:endParaRPr>
                </a:p>
              </p:txBody>
            </p:sp>
            <p:pic>
              <p:nvPicPr>
                <p:cNvPr id="168" name="Picture 2" descr="\\MAGNUM\Projects\Microsoft\Cloud Power FY12\Design\ICONS_PNG\Devices.png"/>
                <p:cNvPicPr>
                  <a:picLocks noChangeAspect="1" noChangeArrowheads="1"/>
                </p:cNvPicPr>
                <p:nvPr/>
              </p:nvPicPr>
              <p:blipFill rotWithShape="1">
                <a:blip r:embed="rId4" cstate="print">
                  <a:biLevel thresh="50000"/>
                </a:blip>
                <a:srcRect t="53215" r="44099"/>
                <a:stretch/>
              </p:blipFill>
              <p:spPr bwMode="auto">
                <a:xfrm>
                  <a:off x="7052943" y="356435"/>
                  <a:ext cx="532461" cy="445631"/>
                </a:xfrm>
                <a:prstGeom prst="rect">
                  <a:avLst/>
                </a:prstGeom>
                <a:noFill/>
              </p:spPr>
            </p:pic>
            <p:pic>
              <p:nvPicPr>
                <p:cNvPr id="169" name="Picture 2" descr="\\MAGNUM\Projects\Microsoft\Cloud Power FY12\Design\ICONS_PNG\Devices.png"/>
                <p:cNvPicPr>
                  <a:picLocks noChangeAspect="1" noChangeArrowheads="1"/>
                </p:cNvPicPr>
                <p:nvPr/>
              </p:nvPicPr>
              <p:blipFill rotWithShape="1">
                <a:blip r:embed="rId4" cstate="print">
                  <a:biLevel thresh="50000"/>
                </a:blip>
                <a:srcRect l="54567" t="48870"/>
                <a:stretch/>
              </p:blipFill>
              <p:spPr bwMode="auto">
                <a:xfrm>
                  <a:off x="7152658" y="802997"/>
                  <a:ext cx="432746" cy="487020"/>
                </a:xfrm>
                <a:prstGeom prst="rect">
                  <a:avLst/>
                </a:prstGeom>
                <a:noFill/>
              </p:spPr>
            </p:pic>
          </p:grpSp>
          <p:sp>
            <p:nvSpPr>
              <p:cNvPr id="172" name="Title 16"/>
              <p:cNvSpPr txBox="1">
                <a:spLocks/>
              </p:cNvSpPr>
              <p:nvPr/>
            </p:nvSpPr>
            <p:spPr>
              <a:xfrm>
                <a:off x="5374677" y="1289297"/>
                <a:ext cx="2056060" cy="40988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Viewers</a:t>
                </a:r>
              </a:p>
            </p:txBody>
          </p:sp>
        </p:grpSp>
        <p:grpSp>
          <p:nvGrpSpPr>
            <p:cNvPr id="276" name="Group 275"/>
            <p:cNvGrpSpPr/>
            <p:nvPr/>
          </p:nvGrpSpPr>
          <p:grpSpPr>
            <a:xfrm>
              <a:off x="7848954" y="397168"/>
              <a:ext cx="266780" cy="185213"/>
              <a:chOff x="7601858" y="394821"/>
              <a:chExt cx="272129" cy="188927"/>
            </a:xfrm>
          </p:grpSpPr>
          <p:sp>
            <p:nvSpPr>
              <p:cNvPr id="175" name="Isosceles Triangle 17"/>
              <p:cNvSpPr>
                <a:spLocks noChangeAspect="1"/>
              </p:cNvSpPr>
              <p:nvPr/>
            </p:nvSpPr>
            <p:spPr>
              <a:xfrm rot="5400000">
                <a:off x="7703799" y="446673"/>
                <a:ext cx="75996" cy="72328"/>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76" name="Rounded Rectangle 18"/>
              <p:cNvSpPr/>
              <p:nvPr/>
            </p:nvSpPr>
            <p:spPr bwMode="auto">
              <a:xfrm>
                <a:off x="7601858" y="394821"/>
                <a:ext cx="272129" cy="188927"/>
              </a:xfrm>
              <a:prstGeom prst="roundRect">
                <a:avLst/>
              </a:prstGeom>
              <a:noFill/>
              <a:ln w="317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50056" y="115217"/>
              <a:ext cx="1420732" cy="810976"/>
            </a:xfrm>
            <a:prstGeom prst="rect">
              <a:avLst/>
            </a:prstGeom>
          </p:spPr>
        </p:pic>
        <p:sp>
          <p:nvSpPr>
            <p:cNvPr id="108" name="Up Arrow 107"/>
            <p:cNvSpPr/>
            <p:nvPr/>
          </p:nvSpPr>
          <p:spPr bwMode="auto">
            <a:xfrm rot="10800000">
              <a:off x="7110711" y="684837"/>
              <a:ext cx="117000" cy="160582"/>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06" fontAlgn="base">
                <a:spcBef>
                  <a:spcPct val="0"/>
                </a:spcBef>
                <a:spcAft>
                  <a:spcPct val="0"/>
                </a:spcAft>
              </a:pPr>
              <a:endParaRPr lang="en-US" sz="2040" kern="0" dirty="0">
                <a:gradFill>
                  <a:gsLst>
                    <a:gs pos="0">
                      <a:srgbClr val="FFFFFF"/>
                    </a:gs>
                    <a:gs pos="100000">
                      <a:srgbClr val="FFFFFF"/>
                    </a:gs>
                  </a:gsLst>
                  <a:lin ang="5400000" scaled="0"/>
                </a:gradFill>
              </a:endParaRPr>
            </a:p>
          </p:txBody>
        </p:sp>
      </p:grpSp>
      <p:grpSp>
        <p:nvGrpSpPr>
          <p:cNvPr id="18" name="Group 17"/>
          <p:cNvGrpSpPr/>
          <p:nvPr/>
        </p:nvGrpSpPr>
        <p:grpSpPr>
          <a:xfrm>
            <a:off x="2992924" y="80569"/>
            <a:ext cx="1588955" cy="1797763"/>
            <a:chOff x="2933640" y="78996"/>
            <a:chExt cx="1557941" cy="1762673"/>
          </a:xfrm>
        </p:grpSpPr>
        <p:grpSp>
          <p:nvGrpSpPr>
            <p:cNvPr id="266" name="Group 265"/>
            <p:cNvGrpSpPr/>
            <p:nvPr/>
          </p:nvGrpSpPr>
          <p:grpSpPr>
            <a:xfrm>
              <a:off x="2933640" y="273623"/>
              <a:ext cx="1557941" cy="1568046"/>
              <a:chOff x="2992465" y="278612"/>
              <a:chExt cx="1589181" cy="1599489"/>
            </a:xfrm>
          </p:grpSpPr>
          <p:grpSp>
            <p:nvGrpSpPr>
              <p:cNvPr id="173" name="Group 172"/>
              <p:cNvGrpSpPr/>
              <p:nvPr/>
            </p:nvGrpSpPr>
            <p:grpSpPr>
              <a:xfrm>
                <a:off x="2992465" y="278612"/>
                <a:ext cx="1589181" cy="1044983"/>
                <a:chOff x="981524" y="471771"/>
                <a:chExt cx="1589181" cy="1044983"/>
              </a:xfrm>
            </p:grpSpPr>
            <p:grpSp>
              <p:nvGrpSpPr>
                <p:cNvPr id="166" name="Group 165"/>
                <p:cNvGrpSpPr/>
                <p:nvPr/>
              </p:nvGrpSpPr>
              <p:grpSpPr>
                <a:xfrm>
                  <a:off x="1607639" y="471771"/>
                  <a:ext cx="722710" cy="605791"/>
                  <a:chOff x="841105" y="1070944"/>
                  <a:chExt cx="722710" cy="605791"/>
                </a:xfrm>
              </p:grpSpPr>
              <p:grpSp>
                <p:nvGrpSpPr>
                  <p:cNvPr id="12" name="Group 16"/>
                  <p:cNvGrpSpPr/>
                  <p:nvPr/>
                </p:nvGrpSpPr>
                <p:grpSpPr>
                  <a:xfrm>
                    <a:off x="1291685" y="1070944"/>
                    <a:ext cx="272130" cy="188927"/>
                    <a:chOff x="1189092" y="5508920"/>
                    <a:chExt cx="822951" cy="571339"/>
                  </a:xfrm>
                </p:grpSpPr>
                <p:sp>
                  <p:nvSpPr>
                    <p:cNvPr id="10" name="Isosceles Triangle 17"/>
                    <p:cNvSpPr>
                      <a:spLocks noChangeAspect="1"/>
                    </p:cNvSpPr>
                    <p:nvPr/>
                  </p:nvSpPr>
                  <p:spPr>
                    <a:xfrm rot="5400000">
                      <a:off x="1497374" y="5665727"/>
                      <a:ext cx="229821" cy="218729"/>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1" name="Rounded Rectangle 18"/>
                    <p:cNvSpPr/>
                    <p:nvPr/>
                  </p:nvSpPr>
                  <p:spPr bwMode="auto">
                    <a:xfrm>
                      <a:off x="1189092" y="5508920"/>
                      <a:ext cx="822951" cy="571339"/>
                    </a:xfrm>
                    <a:prstGeom prst="roundRect">
                      <a:avLst/>
                    </a:prstGeom>
                    <a:noFill/>
                    <a:ln w="317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sp>
                <p:nvSpPr>
                  <p:cNvPr id="163" name="Rectangle 162"/>
                  <p:cNvSpPr/>
                  <p:nvPr/>
                </p:nvSpPr>
                <p:spPr>
                  <a:xfrm>
                    <a:off x="841105" y="1322742"/>
                    <a:ext cx="399525" cy="353993"/>
                  </a:xfrm>
                  <a:prstGeom prst="rect">
                    <a:avLst/>
                  </a:prstGeom>
                </p:spPr>
                <p:txBody>
                  <a:bodyPr wrap="none">
                    <a:spAutoFit/>
                  </a:bodyPr>
                  <a:lstStyle/>
                  <a:p>
                    <a:pPr defTabSz="932541"/>
                    <a:r>
                      <a:rPr lang="en-US" sz="1700" b="1" kern="0" dirty="0">
                        <a:solidFill>
                          <a:srgbClr val="00BCF2"/>
                        </a:solidFill>
                        <a:latin typeface="Office 365 Icons" pitchFamily="2" charset="0"/>
                      </a:rPr>
                      <a:t></a:t>
                    </a:r>
                    <a:endParaRPr lang="en-US" sz="1700" b="1" kern="0" dirty="0">
                      <a:solidFill>
                        <a:srgbClr val="00BCF2"/>
                      </a:solidFill>
                      <a:latin typeface="MS Shell Dlg 2" panose="020B0604030504040204" pitchFamily="34" charset="0"/>
                    </a:endParaRPr>
                  </a:p>
                </p:txBody>
              </p:sp>
            </p:grpSp>
            <p:sp>
              <p:nvSpPr>
                <p:cNvPr id="171" name="Title 16"/>
                <p:cNvSpPr txBox="1">
                  <a:spLocks/>
                </p:cNvSpPr>
                <p:nvPr/>
              </p:nvSpPr>
              <p:spPr>
                <a:xfrm>
                  <a:off x="981524" y="1106870"/>
                  <a:ext cx="1589181" cy="40988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Uploader</a:t>
                  </a:r>
                </a:p>
              </p:txBody>
            </p:sp>
          </p:grpSp>
          <p:cxnSp>
            <p:nvCxnSpPr>
              <p:cNvPr id="286" name="Straight Arrow Connector 179"/>
              <p:cNvCxnSpPr>
                <a:stCxn id="171" idx="2"/>
              </p:cNvCxnSpPr>
              <p:nvPr/>
            </p:nvCxnSpPr>
            <p:spPr>
              <a:xfrm flipH="1">
                <a:off x="3787055" y="1323595"/>
                <a:ext cx="1" cy="554506"/>
              </a:xfrm>
              <a:prstGeom prst="straightConnector1">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50929" y="78996"/>
              <a:ext cx="743902" cy="841463"/>
            </a:xfrm>
            <a:prstGeom prst="rect">
              <a:avLst/>
            </a:prstGeom>
          </p:spPr>
        </p:pic>
        <p:sp>
          <p:nvSpPr>
            <p:cNvPr id="3" name="Up Arrow 2"/>
            <p:cNvSpPr/>
            <p:nvPr/>
          </p:nvSpPr>
          <p:spPr bwMode="auto">
            <a:xfrm>
              <a:off x="3661430" y="635168"/>
              <a:ext cx="117000" cy="160582"/>
            </a:xfrm>
            <a:prstGeom prs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06" fontAlgn="base">
                <a:spcBef>
                  <a:spcPct val="0"/>
                </a:spcBef>
                <a:spcAft>
                  <a:spcPct val="0"/>
                </a:spcAft>
              </a:pPr>
              <a:endParaRPr lang="en-US" sz="2040" kern="0" dirty="0">
                <a:gradFill>
                  <a:gsLst>
                    <a:gs pos="0">
                      <a:srgbClr val="FFFFFF"/>
                    </a:gs>
                    <a:gs pos="100000">
                      <a:srgbClr val="FFFFFF"/>
                    </a:gs>
                  </a:gsLst>
                  <a:lin ang="5400000" scaled="0"/>
                </a:gradFill>
              </a:endParaRPr>
            </a:p>
          </p:txBody>
        </p:sp>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4515" y="1375928"/>
              <a:ext cx="152439" cy="207317"/>
            </a:xfrm>
            <a:prstGeom prst="rect">
              <a:avLst/>
            </a:prstGeom>
          </p:spPr>
        </p:pic>
      </p:grpSp>
      <p:grpSp>
        <p:nvGrpSpPr>
          <p:cNvPr id="19" name="Group 18"/>
          <p:cNvGrpSpPr/>
          <p:nvPr/>
        </p:nvGrpSpPr>
        <p:grpSpPr>
          <a:xfrm>
            <a:off x="2004982" y="2626777"/>
            <a:ext cx="1637068" cy="2787177"/>
            <a:chOff x="1964982" y="2575506"/>
            <a:chExt cx="1605114" cy="2732774"/>
          </a:xfrm>
        </p:grpSpPr>
        <p:grpSp>
          <p:nvGrpSpPr>
            <p:cNvPr id="277" name="Group 276"/>
            <p:cNvGrpSpPr/>
            <p:nvPr/>
          </p:nvGrpSpPr>
          <p:grpSpPr>
            <a:xfrm>
              <a:off x="1964982" y="2575506"/>
              <a:ext cx="1605114" cy="2732774"/>
              <a:chOff x="2004383" y="2626654"/>
              <a:chExt cx="1637300" cy="2787572"/>
            </a:xfrm>
          </p:grpSpPr>
          <p:sp>
            <p:nvSpPr>
              <p:cNvPr id="104" name="Title 16"/>
              <p:cNvSpPr txBox="1">
                <a:spLocks/>
              </p:cNvSpPr>
              <p:nvPr/>
            </p:nvSpPr>
            <p:spPr>
              <a:xfrm>
                <a:off x="2004383" y="4991931"/>
                <a:ext cx="1637300" cy="42229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Content Storage</a:t>
                </a:r>
              </a:p>
            </p:txBody>
          </p:sp>
          <p:cxnSp>
            <p:nvCxnSpPr>
              <p:cNvPr id="187" name="Straight Arrow Connector 186"/>
              <p:cNvCxnSpPr/>
              <p:nvPr/>
            </p:nvCxnSpPr>
            <p:spPr>
              <a:xfrm>
                <a:off x="2605960" y="2626654"/>
                <a:ext cx="0" cy="685800"/>
              </a:xfrm>
              <a:prstGeom prst="straightConnector1">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pic>
          <p:nvPicPr>
            <p:cNvPr id="109" name="Picture 10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7100" y="2862825"/>
              <a:ext cx="152439" cy="207317"/>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1959" y="3930904"/>
              <a:ext cx="1115854" cy="865854"/>
            </a:xfrm>
            <a:prstGeom prst="rect">
              <a:avLst/>
            </a:prstGeom>
          </p:spPr>
        </p:pic>
        <p:sp>
          <p:nvSpPr>
            <p:cNvPr id="110" name="Isosceles Triangle 17"/>
            <p:cNvSpPr>
              <a:spLocks noChangeAspect="1"/>
            </p:cNvSpPr>
            <p:nvPr/>
          </p:nvSpPr>
          <p:spPr>
            <a:xfrm rot="5400000">
              <a:off x="2772728" y="4331123"/>
              <a:ext cx="134681" cy="128180"/>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111" name="Rounded Rectangle 18"/>
            <p:cNvSpPr/>
            <p:nvPr/>
          </p:nvSpPr>
          <p:spPr bwMode="auto">
            <a:xfrm>
              <a:off x="2583174" y="4227382"/>
              <a:ext cx="482270" cy="334818"/>
            </a:xfrm>
            <a:prstGeom prst="roundRect">
              <a:avLst/>
            </a:prstGeom>
            <a:noFill/>
            <a:ln w="317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grpSp>
        <p:nvGrpSpPr>
          <p:cNvPr id="21" name="Group 20"/>
          <p:cNvGrpSpPr/>
          <p:nvPr/>
        </p:nvGrpSpPr>
        <p:grpSpPr>
          <a:xfrm>
            <a:off x="5271848" y="4666066"/>
            <a:ext cx="901526" cy="254808"/>
            <a:chOff x="5168083" y="4574990"/>
            <a:chExt cx="883929" cy="249834"/>
          </a:xfrm>
        </p:grpSpPr>
        <p:cxnSp>
          <p:nvCxnSpPr>
            <p:cNvPr id="190" name="Straight Arrow Connector 189"/>
            <p:cNvCxnSpPr/>
            <p:nvPr/>
          </p:nvCxnSpPr>
          <p:spPr>
            <a:xfrm>
              <a:off x="5168083" y="4824824"/>
              <a:ext cx="883929" cy="0"/>
            </a:xfrm>
            <a:prstGeom prst="straightConnector1">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112" name="Picture 1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6544" y="4574990"/>
              <a:ext cx="152439" cy="207317"/>
            </a:xfrm>
            <a:prstGeom prst="rect">
              <a:avLst/>
            </a:prstGeom>
          </p:spPr>
        </p:pic>
      </p:grpSp>
      <p:grpSp>
        <p:nvGrpSpPr>
          <p:cNvPr id="23" name="Group 22"/>
          <p:cNvGrpSpPr/>
          <p:nvPr/>
        </p:nvGrpSpPr>
        <p:grpSpPr>
          <a:xfrm>
            <a:off x="2823516" y="5413956"/>
            <a:ext cx="4948965" cy="1374646"/>
            <a:chOff x="2767539" y="5308281"/>
            <a:chExt cx="4852367" cy="1347815"/>
          </a:xfrm>
        </p:grpSpPr>
        <p:grpSp>
          <p:nvGrpSpPr>
            <p:cNvPr id="270" name="Group 269"/>
            <p:cNvGrpSpPr/>
            <p:nvPr/>
          </p:nvGrpSpPr>
          <p:grpSpPr>
            <a:xfrm>
              <a:off x="2767539" y="5308281"/>
              <a:ext cx="4852367" cy="1347815"/>
              <a:chOff x="2823033" y="5414226"/>
              <a:chExt cx="4949667" cy="1374841"/>
            </a:xfrm>
          </p:grpSpPr>
          <p:sp>
            <p:nvSpPr>
              <p:cNvPr id="68" name="Title 16"/>
              <p:cNvSpPr txBox="1">
                <a:spLocks/>
              </p:cNvSpPr>
              <p:nvPr/>
            </p:nvSpPr>
            <p:spPr>
              <a:xfrm>
                <a:off x="6326783" y="6295925"/>
                <a:ext cx="1445917" cy="493142"/>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Thumbnail</a:t>
                </a:r>
              </a:p>
            </p:txBody>
          </p:sp>
          <p:grpSp>
            <p:nvGrpSpPr>
              <p:cNvPr id="155" name="Group 24"/>
              <p:cNvGrpSpPr/>
              <p:nvPr/>
            </p:nvGrpSpPr>
            <p:grpSpPr bwMode="black">
              <a:xfrm>
                <a:off x="6807099" y="5505831"/>
                <a:ext cx="727164" cy="630005"/>
                <a:chOff x="3358788" y="376388"/>
                <a:chExt cx="1516059" cy="1195388"/>
              </a:xfrm>
              <a:solidFill>
                <a:schemeClr val="bg1"/>
              </a:solidFill>
            </p:grpSpPr>
            <p:sp>
              <p:nvSpPr>
                <p:cNvPr id="156" name="Freeform 26"/>
                <p:cNvSpPr>
                  <a:spLocks/>
                </p:cNvSpPr>
                <p:nvPr/>
              </p:nvSpPr>
              <p:spPr bwMode="black">
                <a:xfrm>
                  <a:off x="3703272" y="376388"/>
                  <a:ext cx="1171575" cy="1128714"/>
                </a:xfrm>
                <a:custGeom>
                  <a:avLst/>
                  <a:gdLst>
                    <a:gd name="T0" fmla="*/ 36 w 312"/>
                    <a:gd name="T1" fmla="*/ 0 h 301"/>
                    <a:gd name="T2" fmla="*/ 0 w 312"/>
                    <a:gd name="T3" fmla="*/ 94 h 301"/>
                    <a:gd name="T4" fmla="*/ 32 w 312"/>
                    <a:gd name="T5" fmla="*/ 94 h 301"/>
                    <a:gd name="T6" fmla="*/ 54 w 312"/>
                    <a:gd name="T7" fmla="*/ 39 h 301"/>
                    <a:gd name="T8" fmla="*/ 272 w 312"/>
                    <a:gd name="T9" fmla="*/ 124 h 301"/>
                    <a:gd name="T10" fmla="*/ 219 w 312"/>
                    <a:gd name="T11" fmla="*/ 262 h 301"/>
                    <a:gd name="T12" fmla="*/ 219 w 312"/>
                    <a:gd name="T13" fmla="*/ 295 h 301"/>
                    <a:gd name="T14" fmla="*/ 237 w 312"/>
                    <a:gd name="T15" fmla="*/ 301 h 301"/>
                    <a:gd name="T16" fmla="*/ 312 w 312"/>
                    <a:gd name="T17" fmla="*/ 106 h 301"/>
                    <a:gd name="T18" fmla="*/ 36 w 312"/>
                    <a:gd name="T19"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2" h="301">
                      <a:moveTo>
                        <a:pt x="36" y="0"/>
                      </a:moveTo>
                      <a:cubicBezTo>
                        <a:pt x="0" y="94"/>
                        <a:pt x="0" y="94"/>
                        <a:pt x="0" y="94"/>
                      </a:cubicBezTo>
                      <a:cubicBezTo>
                        <a:pt x="32" y="94"/>
                        <a:pt x="32" y="94"/>
                        <a:pt x="32" y="94"/>
                      </a:cubicBezTo>
                      <a:cubicBezTo>
                        <a:pt x="41" y="73"/>
                        <a:pt x="54" y="39"/>
                        <a:pt x="54" y="39"/>
                      </a:cubicBezTo>
                      <a:cubicBezTo>
                        <a:pt x="272" y="124"/>
                        <a:pt x="272" y="124"/>
                        <a:pt x="272" y="124"/>
                      </a:cubicBezTo>
                      <a:cubicBezTo>
                        <a:pt x="219" y="262"/>
                        <a:pt x="219" y="262"/>
                        <a:pt x="219" y="262"/>
                      </a:cubicBezTo>
                      <a:cubicBezTo>
                        <a:pt x="219" y="295"/>
                        <a:pt x="219" y="295"/>
                        <a:pt x="219" y="295"/>
                      </a:cubicBezTo>
                      <a:cubicBezTo>
                        <a:pt x="237" y="301"/>
                        <a:pt x="237" y="301"/>
                        <a:pt x="237" y="301"/>
                      </a:cubicBezTo>
                      <a:cubicBezTo>
                        <a:pt x="312" y="106"/>
                        <a:pt x="312" y="106"/>
                        <a:pt x="312" y="106"/>
                      </a:cubicBezTo>
                      <a:lnTo>
                        <a:pt x="36" y="0"/>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sp>
              <p:nvSpPr>
                <p:cNvPr id="157" name="Freeform 27"/>
                <p:cNvSpPr>
                  <a:spLocks noEditPoints="1"/>
                </p:cNvSpPr>
                <p:nvPr/>
              </p:nvSpPr>
              <p:spPr bwMode="black">
                <a:xfrm>
                  <a:off x="3358788" y="789139"/>
                  <a:ext cx="1106489" cy="782637"/>
                </a:xfrm>
                <a:custGeom>
                  <a:avLst/>
                  <a:gdLst>
                    <a:gd name="T0" fmla="*/ 0 w 697"/>
                    <a:gd name="T1" fmla="*/ 0 h 493"/>
                    <a:gd name="T2" fmla="*/ 0 w 697"/>
                    <a:gd name="T3" fmla="*/ 493 h 493"/>
                    <a:gd name="T4" fmla="*/ 697 w 697"/>
                    <a:gd name="T5" fmla="*/ 493 h 493"/>
                    <a:gd name="T6" fmla="*/ 697 w 697"/>
                    <a:gd name="T7" fmla="*/ 0 h 493"/>
                    <a:gd name="T8" fmla="*/ 0 w 697"/>
                    <a:gd name="T9" fmla="*/ 0 h 493"/>
                    <a:gd name="T10" fmla="*/ 626 w 697"/>
                    <a:gd name="T11" fmla="*/ 422 h 493"/>
                    <a:gd name="T12" fmla="*/ 71 w 697"/>
                    <a:gd name="T13" fmla="*/ 422 h 493"/>
                    <a:gd name="T14" fmla="*/ 71 w 697"/>
                    <a:gd name="T15" fmla="*/ 73 h 493"/>
                    <a:gd name="T16" fmla="*/ 626 w 697"/>
                    <a:gd name="T17" fmla="*/ 73 h 493"/>
                    <a:gd name="T18" fmla="*/ 626 w 697"/>
                    <a:gd name="T19" fmla="*/ 42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7" h="493">
                      <a:moveTo>
                        <a:pt x="0" y="0"/>
                      </a:moveTo>
                      <a:lnTo>
                        <a:pt x="0" y="493"/>
                      </a:lnTo>
                      <a:lnTo>
                        <a:pt x="697" y="493"/>
                      </a:lnTo>
                      <a:lnTo>
                        <a:pt x="697" y="0"/>
                      </a:lnTo>
                      <a:lnTo>
                        <a:pt x="0" y="0"/>
                      </a:lnTo>
                      <a:close/>
                      <a:moveTo>
                        <a:pt x="626" y="422"/>
                      </a:moveTo>
                      <a:lnTo>
                        <a:pt x="71" y="422"/>
                      </a:lnTo>
                      <a:lnTo>
                        <a:pt x="71" y="73"/>
                      </a:lnTo>
                      <a:lnTo>
                        <a:pt x="626" y="73"/>
                      </a:lnTo>
                      <a:lnTo>
                        <a:pt x="626" y="422"/>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sp>
              <p:nvSpPr>
                <p:cNvPr id="158" name="Freeform 28"/>
                <p:cNvSpPr>
                  <a:spLocks/>
                </p:cNvSpPr>
                <p:nvPr/>
              </p:nvSpPr>
              <p:spPr bwMode="black">
                <a:xfrm>
                  <a:off x="3565165" y="1189188"/>
                  <a:ext cx="401638" cy="338138"/>
                </a:xfrm>
                <a:custGeom>
                  <a:avLst/>
                  <a:gdLst>
                    <a:gd name="T0" fmla="*/ 0 w 107"/>
                    <a:gd name="T1" fmla="*/ 90 h 90"/>
                    <a:gd name="T2" fmla="*/ 54 w 107"/>
                    <a:gd name="T3" fmla="*/ 0 h 90"/>
                    <a:gd name="T4" fmla="*/ 107 w 107"/>
                    <a:gd name="T5" fmla="*/ 90 h 90"/>
                    <a:gd name="T6" fmla="*/ 0 w 107"/>
                    <a:gd name="T7" fmla="*/ 90 h 90"/>
                  </a:gdLst>
                  <a:ahLst/>
                  <a:cxnLst>
                    <a:cxn ang="0">
                      <a:pos x="T0" y="T1"/>
                    </a:cxn>
                    <a:cxn ang="0">
                      <a:pos x="T2" y="T3"/>
                    </a:cxn>
                    <a:cxn ang="0">
                      <a:pos x="T4" y="T5"/>
                    </a:cxn>
                    <a:cxn ang="0">
                      <a:pos x="T6" y="T7"/>
                    </a:cxn>
                  </a:cxnLst>
                  <a:rect l="0" t="0" r="r" b="b"/>
                  <a:pathLst>
                    <a:path w="107" h="90">
                      <a:moveTo>
                        <a:pt x="0" y="90"/>
                      </a:moveTo>
                      <a:cubicBezTo>
                        <a:pt x="0" y="40"/>
                        <a:pt x="8" y="0"/>
                        <a:pt x="54" y="0"/>
                      </a:cubicBezTo>
                      <a:cubicBezTo>
                        <a:pt x="99" y="0"/>
                        <a:pt x="107" y="40"/>
                        <a:pt x="107" y="90"/>
                      </a:cubicBezTo>
                      <a:lnTo>
                        <a:pt x="0" y="90"/>
                      </a:ln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sp>
              <p:nvSpPr>
                <p:cNvPr id="159" name="Freeform 29"/>
                <p:cNvSpPr>
                  <a:spLocks/>
                </p:cNvSpPr>
                <p:nvPr/>
              </p:nvSpPr>
              <p:spPr bwMode="black">
                <a:xfrm>
                  <a:off x="3958865" y="1230463"/>
                  <a:ext cx="225425" cy="244475"/>
                </a:xfrm>
                <a:custGeom>
                  <a:avLst/>
                  <a:gdLst>
                    <a:gd name="T0" fmla="*/ 0 w 60"/>
                    <a:gd name="T1" fmla="*/ 4 h 65"/>
                    <a:gd name="T2" fmla="*/ 14 w 60"/>
                    <a:gd name="T3" fmla="*/ 65 h 65"/>
                    <a:gd name="T4" fmla="*/ 60 w 60"/>
                    <a:gd name="T5" fmla="*/ 65 h 65"/>
                    <a:gd name="T6" fmla="*/ 18 w 60"/>
                    <a:gd name="T7" fmla="*/ 0 h 65"/>
                    <a:gd name="T8" fmla="*/ 0 w 60"/>
                    <a:gd name="T9" fmla="*/ 4 h 65"/>
                  </a:gdLst>
                  <a:ahLst/>
                  <a:cxnLst>
                    <a:cxn ang="0">
                      <a:pos x="T0" y="T1"/>
                    </a:cxn>
                    <a:cxn ang="0">
                      <a:pos x="T2" y="T3"/>
                    </a:cxn>
                    <a:cxn ang="0">
                      <a:pos x="T4" y="T5"/>
                    </a:cxn>
                    <a:cxn ang="0">
                      <a:pos x="T6" y="T7"/>
                    </a:cxn>
                    <a:cxn ang="0">
                      <a:pos x="T8" y="T9"/>
                    </a:cxn>
                  </a:cxnLst>
                  <a:rect l="0" t="0" r="r" b="b"/>
                  <a:pathLst>
                    <a:path w="60" h="65">
                      <a:moveTo>
                        <a:pt x="0" y="4"/>
                      </a:moveTo>
                      <a:cubicBezTo>
                        <a:pt x="11" y="22"/>
                        <a:pt x="14" y="46"/>
                        <a:pt x="14" y="65"/>
                      </a:cubicBezTo>
                      <a:cubicBezTo>
                        <a:pt x="20" y="65"/>
                        <a:pt x="53" y="65"/>
                        <a:pt x="60" y="65"/>
                      </a:cubicBezTo>
                      <a:cubicBezTo>
                        <a:pt x="59" y="19"/>
                        <a:pt x="46" y="0"/>
                        <a:pt x="18" y="0"/>
                      </a:cubicBezTo>
                      <a:cubicBezTo>
                        <a:pt x="11" y="0"/>
                        <a:pt x="5" y="1"/>
                        <a:pt x="0" y="4"/>
                      </a:cubicBezTo>
                      <a:close/>
                    </a:path>
                  </a:pathLst>
                </a:cu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sp>
              <p:nvSpPr>
                <p:cNvPr id="160" name="Oval 30"/>
                <p:cNvSpPr>
                  <a:spLocks noChangeArrowheads="1"/>
                </p:cNvSpPr>
                <p:nvPr/>
              </p:nvSpPr>
              <p:spPr bwMode="black">
                <a:xfrm>
                  <a:off x="3647715" y="930426"/>
                  <a:ext cx="239713" cy="239713"/>
                </a:xfrm>
                <a:prstGeom prst="ellipse">
                  <a:avLst/>
                </a:pr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sp>
              <p:nvSpPr>
                <p:cNvPr id="161" name="Oval 31"/>
                <p:cNvSpPr>
                  <a:spLocks noChangeArrowheads="1"/>
                </p:cNvSpPr>
                <p:nvPr/>
              </p:nvSpPr>
              <p:spPr bwMode="black">
                <a:xfrm>
                  <a:off x="3933465" y="1020913"/>
                  <a:ext cx="182563" cy="179388"/>
                </a:xfrm>
                <a:prstGeom prst="ellipse">
                  <a:avLst/>
                </a:prstGeom>
                <a:grp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23" tIns="45711" rIns="91423" bIns="45711" numCol="1" rtlCol="0" anchor="ctr" anchorCtr="0" compatLnSpc="1">
                  <a:prstTxWarp prst="textNoShape">
                    <a:avLst/>
                  </a:prstTxWarp>
                </a:bodyPr>
                <a:lstStyle/>
                <a:p>
                  <a:pPr defTabSz="740579"/>
                  <a:endParaRPr lang="en-US" kern="0" spc="-122" dirty="0">
                    <a:solidFill>
                      <a:srgbClr val="505050">
                        <a:lumMod val="50000"/>
                      </a:srgbClr>
                    </a:solidFill>
                    <a:latin typeface="Segoe Light" pitchFamily="34" charset="0"/>
                  </a:endParaRPr>
                </a:p>
              </p:txBody>
            </p:sp>
          </p:grpSp>
          <p:cxnSp>
            <p:nvCxnSpPr>
              <p:cNvPr id="221" name="Elbow Connector 220"/>
              <p:cNvCxnSpPr>
                <a:endCxn id="104" idx="2"/>
              </p:cNvCxnSpPr>
              <p:nvPr/>
            </p:nvCxnSpPr>
            <p:spPr>
              <a:xfrm rot="10800000">
                <a:off x="2823033" y="5414226"/>
                <a:ext cx="3915540" cy="549656"/>
              </a:xfrm>
              <a:prstGeom prst="bentConnector2">
                <a:avLst/>
              </a:prstGeom>
              <a:ln w="25400">
                <a:solidFill>
                  <a:schemeClr val="tx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grpSp>
        <p:pic>
          <p:nvPicPr>
            <p:cNvPr id="113" name="Picture 1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6544" y="5600875"/>
              <a:ext cx="152439" cy="207317"/>
            </a:xfrm>
            <a:prstGeom prst="rect">
              <a:avLst/>
            </a:prstGeom>
          </p:spPr>
        </p:pic>
      </p:grpSp>
      <p:grpSp>
        <p:nvGrpSpPr>
          <p:cNvPr id="22" name="Group 21"/>
          <p:cNvGrpSpPr/>
          <p:nvPr/>
        </p:nvGrpSpPr>
        <p:grpSpPr>
          <a:xfrm>
            <a:off x="3418519" y="3513835"/>
            <a:ext cx="5461291" cy="1899100"/>
            <a:chOff x="3350929" y="3445249"/>
            <a:chExt cx="5354693" cy="1862032"/>
          </a:xfrm>
        </p:grpSpPr>
        <p:sp>
          <p:nvSpPr>
            <p:cNvPr id="106" name="Title 16"/>
            <p:cNvSpPr txBox="1">
              <a:spLocks/>
            </p:cNvSpPr>
            <p:nvPr/>
          </p:nvSpPr>
          <p:spPr>
            <a:xfrm>
              <a:off x="3350929" y="4893287"/>
              <a:ext cx="1817154" cy="41399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1800" dirty="0">
                  <a:solidFill>
                    <a:srgbClr val="505050"/>
                  </a:solidFill>
                  <a:latin typeface="Segoe UI Semilight" panose="020B0402040204020203" pitchFamily="34" charset="0"/>
                  <a:cs typeface="Segoe UI Semilight" panose="020B0402040204020203" pitchFamily="34" charset="0"/>
                </a:rPr>
                <a:t>Metadata</a:t>
              </a:r>
            </a:p>
          </p:txBody>
        </p:sp>
        <p:cxnSp>
          <p:nvCxnSpPr>
            <p:cNvPr id="216" name="Elbow Connector 215"/>
            <p:cNvCxnSpPr>
              <a:stCxn id="32" idx="0"/>
            </p:cNvCxnSpPr>
            <p:nvPr/>
          </p:nvCxnSpPr>
          <p:spPr>
            <a:xfrm rot="16200000" flipH="1" flipV="1">
              <a:off x="6459702" y="1800937"/>
              <a:ext cx="80001" cy="4411839"/>
            </a:xfrm>
            <a:prstGeom prst="bentConnector3">
              <a:avLst>
                <a:gd name="adj1" fmla="val -280130"/>
              </a:avLst>
            </a:prstGeom>
            <a:ln w="25400">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68764" y="4160361"/>
              <a:ext cx="450037" cy="764214"/>
            </a:xfrm>
            <a:prstGeom prst="rect">
              <a:avLst/>
            </a:prstGeom>
          </p:spPr>
        </p:pic>
        <p:pic>
          <p:nvPicPr>
            <p:cNvPr id="114" name="Picture 1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16544" y="3445249"/>
              <a:ext cx="152439" cy="207317"/>
            </a:xfrm>
            <a:prstGeom prst="rect">
              <a:avLst/>
            </a:prstGeom>
          </p:spPr>
        </p:pic>
      </p:grpSp>
      <p:grpSp>
        <p:nvGrpSpPr>
          <p:cNvPr id="25" name="Group 24"/>
          <p:cNvGrpSpPr/>
          <p:nvPr/>
        </p:nvGrpSpPr>
        <p:grpSpPr>
          <a:xfrm>
            <a:off x="3330902" y="1351197"/>
            <a:ext cx="3575088" cy="1962752"/>
            <a:chOff x="3265020" y="1324822"/>
            <a:chExt cx="3505307" cy="1924441"/>
          </a:xfrm>
        </p:grpSpPr>
        <p:grpSp>
          <p:nvGrpSpPr>
            <p:cNvPr id="274" name="Group 273"/>
            <p:cNvGrpSpPr/>
            <p:nvPr/>
          </p:nvGrpSpPr>
          <p:grpSpPr>
            <a:xfrm>
              <a:off x="3474531" y="1324822"/>
              <a:ext cx="3295796" cy="1924441"/>
              <a:chOff x="3544202" y="1350891"/>
              <a:chExt cx="3361884" cy="1963030"/>
            </a:xfrm>
          </p:grpSpPr>
          <p:cxnSp>
            <p:nvCxnSpPr>
              <p:cNvPr id="237" name="Straight Arrow Connector 236"/>
              <p:cNvCxnSpPr/>
              <p:nvPr/>
            </p:nvCxnSpPr>
            <p:spPr>
              <a:xfrm>
                <a:off x="6886373" y="1350891"/>
                <a:ext cx="0" cy="527210"/>
              </a:xfrm>
              <a:prstGeom prst="straightConnector1">
                <a:avLst/>
              </a:prstGeom>
              <a:ln w="254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3" name="Elbow Connector 252"/>
              <p:cNvCxnSpPr>
                <a:endCxn id="97" idx="0"/>
              </p:cNvCxnSpPr>
              <p:nvPr/>
            </p:nvCxnSpPr>
            <p:spPr>
              <a:xfrm rot="10800000" flipV="1">
                <a:off x="3544202" y="2934371"/>
                <a:ext cx="3361884" cy="379550"/>
              </a:xfrm>
              <a:prstGeom prst="bentConnector2">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6" name="Straight Arrow Connector 255"/>
              <p:cNvCxnSpPr/>
              <p:nvPr/>
            </p:nvCxnSpPr>
            <p:spPr>
              <a:xfrm flipV="1">
                <a:off x="6906086" y="2613006"/>
                <a:ext cx="0" cy="321365"/>
              </a:xfrm>
              <a:prstGeom prst="straightConnector1">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pic>
          <p:nvPicPr>
            <p:cNvPr id="115" name="Picture 1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65020" y="2862825"/>
              <a:ext cx="152439" cy="207317"/>
            </a:xfrm>
            <a:prstGeom prst="rect">
              <a:avLst/>
            </a:prstGeom>
          </p:spPr>
        </p:pic>
        <p:pic>
          <p:nvPicPr>
            <p:cNvPr id="116" name="Picture 1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20848" y="1469791"/>
              <a:ext cx="152439" cy="207317"/>
            </a:xfrm>
            <a:prstGeom prst="rect">
              <a:avLst/>
            </a:prstGeom>
          </p:spPr>
        </p:pic>
      </p:grpSp>
      <p:grpSp>
        <p:nvGrpSpPr>
          <p:cNvPr id="26" name="Group 25"/>
          <p:cNvGrpSpPr/>
          <p:nvPr/>
        </p:nvGrpSpPr>
        <p:grpSpPr>
          <a:xfrm>
            <a:off x="9201558" y="1637657"/>
            <a:ext cx="2212155" cy="2911005"/>
            <a:chOff x="9021090" y="1605692"/>
            <a:chExt cx="2168976" cy="2854185"/>
          </a:xfrm>
        </p:grpSpPr>
        <p:grpSp>
          <p:nvGrpSpPr>
            <p:cNvPr id="275" name="Group 1"/>
            <p:cNvGrpSpPr/>
            <p:nvPr/>
          </p:nvGrpSpPr>
          <p:grpSpPr>
            <a:xfrm>
              <a:off x="9021090" y="1605692"/>
              <a:ext cx="2168976" cy="2854185"/>
              <a:chOff x="9201979" y="1687152"/>
              <a:chExt cx="2212468" cy="2911417"/>
            </a:xfrm>
          </p:grpSpPr>
          <p:cxnSp>
            <p:nvCxnSpPr>
              <p:cNvPr id="225" name="Elbow Connector 2"/>
              <p:cNvCxnSpPr>
                <a:stCxn id="32" idx="3"/>
                <a:endCxn id="126" idx="2"/>
              </p:cNvCxnSpPr>
              <p:nvPr/>
            </p:nvCxnSpPr>
            <p:spPr>
              <a:xfrm flipV="1">
                <a:off x="9201979" y="1687152"/>
                <a:ext cx="1838221" cy="2911417"/>
              </a:xfrm>
              <a:prstGeom prst="bentConnector2">
                <a:avLst/>
              </a:prstGeom>
              <a:ln w="254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31" name="Title 16"/>
              <p:cNvSpPr txBox="1">
                <a:spLocks/>
              </p:cNvSpPr>
              <p:nvPr/>
            </p:nvSpPr>
            <p:spPr>
              <a:xfrm>
                <a:off x="9254074" y="3869379"/>
                <a:ext cx="2160373" cy="42229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2000" dirty="0">
                    <a:solidFill>
                      <a:srgbClr val="505050"/>
                    </a:solidFill>
                    <a:latin typeface="Segoe UI Semilight" panose="020B0402040204020203" pitchFamily="34" charset="0"/>
                    <a:cs typeface="Segoe UI Semilight" panose="020B0402040204020203" pitchFamily="34" charset="0"/>
                  </a:rPr>
                  <a:t>AES Secure</a:t>
                </a:r>
              </a:p>
              <a:p>
                <a:pPr algn="ctr" defTabSz="932541"/>
                <a:r>
                  <a:rPr lang="en-US" sz="2000" dirty="0">
                    <a:solidFill>
                      <a:srgbClr val="505050"/>
                    </a:solidFill>
                    <a:latin typeface="Segoe UI Semilight" panose="020B0402040204020203" pitchFamily="34" charset="0"/>
                    <a:cs typeface="Segoe UI Semilight" panose="020B0402040204020203" pitchFamily="34" charset="0"/>
                  </a:rPr>
                  <a:t>Delivery</a:t>
                </a:r>
              </a:p>
            </p:txBody>
          </p:sp>
        </p:grpSp>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52516" y="2914767"/>
              <a:ext cx="597561" cy="810976"/>
            </a:xfrm>
            <a:prstGeom prst="rect">
              <a:avLst/>
            </a:prstGeom>
          </p:spPr>
        </p:pic>
        <p:pic>
          <p:nvPicPr>
            <p:cNvPr id="117" name="Picture 1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50149" y="2815626"/>
              <a:ext cx="152439" cy="207317"/>
            </a:xfrm>
            <a:prstGeom prst="rect">
              <a:avLst/>
            </a:prstGeom>
          </p:spPr>
        </p:pic>
      </p:grpSp>
      <p:grpSp>
        <p:nvGrpSpPr>
          <p:cNvPr id="4" name="Group 3"/>
          <p:cNvGrpSpPr/>
          <p:nvPr/>
        </p:nvGrpSpPr>
        <p:grpSpPr>
          <a:xfrm>
            <a:off x="8458877" y="114356"/>
            <a:ext cx="3182270" cy="1523302"/>
            <a:chOff x="8292905" y="112123"/>
            <a:chExt cx="3120156" cy="1493569"/>
          </a:xfrm>
        </p:grpSpPr>
        <p:pic>
          <p:nvPicPr>
            <p:cNvPr id="29" name="Picture 2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340696" y="112123"/>
              <a:ext cx="1018293" cy="1024390"/>
            </a:xfrm>
            <a:prstGeom prst="rect">
              <a:avLst/>
            </a:prstGeom>
          </p:spPr>
        </p:pic>
        <p:sp>
          <p:nvSpPr>
            <p:cNvPr id="126" name="Title 16"/>
            <p:cNvSpPr txBox="1">
              <a:spLocks/>
            </p:cNvSpPr>
            <p:nvPr/>
          </p:nvSpPr>
          <p:spPr>
            <a:xfrm>
              <a:off x="10233291" y="1191698"/>
              <a:ext cx="1179770" cy="413994"/>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defTabSz="932541"/>
              <a:r>
                <a:rPr lang="en-US" sz="2000" dirty="0">
                  <a:solidFill>
                    <a:srgbClr val="505050"/>
                  </a:solidFill>
                  <a:latin typeface="Segoe UI Semilight" panose="020B0402040204020203" pitchFamily="34" charset="0"/>
                  <a:cs typeface="Segoe UI Semilight" panose="020B0402040204020203" pitchFamily="34" charset="0"/>
                </a:rPr>
                <a:t>CDN</a:t>
              </a:r>
            </a:p>
          </p:txBody>
        </p:sp>
        <p:cxnSp>
          <p:nvCxnSpPr>
            <p:cNvPr id="131" name="Straight Arrow Connector 130"/>
            <p:cNvCxnSpPr/>
            <p:nvPr/>
          </p:nvCxnSpPr>
          <p:spPr>
            <a:xfrm flipH="1">
              <a:off x="8292905" y="1080817"/>
              <a:ext cx="2047792" cy="0"/>
            </a:xfrm>
            <a:prstGeom prst="straightConnector1">
              <a:avLst/>
            </a:prstGeom>
            <a:ln w="254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13509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267"/>
                                        </p:tgtEl>
                                        <p:attrNameLst>
                                          <p:attrName>style.visibility</p:attrName>
                                        </p:attrNameLst>
                                      </p:cBhvr>
                                      <p:to>
                                        <p:strVal val="visible"/>
                                      </p:to>
                                    </p:set>
                                    <p:animEffect transition="in" filter="wipe(left)">
                                      <p:cBhvr>
                                        <p:cTn id="22" dur="500"/>
                                        <p:tgtEl>
                                          <p:spTgt spid="26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right)">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up)">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down)">
                                      <p:cBhvr>
                                        <p:cTn id="49" dur="500"/>
                                        <p:tgtEl>
                                          <p:spTgt spid="26"/>
                                        </p:tgtEl>
                                      </p:cBhvr>
                                    </p:animEffect>
                                  </p:childTnLst>
                                </p:cTn>
                              </p:par>
                            </p:childTnLst>
                          </p:cTn>
                        </p:par>
                        <p:par>
                          <p:cTn id="50" fill="hold">
                            <p:stCondLst>
                              <p:cond delay="500"/>
                            </p:stCondLst>
                            <p:childTnLst>
                              <p:par>
                                <p:cTn id="51" presetID="22" presetClass="entr" presetSubtype="2"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wipe(right)">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00056"/>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21</a:t>
            </a:fld>
            <a:endParaRPr lang="en-IN" sz="2203" kern="0">
              <a:solidFill>
                <a:srgbClr val="FFFFFF"/>
              </a:solidFill>
            </a:endParaRPr>
          </a:p>
        </p:txBody>
      </p:sp>
      <p:grpSp>
        <p:nvGrpSpPr>
          <p:cNvPr id="204" name="Group 203"/>
          <p:cNvGrpSpPr/>
          <p:nvPr/>
        </p:nvGrpSpPr>
        <p:grpSpPr>
          <a:xfrm>
            <a:off x="692204" y="2540400"/>
            <a:ext cx="782983" cy="976441"/>
            <a:chOff x="1477963" y="1443037"/>
            <a:chExt cx="1085850" cy="1354138"/>
          </a:xfrm>
        </p:grpSpPr>
        <p:sp>
          <p:nvSpPr>
            <p:cNvPr id="6" name="Rectangle 5"/>
            <p:cNvSpPr>
              <a:spLocks noChangeArrowheads="1"/>
            </p:cNvSpPr>
            <p:nvPr/>
          </p:nvSpPr>
          <p:spPr bwMode="auto">
            <a:xfrm>
              <a:off x="1477963"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Rectangle 6"/>
            <p:cNvSpPr>
              <a:spLocks noChangeArrowheads="1"/>
            </p:cNvSpPr>
            <p:nvPr/>
          </p:nvSpPr>
          <p:spPr bwMode="auto">
            <a:xfrm>
              <a:off x="185420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 name="Rectangle 7"/>
            <p:cNvSpPr>
              <a:spLocks noChangeArrowheads="1"/>
            </p:cNvSpPr>
            <p:nvPr/>
          </p:nvSpPr>
          <p:spPr bwMode="auto">
            <a:xfrm>
              <a:off x="222885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Rectangle 8"/>
            <p:cNvSpPr>
              <a:spLocks noChangeArrowheads="1"/>
            </p:cNvSpPr>
            <p:nvPr/>
          </p:nvSpPr>
          <p:spPr bwMode="auto">
            <a:xfrm>
              <a:off x="1477963"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Rectangle 9"/>
            <p:cNvSpPr>
              <a:spLocks noChangeArrowheads="1"/>
            </p:cNvSpPr>
            <p:nvPr/>
          </p:nvSpPr>
          <p:spPr bwMode="auto">
            <a:xfrm>
              <a:off x="185420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Rectangle 10"/>
            <p:cNvSpPr>
              <a:spLocks noChangeArrowheads="1"/>
            </p:cNvSpPr>
            <p:nvPr/>
          </p:nvSpPr>
          <p:spPr bwMode="auto">
            <a:xfrm>
              <a:off x="222885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Rectangle 11"/>
            <p:cNvSpPr>
              <a:spLocks noChangeArrowheads="1"/>
            </p:cNvSpPr>
            <p:nvPr/>
          </p:nvSpPr>
          <p:spPr bwMode="auto">
            <a:xfrm>
              <a:off x="1477963"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Rectangle 12"/>
            <p:cNvSpPr>
              <a:spLocks noChangeArrowheads="1"/>
            </p:cNvSpPr>
            <p:nvPr/>
          </p:nvSpPr>
          <p:spPr bwMode="auto">
            <a:xfrm>
              <a:off x="185420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Rectangle 13"/>
            <p:cNvSpPr>
              <a:spLocks noChangeArrowheads="1"/>
            </p:cNvSpPr>
            <p:nvPr/>
          </p:nvSpPr>
          <p:spPr bwMode="auto">
            <a:xfrm>
              <a:off x="222885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14"/>
            <p:cNvSpPr>
              <a:spLocks/>
            </p:cNvSpPr>
            <p:nvPr/>
          </p:nvSpPr>
          <p:spPr bwMode="auto">
            <a:xfrm>
              <a:off x="1477963" y="1638300"/>
              <a:ext cx="334963" cy="228600"/>
            </a:xfrm>
            <a:custGeom>
              <a:avLst/>
              <a:gdLst>
                <a:gd name="T0" fmla="*/ 126 w 126"/>
                <a:gd name="T1" fmla="*/ 28 h 86"/>
                <a:gd name="T2" fmla="*/ 126 w 126"/>
                <a:gd name="T3" fmla="*/ 86 h 86"/>
                <a:gd name="T4" fmla="*/ 0 w 126"/>
                <a:gd name="T5" fmla="*/ 86 h 86"/>
                <a:gd name="T6" fmla="*/ 0 w 126"/>
                <a:gd name="T7" fmla="*/ 65 h 86"/>
                <a:gd name="T8" fmla="*/ 6 w 126"/>
                <a:gd name="T9" fmla="*/ 65 h 86"/>
                <a:gd name="T10" fmla="*/ 7 w 126"/>
                <a:gd name="T11" fmla="*/ 65 h 86"/>
                <a:gd name="T12" fmla="*/ 7 w 126"/>
                <a:gd name="T13" fmla="*/ 64 h 86"/>
                <a:gd name="T14" fmla="*/ 73 w 126"/>
                <a:gd name="T15" fmla="*/ 0 h 86"/>
                <a:gd name="T16" fmla="*/ 95 w 126"/>
                <a:gd name="T17" fmla="*/ 4 h 86"/>
                <a:gd name="T18" fmla="*/ 108 w 126"/>
                <a:gd name="T19" fmla="*/ 11 h 86"/>
                <a:gd name="T20" fmla="*/ 126 w 126"/>
                <a:gd name="T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86">
                  <a:moveTo>
                    <a:pt x="126" y="28"/>
                  </a:moveTo>
                  <a:cubicBezTo>
                    <a:pt x="126" y="86"/>
                    <a:pt x="126" y="86"/>
                    <a:pt x="126" y="86"/>
                  </a:cubicBezTo>
                  <a:cubicBezTo>
                    <a:pt x="0" y="86"/>
                    <a:pt x="0" y="86"/>
                    <a:pt x="0" y="86"/>
                  </a:cubicBezTo>
                  <a:cubicBezTo>
                    <a:pt x="0" y="65"/>
                    <a:pt x="0" y="65"/>
                    <a:pt x="0" y="65"/>
                  </a:cubicBezTo>
                  <a:cubicBezTo>
                    <a:pt x="2" y="65"/>
                    <a:pt x="4" y="65"/>
                    <a:pt x="6" y="65"/>
                  </a:cubicBezTo>
                  <a:cubicBezTo>
                    <a:pt x="7" y="65"/>
                    <a:pt x="7" y="65"/>
                    <a:pt x="7" y="65"/>
                  </a:cubicBezTo>
                  <a:cubicBezTo>
                    <a:pt x="7" y="65"/>
                    <a:pt x="7" y="64"/>
                    <a:pt x="7" y="64"/>
                  </a:cubicBezTo>
                  <a:cubicBezTo>
                    <a:pt x="8" y="29"/>
                    <a:pt x="37" y="0"/>
                    <a:pt x="73" y="0"/>
                  </a:cubicBezTo>
                  <a:cubicBezTo>
                    <a:pt x="80" y="0"/>
                    <a:pt x="88" y="2"/>
                    <a:pt x="95" y="4"/>
                  </a:cubicBezTo>
                  <a:cubicBezTo>
                    <a:pt x="99" y="6"/>
                    <a:pt x="104" y="8"/>
                    <a:pt x="108" y="11"/>
                  </a:cubicBezTo>
                  <a:cubicBezTo>
                    <a:pt x="115" y="15"/>
                    <a:pt x="121" y="21"/>
                    <a:pt x="126" y="28"/>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15"/>
            <p:cNvSpPr>
              <a:spLocks/>
            </p:cNvSpPr>
            <p:nvPr/>
          </p:nvSpPr>
          <p:spPr bwMode="auto">
            <a:xfrm>
              <a:off x="1477963" y="1908175"/>
              <a:ext cx="334963" cy="180975"/>
            </a:xfrm>
            <a:custGeom>
              <a:avLst/>
              <a:gdLst>
                <a:gd name="T0" fmla="*/ 126 w 126"/>
                <a:gd name="T1" fmla="*/ 0 h 68"/>
                <a:gd name="T2" fmla="*/ 126 w 126"/>
                <a:gd name="T3" fmla="*/ 68 h 68"/>
                <a:gd name="T4" fmla="*/ 6 w 126"/>
                <a:gd name="T5" fmla="*/ 68 h 68"/>
                <a:gd name="T6" fmla="*/ 0 w 126"/>
                <a:gd name="T7" fmla="*/ 68 h 68"/>
                <a:gd name="T8" fmla="*/ 0 w 126"/>
                <a:gd name="T9" fmla="*/ 0 h 68"/>
                <a:gd name="T10" fmla="*/ 126 w 126"/>
                <a:gd name="T11" fmla="*/ 0 h 68"/>
              </a:gdLst>
              <a:ahLst/>
              <a:cxnLst>
                <a:cxn ang="0">
                  <a:pos x="T0" y="T1"/>
                </a:cxn>
                <a:cxn ang="0">
                  <a:pos x="T2" y="T3"/>
                </a:cxn>
                <a:cxn ang="0">
                  <a:pos x="T4" y="T5"/>
                </a:cxn>
                <a:cxn ang="0">
                  <a:pos x="T6" y="T7"/>
                </a:cxn>
                <a:cxn ang="0">
                  <a:pos x="T8" y="T9"/>
                </a:cxn>
                <a:cxn ang="0">
                  <a:pos x="T10" y="T11"/>
                </a:cxn>
              </a:cxnLst>
              <a:rect l="0" t="0" r="r" b="b"/>
              <a:pathLst>
                <a:path w="126" h="68">
                  <a:moveTo>
                    <a:pt x="126" y="0"/>
                  </a:moveTo>
                  <a:cubicBezTo>
                    <a:pt x="126" y="68"/>
                    <a:pt x="126" y="68"/>
                    <a:pt x="126" y="68"/>
                  </a:cubicBezTo>
                  <a:cubicBezTo>
                    <a:pt x="6" y="68"/>
                    <a:pt x="6" y="68"/>
                    <a:pt x="6" y="68"/>
                  </a:cubicBezTo>
                  <a:cubicBezTo>
                    <a:pt x="4" y="68"/>
                    <a:pt x="2" y="68"/>
                    <a:pt x="0" y="68"/>
                  </a:cubicBezTo>
                  <a:cubicBezTo>
                    <a:pt x="0" y="0"/>
                    <a:pt x="0" y="0"/>
                    <a:pt x="0" y="0"/>
                  </a:cubicBezTo>
                  <a:lnTo>
                    <a:pt x="126"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16"/>
            <p:cNvSpPr>
              <a:spLocks/>
            </p:cNvSpPr>
            <p:nvPr/>
          </p:nvSpPr>
          <p:spPr bwMode="auto">
            <a:xfrm>
              <a:off x="1854200" y="1700212"/>
              <a:ext cx="204788" cy="166688"/>
            </a:xfrm>
            <a:custGeom>
              <a:avLst/>
              <a:gdLst>
                <a:gd name="T0" fmla="*/ 77 w 77"/>
                <a:gd name="T1" fmla="*/ 63 h 63"/>
                <a:gd name="T2" fmla="*/ 0 w 77"/>
                <a:gd name="T3" fmla="*/ 63 h 63"/>
                <a:gd name="T4" fmla="*/ 0 w 77"/>
                <a:gd name="T5" fmla="*/ 4 h 63"/>
                <a:gd name="T6" fmla="*/ 19 w 77"/>
                <a:gd name="T7" fmla="*/ 0 h 63"/>
                <a:gd name="T8" fmla="*/ 33 w 77"/>
                <a:gd name="T9" fmla="*/ 2 h 63"/>
                <a:gd name="T10" fmla="*/ 72 w 77"/>
                <a:gd name="T11" fmla="*/ 53 h 63"/>
                <a:gd name="T12" fmla="*/ 72 w 77"/>
                <a:gd name="T13" fmla="*/ 57 h 63"/>
                <a:gd name="T14" fmla="*/ 77 w 77"/>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3">
                  <a:moveTo>
                    <a:pt x="77" y="63"/>
                  </a:moveTo>
                  <a:cubicBezTo>
                    <a:pt x="0" y="63"/>
                    <a:pt x="0" y="63"/>
                    <a:pt x="0" y="63"/>
                  </a:cubicBezTo>
                  <a:cubicBezTo>
                    <a:pt x="0" y="4"/>
                    <a:pt x="0" y="4"/>
                    <a:pt x="0" y="4"/>
                  </a:cubicBezTo>
                  <a:cubicBezTo>
                    <a:pt x="6" y="1"/>
                    <a:pt x="12" y="0"/>
                    <a:pt x="19" y="0"/>
                  </a:cubicBezTo>
                  <a:cubicBezTo>
                    <a:pt x="24" y="0"/>
                    <a:pt x="29" y="1"/>
                    <a:pt x="33" y="2"/>
                  </a:cubicBezTo>
                  <a:cubicBezTo>
                    <a:pt x="55" y="8"/>
                    <a:pt x="72" y="29"/>
                    <a:pt x="72" y="53"/>
                  </a:cubicBezTo>
                  <a:cubicBezTo>
                    <a:pt x="72" y="54"/>
                    <a:pt x="72" y="55"/>
                    <a:pt x="72" y="57"/>
                  </a:cubicBezTo>
                  <a:cubicBezTo>
                    <a:pt x="74" y="58"/>
                    <a:pt x="75" y="61"/>
                    <a:pt x="77" y="63"/>
                  </a:cubicBez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17"/>
            <p:cNvSpPr>
              <a:spLocks/>
            </p:cNvSpPr>
            <p:nvPr/>
          </p:nvSpPr>
          <p:spPr bwMode="auto">
            <a:xfrm>
              <a:off x="1854200" y="1908175"/>
              <a:ext cx="298450" cy="180975"/>
            </a:xfrm>
            <a:custGeom>
              <a:avLst/>
              <a:gdLst>
                <a:gd name="T0" fmla="*/ 112 w 112"/>
                <a:gd name="T1" fmla="*/ 26 h 68"/>
                <a:gd name="T2" fmla="*/ 93 w 112"/>
                <a:gd name="T3" fmla="*/ 61 h 68"/>
                <a:gd name="T4" fmla="*/ 70 w 112"/>
                <a:gd name="T5" fmla="*/ 68 h 68"/>
                <a:gd name="T6" fmla="*/ 0 w 112"/>
                <a:gd name="T7" fmla="*/ 68 h 68"/>
                <a:gd name="T8" fmla="*/ 0 w 112"/>
                <a:gd name="T9" fmla="*/ 0 h 68"/>
                <a:gd name="T10" fmla="*/ 103 w 112"/>
                <a:gd name="T11" fmla="*/ 0 h 68"/>
                <a:gd name="T12" fmla="*/ 112 w 112"/>
                <a:gd name="T13" fmla="*/ 26 h 68"/>
              </a:gdLst>
              <a:ahLst/>
              <a:cxnLst>
                <a:cxn ang="0">
                  <a:pos x="T0" y="T1"/>
                </a:cxn>
                <a:cxn ang="0">
                  <a:pos x="T2" y="T3"/>
                </a:cxn>
                <a:cxn ang="0">
                  <a:pos x="T4" y="T5"/>
                </a:cxn>
                <a:cxn ang="0">
                  <a:pos x="T6" y="T7"/>
                </a:cxn>
                <a:cxn ang="0">
                  <a:pos x="T8" y="T9"/>
                </a:cxn>
                <a:cxn ang="0">
                  <a:pos x="T10" y="T11"/>
                </a:cxn>
                <a:cxn ang="0">
                  <a:pos x="T12" y="T13"/>
                </a:cxn>
              </a:cxnLst>
              <a:rect l="0" t="0" r="r" b="b"/>
              <a:pathLst>
                <a:path w="112" h="68">
                  <a:moveTo>
                    <a:pt x="112" y="26"/>
                  </a:moveTo>
                  <a:cubicBezTo>
                    <a:pt x="112" y="41"/>
                    <a:pt x="104" y="54"/>
                    <a:pt x="93" y="61"/>
                  </a:cubicBezTo>
                  <a:cubicBezTo>
                    <a:pt x="86" y="66"/>
                    <a:pt x="78" y="68"/>
                    <a:pt x="70" y="68"/>
                  </a:cubicBezTo>
                  <a:cubicBezTo>
                    <a:pt x="0" y="68"/>
                    <a:pt x="0" y="68"/>
                    <a:pt x="0" y="68"/>
                  </a:cubicBezTo>
                  <a:cubicBezTo>
                    <a:pt x="0" y="0"/>
                    <a:pt x="0" y="0"/>
                    <a:pt x="0" y="0"/>
                  </a:cubicBezTo>
                  <a:cubicBezTo>
                    <a:pt x="103" y="0"/>
                    <a:pt x="103" y="0"/>
                    <a:pt x="103" y="0"/>
                  </a:cubicBezTo>
                  <a:cubicBezTo>
                    <a:pt x="108" y="7"/>
                    <a:pt x="112" y="16"/>
                    <a:pt x="112" y="26"/>
                  </a:cubicBezTo>
                  <a:close/>
                </a:path>
              </a:pathLst>
            </a:custGeom>
            <a:solidFill>
              <a:srgbClr val="008C7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Rectangle 20"/>
            <p:cNvSpPr>
              <a:spLocks noChangeArrowheads="1"/>
            </p:cNvSpPr>
            <p:nvPr/>
          </p:nvSpPr>
          <p:spPr bwMode="auto">
            <a:xfrm>
              <a:off x="1477963"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Rectangle 21"/>
            <p:cNvSpPr>
              <a:spLocks noChangeArrowheads="1"/>
            </p:cNvSpPr>
            <p:nvPr/>
          </p:nvSpPr>
          <p:spPr bwMode="auto">
            <a:xfrm>
              <a:off x="185420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 name="Rectangle 22"/>
            <p:cNvSpPr>
              <a:spLocks noChangeArrowheads="1"/>
            </p:cNvSpPr>
            <p:nvPr/>
          </p:nvSpPr>
          <p:spPr bwMode="auto">
            <a:xfrm>
              <a:off x="2228850" y="1443037"/>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Rectangle 23"/>
            <p:cNvSpPr>
              <a:spLocks noChangeArrowheads="1"/>
            </p:cNvSpPr>
            <p:nvPr/>
          </p:nvSpPr>
          <p:spPr bwMode="auto">
            <a:xfrm>
              <a:off x="1477963"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 name="Rectangle 24"/>
            <p:cNvSpPr>
              <a:spLocks noChangeArrowheads="1"/>
            </p:cNvSpPr>
            <p:nvPr/>
          </p:nvSpPr>
          <p:spPr bwMode="auto">
            <a:xfrm>
              <a:off x="185420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Rectangle 25"/>
            <p:cNvSpPr>
              <a:spLocks noChangeArrowheads="1"/>
            </p:cNvSpPr>
            <p:nvPr/>
          </p:nvSpPr>
          <p:spPr bwMode="auto">
            <a:xfrm>
              <a:off x="2228850" y="1908175"/>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 name="Rectangle 26"/>
            <p:cNvSpPr>
              <a:spLocks noChangeArrowheads="1"/>
            </p:cNvSpPr>
            <p:nvPr/>
          </p:nvSpPr>
          <p:spPr bwMode="auto">
            <a:xfrm>
              <a:off x="1477963"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Rectangle 27"/>
            <p:cNvSpPr>
              <a:spLocks noChangeArrowheads="1"/>
            </p:cNvSpPr>
            <p:nvPr/>
          </p:nvSpPr>
          <p:spPr bwMode="auto">
            <a:xfrm>
              <a:off x="185420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 name="Rectangle 28"/>
            <p:cNvSpPr>
              <a:spLocks noChangeArrowheads="1"/>
            </p:cNvSpPr>
            <p:nvPr/>
          </p:nvSpPr>
          <p:spPr bwMode="auto">
            <a:xfrm>
              <a:off x="2228850" y="2373312"/>
              <a:ext cx="334963" cy="423863"/>
            </a:xfrm>
            <a:prstGeom prst="rect">
              <a:avLst/>
            </a:prstGeom>
            <a:solidFill>
              <a:srgbClr val="854C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 name="Freeform 29"/>
            <p:cNvSpPr>
              <a:spLocks/>
            </p:cNvSpPr>
            <p:nvPr/>
          </p:nvSpPr>
          <p:spPr bwMode="auto">
            <a:xfrm>
              <a:off x="1477963" y="1638300"/>
              <a:ext cx="334963" cy="228600"/>
            </a:xfrm>
            <a:custGeom>
              <a:avLst/>
              <a:gdLst>
                <a:gd name="T0" fmla="*/ 126 w 126"/>
                <a:gd name="T1" fmla="*/ 28 h 86"/>
                <a:gd name="T2" fmla="*/ 126 w 126"/>
                <a:gd name="T3" fmla="*/ 86 h 86"/>
                <a:gd name="T4" fmla="*/ 0 w 126"/>
                <a:gd name="T5" fmla="*/ 86 h 86"/>
                <a:gd name="T6" fmla="*/ 0 w 126"/>
                <a:gd name="T7" fmla="*/ 65 h 86"/>
                <a:gd name="T8" fmla="*/ 6 w 126"/>
                <a:gd name="T9" fmla="*/ 65 h 86"/>
                <a:gd name="T10" fmla="*/ 7 w 126"/>
                <a:gd name="T11" fmla="*/ 65 h 86"/>
                <a:gd name="T12" fmla="*/ 7 w 126"/>
                <a:gd name="T13" fmla="*/ 64 h 86"/>
                <a:gd name="T14" fmla="*/ 73 w 126"/>
                <a:gd name="T15" fmla="*/ 0 h 86"/>
                <a:gd name="T16" fmla="*/ 95 w 126"/>
                <a:gd name="T17" fmla="*/ 4 h 86"/>
                <a:gd name="T18" fmla="*/ 108 w 126"/>
                <a:gd name="T19" fmla="*/ 11 h 86"/>
                <a:gd name="T20" fmla="*/ 126 w 126"/>
                <a:gd name="T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86">
                  <a:moveTo>
                    <a:pt x="126" y="28"/>
                  </a:moveTo>
                  <a:cubicBezTo>
                    <a:pt x="126" y="86"/>
                    <a:pt x="126" y="86"/>
                    <a:pt x="126" y="86"/>
                  </a:cubicBezTo>
                  <a:cubicBezTo>
                    <a:pt x="0" y="86"/>
                    <a:pt x="0" y="86"/>
                    <a:pt x="0" y="86"/>
                  </a:cubicBezTo>
                  <a:cubicBezTo>
                    <a:pt x="0" y="65"/>
                    <a:pt x="0" y="65"/>
                    <a:pt x="0" y="65"/>
                  </a:cubicBezTo>
                  <a:cubicBezTo>
                    <a:pt x="2" y="65"/>
                    <a:pt x="4" y="65"/>
                    <a:pt x="6" y="65"/>
                  </a:cubicBezTo>
                  <a:cubicBezTo>
                    <a:pt x="7" y="65"/>
                    <a:pt x="7" y="65"/>
                    <a:pt x="7" y="65"/>
                  </a:cubicBezTo>
                  <a:cubicBezTo>
                    <a:pt x="7" y="65"/>
                    <a:pt x="7" y="64"/>
                    <a:pt x="7" y="64"/>
                  </a:cubicBezTo>
                  <a:cubicBezTo>
                    <a:pt x="8" y="29"/>
                    <a:pt x="37" y="0"/>
                    <a:pt x="73" y="0"/>
                  </a:cubicBezTo>
                  <a:cubicBezTo>
                    <a:pt x="80" y="0"/>
                    <a:pt x="88" y="2"/>
                    <a:pt x="95" y="4"/>
                  </a:cubicBezTo>
                  <a:cubicBezTo>
                    <a:pt x="99" y="6"/>
                    <a:pt x="104" y="8"/>
                    <a:pt x="108" y="11"/>
                  </a:cubicBezTo>
                  <a:cubicBezTo>
                    <a:pt x="115" y="15"/>
                    <a:pt x="121" y="21"/>
                    <a:pt x="126" y="28"/>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 name="Freeform 30"/>
            <p:cNvSpPr>
              <a:spLocks/>
            </p:cNvSpPr>
            <p:nvPr/>
          </p:nvSpPr>
          <p:spPr bwMode="auto">
            <a:xfrm>
              <a:off x="1477963" y="1908175"/>
              <a:ext cx="334963" cy="180975"/>
            </a:xfrm>
            <a:custGeom>
              <a:avLst/>
              <a:gdLst>
                <a:gd name="T0" fmla="*/ 126 w 126"/>
                <a:gd name="T1" fmla="*/ 0 h 68"/>
                <a:gd name="T2" fmla="*/ 126 w 126"/>
                <a:gd name="T3" fmla="*/ 68 h 68"/>
                <a:gd name="T4" fmla="*/ 6 w 126"/>
                <a:gd name="T5" fmla="*/ 68 h 68"/>
                <a:gd name="T6" fmla="*/ 0 w 126"/>
                <a:gd name="T7" fmla="*/ 68 h 68"/>
                <a:gd name="T8" fmla="*/ 0 w 126"/>
                <a:gd name="T9" fmla="*/ 0 h 68"/>
                <a:gd name="T10" fmla="*/ 126 w 126"/>
                <a:gd name="T11" fmla="*/ 0 h 68"/>
              </a:gdLst>
              <a:ahLst/>
              <a:cxnLst>
                <a:cxn ang="0">
                  <a:pos x="T0" y="T1"/>
                </a:cxn>
                <a:cxn ang="0">
                  <a:pos x="T2" y="T3"/>
                </a:cxn>
                <a:cxn ang="0">
                  <a:pos x="T4" y="T5"/>
                </a:cxn>
                <a:cxn ang="0">
                  <a:pos x="T6" y="T7"/>
                </a:cxn>
                <a:cxn ang="0">
                  <a:pos x="T8" y="T9"/>
                </a:cxn>
                <a:cxn ang="0">
                  <a:pos x="T10" y="T11"/>
                </a:cxn>
              </a:cxnLst>
              <a:rect l="0" t="0" r="r" b="b"/>
              <a:pathLst>
                <a:path w="126" h="68">
                  <a:moveTo>
                    <a:pt x="126" y="0"/>
                  </a:moveTo>
                  <a:cubicBezTo>
                    <a:pt x="126" y="68"/>
                    <a:pt x="126" y="68"/>
                    <a:pt x="126" y="68"/>
                  </a:cubicBezTo>
                  <a:cubicBezTo>
                    <a:pt x="6" y="68"/>
                    <a:pt x="6" y="68"/>
                    <a:pt x="6" y="68"/>
                  </a:cubicBezTo>
                  <a:cubicBezTo>
                    <a:pt x="4" y="68"/>
                    <a:pt x="2" y="68"/>
                    <a:pt x="0" y="68"/>
                  </a:cubicBezTo>
                  <a:cubicBezTo>
                    <a:pt x="0" y="0"/>
                    <a:pt x="0" y="0"/>
                    <a:pt x="0" y="0"/>
                  </a:cubicBezTo>
                  <a:lnTo>
                    <a:pt x="126"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 name="Freeform 31"/>
            <p:cNvSpPr>
              <a:spLocks/>
            </p:cNvSpPr>
            <p:nvPr/>
          </p:nvSpPr>
          <p:spPr bwMode="auto">
            <a:xfrm>
              <a:off x="1854200" y="1700212"/>
              <a:ext cx="204788" cy="166688"/>
            </a:xfrm>
            <a:custGeom>
              <a:avLst/>
              <a:gdLst>
                <a:gd name="T0" fmla="*/ 77 w 77"/>
                <a:gd name="T1" fmla="*/ 63 h 63"/>
                <a:gd name="T2" fmla="*/ 0 w 77"/>
                <a:gd name="T3" fmla="*/ 63 h 63"/>
                <a:gd name="T4" fmla="*/ 0 w 77"/>
                <a:gd name="T5" fmla="*/ 4 h 63"/>
                <a:gd name="T6" fmla="*/ 19 w 77"/>
                <a:gd name="T7" fmla="*/ 0 h 63"/>
                <a:gd name="T8" fmla="*/ 33 w 77"/>
                <a:gd name="T9" fmla="*/ 2 h 63"/>
                <a:gd name="T10" fmla="*/ 72 w 77"/>
                <a:gd name="T11" fmla="*/ 53 h 63"/>
                <a:gd name="T12" fmla="*/ 72 w 77"/>
                <a:gd name="T13" fmla="*/ 57 h 63"/>
                <a:gd name="T14" fmla="*/ 77 w 77"/>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63">
                  <a:moveTo>
                    <a:pt x="77" y="63"/>
                  </a:moveTo>
                  <a:cubicBezTo>
                    <a:pt x="0" y="63"/>
                    <a:pt x="0" y="63"/>
                    <a:pt x="0" y="63"/>
                  </a:cubicBezTo>
                  <a:cubicBezTo>
                    <a:pt x="0" y="4"/>
                    <a:pt x="0" y="4"/>
                    <a:pt x="0" y="4"/>
                  </a:cubicBezTo>
                  <a:cubicBezTo>
                    <a:pt x="6" y="1"/>
                    <a:pt x="12" y="0"/>
                    <a:pt x="19" y="0"/>
                  </a:cubicBezTo>
                  <a:cubicBezTo>
                    <a:pt x="24" y="0"/>
                    <a:pt x="29" y="1"/>
                    <a:pt x="33" y="2"/>
                  </a:cubicBezTo>
                  <a:cubicBezTo>
                    <a:pt x="55" y="8"/>
                    <a:pt x="72" y="29"/>
                    <a:pt x="72" y="53"/>
                  </a:cubicBezTo>
                  <a:cubicBezTo>
                    <a:pt x="72" y="54"/>
                    <a:pt x="72" y="55"/>
                    <a:pt x="72" y="57"/>
                  </a:cubicBezTo>
                  <a:cubicBezTo>
                    <a:pt x="74" y="58"/>
                    <a:pt x="75" y="61"/>
                    <a:pt x="77" y="63"/>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 name="Freeform 32"/>
            <p:cNvSpPr>
              <a:spLocks/>
            </p:cNvSpPr>
            <p:nvPr/>
          </p:nvSpPr>
          <p:spPr bwMode="auto">
            <a:xfrm>
              <a:off x="1854200" y="1908175"/>
              <a:ext cx="298450" cy="180975"/>
            </a:xfrm>
            <a:custGeom>
              <a:avLst/>
              <a:gdLst>
                <a:gd name="T0" fmla="*/ 112 w 112"/>
                <a:gd name="T1" fmla="*/ 26 h 68"/>
                <a:gd name="T2" fmla="*/ 93 w 112"/>
                <a:gd name="T3" fmla="*/ 61 h 68"/>
                <a:gd name="T4" fmla="*/ 70 w 112"/>
                <a:gd name="T5" fmla="*/ 68 h 68"/>
                <a:gd name="T6" fmla="*/ 0 w 112"/>
                <a:gd name="T7" fmla="*/ 68 h 68"/>
                <a:gd name="T8" fmla="*/ 0 w 112"/>
                <a:gd name="T9" fmla="*/ 0 h 68"/>
                <a:gd name="T10" fmla="*/ 103 w 112"/>
                <a:gd name="T11" fmla="*/ 0 h 68"/>
                <a:gd name="T12" fmla="*/ 112 w 112"/>
                <a:gd name="T13" fmla="*/ 26 h 68"/>
              </a:gdLst>
              <a:ahLst/>
              <a:cxnLst>
                <a:cxn ang="0">
                  <a:pos x="T0" y="T1"/>
                </a:cxn>
                <a:cxn ang="0">
                  <a:pos x="T2" y="T3"/>
                </a:cxn>
                <a:cxn ang="0">
                  <a:pos x="T4" y="T5"/>
                </a:cxn>
                <a:cxn ang="0">
                  <a:pos x="T6" y="T7"/>
                </a:cxn>
                <a:cxn ang="0">
                  <a:pos x="T8" y="T9"/>
                </a:cxn>
                <a:cxn ang="0">
                  <a:pos x="T10" y="T11"/>
                </a:cxn>
                <a:cxn ang="0">
                  <a:pos x="T12" y="T13"/>
                </a:cxn>
              </a:cxnLst>
              <a:rect l="0" t="0" r="r" b="b"/>
              <a:pathLst>
                <a:path w="112" h="68">
                  <a:moveTo>
                    <a:pt x="112" y="26"/>
                  </a:moveTo>
                  <a:cubicBezTo>
                    <a:pt x="112" y="41"/>
                    <a:pt x="104" y="54"/>
                    <a:pt x="93" y="61"/>
                  </a:cubicBezTo>
                  <a:cubicBezTo>
                    <a:pt x="86" y="66"/>
                    <a:pt x="78" y="68"/>
                    <a:pt x="70" y="68"/>
                  </a:cubicBezTo>
                  <a:cubicBezTo>
                    <a:pt x="0" y="68"/>
                    <a:pt x="0" y="68"/>
                    <a:pt x="0" y="68"/>
                  </a:cubicBezTo>
                  <a:cubicBezTo>
                    <a:pt x="0" y="0"/>
                    <a:pt x="0" y="0"/>
                    <a:pt x="0" y="0"/>
                  </a:cubicBezTo>
                  <a:cubicBezTo>
                    <a:pt x="103" y="0"/>
                    <a:pt x="103" y="0"/>
                    <a:pt x="103" y="0"/>
                  </a:cubicBezTo>
                  <a:cubicBezTo>
                    <a:pt x="108" y="7"/>
                    <a:pt x="112" y="16"/>
                    <a:pt x="112" y="26"/>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207" name="Group 206"/>
          <p:cNvGrpSpPr/>
          <p:nvPr/>
        </p:nvGrpSpPr>
        <p:grpSpPr>
          <a:xfrm>
            <a:off x="693234" y="2018762"/>
            <a:ext cx="5687366" cy="4613695"/>
            <a:chOff x="2938422" y="754062"/>
            <a:chExt cx="4497584" cy="3740151"/>
          </a:xfrm>
        </p:grpSpPr>
        <p:sp>
          <p:nvSpPr>
            <p:cNvPr id="92" name="Freeform 91"/>
            <p:cNvSpPr>
              <a:spLocks/>
            </p:cNvSpPr>
            <p:nvPr/>
          </p:nvSpPr>
          <p:spPr bwMode="auto">
            <a:xfrm>
              <a:off x="4625975" y="4356100"/>
              <a:ext cx="2810031" cy="138113"/>
            </a:xfrm>
            <a:custGeom>
              <a:avLst/>
              <a:gdLst>
                <a:gd name="T0" fmla="*/ 1476 w 1502"/>
                <a:gd name="T1" fmla="*/ 52 h 52"/>
                <a:gd name="T2" fmla="*/ 26 w 1502"/>
                <a:gd name="T3" fmla="*/ 52 h 52"/>
                <a:gd name="T4" fmla="*/ 0 w 1502"/>
                <a:gd name="T5" fmla="*/ 26 h 52"/>
                <a:gd name="T6" fmla="*/ 26 w 1502"/>
                <a:gd name="T7" fmla="*/ 0 h 52"/>
                <a:gd name="T8" fmla="*/ 1476 w 1502"/>
                <a:gd name="T9" fmla="*/ 0 h 52"/>
                <a:gd name="T10" fmla="*/ 1502 w 1502"/>
                <a:gd name="T11" fmla="*/ 26 h 52"/>
                <a:gd name="T12" fmla="*/ 1476 w 1502"/>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502" h="52">
                  <a:moveTo>
                    <a:pt x="1476" y="52"/>
                  </a:moveTo>
                  <a:cubicBezTo>
                    <a:pt x="26" y="52"/>
                    <a:pt x="26" y="52"/>
                    <a:pt x="26" y="52"/>
                  </a:cubicBezTo>
                  <a:cubicBezTo>
                    <a:pt x="12" y="52"/>
                    <a:pt x="0" y="40"/>
                    <a:pt x="0" y="26"/>
                  </a:cubicBezTo>
                  <a:cubicBezTo>
                    <a:pt x="0" y="11"/>
                    <a:pt x="12" y="0"/>
                    <a:pt x="26" y="0"/>
                  </a:cubicBezTo>
                  <a:cubicBezTo>
                    <a:pt x="1476" y="0"/>
                    <a:pt x="1476" y="0"/>
                    <a:pt x="1476" y="0"/>
                  </a:cubicBezTo>
                  <a:cubicBezTo>
                    <a:pt x="1490" y="0"/>
                    <a:pt x="1502" y="11"/>
                    <a:pt x="1502" y="26"/>
                  </a:cubicBezTo>
                  <a:cubicBezTo>
                    <a:pt x="1502" y="40"/>
                    <a:pt x="1490" y="52"/>
                    <a:pt x="1476" y="52"/>
                  </a:cubicBezTo>
                  <a:close/>
                </a:path>
              </a:pathLst>
            </a:custGeom>
            <a:solidFill>
              <a:srgbClr val="9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36"/>
            <p:cNvSpPr>
              <a:spLocks/>
            </p:cNvSpPr>
            <p:nvPr/>
          </p:nvSpPr>
          <p:spPr bwMode="auto">
            <a:xfrm>
              <a:off x="4695825" y="769937"/>
              <a:ext cx="1131888" cy="1231900"/>
            </a:xfrm>
            <a:custGeom>
              <a:avLst/>
              <a:gdLst>
                <a:gd name="T0" fmla="*/ 0 w 426"/>
                <a:gd name="T1" fmla="*/ 466 h 466"/>
                <a:gd name="T2" fmla="*/ 0 w 426"/>
                <a:gd name="T3" fmla="*/ 213 h 466"/>
                <a:gd name="T4" fmla="*/ 213 w 426"/>
                <a:gd name="T5" fmla="*/ 0 h 466"/>
                <a:gd name="T6" fmla="*/ 426 w 426"/>
                <a:gd name="T7" fmla="*/ 213 h 466"/>
                <a:gd name="T8" fmla="*/ 426 w 426"/>
                <a:gd name="T9" fmla="*/ 466 h 466"/>
                <a:gd name="T10" fmla="*/ 0 w 426"/>
                <a:gd name="T11" fmla="*/ 466 h 466"/>
              </a:gdLst>
              <a:ahLst/>
              <a:cxnLst>
                <a:cxn ang="0">
                  <a:pos x="T0" y="T1"/>
                </a:cxn>
                <a:cxn ang="0">
                  <a:pos x="T2" y="T3"/>
                </a:cxn>
                <a:cxn ang="0">
                  <a:pos x="T4" y="T5"/>
                </a:cxn>
                <a:cxn ang="0">
                  <a:pos x="T6" y="T7"/>
                </a:cxn>
                <a:cxn ang="0">
                  <a:pos x="T8" y="T9"/>
                </a:cxn>
                <a:cxn ang="0">
                  <a:pos x="T10" y="T11"/>
                </a:cxn>
              </a:cxnLst>
              <a:rect l="0" t="0" r="r" b="b"/>
              <a:pathLst>
                <a:path w="426" h="466">
                  <a:moveTo>
                    <a:pt x="0" y="466"/>
                  </a:moveTo>
                  <a:cubicBezTo>
                    <a:pt x="0" y="213"/>
                    <a:pt x="0" y="213"/>
                    <a:pt x="0" y="213"/>
                  </a:cubicBezTo>
                  <a:cubicBezTo>
                    <a:pt x="0" y="96"/>
                    <a:pt x="95" y="0"/>
                    <a:pt x="213" y="0"/>
                  </a:cubicBezTo>
                  <a:cubicBezTo>
                    <a:pt x="330" y="0"/>
                    <a:pt x="426" y="96"/>
                    <a:pt x="426" y="213"/>
                  </a:cubicBezTo>
                  <a:cubicBezTo>
                    <a:pt x="426" y="466"/>
                    <a:pt x="426" y="466"/>
                    <a:pt x="426" y="466"/>
                  </a:cubicBezTo>
                  <a:lnTo>
                    <a:pt x="0" y="466"/>
                  </a:lnTo>
                  <a:close/>
                </a:path>
              </a:pathLst>
            </a:custGeom>
            <a:solidFill>
              <a:srgbClr val="D260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37"/>
            <p:cNvSpPr>
              <a:spLocks noEditPoints="1"/>
            </p:cNvSpPr>
            <p:nvPr/>
          </p:nvSpPr>
          <p:spPr bwMode="auto">
            <a:xfrm>
              <a:off x="4679950" y="754062"/>
              <a:ext cx="1163638" cy="1263650"/>
            </a:xfrm>
            <a:custGeom>
              <a:avLst/>
              <a:gdLst>
                <a:gd name="T0" fmla="*/ 219 w 438"/>
                <a:gd name="T1" fmla="*/ 12 h 478"/>
                <a:gd name="T2" fmla="*/ 426 w 438"/>
                <a:gd name="T3" fmla="*/ 219 h 478"/>
                <a:gd name="T4" fmla="*/ 426 w 438"/>
                <a:gd name="T5" fmla="*/ 466 h 478"/>
                <a:gd name="T6" fmla="*/ 12 w 438"/>
                <a:gd name="T7" fmla="*/ 466 h 478"/>
                <a:gd name="T8" fmla="*/ 12 w 438"/>
                <a:gd name="T9" fmla="*/ 219 h 478"/>
                <a:gd name="T10" fmla="*/ 219 w 438"/>
                <a:gd name="T11" fmla="*/ 12 h 478"/>
                <a:gd name="T12" fmla="*/ 219 w 438"/>
                <a:gd name="T13" fmla="*/ 0 h 478"/>
                <a:gd name="T14" fmla="*/ 0 w 438"/>
                <a:gd name="T15" fmla="*/ 219 h 478"/>
                <a:gd name="T16" fmla="*/ 0 w 438"/>
                <a:gd name="T17" fmla="*/ 478 h 478"/>
                <a:gd name="T18" fmla="*/ 438 w 438"/>
                <a:gd name="T19" fmla="*/ 478 h 478"/>
                <a:gd name="T20" fmla="*/ 438 w 438"/>
                <a:gd name="T21" fmla="*/ 219 h 478"/>
                <a:gd name="T22" fmla="*/ 219 w 438"/>
                <a:gd name="T23" fmla="*/ 0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8" h="478">
                  <a:moveTo>
                    <a:pt x="219" y="12"/>
                  </a:moveTo>
                  <a:cubicBezTo>
                    <a:pt x="333" y="12"/>
                    <a:pt x="426" y="105"/>
                    <a:pt x="426" y="219"/>
                  </a:cubicBezTo>
                  <a:cubicBezTo>
                    <a:pt x="426" y="466"/>
                    <a:pt x="426" y="466"/>
                    <a:pt x="426" y="466"/>
                  </a:cubicBezTo>
                  <a:cubicBezTo>
                    <a:pt x="12" y="466"/>
                    <a:pt x="12" y="466"/>
                    <a:pt x="12" y="466"/>
                  </a:cubicBezTo>
                  <a:cubicBezTo>
                    <a:pt x="12" y="219"/>
                    <a:pt x="12" y="219"/>
                    <a:pt x="12" y="219"/>
                  </a:cubicBezTo>
                  <a:cubicBezTo>
                    <a:pt x="12" y="105"/>
                    <a:pt x="105" y="12"/>
                    <a:pt x="219" y="12"/>
                  </a:cubicBezTo>
                  <a:moveTo>
                    <a:pt x="219" y="0"/>
                  </a:moveTo>
                  <a:cubicBezTo>
                    <a:pt x="98" y="0"/>
                    <a:pt x="0" y="98"/>
                    <a:pt x="0" y="219"/>
                  </a:cubicBezTo>
                  <a:cubicBezTo>
                    <a:pt x="0" y="478"/>
                    <a:pt x="0" y="478"/>
                    <a:pt x="0" y="478"/>
                  </a:cubicBezTo>
                  <a:cubicBezTo>
                    <a:pt x="438" y="478"/>
                    <a:pt x="438" y="478"/>
                    <a:pt x="438" y="478"/>
                  </a:cubicBezTo>
                  <a:cubicBezTo>
                    <a:pt x="438" y="219"/>
                    <a:pt x="438" y="219"/>
                    <a:pt x="438" y="219"/>
                  </a:cubicBezTo>
                  <a:cubicBezTo>
                    <a:pt x="438" y="98"/>
                    <a:pt x="340" y="0"/>
                    <a:pt x="219" y="0"/>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Oval 38"/>
            <p:cNvSpPr>
              <a:spLocks noChangeArrowheads="1"/>
            </p:cNvSpPr>
            <p:nvPr/>
          </p:nvSpPr>
          <p:spPr bwMode="auto">
            <a:xfrm>
              <a:off x="4791075" y="842962"/>
              <a:ext cx="938213" cy="933450"/>
            </a:xfrm>
            <a:prstGeom prst="ellipse">
              <a:avLst/>
            </a:prstGeom>
            <a:solidFill>
              <a:srgbClr val="AF89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 name="Oval 39"/>
            <p:cNvSpPr>
              <a:spLocks noChangeArrowheads="1"/>
            </p:cNvSpPr>
            <p:nvPr/>
          </p:nvSpPr>
          <p:spPr bwMode="auto">
            <a:xfrm>
              <a:off x="4873625" y="922337"/>
              <a:ext cx="776288" cy="771525"/>
            </a:xfrm>
            <a:prstGeom prst="ellipse">
              <a:avLst/>
            </a:prstGeom>
            <a:solidFill>
              <a:srgbClr val="D3BE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40"/>
            <p:cNvSpPr>
              <a:spLocks/>
            </p:cNvSpPr>
            <p:nvPr/>
          </p:nvSpPr>
          <p:spPr bwMode="auto">
            <a:xfrm>
              <a:off x="6043613" y="3667125"/>
              <a:ext cx="1182688" cy="147638"/>
            </a:xfrm>
            <a:custGeom>
              <a:avLst/>
              <a:gdLst>
                <a:gd name="T0" fmla="*/ 28 w 445"/>
                <a:gd name="T1" fmla="*/ 56 h 56"/>
                <a:gd name="T2" fmla="*/ 417 w 445"/>
                <a:gd name="T3" fmla="*/ 56 h 56"/>
                <a:gd name="T4" fmla="*/ 445 w 445"/>
                <a:gd name="T5" fmla="*/ 28 h 56"/>
                <a:gd name="T6" fmla="*/ 417 w 445"/>
                <a:gd name="T7" fmla="*/ 0 h 56"/>
                <a:gd name="T8" fmla="*/ 28 w 445"/>
                <a:gd name="T9" fmla="*/ 0 h 56"/>
                <a:gd name="T10" fmla="*/ 0 w 445"/>
                <a:gd name="T11" fmla="*/ 28 h 56"/>
                <a:gd name="T12" fmla="*/ 28 w 44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45" h="56">
                  <a:moveTo>
                    <a:pt x="28" y="56"/>
                  </a:moveTo>
                  <a:cubicBezTo>
                    <a:pt x="417" y="56"/>
                    <a:pt x="417" y="56"/>
                    <a:pt x="417" y="56"/>
                  </a:cubicBezTo>
                  <a:cubicBezTo>
                    <a:pt x="432" y="56"/>
                    <a:pt x="445" y="44"/>
                    <a:pt x="445" y="28"/>
                  </a:cubicBezTo>
                  <a:cubicBezTo>
                    <a:pt x="445" y="13"/>
                    <a:pt x="432" y="0"/>
                    <a:pt x="417" y="0"/>
                  </a:cubicBezTo>
                  <a:cubicBezTo>
                    <a:pt x="28" y="0"/>
                    <a:pt x="28" y="0"/>
                    <a:pt x="28" y="0"/>
                  </a:cubicBezTo>
                  <a:cubicBezTo>
                    <a:pt x="12" y="0"/>
                    <a:pt x="0" y="13"/>
                    <a:pt x="0" y="28"/>
                  </a:cubicBezTo>
                  <a:cubicBezTo>
                    <a:pt x="0" y="44"/>
                    <a:pt x="12" y="56"/>
                    <a:pt x="28" y="56"/>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41"/>
            <p:cNvSpPr>
              <a:spLocks/>
            </p:cNvSpPr>
            <p:nvPr/>
          </p:nvSpPr>
          <p:spPr bwMode="auto">
            <a:xfrm>
              <a:off x="6067425" y="3695700"/>
              <a:ext cx="1182688" cy="147638"/>
            </a:xfrm>
            <a:custGeom>
              <a:avLst/>
              <a:gdLst>
                <a:gd name="T0" fmla="*/ 28 w 445"/>
                <a:gd name="T1" fmla="*/ 56 h 56"/>
                <a:gd name="T2" fmla="*/ 417 w 445"/>
                <a:gd name="T3" fmla="*/ 56 h 56"/>
                <a:gd name="T4" fmla="*/ 445 w 445"/>
                <a:gd name="T5" fmla="*/ 28 h 56"/>
                <a:gd name="T6" fmla="*/ 417 w 445"/>
                <a:gd name="T7" fmla="*/ 0 h 56"/>
                <a:gd name="T8" fmla="*/ 28 w 445"/>
                <a:gd name="T9" fmla="*/ 0 h 56"/>
                <a:gd name="T10" fmla="*/ 0 w 445"/>
                <a:gd name="T11" fmla="*/ 28 h 56"/>
                <a:gd name="T12" fmla="*/ 28 w 445"/>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445" h="56">
                  <a:moveTo>
                    <a:pt x="28" y="56"/>
                  </a:moveTo>
                  <a:cubicBezTo>
                    <a:pt x="417" y="56"/>
                    <a:pt x="417" y="56"/>
                    <a:pt x="417" y="56"/>
                  </a:cubicBezTo>
                  <a:cubicBezTo>
                    <a:pt x="432" y="56"/>
                    <a:pt x="445" y="43"/>
                    <a:pt x="445" y="28"/>
                  </a:cubicBezTo>
                  <a:cubicBezTo>
                    <a:pt x="445" y="13"/>
                    <a:pt x="432" y="0"/>
                    <a:pt x="417" y="0"/>
                  </a:cubicBezTo>
                  <a:cubicBezTo>
                    <a:pt x="28" y="0"/>
                    <a:pt x="28" y="0"/>
                    <a:pt x="28" y="0"/>
                  </a:cubicBezTo>
                  <a:cubicBezTo>
                    <a:pt x="12" y="0"/>
                    <a:pt x="0" y="13"/>
                    <a:pt x="0" y="28"/>
                  </a:cubicBezTo>
                  <a:cubicBezTo>
                    <a:pt x="0" y="43"/>
                    <a:pt x="12" y="56"/>
                    <a:pt x="28" y="56"/>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3" name="Freeform 42"/>
            <p:cNvSpPr>
              <a:spLocks/>
            </p:cNvSpPr>
            <p:nvPr/>
          </p:nvSpPr>
          <p:spPr bwMode="auto">
            <a:xfrm>
              <a:off x="6991350" y="4391025"/>
              <a:ext cx="87313" cy="34925"/>
            </a:xfrm>
            <a:custGeom>
              <a:avLst/>
              <a:gdLst>
                <a:gd name="T0" fmla="*/ 0 w 33"/>
                <a:gd name="T1" fmla="*/ 13 h 13"/>
                <a:gd name="T2" fmla="*/ 17 w 33"/>
                <a:gd name="T3" fmla="*/ 0 h 13"/>
                <a:gd name="T4" fmla="*/ 33 w 33"/>
                <a:gd name="T5" fmla="*/ 13 h 13"/>
                <a:gd name="T6" fmla="*/ 0 w 33"/>
                <a:gd name="T7" fmla="*/ 13 h 13"/>
              </a:gdLst>
              <a:ahLst/>
              <a:cxnLst>
                <a:cxn ang="0">
                  <a:pos x="T0" y="T1"/>
                </a:cxn>
                <a:cxn ang="0">
                  <a:pos x="T2" y="T3"/>
                </a:cxn>
                <a:cxn ang="0">
                  <a:pos x="T4" y="T5"/>
                </a:cxn>
                <a:cxn ang="0">
                  <a:pos x="T6" y="T7"/>
                </a:cxn>
              </a:cxnLst>
              <a:rect l="0" t="0" r="r" b="b"/>
              <a:pathLst>
                <a:path w="33" h="13">
                  <a:moveTo>
                    <a:pt x="0" y="13"/>
                  </a:moveTo>
                  <a:cubicBezTo>
                    <a:pt x="2" y="6"/>
                    <a:pt x="9" y="0"/>
                    <a:pt x="17" y="0"/>
                  </a:cubicBezTo>
                  <a:cubicBezTo>
                    <a:pt x="24" y="0"/>
                    <a:pt x="31" y="6"/>
                    <a:pt x="33" y="13"/>
                  </a:cubicBezTo>
                  <a:lnTo>
                    <a:pt x="0" y="13"/>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43"/>
            <p:cNvSpPr>
              <a:spLocks noChangeArrowheads="1"/>
            </p:cNvSpPr>
            <p:nvPr/>
          </p:nvSpPr>
          <p:spPr bwMode="auto">
            <a:xfrm>
              <a:off x="4679950" y="2017712"/>
              <a:ext cx="1160463" cy="57150"/>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 name="Freeform 44"/>
            <p:cNvSpPr>
              <a:spLocks/>
            </p:cNvSpPr>
            <p:nvPr/>
          </p:nvSpPr>
          <p:spPr bwMode="auto">
            <a:xfrm>
              <a:off x="5665788" y="1506537"/>
              <a:ext cx="682625" cy="1152525"/>
            </a:xfrm>
            <a:custGeom>
              <a:avLst/>
              <a:gdLst>
                <a:gd name="T0" fmla="*/ 236 w 257"/>
                <a:gd name="T1" fmla="*/ 52 h 436"/>
                <a:gd name="T2" fmla="*/ 184 w 257"/>
                <a:gd name="T3" fmla="*/ 33 h 436"/>
                <a:gd name="T4" fmla="*/ 91 w 257"/>
                <a:gd name="T5" fmla="*/ 33 h 436"/>
                <a:gd name="T6" fmla="*/ 48 w 257"/>
                <a:gd name="T7" fmla="*/ 0 h 436"/>
                <a:gd name="T8" fmla="*/ 48 w 257"/>
                <a:gd name="T9" fmla="*/ 90 h 436"/>
                <a:gd name="T10" fmla="*/ 91 w 257"/>
                <a:gd name="T11" fmla="*/ 57 h 436"/>
                <a:gd name="T12" fmla="*/ 184 w 257"/>
                <a:gd name="T13" fmla="*/ 57 h 436"/>
                <a:gd name="T14" fmla="*/ 185 w 257"/>
                <a:gd name="T15" fmla="*/ 57 h 436"/>
                <a:gd name="T16" fmla="*/ 220 w 257"/>
                <a:gd name="T17" fmla="*/ 70 h 436"/>
                <a:gd name="T18" fmla="*/ 232 w 257"/>
                <a:gd name="T19" fmla="*/ 105 h 436"/>
                <a:gd name="T20" fmla="*/ 232 w 257"/>
                <a:gd name="T21" fmla="*/ 278 h 436"/>
                <a:gd name="T22" fmla="*/ 220 w 257"/>
                <a:gd name="T23" fmla="*/ 313 h 436"/>
                <a:gd name="T24" fmla="*/ 185 w 257"/>
                <a:gd name="T25" fmla="*/ 326 h 436"/>
                <a:gd name="T26" fmla="*/ 184 w 257"/>
                <a:gd name="T27" fmla="*/ 326 h 436"/>
                <a:gd name="T28" fmla="*/ 105 w 257"/>
                <a:gd name="T29" fmla="*/ 326 h 436"/>
                <a:gd name="T30" fmla="*/ 51 w 257"/>
                <a:gd name="T31" fmla="*/ 346 h 436"/>
                <a:gd name="T32" fmla="*/ 33 w 257"/>
                <a:gd name="T33" fmla="*/ 393 h 436"/>
                <a:gd name="T34" fmla="*/ 0 w 257"/>
                <a:gd name="T35" fmla="*/ 436 h 436"/>
                <a:gd name="T36" fmla="*/ 0 w 257"/>
                <a:gd name="T37" fmla="*/ 436 h 436"/>
                <a:gd name="T38" fmla="*/ 90 w 257"/>
                <a:gd name="T39" fmla="*/ 436 h 436"/>
                <a:gd name="T40" fmla="*/ 90 w 257"/>
                <a:gd name="T41" fmla="*/ 436 h 436"/>
                <a:gd name="T42" fmla="*/ 57 w 257"/>
                <a:gd name="T43" fmla="*/ 393 h 436"/>
                <a:gd name="T44" fmla="*/ 69 w 257"/>
                <a:gd name="T45" fmla="*/ 363 h 436"/>
                <a:gd name="T46" fmla="*/ 105 w 257"/>
                <a:gd name="T47" fmla="*/ 350 h 436"/>
                <a:gd name="T48" fmla="*/ 184 w 257"/>
                <a:gd name="T49" fmla="*/ 350 h 436"/>
                <a:gd name="T50" fmla="*/ 236 w 257"/>
                <a:gd name="T51" fmla="*/ 331 h 436"/>
                <a:gd name="T52" fmla="*/ 257 w 257"/>
                <a:gd name="T53" fmla="*/ 278 h 436"/>
                <a:gd name="T54" fmla="*/ 257 w 257"/>
                <a:gd name="T55" fmla="*/ 105 h 436"/>
                <a:gd name="T56" fmla="*/ 236 w 257"/>
                <a:gd name="T57" fmla="*/ 52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7" h="436">
                  <a:moveTo>
                    <a:pt x="236" y="52"/>
                  </a:moveTo>
                  <a:cubicBezTo>
                    <a:pt x="216" y="33"/>
                    <a:pt x="188" y="33"/>
                    <a:pt x="184" y="33"/>
                  </a:cubicBezTo>
                  <a:cubicBezTo>
                    <a:pt x="91" y="33"/>
                    <a:pt x="91" y="33"/>
                    <a:pt x="91" y="33"/>
                  </a:cubicBezTo>
                  <a:cubicBezTo>
                    <a:pt x="86" y="14"/>
                    <a:pt x="69" y="0"/>
                    <a:pt x="48" y="0"/>
                  </a:cubicBezTo>
                  <a:cubicBezTo>
                    <a:pt x="48" y="90"/>
                    <a:pt x="48" y="90"/>
                    <a:pt x="48" y="90"/>
                  </a:cubicBezTo>
                  <a:cubicBezTo>
                    <a:pt x="69" y="90"/>
                    <a:pt x="86" y="76"/>
                    <a:pt x="91" y="57"/>
                  </a:cubicBezTo>
                  <a:cubicBezTo>
                    <a:pt x="184" y="57"/>
                    <a:pt x="184" y="57"/>
                    <a:pt x="184" y="57"/>
                  </a:cubicBezTo>
                  <a:cubicBezTo>
                    <a:pt x="185" y="57"/>
                    <a:pt x="185" y="57"/>
                    <a:pt x="185" y="57"/>
                  </a:cubicBezTo>
                  <a:cubicBezTo>
                    <a:pt x="185" y="57"/>
                    <a:pt x="206" y="57"/>
                    <a:pt x="220" y="70"/>
                  </a:cubicBezTo>
                  <a:cubicBezTo>
                    <a:pt x="228" y="78"/>
                    <a:pt x="232" y="90"/>
                    <a:pt x="232" y="105"/>
                  </a:cubicBezTo>
                  <a:cubicBezTo>
                    <a:pt x="232" y="278"/>
                    <a:pt x="232" y="278"/>
                    <a:pt x="232" y="278"/>
                  </a:cubicBezTo>
                  <a:cubicBezTo>
                    <a:pt x="232" y="293"/>
                    <a:pt x="228" y="305"/>
                    <a:pt x="220" y="313"/>
                  </a:cubicBezTo>
                  <a:cubicBezTo>
                    <a:pt x="206" y="327"/>
                    <a:pt x="185" y="326"/>
                    <a:pt x="185" y="326"/>
                  </a:cubicBezTo>
                  <a:cubicBezTo>
                    <a:pt x="184" y="326"/>
                    <a:pt x="184" y="326"/>
                    <a:pt x="184" y="326"/>
                  </a:cubicBezTo>
                  <a:cubicBezTo>
                    <a:pt x="184" y="326"/>
                    <a:pt x="121" y="326"/>
                    <a:pt x="105" y="326"/>
                  </a:cubicBezTo>
                  <a:cubicBezTo>
                    <a:pt x="82" y="326"/>
                    <a:pt x="64" y="333"/>
                    <a:pt x="51" y="346"/>
                  </a:cubicBezTo>
                  <a:cubicBezTo>
                    <a:pt x="36" y="362"/>
                    <a:pt x="33" y="383"/>
                    <a:pt x="33" y="393"/>
                  </a:cubicBezTo>
                  <a:cubicBezTo>
                    <a:pt x="14" y="398"/>
                    <a:pt x="0" y="415"/>
                    <a:pt x="0" y="436"/>
                  </a:cubicBezTo>
                  <a:cubicBezTo>
                    <a:pt x="0" y="436"/>
                    <a:pt x="0" y="436"/>
                    <a:pt x="0" y="436"/>
                  </a:cubicBezTo>
                  <a:cubicBezTo>
                    <a:pt x="90" y="436"/>
                    <a:pt x="90" y="436"/>
                    <a:pt x="90" y="436"/>
                  </a:cubicBezTo>
                  <a:cubicBezTo>
                    <a:pt x="90" y="436"/>
                    <a:pt x="90" y="436"/>
                    <a:pt x="90" y="436"/>
                  </a:cubicBezTo>
                  <a:cubicBezTo>
                    <a:pt x="90" y="415"/>
                    <a:pt x="76" y="398"/>
                    <a:pt x="57" y="393"/>
                  </a:cubicBezTo>
                  <a:cubicBezTo>
                    <a:pt x="58" y="386"/>
                    <a:pt x="60" y="373"/>
                    <a:pt x="69" y="363"/>
                  </a:cubicBezTo>
                  <a:cubicBezTo>
                    <a:pt x="77" y="354"/>
                    <a:pt x="89" y="350"/>
                    <a:pt x="105" y="350"/>
                  </a:cubicBezTo>
                  <a:cubicBezTo>
                    <a:pt x="121" y="350"/>
                    <a:pt x="180" y="350"/>
                    <a:pt x="184" y="350"/>
                  </a:cubicBezTo>
                  <a:cubicBezTo>
                    <a:pt x="188" y="350"/>
                    <a:pt x="216" y="351"/>
                    <a:pt x="236" y="331"/>
                  </a:cubicBezTo>
                  <a:cubicBezTo>
                    <a:pt x="250" y="318"/>
                    <a:pt x="257" y="301"/>
                    <a:pt x="257" y="278"/>
                  </a:cubicBezTo>
                  <a:cubicBezTo>
                    <a:pt x="257" y="105"/>
                    <a:pt x="257" y="105"/>
                    <a:pt x="257" y="105"/>
                  </a:cubicBezTo>
                  <a:cubicBezTo>
                    <a:pt x="257" y="83"/>
                    <a:pt x="250" y="65"/>
                    <a:pt x="236" y="52"/>
                  </a:cubicBez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 name="Freeform 45"/>
            <p:cNvSpPr>
              <a:spLocks/>
            </p:cNvSpPr>
            <p:nvPr/>
          </p:nvSpPr>
          <p:spPr bwMode="auto">
            <a:xfrm>
              <a:off x="6159500" y="2955925"/>
              <a:ext cx="433388" cy="333375"/>
            </a:xfrm>
            <a:custGeom>
              <a:avLst/>
              <a:gdLst>
                <a:gd name="T0" fmla="*/ 29 w 163"/>
                <a:gd name="T1" fmla="*/ 0 h 126"/>
                <a:gd name="T2" fmla="*/ 0 w 163"/>
                <a:gd name="T3" fmla="*/ 30 h 126"/>
                <a:gd name="T4" fmla="*/ 0 w 163"/>
                <a:gd name="T5" fmla="*/ 30 h 126"/>
                <a:gd name="T6" fmla="*/ 0 w 163"/>
                <a:gd name="T7" fmla="*/ 118 h 126"/>
                <a:gd name="T8" fmla="*/ 0 w 163"/>
                <a:gd name="T9" fmla="*/ 126 h 126"/>
                <a:gd name="T10" fmla="*/ 133 w 163"/>
                <a:gd name="T11" fmla="*/ 126 h 126"/>
                <a:gd name="T12" fmla="*/ 163 w 163"/>
                <a:gd name="T13" fmla="*/ 97 h 126"/>
                <a:gd name="T14" fmla="*/ 163 w 163"/>
                <a:gd name="T15" fmla="*/ 97 h 126"/>
                <a:gd name="T16" fmla="*/ 163 w 163"/>
                <a:gd name="T17" fmla="*/ 8 h 126"/>
                <a:gd name="T18" fmla="*/ 163 w 163"/>
                <a:gd name="T19" fmla="*/ 0 h 126"/>
                <a:gd name="T20" fmla="*/ 29 w 163"/>
                <a:gd name="T21"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26">
                  <a:moveTo>
                    <a:pt x="29" y="0"/>
                  </a:moveTo>
                  <a:cubicBezTo>
                    <a:pt x="13" y="0"/>
                    <a:pt x="0" y="14"/>
                    <a:pt x="0" y="30"/>
                  </a:cubicBezTo>
                  <a:cubicBezTo>
                    <a:pt x="0" y="30"/>
                    <a:pt x="0" y="30"/>
                    <a:pt x="0" y="30"/>
                  </a:cubicBezTo>
                  <a:cubicBezTo>
                    <a:pt x="0" y="118"/>
                    <a:pt x="0" y="118"/>
                    <a:pt x="0" y="118"/>
                  </a:cubicBezTo>
                  <a:cubicBezTo>
                    <a:pt x="0" y="126"/>
                    <a:pt x="0" y="126"/>
                    <a:pt x="0" y="126"/>
                  </a:cubicBezTo>
                  <a:cubicBezTo>
                    <a:pt x="133" y="126"/>
                    <a:pt x="133" y="126"/>
                    <a:pt x="133" y="126"/>
                  </a:cubicBezTo>
                  <a:cubicBezTo>
                    <a:pt x="150" y="126"/>
                    <a:pt x="163" y="113"/>
                    <a:pt x="163" y="97"/>
                  </a:cubicBezTo>
                  <a:cubicBezTo>
                    <a:pt x="163" y="97"/>
                    <a:pt x="163" y="97"/>
                    <a:pt x="163" y="97"/>
                  </a:cubicBezTo>
                  <a:cubicBezTo>
                    <a:pt x="163" y="8"/>
                    <a:pt x="163" y="8"/>
                    <a:pt x="163" y="8"/>
                  </a:cubicBezTo>
                  <a:cubicBezTo>
                    <a:pt x="163" y="0"/>
                    <a:pt x="163" y="0"/>
                    <a:pt x="163" y="0"/>
                  </a:cubicBezTo>
                  <a:lnTo>
                    <a:pt x="2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 name="Oval 46"/>
            <p:cNvSpPr>
              <a:spLocks noChangeArrowheads="1"/>
            </p:cNvSpPr>
            <p:nvPr/>
          </p:nvSpPr>
          <p:spPr bwMode="auto">
            <a:xfrm>
              <a:off x="6321425" y="3011487"/>
              <a:ext cx="231775" cy="227013"/>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 name="Freeform 48"/>
            <p:cNvSpPr>
              <a:spLocks/>
            </p:cNvSpPr>
            <p:nvPr/>
          </p:nvSpPr>
          <p:spPr bwMode="auto">
            <a:xfrm>
              <a:off x="6475413" y="2813050"/>
              <a:ext cx="117475" cy="406400"/>
            </a:xfrm>
            <a:custGeom>
              <a:avLst/>
              <a:gdLst>
                <a:gd name="T0" fmla="*/ 0 w 44"/>
                <a:gd name="T1" fmla="*/ 0 h 154"/>
                <a:gd name="T2" fmla="*/ 0 w 44"/>
                <a:gd name="T3" fmla="*/ 0 h 154"/>
                <a:gd name="T4" fmla="*/ 0 w 44"/>
                <a:gd name="T5" fmla="*/ 110 h 154"/>
                <a:gd name="T6" fmla="*/ 0 w 44"/>
                <a:gd name="T7" fmla="*/ 110 h 154"/>
                <a:gd name="T8" fmla="*/ 44 w 44"/>
                <a:gd name="T9" fmla="*/ 154 h 154"/>
                <a:gd name="T10" fmla="*/ 44 w 44"/>
                <a:gd name="T11" fmla="*/ 45 h 154"/>
                <a:gd name="T12" fmla="*/ 0 w 4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44" h="154">
                  <a:moveTo>
                    <a:pt x="0" y="0"/>
                  </a:moveTo>
                  <a:cubicBezTo>
                    <a:pt x="0" y="0"/>
                    <a:pt x="0" y="0"/>
                    <a:pt x="0" y="0"/>
                  </a:cubicBezTo>
                  <a:cubicBezTo>
                    <a:pt x="0" y="110"/>
                    <a:pt x="0" y="110"/>
                    <a:pt x="0" y="110"/>
                  </a:cubicBezTo>
                  <a:cubicBezTo>
                    <a:pt x="0" y="110"/>
                    <a:pt x="0" y="110"/>
                    <a:pt x="0" y="110"/>
                  </a:cubicBezTo>
                  <a:cubicBezTo>
                    <a:pt x="24" y="110"/>
                    <a:pt x="44" y="129"/>
                    <a:pt x="44" y="154"/>
                  </a:cubicBezTo>
                  <a:cubicBezTo>
                    <a:pt x="44" y="45"/>
                    <a:pt x="44" y="45"/>
                    <a:pt x="44" y="45"/>
                  </a:cubicBezTo>
                  <a:cubicBezTo>
                    <a:pt x="44" y="20"/>
                    <a:pt x="24" y="0"/>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 name="Freeform 49"/>
            <p:cNvSpPr>
              <a:spLocks/>
            </p:cNvSpPr>
            <p:nvPr/>
          </p:nvSpPr>
          <p:spPr bwMode="auto">
            <a:xfrm>
              <a:off x="6475413" y="2813050"/>
              <a:ext cx="117475" cy="406400"/>
            </a:xfrm>
            <a:custGeom>
              <a:avLst/>
              <a:gdLst>
                <a:gd name="T0" fmla="*/ 0 w 44"/>
                <a:gd name="T1" fmla="*/ 0 h 154"/>
                <a:gd name="T2" fmla="*/ 0 w 44"/>
                <a:gd name="T3" fmla="*/ 0 h 154"/>
                <a:gd name="T4" fmla="*/ 0 w 44"/>
                <a:gd name="T5" fmla="*/ 110 h 154"/>
                <a:gd name="T6" fmla="*/ 0 w 44"/>
                <a:gd name="T7" fmla="*/ 110 h 154"/>
                <a:gd name="T8" fmla="*/ 44 w 44"/>
                <a:gd name="T9" fmla="*/ 154 h 154"/>
                <a:gd name="T10" fmla="*/ 44 w 44"/>
                <a:gd name="T11" fmla="*/ 45 h 154"/>
                <a:gd name="T12" fmla="*/ 0 w 4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44" h="154">
                  <a:moveTo>
                    <a:pt x="0" y="0"/>
                  </a:moveTo>
                  <a:cubicBezTo>
                    <a:pt x="0" y="0"/>
                    <a:pt x="0" y="0"/>
                    <a:pt x="0" y="0"/>
                  </a:cubicBezTo>
                  <a:cubicBezTo>
                    <a:pt x="0" y="110"/>
                    <a:pt x="0" y="110"/>
                    <a:pt x="0" y="110"/>
                  </a:cubicBezTo>
                  <a:cubicBezTo>
                    <a:pt x="0" y="110"/>
                    <a:pt x="0" y="110"/>
                    <a:pt x="0" y="110"/>
                  </a:cubicBezTo>
                  <a:cubicBezTo>
                    <a:pt x="24" y="110"/>
                    <a:pt x="44" y="129"/>
                    <a:pt x="44" y="154"/>
                  </a:cubicBezTo>
                  <a:cubicBezTo>
                    <a:pt x="44" y="45"/>
                    <a:pt x="44" y="45"/>
                    <a:pt x="44" y="45"/>
                  </a:cubicBezTo>
                  <a:cubicBezTo>
                    <a:pt x="44" y="20"/>
                    <a:pt x="24" y="0"/>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 name="Freeform 50"/>
            <p:cNvSpPr>
              <a:spLocks/>
            </p:cNvSpPr>
            <p:nvPr/>
          </p:nvSpPr>
          <p:spPr bwMode="auto">
            <a:xfrm>
              <a:off x="6592888" y="3201987"/>
              <a:ext cx="0" cy="17463"/>
            </a:xfrm>
            <a:custGeom>
              <a:avLst/>
              <a:gdLst>
                <a:gd name="T0" fmla="*/ 7 h 7"/>
                <a:gd name="T1" fmla="*/ 0 h 7"/>
                <a:gd name="T2" fmla="*/ 3 h 7"/>
                <a:gd name="T3" fmla="*/ 7 h 7"/>
              </a:gdLst>
              <a:ahLst/>
              <a:cxnLst>
                <a:cxn ang="0">
                  <a:pos x="0" y="T0"/>
                </a:cxn>
                <a:cxn ang="0">
                  <a:pos x="0" y="T1"/>
                </a:cxn>
                <a:cxn ang="0">
                  <a:pos x="0" y="T2"/>
                </a:cxn>
                <a:cxn ang="0">
                  <a:pos x="0" y="T3"/>
                </a:cxn>
              </a:cxnLst>
              <a:rect l="0" t="0" r="r" b="b"/>
              <a:pathLst>
                <a:path h="7">
                  <a:moveTo>
                    <a:pt x="0" y="7"/>
                  </a:moveTo>
                  <a:cubicBezTo>
                    <a:pt x="0" y="0"/>
                    <a:pt x="0" y="0"/>
                    <a:pt x="0" y="0"/>
                  </a:cubicBezTo>
                  <a:cubicBezTo>
                    <a:pt x="0" y="1"/>
                    <a:pt x="0" y="2"/>
                    <a:pt x="0" y="3"/>
                  </a:cubicBezTo>
                  <a:cubicBezTo>
                    <a:pt x="0" y="4"/>
                    <a:pt x="0" y="5"/>
                    <a:pt x="0" y="7"/>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 name="Oval 51"/>
            <p:cNvSpPr>
              <a:spLocks noChangeArrowheads="1"/>
            </p:cNvSpPr>
            <p:nvPr/>
          </p:nvSpPr>
          <p:spPr bwMode="auto">
            <a:xfrm>
              <a:off x="6537325" y="3257550"/>
              <a:ext cx="369888" cy="3635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 name="Oval 52"/>
            <p:cNvSpPr>
              <a:spLocks noChangeArrowheads="1"/>
            </p:cNvSpPr>
            <p:nvPr/>
          </p:nvSpPr>
          <p:spPr bwMode="auto">
            <a:xfrm>
              <a:off x="6537325" y="3233737"/>
              <a:ext cx="369888" cy="366713"/>
            </a:xfrm>
            <a:prstGeom prst="ellipse">
              <a:avLst/>
            </a:pr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 name="Oval 53"/>
            <p:cNvSpPr>
              <a:spLocks noChangeArrowheads="1"/>
            </p:cNvSpPr>
            <p:nvPr/>
          </p:nvSpPr>
          <p:spPr bwMode="auto">
            <a:xfrm>
              <a:off x="6577013" y="3273425"/>
              <a:ext cx="290513" cy="287338"/>
            </a:xfrm>
            <a:prstGeom prst="ellipse">
              <a:avLst/>
            </a:pr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 name="Oval 54"/>
            <p:cNvSpPr>
              <a:spLocks noChangeArrowheads="1"/>
            </p:cNvSpPr>
            <p:nvPr/>
          </p:nvSpPr>
          <p:spPr bwMode="auto">
            <a:xfrm>
              <a:off x="7097713"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 name="Oval 55"/>
            <p:cNvSpPr>
              <a:spLocks noChangeArrowheads="1"/>
            </p:cNvSpPr>
            <p:nvPr/>
          </p:nvSpPr>
          <p:spPr bwMode="auto">
            <a:xfrm>
              <a:off x="7002463" y="3740150"/>
              <a:ext cx="60325"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 name="Oval 56"/>
            <p:cNvSpPr>
              <a:spLocks noChangeArrowheads="1"/>
            </p:cNvSpPr>
            <p:nvPr/>
          </p:nvSpPr>
          <p:spPr bwMode="auto">
            <a:xfrm>
              <a:off x="6908800"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 name="Oval 57"/>
            <p:cNvSpPr>
              <a:spLocks noChangeArrowheads="1"/>
            </p:cNvSpPr>
            <p:nvPr/>
          </p:nvSpPr>
          <p:spPr bwMode="auto">
            <a:xfrm>
              <a:off x="6816725"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 name="Oval 58"/>
            <p:cNvSpPr>
              <a:spLocks noChangeArrowheads="1"/>
            </p:cNvSpPr>
            <p:nvPr/>
          </p:nvSpPr>
          <p:spPr bwMode="auto">
            <a:xfrm>
              <a:off x="6719888" y="3740150"/>
              <a:ext cx="61913"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Oval 59"/>
            <p:cNvSpPr>
              <a:spLocks noChangeArrowheads="1"/>
            </p:cNvSpPr>
            <p:nvPr/>
          </p:nvSpPr>
          <p:spPr bwMode="auto">
            <a:xfrm>
              <a:off x="6627813"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Oval 60"/>
            <p:cNvSpPr>
              <a:spLocks noChangeArrowheads="1"/>
            </p:cNvSpPr>
            <p:nvPr/>
          </p:nvSpPr>
          <p:spPr bwMode="auto">
            <a:xfrm>
              <a:off x="6534150"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Oval 61"/>
            <p:cNvSpPr>
              <a:spLocks noChangeArrowheads="1"/>
            </p:cNvSpPr>
            <p:nvPr/>
          </p:nvSpPr>
          <p:spPr bwMode="auto">
            <a:xfrm>
              <a:off x="6442075"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Oval 62"/>
            <p:cNvSpPr>
              <a:spLocks noChangeArrowheads="1"/>
            </p:cNvSpPr>
            <p:nvPr/>
          </p:nvSpPr>
          <p:spPr bwMode="auto">
            <a:xfrm>
              <a:off x="6345238"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4" name="Oval 63"/>
            <p:cNvSpPr>
              <a:spLocks noChangeArrowheads="1"/>
            </p:cNvSpPr>
            <p:nvPr/>
          </p:nvSpPr>
          <p:spPr bwMode="auto">
            <a:xfrm>
              <a:off x="6253163"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Oval 64"/>
            <p:cNvSpPr>
              <a:spLocks noChangeArrowheads="1"/>
            </p:cNvSpPr>
            <p:nvPr/>
          </p:nvSpPr>
          <p:spPr bwMode="auto">
            <a:xfrm>
              <a:off x="6159500" y="3740150"/>
              <a:ext cx="58738" cy="58738"/>
            </a:xfrm>
            <a:prstGeom prst="ellipse">
              <a:avLst/>
            </a:pr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Rectangle 65"/>
            <p:cNvSpPr>
              <a:spLocks noChangeArrowheads="1"/>
            </p:cNvSpPr>
            <p:nvPr/>
          </p:nvSpPr>
          <p:spPr bwMode="auto">
            <a:xfrm>
              <a:off x="7015163" y="3843337"/>
              <a:ext cx="39688" cy="560388"/>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Rectangle 66"/>
            <p:cNvSpPr>
              <a:spLocks noChangeArrowheads="1"/>
            </p:cNvSpPr>
            <p:nvPr/>
          </p:nvSpPr>
          <p:spPr bwMode="auto">
            <a:xfrm>
              <a:off x="7037388" y="3843337"/>
              <a:ext cx="17463" cy="560388"/>
            </a:xfrm>
            <a:prstGeom prst="rect">
              <a:avLst/>
            </a:prstGeom>
            <a:solidFill>
              <a:srgbClr val="A579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67"/>
            <p:cNvSpPr>
              <a:spLocks/>
            </p:cNvSpPr>
            <p:nvPr/>
          </p:nvSpPr>
          <p:spPr bwMode="auto">
            <a:xfrm>
              <a:off x="7034213" y="4391025"/>
              <a:ext cx="44450" cy="34925"/>
            </a:xfrm>
            <a:custGeom>
              <a:avLst/>
              <a:gdLst>
                <a:gd name="T0" fmla="*/ 0 w 17"/>
                <a:gd name="T1" fmla="*/ 0 h 13"/>
                <a:gd name="T2" fmla="*/ 1 w 17"/>
                <a:gd name="T3" fmla="*/ 0 h 13"/>
                <a:gd name="T4" fmla="*/ 17 w 17"/>
                <a:gd name="T5" fmla="*/ 13 h 13"/>
                <a:gd name="T6" fmla="*/ 9 w 17"/>
                <a:gd name="T7" fmla="*/ 13 h 13"/>
                <a:gd name="T8" fmla="*/ 0 w 17"/>
                <a:gd name="T9" fmla="*/ 0 h 13"/>
              </a:gdLst>
              <a:ahLst/>
              <a:cxnLst>
                <a:cxn ang="0">
                  <a:pos x="T0" y="T1"/>
                </a:cxn>
                <a:cxn ang="0">
                  <a:pos x="T2" y="T3"/>
                </a:cxn>
                <a:cxn ang="0">
                  <a:pos x="T4" y="T5"/>
                </a:cxn>
                <a:cxn ang="0">
                  <a:pos x="T6" y="T7"/>
                </a:cxn>
                <a:cxn ang="0">
                  <a:pos x="T8" y="T9"/>
                </a:cxn>
              </a:cxnLst>
              <a:rect l="0" t="0" r="r" b="b"/>
              <a:pathLst>
                <a:path w="17" h="13">
                  <a:moveTo>
                    <a:pt x="0" y="0"/>
                  </a:moveTo>
                  <a:cubicBezTo>
                    <a:pt x="0" y="0"/>
                    <a:pt x="1" y="0"/>
                    <a:pt x="1" y="0"/>
                  </a:cubicBezTo>
                  <a:cubicBezTo>
                    <a:pt x="8" y="0"/>
                    <a:pt x="15" y="6"/>
                    <a:pt x="17" y="13"/>
                  </a:cubicBezTo>
                  <a:cubicBezTo>
                    <a:pt x="9" y="13"/>
                    <a:pt x="9" y="13"/>
                    <a:pt x="9" y="13"/>
                  </a:cubicBezTo>
                  <a:cubicBezTo>
                    <a:pt x="8" y="8"/>
                    <a:pt x="5" y="3"/>
                    <a:pt x="0" y="0"/>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68"/>
            <p:cNvSpPr>
              <a:spLocks/>
            </p:cNvSpPr>
            <p:nvPr/>
          </p:nvSpPr>
          <p:spPr bwMode="auto">
            <a:xfrm>
              <a:off x="4068763" y="1808162"/>
              <a:ext cx="1238250" cy="1987550"/>
            </a:xfrm>
            <a:custGeom>
              <a:avLst/>
              <a:gdLst>
                <a:gd name="T0" fmla="*/ 431 w 466"/>
                <a:gd name="T1" fmla="*/ 0 h 752"/>
                <a:gd name="T2" fmla="*/ 431 w 466"/>
                <a:gd name="T3" fmla="*/ 698 h 752"/>
                <a:gd name="T4" fmla="*/ 412 w 466"/>
                <a:gd name="T5" fmla="*/ 717 h 752"/>
                <a:gd name="T6" fmla="*/ 392 w 466"/>
                <a:gd name="T7" fmla="*/ 698 h 752"/>
                <a:gd name="T8" fmla="*/ 392 w 466"/>
                <a:gd name="T9" fmla="*/ 490 h 752"/>
                <a:gd name="T10" fmla="*/ 338 w 466"/>
                <a:gd name="T11" fmla="*/ 438 h 752"/>
                <a:gd name="T12" fmla="*/ 284 w 466"/>
                <a:gd name="T13" fmla="*/ 492 h 752"/>
                <a:gd name="T14" fmla="*/ 284 w 466"/>
                <a:gd name="T15" fmla="*/ 698 h 752"/>
                <a:gd name="T16" fmla="*/ 265 w 466"/>
                <a:gd name="T17" fmla="*/ 717 h 752"/>
                <a:gd name="T18" fmla="*/ 246 w 466"/>
                <a:gd name="T19" fmla="*/ 698 h 752"/>
                <a:gd name="T20" fmla="*/ 246 w 466"/>
                <a:gd name="T21" fmla="*/ 588 h 752"/>
                <a:gd name="T22" fmla="*/ 192 w 466"/>
                <a:gd name="T23" fmla="*/ 534 h 752"/>
                <a:gd name="T24" fmla="*/ 137 w 466"/>
                <a:gd name="T25" fmla="*/ 588 h 752"/>
                <a:gd name="T26" fmla="*/ 137 w 466"/>
                <a:gd name="T27" fmla="*/ 698 h 752"/>
                <a:gd name="T28" fmla="*/ 118 w 466"/>
                <a:gd name="T29" fmla="*/ 717 h 752"/>
                <a:gd name="T30" fmla="*/ 99 w 466"/>
                <a:gd name="T31" fmla="*/ 698 h 752"/>
                <a:gd name="T32" fmla="*/ 99 w 466"/>
                <a:gd name="T33" fmla="*/ 531 h 752"/>
                <a:gd name="T34" fmla="*/ 161 w 466"/>
                <a:gd name="T35" fmla="*/ 436 h 752"/>
                <a:gd name="T36" fmla="*/ 163 w 466"/>
                <a:gd name="T37" fmla="*/ 433 h 752"/>
                <a:gd name="T38" fmla="*/ 163 w 466"/>
                <a:gd name="T39" fmla="*/ 433 h 752"/>
                <a:gd name="T40" fmla="*/ 163 w 466"/>
                <a:gd name="T41" fmla="*/ 433 h 752"/>
                <a:gd name="T42" fmla="*/ 81 w 466"/>
                <a:gd name="T43" fmla="*/ 419 h 752"/>
                <a:gd name="T44" fmla="*/ 0 w 466"/>
                <a:gd name="T45" fmla="*/ 433 h 752"/>
                <a:gd name="T46" fmla="*/ 0 w 466"/>
                <a:gd name="T47" fmla="*/ 433 h 752"/>
                <a:gd name="T48" fmla="*/ 0 w 466"/>
                <a:gd name="T49" fmla="*/ 433 h 752"/>
                <a:gd name="T50" fmla="*/ 2 w 466"/>
                <a:gd name="T51" fmla="*/ 436 h 752"/>
                <a:gd name="T52" fmla="*/ 64 w 466"/>
                <a:gd name="T53" fmla="*/ 531 h 752"/>
                <a:gd name="T54" fmla="*/ 64 w 466"/>
                <a:gd name="T55" fmla="*/ 698 h 752"/>
                <a:gd name="T56" fmla="*/ 118 w 466"/>
                <a:gd name="T57" fmla="*/ 752 h 752"/>
                <a:gd name="T58" fmla="*/ 172 w 466"/>
                <a:gd name="T59" fmla="*/ 698 h 752"/>
                <a:gd name="T60" fmla="*/ 172 w 466"/>
                <a:gd name="T61" fmla="*/ 588 h 752"/>
                <a:gd name="T62" fmla="*/ 192 w 466"/>
                <a:gd name="T63" fmla="*/ 569 h 752"/>
                <a:gd name="T64" fmla="*/ 211 w 466"/>
                <a:gd name="T65" fmla="*/ 588 h 752"/>
                <a:gd name="T66" fmla="*/ 211 w 466"/>
                <a:gd name="T67" fmla="*/ 704 h 752"/>
                <a:gd name="T68" fmla="*/ 211 w 466"/>
                <a:gd name="T69" fmla="*/ 704 h 752"/>
                <a:gd name="T70" fmla="*/ 265 w 466"/>
                <a:gd name="T71" fmla="*/ 752 h 752"/>
                <a:gd name="T72" fmla="*/ 319 w 466"/>
                <a:gd name="T73" fmla="*/ 698 h 752"/>
                <a:gd name="T74" fmla="*/ 319 w 466"/>
                <a:gd name="T75" fmla="*/ 492 h 752"/>
                <a:gd name="T76" fmla="*/ 338 w 466"/>
                <a:gd name="T77" fmla="*/ 473 h 752"/>
                <a:gd name="T78" fmla="*/ 358 w 466"/>
                <a:gd name="T79" fmla="*/ 492 h 752"/>
                <a:gd name="T80" fmla="*/ 358 w 466"/>
                <a:gd name="T81" fmla="*/ 698 h 752"/>
                <a:gd name="T82" fmla="*/ 412 w 466"/>
                <a:gd name="T83" fmla="*/ 752 h 752"/>
                <a:gd name="T84" fmla="*/ 466 w 466"/>
                <a:gd name="T85" fmla="*/ 698 h 752"/>
                <a:gd name="T86" fmla="*/ 466 w 466"/>
                <a:gd name="T87" fmla="*/ 0 h 752"/>
                <a:gd name="T88" fmla="*/ 431 w 466"/>
                <a:gd name="T89"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6" h="752">
                  <a:moveTo>
                    <a:pt x="431" y="0"/>
                  </a:moveTo>
                  <a:cubicBezTo>
                    <a:pt x="431" y="698"/>
                    <a:pt x="431" y="698"/>
                    <a:pt x="431" y="698"/>
                  </a:cubicBezTo>
                  <a:cubicBezTo>
                    <a:pt x="431" y="709"/>
                    <a:pt x="422" y="717"/>
                    <a:pt x="412" y="717"/>
                  </a:cubicBezTo>
                  <a:cubicBezTo>
                    <a:pt x="401" y="717"/>
                    <a:pt x="392" y="709"/>
                    <a:pt x="392" y="698"/>
                  </a:cubicBezTo>
                  <a:cubicBezTo>
                    <a:pt x="392" y="490"/>
                    <a:pt x="392" y="490"/>
                    <a:pt x="392" y="490"/>
                  </a:cubicBezTo>
                  <a:cubicBezTo>
                    <a:pt x="391" y="461"/>
                    <a:pt x="367" y="438"/>
                    <a:pt x="338" y="438"/>
                  </a:cubicBezTo>
                  <a:cubicBezTo>
                    <a:pt x="308" y="438"/>
                    <a:pt x="284" y="462"/>
                    <a:pt x="284" y="492"/>
                  </a:cubicBezTo>
                  <a:cubicBezTo>
                    <a:pt x="284" y="698"/>
                    <a:pt x="284" y="698"/>
                    <a:pt x="284" y="698"/>
                  </a:cubicBezTo>
                  <a:cubicBezTo>
                    <a:pt x="284" y="709"/>
                    <a:pt x="276" y="717"/>
                    <a:pt x="265" y="717"/>
                  </a:cubicBezTo>
                  <a:cubicBezTo>
                    <a:pt x="254" y="717"/>
                    <a:pt x="246" y="709"/>
                    <a:pt x="246" y="698"/>
                  </a:cubicBezTo>
                  <a:cubicBezTo>
                    <a:pt x="246" y="588"/>
                    <a:pt x="246" y="588"/>
                    <a:pt x="246" y="588"/>
                  </a:cubicBezTo>
                  <a:cubicBezTo>
                    <a:pt x="246" y="558"/>
                    <a:pt x="221" y="534"/>
                    <a:pt x="192" y="534"/>
                  </a:cubicBezTo>
                  <a:cubicBezTo>
                    <a:pt x="162" y="534"/>
                    <a:pt x="137" y="558"/>
                    <a:pt x="137" y="588"/>
                  </a:cubicBezTo>
                  <a:cubicBezTo>
                    <a:pt x="137" y="698"/>
                    <a:pt x="137" y="698"/>
                    <a:pt x="137" y="698"/>
                  </a:cubicBezTo>
                  <a:cubicBezTo>
                    <a:pt x="137" y="709"/>
                    <a:pt x="129" y="717"/>
                    <a:pt x="118" y="717"/>
                  </a:cubicBezTo>
                  <a:cubicBezTo>
                    <a:pt x="108" y="717"/>
                    <a:pt x="99" y="709"/>
                    <a:pt x="99" y="698"/>
                  </a:cubicBezTo>
                  <a:cubicBezTo>
                    <a:pt x="99" y="531"/>
                    <a:pt x="99" y="531"/>
                    <a:pt x="99" y="531"/>
                  </a:cubicBezTo>
                  <a:cubicBezTo>
                    <a:pt x="161" y="436"/>
                    <a:pt x="161" y="436"/>
                    <a:pt x="161" y="436"/>
                  </a:cubicBezTo>
                  <a:cubicBezTo>
                    <a:pt x="162" y="435"/>
                    <a:pt x="163" y="434"/>
                    <a:pt x="163" y="433"/>
                  </a:cubicBezTo>
                  <a:cubicBezTo>
                    <a:pt x="163" y="433"/>
                    <a:pt x="163" y="433"/>
                    <a:pt x="163" y="433"/>
                  </a:cubicBezTo>
                  <a:cubicBezTo>
                    <a:pt x="163" y="433"/>
                    <a:pt x="163" y="433"/>
                    <a:pt x="163" y="433"/>
                  </a:cubicBezTo>
                  <a:cubicBezTo>
                    <a:pt x="162" y="425"/>
                    <a:pt x="126" y="419"/>
                    <a:pt x="81" y="419"/>
                  </a:cubicBezTo>
                  <a:cubicBezTo>
                    <a:pt x="37" y="419"/>
                    <a:pt x="1" y="425"/>
                    <a:pt x="0" y="433"/>
                  </a:cubicBezTo>
                  <a:cubicBezTo>
                    <a:pt x="0" y="433"/>
                    <a:pt x="0" y="433"/>
                    <a:pt x="0" y="433"/>
                  </a:cubicBezTo>
                  <a:cubicBezTo>
                    <a:pt x="0" y="433"/>
                    <a:pt x="0" y="433"/>
                    <a:pt x="0" y="433"/>
                  </a:cubicBezTo>
                  <a:cubicBezTo>
                    <a:pt x="0" y="434"/>
                    <a:pt x="1" y="435"/>
                    <a:pt x="2" y="436"/>
                  </a:cubicBezTo>
                  <a:cubicBezTo>
                    <a:pt x="64" y="531"/>
                    <a:pt x="64" y="531"/>
                    <a:pt x="64" y="531"/>
                  </a:cubicBezTo>
                  <a:cubicBezTo>
                    <a:pt x="64" y="698"/>
                    <a:pt x="64" y="698"/>
                    <a:pt x="64" y="698"/>
                  </a:cubicBezTo>
                  <a:cubicBezTo>
                    <a:pt x="64" y="728"/>
                    <a:pt x="88" y="752"/>
                    <a:pt x="118" y="752"/>
                  </a:cubicBezTo>
                  <a:cubicBezTo>
                    <a:pt x="148" y="752"/>
                    <a:pt x="172" y="728"/>
                    <a:pt x="172" y="698"/>
                  </a:cubicBezTo>
                  <a:cubicBezTo>
                    <a:pt x="172" y="588"/>
                    <a:pt x="172" y="588"/>
                    <a:pt x="172" y="588"/>
                  </a:cubicBezTo>
                  <a:cubicBezTo>
                    <a:pt x="172" y="577"/>
                    <a:pt x="181" y="569"/>
                    <a:pt x="192" y="569"/>
                  </a:cubicBezTo>
                  <a:cubicBezTo>
                    <a:pt x="202" y="569"/>
                    <a:pt x="211" y="577"/>
                    <a:pt x="211" y="588"/>
                  </a:cubicBezTo>
                  <a:cubicBezTo>
                    <a:pt x="211" y="704"/>
                    <a:pt x="211" y="704"/>
                    <a:pt x="211" y="704"/>
                  </a:cubicBezTo>
                  <a:cubicBezTo>
                    <a:pt x="211" y="704"/>
                    <a:pt x="211" y="704"/>
                    <a:pt x="211" y="704"/>
                  </a:cubicBezTo>
                  <a:cubicBezTo>
                    <a:pt x="214" y="731"/>
                    <a:pt x="237" y="752"/>
                    <a:pt x="265" y="752"/>
                  </a:cubicBezTo>
                  <a:cubicBezTo>
                    <a:pt x="295" y="752"/>
                    <a:pt x="319" y="728"/>
                    <a:pt x="319" y="698"/>
                  </a:cubicBezTo>
                  <a:cubicBezTo>
                    <a:pt x="319" y="492"/>
                    <a:pt x="319" y="492"/>
                    <a:pt x="319" y="492"/>
                  </a:cubicBezTo>
                  <a:cubicBezTo>
                    <a:pt x="319" y="481"/>
                    <a:pt x="328" y="473"/>
                    <a:pt x="338" y="473"/>
                  </a:cubicBezTo>
                  <a:cubicBezTo>
                    <a:pt x="349" y="473"/>
                    <a:pt x="358" y="481"/>
                    <a:pt x="358" y="492"/>
                  </a:cubicBezTo>
                  <a:cubicBezTo>
                    <a:pt x="358" y="698"/>
                    <a:pt x="358" y="698"/>
                    <a:pt x="358" y="698"/>
                  </a:cubicBezTo>
                  <a:cubicBezTo>
                    <a:pt x="358" y="728"/>
                    <a:pt x="382" y="752"/>
                    <a:pt x="412" y="752"/>
                  </a:cubicBezTo>
                  <a:cubicBezTo>
                    <a:pt x="442" y="752"/>
                    <a:pt x="466" y="728"/>
                    <a:pt x="466" y="698"/>
                  </a:cubicBezTo>
                  <a:cubicBezTo>
                    <a:pt x="466" y="0"/>
                    <a:pt x="466" y="0"/>
                    <a:pt x="466" y="0"/>
                  </a:cubicBezTo>
                  <a:lnTo>
                    <a:pt x="431"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Oval 69"/>
            <p:cNvSpPr>
              <a:spLocks noChangeArrowheads="1"/>
            </p:cNvSpPr>
            <p:nvPr/>
          </p:nvSpPr>
          <p:spPr bwMode="auto">
            <a:xfrm>
              <a:off x="4068763" y="2916237"/>
              <a:ext cx="433388" cy="73025"/>
            </a:xfrm>
            <a:prstGeom prst="ellipse">
              <a:avLst/>
            </a:pr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70"/>
            <p:cNvSpPr>
              <a:spLocks/>
            </p:cNvSpPr>
            <p:nvPr/>
          </p:nvSpPr>
          <p:spPr bwMode="auto">
            <a:xfrm>
              <a:off x="5776913" y="2540000"/>
              <a:ext cx="128588" cy="119063"/>
            </a:xfrm>
            <a:custGeom>
              <a:avLst/>
              <a:gdLst>
                <a:gd name="T0" fmla="*/ 3 w 48"/>
                <a:gd name="T1" fmla="*/ 0 h 45"/>
                <a:gd name="T2" fmla="*/ 0 w 48"/>
                <a:gd name="T3" fmla="*/ 0 h 45"/>
                <a:gd name="T4" fmla="*/ 31 w 48"/>
                <a:gd name="T5" fmla="*/ 45 h 45"/>
                <a:gd name="T6" fmla="*/ 48 w 48"/>
                <a:gd name="T7" fmla="*/ 45 h 45"/>
                <a:gd name="T8" fmla="*/ 48 w 48"/>
                <a:gd name="T9" fmla="*/ 45 h 45"/>
                <a:gd name="T10" fmla="*/ 3 w 48"/>
                <a:gd name="T11" fmla="*/ 0 h 45"/>
              </a:gdLst>
              <a:ahLst/>
              <a:cxnLst>
                <a:cxn ang="0">
                  <a:pos x="T0" y="T1"/>
                </a:cxn>
                <a:cxn ang="0">
                  <a:pos x="T2" y="T3"/>
                </a:cxn>
                <a:cxn ang="0">
                  <a:pos x="T4" y="T5"/>
                </a:cxn>
                <a:cxn ang="0">
                  <a:pos x="T6" y="T7"/>
                </a:cxn>
                <a:cxn ang="0">
                  <a:pos x="T8" y="T9"/>
                </a:cxn>
                <a:cxn ang="0">
                  <a:pos x="T10" y="T11"/>
                </a:cxn>
              </a:cxnLst>
              <a:rect l="0" t="0" r="r" b="b"/>
              <a:pathLst>
                <a:path w="48" h="45">
                  <a:moveTo>
                    <a:pt x="3" y="0"/>
                  </a:moveTo>
                  <a:cubicBezTo>
                    <a:pt x="2" y="0"/>
                    <a:pt x="1" y="0"/>
                    <a:pt x="0" y="0"/>
                  </a:cubicBezTo>
                  <a:cubicBezTo>
                    <a:pt x="17" y="9"/>
                    <a:pt x="29" y="26"/>
                    <a:pt x="31" y="45"/>
                  </a:cubicBezTo>
                  <a:cubicBezTo>
                    <a:pt x="48" y="45"/>
                    <a:pt x="48" y="45"/>
                    <a:pt x="48" y="45"/>
                  </a:cubicBezTo>
                  <a:cubicBezTo>
                    <a:pt x="48" y="45"/>
                    <a:pt x="48" y="45"/>
                    <a:pt x="48" y="45"/>
                  </a:cubicBezTo>
                  <a:cubicBezTo>
                    <a:pt x="48" y="20"/>
                    <a:pt x="27" y="0"/>
                    <a:pt x="3" y="0"/>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71"/>
            <p:cNvSpPr>
              <a:spLocks/>
            </p:cNvSpPr>
            <p:nvPr/>
          </p:nvSpPr>
          <p:spPr bwMode="auto">
            <a:xfrm>
              <a:off x="6011863" y="4367212"/>
              <a:ext cx="63500" cy="34925"/>
            </a:xfrm>
            <a:custGeom>
              <a:avLst/>
              <a:gdLst>
                <a:gd name="T0" fmla="*/ 0 w 24"/>
                <a:gd name="T1" fmla="*/ 13 h 13"/>
                <a:gd name="T2" fmla="*/ 8 w 24"/>
                <a:gd name="T3" fmla="*/ 13 h 13"/>
                <a:gd name="T4" fmla="*/ 24 w 24"/>
                <a:gd name="T5" fmla="*/ 11 h 13"/>
                <a:gd name="T6" fmla="*/ 24 w 24"/>
                <a:gd name="T7" fmla="*/ 0 h 13"/>
                <a:gd name="T8" fmla="*/ 0 w 24"/>
                <a:gd name="T9" fmla="*/ 0 h 13"/>
                <a:gd name="T10" fmla="*/ 0 w 24"/>
                <a:gd name="T11" fmla="*/ 13 h 13"/>
              </a:gdLst>
              <a:ahLst/>
              <a:cxnLst>
                <a:cxn ang="0">
                  <a:pos x="T0" y="T1"/>
                </a:cxn>
                <a:cxn ang="0">
                  <a:pos x="T2" y="T3"/>
                </a:cxn>
                <a:cxn ang="0">
                  <a:pos x="T4" y="T5"/>
                </a:cxn>
                <a:cxn ang="0">
                  <a:pos x="T6" y="T7"/>
                </a:cxn>
                <a:cxn ang="0">
                  <a:pos x="T8" y="T9"/>
                </a:cxn>
                <a:cxn ang="0">
                  <a:pos x="T10" y="T11"/>
                </a:cxn>
              </a:cxnLst>
              <a:rect l="0" t="0" r="r" b="b"/>
              <a:pathLst>
                <a:path w="24" h="13">
                  <a:moveTo>
                    <a:pt x="0" y="13"/>
                  </a:moveTo>
                  <a:cubicBezTo>
                    <a:pt x="8" y="13"/>
                    <a:pt x="8" y="13"/>
                    <a:pt x="8" y="13"/>
                  </a:cubicBezTo>
                  <a:cubicBezTo>
                    <a:pt x="14" y="13"/>
                    <a:pt x="19" y="13"/>
                    <a:pt x="24" y="11"/>
                  </a:cubicBezTo>
                  <a:cubicBezTo>
                    <a:pt x="24" y="0"/>
                    <a:pt x="24" y="0"/>
                    <a:pt x="24" y="0"/>
                  </a:cubicBezTo>
                  <a:cubicBezTo>
                    <a:pt x="0" y="0"/>
                    <a:pt x="0" y="0"/>
                    <a:pt x="0" y="0"/>
                  </a:cubicBezTo>
                  <a:lnTo>
                    <a:pt x="0" y="13"/>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Freeform 72"/>
            <p:cNvSpPr>
              <a:spLocks/>
            </p:cNvSpPr>
            <p:nvPr/>
          </p:nvSpPr>
          <p:spPr bwMode="auto">
            <a:xfrm>
              <a:off x="5476875" y="4367212"/>
              <a:ext cx="61913" cy="34925"/>
            </a:xfrm>
            <a:custGeom>
              <a:avLst/>
              <a:gdLst>
                <a:gd name="T0" fmla="*/ 23 w 23"/>
                <a:gd name="T1" fmla="*/ 13 h 13"/>
                <a:gd name="T2" fmla="*/ 16 w 23"/>
                <a:gd name="T3" fmla="*/ 13 h 13"/>
                <a:gd name="T4" fmla="*/ 0 w 23"/>
                <a:gd name="T5" fmla="*/ 11 h 13"/>
                <a:gd name="T6" fmla="*/ 0 w 23"/>
                <a:gd name="T7" fmla="*/ 0 h 13"/>
                <a:gd name="T8" fmla="*/ 23 w 23"/>
                <a:gd name="T9" fmla="*/ 0 h 13"/>
                <a:gd name="T10" fmla="*/ 23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23" y="13"/>
                  </a:moveTo>
                  <a:cubicBezTo>
                    <a:pt x="16" y="13"/>
                    <a:pt x="16" y="13"/>
                    <a:pt x="16" y="13"/>
                  </a:cubicBezTo>
                  <a:cubicBezTo>
                    <a:pt x="10" y="13"/>
                    <a:pt x="5" y="13"/>
                    <a:pt x="0" y="11"/>
                  </a:cubicBezTo>
                  <a:cubicBezTo>
                    <a:pt x="0" y="0"/>
                    <a:pt x="0" y="0"/>
                    <a:pt x="0" y="0"/>
                  </a:cubicBezTo>
                  <a:cubicBezTo>
                    <a:pt x="23" y="0"/>
                    <a:pt x="23" y="0"/>
                    <a:pt x="23" y="0"/>
                  </a:cubicBezTo>
                  <a:lnTo>
                    <a:pt x="23" y="13"/>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Rectangle 73"/>
            <p:cNvSpPr>
              <a:spLocks noChangeArrowheads="1"/>
            </p:cNvSpPr>
            <p:nvPr/>
          </p:nvSpPr>
          <p:spPr bwMode="auto">
            <a:xfrm>
              <a:off x="6146800" y="2813050"/>
              <a:ext cx="68263" cy="854075"/>
            </a:xfrm>
            <a:prstGeom prst="rect">
              <a:avLst/>
            </a:prstGeom>
            <a:solidFill>
              <a:srgbClr val="40146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Freeform 74"/>
            <p:cNvSpPr>
              <a:spLocks/>
            </p:cNvSpPr>
            <p:nvPr/>
          </p:nvSpPr>
          <p:spPr bwMode="auto">
            <a:xfrm>
              <a:off x="5383213" y="2659062"/>
              <a:ext cx="782638" cy="1724025"/>
            </a:xfrm>
            <a:custGeom>
              <a:avLst/>
              <a:gdLst>
                <a:gd name="T0" fmla="*/ 294 w 294"/>
                <a:gd name="T1" fmla="*/ 602 h 652"/>
                <a:gd name="T2" fmla="*/ 244 w 294"/>
                <a:gd name="T3" fmla="*/ 652 h 652"/>
                <a:gd name="T4" fmla="*/ 51 w 294"/>
                <a:gd name="T5" fmla="*/ 652 h 652"/>
                <a:gd name="T6" fmla="*/ 0 w 294"/>
                <a:gd name="T7" fmla="*/ 602 h 652"/>
                <a:gd name="T8" fmla="*/ 0 w 294"/>
                <a:gd name="T9" fmla="*/ 50 h 652"/>
                <a:gd name="T10" fmla="*/ 51 w 294"/>
                <a:gd name="T11" fmla="*/ 0 h 652"/>
                <a:gd name="T12" fmla="*/ 244 w 294"/>
                <a:gd name="T13" fmla="*/ 0 h 652"/>
                <a:gd name="T14" fmla="*/ 294 w 294"/>
                <a:gd name="T15" fmla="*/ 50 h 652"/>
                <a:gd name="T16" fmla="*/ 294 w 294"/>
                <a:gd name="T17" fmla="*/ 60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4" h="652">
                  <a:moveTo>
                    <a:pt x="294" y="602"/>
                  </a:moveTo>
                  <a:cubicBezTo>
                    <a:pt x="294" y="602"/>
                    <a:pt x="294" y="652"/>
                    <a:pt x="244" y="652"/>
                  </a:cubicBezTo>
                  <a:cubicBezTo>
                    <a:pt x="51" y="652"/>
                    <a:pt x="51" y="652"/>
                    <a:pt x="51" y="652"/>
                  </a:cubicBezTo>
                  <a:cubicBezTo>
                    <a:pt x="51" y="652"/>
                    <a:pt x="0" y="652"/>
                    <a:pt x="0" y="602"/>
                  </a:cubicBezTo>
                  <a:cubicBezTo>
                    <a:pt x="0" y="50"/>
                    <a:pt x="0" y="50"/>
                    <a:pt x="0" y="50"/>
                  </a:cubicBezTo>
                  <a:cubicBezTo>
                    <a:pt x="0" y="50"/>
                    <a:pt x="0" y="0"/>
                    <a:pt x="51" y="0"/>
                  </a:cubicBezTo>
                  <a:cubicBezTo>
                    <a:pt x="244" y="0"/>
                    <a:pt x="244" y="0"/>
                    <a:pt x="244" y="0"/>
                  </a:cubicBezTo>
                  <a:cubicBezTo>
                    <a:pt x="244" y="0"/>
                    <a:pt x="294" y="0"/>
                    <a:pt x="294" y="50"/>
                  </a:cubicBezTo>
                  <a:lnTo>
                    <a:pt x="294" y="602"/>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6" name="Freeform 75"/>
            <p:cNvSpPr>
              <a:spLocks/>
            </p:cNvSpPr>
            <p:nvPr/>
          </p:nvSpPr>
          <p:spPr bwMode="auto">
            <a:xfrm>
              <a:off x="5522913" y="2817812"/>
              <a:ext cx="506413" cy="254000"/>
            </a:xfrm>
            <a:custGeom>
              <a:avLst/>
              <a:gdLst>
                <a:gd name="T0" fmla="*/ 95 w 191"/>
                <a:gd name="T1" fmla="*/ 0 h 96"/>
                <a:gd name="T2" fmla="*/ 0 w 191"/>
                <a:gd name="T3" fmla="*/ 96 h 96"/>
                <a:gd name="T4" fmla="*/ 191 w 191"/>
                <a:gd name="T5" fmla="*/ 96 h 96"/>
                <a:gd name="T6" fmla="*/ 95 w 191"/>
                <a:gd name="T7" fmla="*/ 0 h 96"/>
              </a:gdLst>
              <a:ahLst/>
              <a:cxnLst>
                <a:cxn ang="0">
                  <a:pos x="T0" y="T1"/>
                </a:cxn>
                <a:cxn ang="0">
                  <a:pos x="T2" y="T3"/>
                </a:cxn>
                <a:cxn ang="0">
                  <a:pos x="T4" y="T5"/>
                </a:cxn>
                <a:cxn ang="0">
                  <a:pos x="T6" y="T7"/>
                </a:cxn>
              </a:cxnLst>
              <a:rect l="0" t="0" r="r" b="b"/>
              <a:pathLst>
                <a:path w="191" h="96">
                  <a:moveTo>
                    <a:pt x="95" y="0"/>
                  </a:moveTo>
                  <a:cubicBezTo>
                    <a:pt x="43" y="0"/>
                    <a:pt x="0" y="43"/>
                    <a:pt x="0" y="96"/>
                  </a:cubicBezTo>
                  <a:cubicBezTo>
                    <a:pt x="191" y="96"/>
                    <a:pt x="191" y="96"/>
                    <a:pt x="191" y="96"/>
                  </a:cubicBezTo>
                  <a:cubicBezTo>
                    <a:pt x="191" y="43"/>
                    <a:pt x="148" y="0"/>
                    <a:pt x="95" y="0"/>
                  </a:cubicBez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7" name="Oval 76"/>
            <p:cNvSpPr>
              <a:spLocks noChangeArrowheads="1"/>
            </p:cNvSpPr>
            <p:nvPr/>
          </p:nvSpPr>
          <p:spPr bwMode="auto">
            <a:xfrm>
              <a:off x="5745163" y="2989262"/>
              <a:ext cx="61913" cy="61913"/>
            </a:xfrm>
            <a:prstGeom prst="ellipse">
              <a:avLst/>
            </a:pr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Freeform 77"/>
            <p:cNvSpPr>
              <a:spLocks/>
            </p:cNvSpPr>
            <p:nvPr/>
          </p:nvSpPr>
          <p:spPr bwMode="auto">
            <a:xfrm>
              <a:off x="5748338" y="2884487"/>
              <a:ext cx="188913" cy="163513"/>
            </a:xfrm>
            <a:custGeom>
              <a:avLst/>
              <a:gdLst>
                <a:gd name="T0" fmla="*/ 12 w 119"/>
                <a:gd name="T1" fmla="*/ 103 h 103"/>
                <a:gd name="T2" fmla="*/ 0 w 119"/>
                <a:gd name="T3" fmla="*/ 86 h 103"/>
                <a:gd name="T4" fmla="*/ 119 w 119"/>
                <a:gd name="T5" fmla="*/ 0 h 103"/>
                <a:gd name="T6" fmla="*/ 12 w 119"/>
                <a:gd name="T7" fmla="*/ 103 h 103"/>
              </a:gdLst>
              <a:ahLst/>
              <a:cxnLst>
                <a:cxn ang="0">
                  <a:pos x="T0" y="T1"/>
                </a:cxn>
                <a:cxn ang="0">
                  <a:pos x="T2" y="T3"/>
                </a:cxn>
                <a:cxn ang="0">
                  <a:pos x="T4" y="T5"/>
                </a:cxn>
                <a:cxn ang="0">
                  <a:pos x="T6" y="T7"/>
                </a:cxn>
              </a:cxnLst>
              <a:rect l="0" t="0" r="r" b="b"/>
              <a:pathLst>
                <a:path w="119" h="103">
                  <a:moveTo>
                    <a:pt x="12" y="103"/>
                  </a:moveTo>
                  <a:lnTo>
                    <a:pt x="0" y="86"/>
                  </a:lnTo>
                  <a:lnTo>
                    <a:pt x="119" y="0"/>
                  </a:lnTo>
                  <a:lnTo>
                    <a:pt x="12" y="103"/>
                  </a:lnTo>
                  <a:close/>
                </a:path>
              </a:pathLst>
            </a:cu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9" name="Freeform 78"/>
            <p:cNvSpPr>
              <a:spLocks/>
            </p:cNvSpPr>
            <p:nvPr/>
          </p:nvSpPr>
          <p:spPr bwMode="auto">
            <a:xfrm>
              <a:off x="5705475" y="3146425"/>
              <a:ext cx="138113" cy="136525"/>
            </a:xfrm>
            <a:custGeom>
              <a:avLst/>
              <a:gdLst>
                <a:gd name="T0" fmla="*/ 43 w 52"/>
                <a:gd name="T1" fmla="*/ 42 h 52"/>
                <a:gd name="T2" fmla="*/ 10 w 52"/>
                <a:gd name="T3" fmla="*/ 42 h 52"/>
                <a:gd name="T4" fmla="*/ 10 w 52"/>
                <a:gd name="T5" fmla="*/ 9 h 52"/>
                <a:gd name="T6" fmla="*/ 43 w 52"/>
                <a:gd name="T7" fmla="*/ 9 h 52"/>
                <a:gd name="T8" fmla="*/ 43 w 52"/>
                <a:gd name="T9" fmla="*/ 42 h 52"/>
              </a:gdLst>
              <a:ahLst/>
              <a:cxnLst>
                <a:cxn ang="0">
                  <a:pos x="T0" y="T1"/>
                </a:cxn>
                <a:cxn ang="0">
                  <a:pos x="T2" y="T3"/>
                </a:cxn>
                <a:cxn ang="0">
                  <a:pos x="T4" y="T5"/>
                </a:cxn>
                <a:cxn ang="0">
                  <a:pos x="T6" y="T7"/>
                </a:cxn>
                <a:cxn ang="0">
                  <a:pos x="T8" y="T9"/>
                </a:cxn>
              </a:cxnLst>
              <a:rect l="0" t="0" r="r" b="b"/>
              <a:pathLst>
                <a:path w="52" h="52">
                  <a:moveTo>
                    <a:pt x="43" y="42"/>
                  </a:moveTo>
                  <a:cubicBezTo>
                    <a:pt x="34" y="52"/>
                    <a:pt x="19" y="52"/>
                    <a:pt x="10" y="42"/>
                  </a:cubicBezTo>
                  <a:cubicBezTo>
                    <a:pt x="0" y="33"/>
                    <a:pt x="0" y="18"/>
                    <a:pt x="10" y="9"/>
                  </a:cubicBezTo>
                  <a:cubicBezTo>
                    <a:pt x="19" y="0"/>
                    <a:pt x="34" y="0"/>
                    <a:pt x="43" y="9"/>
                  </a:cubicBezTo>
                  <a:cubicBezTo>
                    <a:pt x="52" y="18"/>
                    <a:pt x="52" y="33"/>
                    <a:pt x="43" y="42"/>
                  </a:cubicBezTo>
                  <a:close/>
                </a:path>
              </a:pathLst>
            </a:cu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0" name="Oval 79"/>
            <p:cNvSpPr>
              <a:spLocks noChangeArrowheads="1"/>
            </p:cNvSpPr>
            <p:nvPr/>
          </p:nvSpPr>
          <p:spPr bwMode="auto">
            <a:xfrm>
              <a:off x="5910263" y="3151187"/>
              <a:ext cx="125413" cy="123825"/>
            </a:xfrm>
            <a:prstGeom prst="ellipse">
              <a:avLst/>
            </a:pr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1" name="Freeform 80"/>
            <p:cNvSpPr>
              <a:spLocks/>
            </p:cNvSpPr>
            <p:nvPr/>
          </p:nvSpPr>
          <p:spPr bwMode="auto">
            <a:xfrm>
              <a:off x="5508625" y="3146425"/>
              <a:ext cx="138113" cy="136525"/>
            </a:xfrm>
            <a:custGeom>
              <a:avLst/>
              <a:gdLst>
                <a:gd name="T0" fmla="*/ 43 w 52"/>
                <a:gd name="T1" fmla="*/ 42 h 52"/>
                <a:gd name="T2" fmla="*/ 10 w 52"/>
                <a:gd name="T3" fmla="*/ 42 h 52"/>
                <a:gd name="T4" fmla="*/ 10 w 52"/>
                <a:gd name="T5" fmla="*/ 9 h 52"/>
                <a:gd name="T6" fmla="*/ 43 w 52"/>
                <a:gd name="T7" fmla="*/ 9 h 52"/>
                <a:gd name="T8" fmla="*/ 43 w 52"/>
                <a:gd name="T9" fmla="*/ 42 h 52"/>
              </a:gdLst>
              <a:ahLst/>
              <a:cxnLst>
                <a:cxn ang="0">
                  <a:pos x="T0" y="T1"/>
                </a:cxn>
                <a:cxn ang="0">
                  <a:pos x="T2" y="T3"/>
                </a:cxn>
                <a:cxn ang="0">
                  <a:pos x="T4" y="T5"/>
                </a:cxn>
                <a:cxn ang="0">
                  <a:pos x="T6" y="T7"/>
                </a:cxn>
                <a:cxn ang="0">
                  <a:pos x="T8" y="T9"/>
                </a:cxn>
              </a:cxnLst>
              <a:rect l="0" t="0" r="r" b="b"/>
              <a:pathLst>
                <a:path w="52" h="52">
                  <a:moveTo>
                    <a:pt x="43" y="42"/>
                  </a:moveTo>
                  <a:cubicBezTo>
                    <a:pt x="34" y="52"/>
                    <a:pt x="19" y="52"/>
                    <a:pt x="10" y="42"/>
                  </a:cubicBezTo>
                  <a:cubicBezTo>
                    <a:pt x="0" y="33"/>
                    <a:pt x="0" y="18"/>
                    <a:pt x="10" y="9"/>
                  </a:cubicBezTo>
                  <a:cubicBezTo>
                    <a:pt x="19" y="0"/>
                    <a:pt x="34" y="0"/>
                    <a:pt x="43" y="9"/>
                  </a:cubicBezTo>
                  <a:cubicBezTo>
                    <a:pt x="52" y="18"/>
                    <a:pt x="52" y="33"/>
                    <a:pt x="43" y="42"/>
                  </a:cubicBezTo>
                  <a:close/>
                </a:path>
              </a:pathLst>
            </a:custGeom>
            <a:solidFill>
              <a:srgbClr val="E81123"/>
            </a:solidFill>
            <a:ln w="19050" cap="flat">
              <a:solidFill>
                <a:srgbClr val="B2B2B2"/>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2" name="Freeform 81"/>
            <p:cNvSpPr>
              <a:spLocks/>
            </p:cNvSpPr>
            <p:nvPr/>
          </p:nvSpPr>
          <p:spPr bwMode="auto">
            <a:xfrm>
              <a:off x="5792788" y="1617662"/>
              <a:ext cx="120650" cy="127000"/>
            </a:xfrm>
            <a:custGeom>
              <a:avLst/>
              <a:gdLst>
                <a:gd name="T0" fmla="*/ 45 w 45"/>
                <a:gd name="T1" fmla="*/ 3 h 48"/>
                <a:gd name="T2" fmla="*/ 45 w 45"/>
                <a:gd name="T3" fmla="*/ 0 h 48"/>
                <a:gd name="T4" fmla="*/ 0 w 45"/>
                <a:gd name="T5" fmla="*/ 31 h 48"/>
                <a:gd name="T6" fmla="*/ 0 w 45"/>
                <a:gd name="T7" fmla="*/ 48 h 48"/>
                <a:gd name="T8" fmla="*/ 0 w 45"/>
                <a:gd name="T9" fmla="*/ 48 h 48"/>
                <a:gd name="T10" fmla="*/ 45 w 45"/>
                <a:gd name="T11" fmla="*/ 3 h 48"/>
              </a:gdLst>
              <a:ahLst/>
              <a:cxnLst>
                <a:cxn ang="0">
                  <a:pos x="T0" y="T1"/>
                </a:cxn>
                <a:cxn ang="0">
                  <a:pos x="T2" y="T3"/>
                </a:cxn>
                <a:cxn ang="0">
                  <a:pos x="T4" y="T5"/>
                </a:cxn>
                <a:cxn ang="0">
                  <a:pos x="T6" y="T7"/>
                </a:cxn>
                <a:cxn ang="0">
                  <a:pos x="T8" y="T9"/>
                </a:cxn>
                <a:cxn ang="0">
                  <a:pos x="T10" y="T11"/>
                </a:cxn>
              </a:cxnLst>
              <a:rect l="0" t="0" r="r" b="b"/>
              <a:pathLst>
                <a:path w="45" h="48">
                  <a:moveTo>
                    <a:pt x="45" y="3"/>
                  </a:moveTo>
                  <a:cubicBezTo>
                    <a:pt x="45" y="2"/>
                    <a:pt x="45" y="1"/>
                    <a:pt x="45" y="0"/>
                  </a:cubicBezTo>
                  <a:cubicBezTo>
                    <a:pt x="36" y="18"/>
                    <a:pt x="19" y="29"/>
                    <a:pt x="0" y="31"/>
                  </a:cubicBezTo>
                  <a:cubicBezTo>
                    <a:pt x="0" y="48"/>
                    <a:pt x="0" y="48"/>
                    <a:pt x="0" y="48"/>
                  </a:cubicBezTo>
                  <a:cubicBezTo>
                    <a:pt x="0" y="48"/>
                    <a:pt x="0" y="48"/>
                    <a:pt x="0" y="48"/>
                  </a:cubicBezTo>
                  <a:cubicBezTo>
                    <a:pt x="25" y="48"/>
                    <a:pt x="45" y="28"/>
                    <a:pt x="45" y="3"/>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82"/>
            <p:cNvSpPr>
              <a:spLocks/>
            </p:cNvSpPr>
            <p:nvPr/>
          </p:nvSpPr>
          <p:spPr bwMode="auto">
            <a:xfrm>
              <a:off x="4948238" y="1001712"/>
              <a:ext cx="627063" cy="715963"/>
            </a:xfrm>
            <a:custGeom>
              <a:avLst/>
              <a:gdLst>
                <a:gd name="T0" fmla="*/ 0 w 236"/>
                <a:gd name="T1" fmla="*/ 118 h 271"/>
                <a:gd name="T2" fmla="*/ 118 w 236"/>
                <a:gd name="T3" fmla="*/ 0 h 271"/>
                <a:gd name="T4" fmla="*/ 236 w 236"/>
                <a:gd name="T5" fmla="*/ 118 h 271"/>
                <a:gd name="T6" fmla="*/ 211 w 236"/>
                <a:gd name="T7" fmla="*/ 190 h 271"/>
                <a:gd name="T8" fmla="*/ 212 w 236"/>
                <a:gd name="T9" fmla="*/ 190 h 271"/>
                <a:gd name="T10" fmla="*/ 211 w 236"/>
                <a:gd name="T11" fmla="*/ 190 h 271"/>
                <a:gd name="T12" fmla="*/ 204 w 236"/>
                <a:gd name="T13" fmla="*/ 199 h 271"/>
                <a:gd name="T14" fmla="*/ 173 w 236"/>
                <a:gd name="T15" fmla="*/ 271 h 271"/>
                <a:gd name="T16" fmla="*/ 63 w 236"/>
                <a:gd name="T17" fmla="*/ 271 h 271"/>
                <a:gd name="T18" fmla="*/ 31 w 236"/>
                <a:gd name="T19" fmla="*/ 199 h 271"/>
                <a:gd name="T20" fmla="*/ 24 w 236"/>
                <a:gd name="T21" fmla="*/ 190 h 271"/>
                <a:gd name="T22" fmla="*/ 24 w 236"/>
                <a:gd name="T23" fmla="*/ 190 h 271"/>
                <a:gd name="T24" fmla="*/ 24 w 236"/>
                <a:gd name="T25" fmla="*/ 190 h 271"/>
                <a:gd name="T26" fmla="*/ 0 w 236"/>
                <a:gd name="T27"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271">
                  <a:moveTo>
                    <a:pt x="0" y="118"/>
                  </a:moveTo>
                  <a:cubicBezTo>
                    <a:pt x="0" y="53"/>
                    <a:pt x="53" y="0"/>
                    <a:pt x="118" y="0"/>
                  </a:cubicBezTo>
                  <a:cubicBezTo>
                    <a:pt x="183" y="0"/>
                    <a:pt x="236" y="53"/>
                    <a:pt x="236" y="118"/>
                  </a:cubicBezTo>
                  <a:cubicBezTo>
                    <a:pt x="236" y="145"/>
                    <a:pt x="227" y="170"/>
                    <a:pt x="211" y="190"/>
                  </a:cubicBezTo>
                  <a:cubicBezTo>
                    <a:pt x="212" y="190"/>
                    <a:pt x="212" y="190"/>
                    <a:pt x="212" y="190"/>
                  </a:cubicBezTo>
                  <a:cubicBezTo>
                    <a:pt x="212" y="190"/>
                    <a:pt x="211" y="190"/>
                    <a:pt x="211" y="190"/>
                  </a:cubicBezTo>
                  <a:cubicBezTo>
                    <a:pt x="209" y="193"/>
                    <a:pt x="207" y="196"/>
                    <a:pt x="204" y="199"/>
                  </a:cubicBezTo>
                  <a:cubicBezTo>
                    <a:pt x="193" y="213"/>
                    <a:pt x="173" y="242"/>
                    <a:pt x="173" y="271"/>
                  </a:cubicBezTo>
                  <a:cubicBezTo>
                    <a:pt x="63" y="271"/>
                    <a:pt x="63" y="271"/>
                    <a:pt x="63" y="271"/>
                  </a:cubicBezTo>
                  <a:cubicBezTo>
                    <a:pt x="63" y="242"/>
                    <a:pt x="43" y="213"/>
                    <a:pt x="31" y="199"/>
                  </a:cubicBezTo>
                  <a:cubicBezTo>
                    <a:pt x="29" y="196"/>
                    <a:pt x="26" y="193"/>
                    <a:pt x="24" y="190"/>
                  </a:cubicBezTo>
                  <a:cubicBezTo>
                    <a:pt x="24" y="190"/>
                    <a:pt x="24" y="190"/>
                    <a:pt x="24" y="190"/>
                  </a:cubicBezTo>
                  <a:cubicBezTo>
                    <a:pt x="24" y="190"/>
                    <a:pt x="24" y="190"/>
                    <a:pt x="24" y="190"/>
                  </a:cubicBezTo>
                  <a:cubicBezTo>
                    <a:pt x="9" y="170"/>
                    <a:pt x="0" y="145"/>
                    <a:pt x="0" y="118"/>
                  </a:cubicBezTo>
                </a:path>
              </a:pathLst>
            </a:custGeom>
            <a:solidFill>
              <a:srgbClr val="F4F1FF"/>
            </a:solidFill>
            <a:ln w="34925" cap="flat">
              <a:solidFill>
                <a:srgbClr val="FFFFFF"/>
              </a:solidFill>
              <a:prstDash val="solid"/>
              <a:miter lim="800000"/>
              <a:headEnd/>
              <a:tailEnd/>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83"/>
            <p:cNvSpPr>
              <a:spLocks/>
            </p:cNvSpPr>
            <p:nvPr/>
          </p:nvSpPr>
          <p:spPr bwMode="auto">
            <a:xfrm>
              <a:off x="4948238" y="1001712"/>
              <a:ext cx="627063" cy="715963"/>
            </a:xfrm>
            <a:custGeom>
              <a:avLst/>
              <a:gdLst>
                <a:gd name="T0" fmla="*/ 0 w 236"/>
                <a:gd name="T1" fmla="*/ 118 h 271"/>
                <a:gd name="T2" fmla="*/ 118 w 236"/>
                <a:gd name="T3" fmla="*/ 0 h 271"/>
                <a:gd name="T4" fmla="*/ 236 w 236"/>
                <a:gd name="T5" fmla="*/ 118 h 271"/>
                <a:gd name="T6" fmla="*/ 211 w 236"/>
                <a:gd name="T7" fmla="*/ 190 h 271"/>
                <a:gd name="T8" fmla="*/ 212 w 236"/>
                <a:gd name="T9" fmla="*/ 190 h 271"/>
                <a:gd name="T10" fmla="*/ 211 w 236"/>
                <a:gd name="T11" fmla="*/ 190 h 271"/>
                <a:gd name="T12" fmla="*/ 204 w 236"/>
                <a:gd name="T13" fmla="*/ 199 h 271"/>
                <a:gd name="T14" fmla="*/ 173 w 236"/>
                <a:gd name="T15" fmla="*/ 271 h 271"/>
                <a:gd name="T16" fmla="*/ 63 w 236"/>
                <a:gd name="T17" fmla="*/ 271 h 271"/>
                <a:gd name="T18" fmla="*/ 31 w 236"/>
                <a:gd name="T19" fmla="*/ 199 h 271"/>
                <a:gd name="T20" fmla="*/ 24 w 236"/>
                <a:gd name="T21" fmla="*/ 190 h 271"/>
                <a:gd name="T22" fmla="*/ 24 w 236"/>
                <a:gd name="T23" fmla="*/ 190 h 271"/>
                <a:gd name="T24" fmla="*/ 24 w 236"/>
                <a:gd name="T25" fmla="*/ 190 h 271"/>
                <a:gd name="T26" fmla="*/ 0 w 236"/>
                <a:gd name="T27"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 h="271">
                  <a:moveTo>
                    <a:pt x="0" y="118"/>
                  </a:moveTo>
                  <a:cubicBezTo>
                    <a:pt x="0" y="53"/>
                    <a:pt x="53" y="0"/>
                    <a:pt x="118" y="0"/>
                  </a:cubicBezTo>
                  <a:cubicBezTo>
                    <a:pt x="183" y="0"/>
                    <a:pt x="236" y="53"/>
                    <a:pt x="236" y="118"/>
                  </a:cubicBezTo>
                  <a:cubicBezTo>
                    <a:pt x="236" y="145"/>
                    <a:pt x="227" y="170"/>
                    <a:pt x="211" y="190"/>
                  </a:cubicBezTo>
                  <a:cubicBezTo>
                    <a:pt x="212" y="190"/>
                    <a:pt x="212" y="190"/>
                    <a:pt x="212" y="190"/>
                  </a:cubicBezTo>
                  <a:cubicBezTo>
                    <a:pt x="212" y="190"/>
                    <a:pt x="211" y="190"/>
                    <a:pt x="211" y="190"/>
                  </a:cubicBezTo>
                  <a:cubicBezTo>
                    <a:pt x="209" y="193"/>
                    <a:pt x="207" y="196"/>
                    <a:pt x="204" y="199"/>
                  </a:cubicBezTo>
                  <a:cubicBezTo>
                    <a:pt x="193" y="213"/>
                    <a:pt x="173" y="242"/>
                    <a:pt x="173" y="271"/>
                  </a:cubicBezTo>
                  <a:cubicBezTo>
                    <a:pt x="63" y="271"/>
                    <a:pt x="63" y="271"/>
                    <a:pt x="63" y="271"/>
                  </a:cubicBezTo>
                  <a:cubicBezTo>
                    <a:pt x="63" y="242"/>
                    <a:pt x="43" y="213"/>
                    <a:pt x="31" y="199"/>
                  </a:cubicBezTo>
                  <a:cubicBezTo>
                    <a:pt x="29" y="196"/>
                    <a:pt x="26" y="193"/>
                    <a:pt x="24" y="190"/>
                  </a:cubicBezTo>
                  <a:cubicBezTo>
                    <a:pt x="24" y="190"/>
                    <a:pt x="24" y="190"/>
                    <a:pt x="24" y="190"/>
                  </a:cubicBezTo>
                  <a:cubicBezTo>
                    <a:pt x="24" y="190"/>
                    <a:pt x="24" y="190"/>
                    <a:pt x="24" y="190"/>
                  </a:cubicBezTo>
                  <a:cubicBezTo>
                    <a:pt x="9" y="170"/>
                    <a:pt x="0" y="145"/>
                    <a:pt x="0" y="118"/>
                  </a:cubicBezTo>
                </a:path>
              </a:pathLst>
            </a:custGeom>
            <a:noFill/>
            <a:ln w="34925"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84"/>
            <p:cNvSpPr>
              <a:spLocks/>
            </p:cNvSpPr>
            <p:nvPr/>
          </p:nvSpPr>
          <p:spPr bwMode="auto">
            <a:xfrm>
              <a:off x="5035550" y="1085850"/>
              <a:ext cx="225425" cy="228600"/>
            </a:xfrm>
            <a:custGeom>
              <a:avLst/>
              <a:gdLst>
                <a:gd name="T0" fmla="*/ 0 w 85"/>
                <a:gd name="T1" fmla="*/ 86 h 86"/>
                <a:gd name="T2" fmla="*/ 85 w 85"/>
                <a:gd name="T3" fmla="*/ 0 h 86"/>
              </a:gdLst>
              <a:ahLst/>
              <a:cxnLst>
                <a:cxn ang="0">
                  <a:pos x="T0" y="T1"/>
                </a:cxn>
                <a:cxn ang="0">
                  <a:pos x="T2" y="T3"/>
                </a:cxn>
              </a:cxnLst>
              <a:rect l="0" t="0" r="r" b="b"/>
              <a:pathLst>
                <a:path w="85" h="86">
                  <a:moveTo>
                    <a:pt x="0" y="86"/>
                  </a:moveTo>
                  <a:cubicBezTo>
                    <a:pt x="0" y="39"/>
                    <a:pt x="38" y="0"/>
                    <a:pt x="85" y="0"/>
                  </a:cubicBezTo>
                </a:path>
              </a:pathLst>
            </a:custGeom>
            <a:noFill/>
            <a:ln w="26988" cap="rnd">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92"/>
            <p:cNvSpPr>
              <a:spLocks/>
            </p:cNvSpPr>
            <p:nvPr/>
          </p:nvSpPr>
          <p:spPr bwMode="auto">
            <a:xfrm>
              <a:off x="2938422" y="4033837"/>
              <a:ext cx="984327" cy="138113"/>
            </a:xfrm>
            <a:custGeom>
              <a:avLst/>
              <a:gdLst>
                <a:gd name="T0" fmla="*/ 801 w 828"/>
                <a:gd name="T1" fmla="*/ 52 h 52"/>
                <a:gd name="T2" fmla="*/ 26 w 828"/>
                <a:gd name="T3" fmla="*/ 52 h 52"/>
                <a:gd name="T4" fmla="*/ 0 w 828"/>
                <a:gd name="T5" fmla="*/ 26 h 52"/>
                <a:gd name="T6" fmla="*/ 26 w 828"/>
                <a:gd name="T7" fmla="*/ 0 h 52"/>
                <a:gd name="T8" fmla="*/ 801 w 828"/>
                <a:gd name="T9" fmla="*/ 0 h 52"/>
                <a:gd name="T10" fmla="*/ 828 w 828"/>
                <a:gd name="T11" fmla="*/ 26 h 52"/>
                <a:gd name="T12" fmla="*/ 801 w 82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828" h="52">
                  <a:moveTo>
                    <a:pt x="801" y="52"/>
                  </a:moveTo>
                  <a:cubicBezTo>
                    <a:pt x="26" y="52"/>
                    <a:pt x="26" y="52"/>
                    <a:pt x="26" y="52"/>
                  </a:cubicBezTo>
                  <a:cubicBezTo>
                    <a:pt x="11" y="52"/>
                    <a:pt x="0" y="41"/>
                    <a:pt x="0" y="26"/>
                  </a:cubicBezTo>
                  <a:cubicBezTo>
                    <a:pt x="0" y="12"/>
                    <a:pt x="11" y="0"/>
                    <a:pt x="26" y="0"/>
                  </a:cubicBezTo>
                  <a:cubicBezTo>
                    <a:pt x="801" y="0"/>
                    <a:pt x="801" y="0"/>
                    <a:pt x="801" y="0"/>
                  </a:cubicBezTo>
                  <a:cubicBezTo>
                    <a:pt x="816" y="0"/>
                    <a:pt x="828" y="12"/>
                    <a:pt x="828" y="26"/>
                  </a:cubicBezTo>
                  <a:cubicBezTo>
                    <a:pt x="828" y="41"/>
                    <a:pt x="816" y="52"/>
                    <a:pt x="801" y="52"/>
                  </a:cubicBezTo>
                  <a:close/>
                </a:path>
              </a:pathLst>
            </a:custGeom>
            <a:solidFill>
              <a:srgbClr val="9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4" name="Freeform 93"/>
            <p:cNvSpPr>
              <a:spLocks/>
            </p:cNvSpPr>
            <p:nvPr/>
          </p:nvSpPr>
          <p:spPr bwMode="auto">
            <a:xfrm>
              <a:off x="4167188" y="2487612"/>
              <a:ext cx="47625" cy="130175"/>
            </a:xfrm>
            <a:custGeom>
              <a:avLst/>
              <a:gdLst>
                <a:gd name="T0" fmla="*/ 18 w 30"/>
                <a:gd name="T1" fmla="*/ 13 h 82"/>
                <a:gd name="T2" fmla="*/ 5 w 30"/>
                <a:gd name="T3" fmla="*/ 25 h 82"/>
                <a:gd name="T4" fmla="*/ 0 w 30"/>
                <a:gd name="T5" fmla="*/ 17 h 82"/>
                <a:gd name="T6" fmla="*/ 18 w 30"/>
                <a:gd name="T7" fmla="*/ 0 h 82"/>
                <a:gd name="T8" fmla="*/ 30 w 30"/>
                <a:gd name="T9" fmla="*/ 0 h 82"/>
                <a:gd name="T10" fmla="*/ 30 w 30"/>
                <a:gd name="T11" fmla="*/ 82 h 82"/>
                <a:gd name="T12" fmla="*/ 18 w 30"/>
                <a:gd name="T13" fmla="*/ 82 h 82"/>
                <a:gd name="T14" fmla="*/ 18 w 30"/>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2">
                  <a:moveTo>
                    <a:pt x="18" y="13"/>
                  </a:moveTo>
                  <a:lnTo>
                    <a:pt x="5" y="25"/>
                  </a:lnTo>
                  <a:lnTo>
                    <a:pt x="0" y="17"/>
                  </a:lnTo>
                  <a:lnTo>
                    <a:pt x="18" y="0"/>
                  </a:lnTo>
                  <a:lnTo>
                    <a:pt x="30" y="0"/>
                  </a:lnTo>
                  <a:lnTo>
                    <a:pt x="30" y="82"/>
                  </a:lnTo>
                  <a:lnTo>
                    <a:pt x="18" y="82"/>
                  </a:lnTo>
                  <a:lnTo>
                    <a:pt x="18" y="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5" name="Freeform 94"/>
            <p:cNvSpPr>
              <a:spLocks/>
            </p:cNvSpPr>
            <p:nvPr/>
          </p:nvSpPr>
          <p:spPr bwMode="auto">
            <a:xfrm>
              <a:off x="4143375" y="2744787"/>
              <a:ext cx="47625" cy="125413"/>
            </a:xfrm>
            <a:custGeom>
              <a:avLst/>
              <a:gdLst>
                <a:gd name="T0" fmla="*/ 18 w 30"/>
                <a:gd name="T1" fmla="*/ 13 h 79"/>
                <a:gd name="T2" fmla="*/ 6 w 30"/>
                <a:gd name="T3" fmla="*/ 25 h 79"/>
                <a:gd name="T4" fmla="*/ 0 w 30"/>
                <a:gd name="T5" fmla="*/ 16 h 79"/>
                <a:gd name="T6" fmla="*/ 20 w 30"/>
                <a:gd name="T7" fmla="*/ 0 h 79"/>
                <a:gd name="T8" fmla="*/ 30 w 30"/>
                <a:gd name="T9" fmla="*/ 0 h 79"/>
                <a:gd name="T10" fmla="*/ 30 w 30"/>
                <a:gd name="T11" fmla="*/ 79 h 79"/>
                <a:gd name="T12" fmla="*/ 18 w 30"/>
                <a:gd name="T13" fmla="*/ 79 h 79"/>
                <a:gd name="T14" fmla="*/ 18 w 30"/>
                <a:gd name="T15" fmla="*/ 13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79">
                  <a:moveTo>
                    <a:pt x="18" y="13"/>
                  </a:moveTo>
                  <a:lnTo>
                    <a:pt x="6" y="25"/>
                  </a:lnTo>
                  <a:lnTo>
                    <a:pt x="0" y="16"/>
                  </a:lnTo>
                  <a:lnTo>
                    <a:pt x="20" y="0"/>
                  </a:lnTo>
                  <a:lnTo>
                    <a:pt x="30" y="0"/>
                  </a:lnTo>
                  <a:lnTo>
                    <a:pt x="30" y="79"/>
                  </a:lnTo>
                  <a:lnTo>
                    <a:pt x="18" y="79"/>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6" name="Freeform 95"/>
            <p:cNvSpPr>
              <a:spLocks/>
            </p:cNvSpPr>
            <p:nvPr/>
          </p:nvSpPr>
          <p:spPr bwMode="auto">
            <a:xfrm>
              <a:off x="4357688" y="2706687"/>
              <a:ext cx="47625" cy="127000"/>
            </a:xfrm>
            <a:custGeom>
              <a:avLst/>
              <a:gdLst>
                <a:gd name="T0" fmla="*/ 19 w 30"/>
                <a:gd name="T1" fmla="*/ 14 h 80"/>
                <a:gd name="T2" fmla="*/ 7 w 30"/>
                <a:gd name="T3" fmla="*/ 24 h 80"/>
                <a:gd name="T4" fmla="*/ 0 w 30"/>
                <a:gd name="T5" fmla="*/ 17 h 80"/>
                <a:gd name="T6" fmla="*/ 20 w 30"/>
                <a:gd name="T7" fmla="*/ 0 h 80"/>
                <a:gd name="T8" fmla="*/ 30 w 30"/>
                <a:gd name="T9" fmla="*/ 0 h 80"/>
                <a:gd name="T10" fmla="*/ 30 w 30"/>
                <a:gd name="T11" fmla="*/ 80 h 80"/>
                <a:gd name="T12" fmla="*/ 19 w 30"/>
                <a:gd name="T13" fmla="*/ 80 h 80"/>
                <a:gd name="T14" fmla="*/ 19 w 30"/>
                <a:gd name="T15" fmla="*/ 1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9" y="14"/>
                  </a:moveTo>
                  <a:lnTo>
                    <a:pt x="7" y="24"/>
                  </a:lnTo>
                  <a:lnTo>
                    <a:pt x="0" y="17"/>
                  </a:lnTo>
                  <a:lnTo>
                    <a:pt x="20" y="0"/>
                  </a:lnTo>
                  <a:lnTo>
                    <a:pt x="30" y="0"/>
                  </a:lnTo>
                  <a:lnTo>
                    <a:pt x="30" y="80"/>
                  </a:lnTo>
                  <a:lnTo>
                    <a:pt x="19" y="80"/>
                  </a:lnTo>
                  <a:lnTo>
                    <a:pt x="19" y="1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7" name="Freeform 96"/>
            <p:cNvSpPr>
              <a:spLocks noEditPoints="1"/>
            </p:cNvSpPr>
            <p:nvPr/>
          </p:nvSpPr>
          <p:spPr bwMode="auto">
            <a:xfrm>
              <a:off x="4227513" y="2625725"/>
              <a:ext cx="88900" cy="131763"/>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4 h 50"/>
                <a:gd name="T12" fmla="*/ 26 w 33"/>
                <a:gd name="T13" fmla="*/ 25 h 50"/>
                <a:gd name="T14" fmla="*/ 17 w 33"/>
                <a:gd name="T15" fmla="*/ 5 h 50"/>
                <a:gd name="T16" fmla="*/ 7 w 33"/>
                <a:gd name="T17" fmla="*/ 25 h 50"/>
                <a:gd name="T18" fmla="*/ 17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4"/>
                    <a:pt x="33" y="25"/>
                  </a:cubicBezTo>
                  <a:cubicBezTo>
                    <a:pt x="33" y="35"/>
                    <a:pt x="30" y="50"/>
                    <a:pt x="17" y="50"/>
                  </a:cubicBezTo>
                  <a:cubicBezTo>
                    <a:pt x="3" y="50"/>
                    <a:pt x="0" y="35"/>
                    <a:pt x="0" y="25"/>
                  </a:cubicBezTo>
                  <a:cubicBezTo>
                    <a:pt x="0" y="14"/>
                    <a:pt x="3" y="0"/>
                    <a:pt x="17" y="0"/>
                  </a:cubicBezTo>
                  <a:close/>
                  <a:moveTo>
                    <a:pt x="17" y="44"/>
                  </a:moveTo>
                  <a:cubicBezTo>
                    <a:pt x="25" y="44"/>
                    <a:pt x="26" y="31"/>
                    <a:pt x="26" y="25"/>
                  </a:cubicBezTo>
                  <a:cubicBezTo>
                    <a:pt x="26" y="19"/>
                    <a:pt x="24" y="5"/>
                    <a:pt x="17" y="5"/>
                  </a:cubicBezTo>
                  <a:cubicBezTo>
                    <a:pt x="9" y="5"/>
                    <a:pt x="7" y="19"/>
                    <a:pt x="7" y="25"/>
                  </a:cubicBezTo>
                  <a:cubicBezTo>
                    <a:pt x="7" y="31"/>
                    <a:pt x="8" y="44"/>
                    <a:pt x="17"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8" name="Freeform 97"/>
            <p:cNvSpPr>
              <a:spLocks noEditPoints="1"/>
            </p:cNvSpPr>
            <p:nvPr/>
          </p:nvSpPr>
          <p:spPr bwMode="auto">
            <a:xfrm>
              <a:off x="4265613" y="2813050"/>
              <a:ext cx="84138" cy="131763"/>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4"/>
                    <a:pt x="32" y="25"/>
                  </a:cubicBezTo>
                  <a:cubicBezTo>
                    <a:pt x="32" y="36"/>
                    <a:pt x="29" y="50"/>
                    <a:pt x="16" y="50"/>
                  </a:cubicBezTo>
                  <a:cubicBezTo>
                    <a:pt x="3" y="50"/>
                    <a:pt x="0" y="36"/>
                    <a:pt x="0" y="25"/>
                  </a:cubicBezTo>
                  <a:cubicBezTo>
                    <a:pt x="0" y="14"/>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9" name="Freeform 98"/>
            <p:cNvSpPr>
              <a:spLocks noEditPoints="1"/>
            </p:cNvSpPr>
            <p:nvPr/>
          </p:nvSpPr>
          <p:spPr bwMode="auto">
            <a:xfrm>
              <a:off x="4038600" y="2641600"/>
              <a:ext cx="88900" cy="131763"/>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5 h 50"/>
                <a:gd name="T12" fmla="*/ 26 w 33"/>
                <a:gd name="T13" fmla="*/ 25 h 50"/>
                <a:gd name="T14" fmla="*/ 17 w 33"/>
                <a:gd name="T15" fmla="*/ 6 h 50"/>
                <a:gd name="T16" fmla="*/ 8 w 33"/>
                <a:gd name="T17" fmla="*/ 25 h 50"/>
                <a:gd name="T18" fmla="*/ 17 w 33"/>
                <a:gd name="T19"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5"/>
                    <a:pt x="33" y="25"/>
                  </a:cubicBezTo>
                  <a:cubicBezTo>
                    <a:pt x="33" y="36"/>
                    <a:pt x="30" y="50"/>
                    <a:pt x="17" y="50"/>
                  </a:cubicBezTo>
                  <a:cubicBezTo>
                    <a:pt x="3" y="50"/>
                    <a:pt x="0" y="36"/>
                    <a:pt x="0" y="25"/>
                  </a:cubicBezTo>
                  <a:cubicBezTo>
                    <a:pt x="0" y="15"/>
                    <a:pt x="3" y="0"/>
                    <a:pt x="17" y="0"/>
                  </a:cubicBezTo>
                  <a:close/>
                  <a:moveTo>
                    <a:pt x="17" y="45"/>
                  </a:moveTo>
                  <a:cubicBezTo>
                    <a:pt x="25" y="45"/>
                    <a:pt x="26" y="31"/>
                    <a:pt x="26" y="25"/>
                  </a:cubicBezTo>
                  <a:cubicBezTo>
                    <a:pt x="26" y="19"/>
                    <a:pt x="25" y="6"/>
                    <a:pt x="17" y="6"/>
                  </a:cubicBezTo>
                  <a:cubicBezTo>
                    <a:pt x="9" y="6"/>
                    <a:pt x="8" y="19"/>
                    <a:pt x="8" y="25"/>
                  </a:cubicBezTo>
                  <a:cubicBezTo>
                    <a:pt x="8" y="31"/>
                    <a:pt x="8" y="45"/>
                    <a:pt x="17" y="45"/>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0" name="Freeform 99"/>
            <p:cNvSpPr>
              <a:spLocks noEditPoints="1"/>
            </p:cNvSpPr>
            <p:nvPr/>
          </p:nvSpPr>
          <p:spPr bwMode="auto">
            <a:xfrm>
              <a:off x="4438650" y="2614612"/>
              <a:ext cx="84138" cy="131763"/>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5"/>
                    <a:pt x="32" y="25"/>
                  </a:cubicBezTo>
                  <a:cubicBezTo>
                    <a:pt x="32" y="36"/>
                    <a:pt x="29" y="50"/>
                    <a:pt x="16" y="50"/>
                  </a:cubicBezTo>
                  <a:cubicBezTo>
                    <a:pt x="3" y="50"/>
                    <a:pt x="0" y="36"/>
                    <a:pt x="0" y="25"/>
                  </a:cubicBezTo>
                  <a:cubicBezTo>
                    <a:pt x="0" y="15"/>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1" name="Freeform 100"/>
            <p:cNvSpPr>
              <a:spLocks/>
            </p:cNvSpPr>
            <p:nvPr/>
          </p:nvSpPr>
          <p:spPr bwMode="auto">
            <a:xfrm>
              <a:off x="4167188" y="2487612"/>
              <a:ext cx="47625" cy="130175"/>
            </a:xfrm>
            <a:custGeom>
              <a:avLst/>
              <a:gdLst>
                <a:gd name="T0" fmla="*/ 18 w 30"/>
                <a:gd name="T1" fmla="*/ 13 h 82"/>
                <a:gd name="T2" fmla="*/ 5 w 30"/>
                <a:gd name="T3" fmla="*/ 25 h 82"/>
                <a:gd name="T4" fmla="*/ 0 w 30"/>
                <a:gd name="T5" fmla="*/ 17 h 82"/>
                <a:gd name="T6" fmla="*/ 18 w 30"/>
                <a:gd name="T7" fmla="*/ 0 h 82"/>
                <a:gd name="T8" fmla="*/ 30 w 30"/>
                <a:gd name="T9" fmla="*/ 0 h 82"/>
                <a:gd name="T10" fmla="*/ 30 w 30"/>
                <a:gd name="T11" fmla="*/ 82 h 82"/>
                <a:gd name="T12" fmla="*/ 18 w 30"/>
                <a:gd name="T13" fmla="*/ 82 h 82"/>
                <a:gd name="T14" fmla="*/ 18 w 30"/>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2">
                  <a:moveTo>
                    <a:pt x="18" y="13"/>
                  </a:moveTo>
                  <a:lnTo>
                    <a:pt x="5" y="25"/>
                  </a:lnTo>
                  <a:lnTo>
                    <a:pt x="0" y="17"/>
                  </a:lnTo>
                  <a:lnTo>
                    <a:pt x="18" y="0"/>
                  </a:lnTo>
                  <a:lnTo>
                    <a:pt x="30" y="0"/>
                  </a:lnTo>
                  <a:lnTo>
                    <a:pt x="30" y="82"/>
                  </a:lnTo>
                  <a:lnTo>
                    <a:pt x="18" y="82"/>
                  </a:lnTo>
                  <a:lnTo>
                    <a:pt x="18" y="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2" name="Freeform 101"/>
            <p:cNvSpPr>
              <a:spLocks/>
            </p:cNvSpPr>
            <p:nvPr/>
          </p:nvSpPr>
          <p:spPr bwMode="auto">
            <a:xfrm>
              <a:off x="4143375" y="2744787"/>
              <a:ext cx="47625" cy="125413"/>
            </a:xfrm>
            <a:custGeom>
              <a:avLst/>
              <a:gdLst>
                <a:gd name="T0" fmla="*/ 18 w 30"/>
                <a:gd name="T1" fmla="*/ 13 h 79"/>
                <a:gd name="T2" fmla="*/ 6 w 30"/>
                <a:gd name="T3" fmla="*/ 25 h 79"/>
                <a:gd name="T4" fmla="*/ 0 w 30"/>
                <a:gd name="T5" fmla="*/ 16 h 79"/>
                <a:gd name="T6" fmla="*/ 20 w 30"/>
                <a:gd name="T7" fmla="*/ 0 h 79"/>
                <a:gd name="T8" fmla="*/ 30 w 30"/>
                <a:gd name="T9" fmla="*/ 0 h 79"/>
                <a:gd name="T10" fmla="*/ 30 w 30"/>
                <a:gd name="T11" fmla="*/ 79 h 79"/>
                <a:gd name="T12" fmla="*/ 18 w 30"/>
                <a:gd name="T13" fmla="*/ 79 h 79"/>
                <a:gd name="T14" fmla="*/ 18 w 30"/>
                <a:gd name="T15" fmla="*/ 13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79">
                  <a:moveTo>
                    <a:pt x="18" y="13"/>
                  </a:moveTo>
                  <a:lnTo>
                    <a:pt x="6" y="25"/>
                  </a:lnTo>
                  <a:lnTo>
                    <a:pt x="0" y="16"/>
                  </a:lnTo>
                  <a:lnTo>
                    <a:pt x="20" y="0"/>
                  </a:lnTo>
                  <a:lnTo>
                    <a:pt x="30" y="0"/>
                  </a:lnTo>
                  <a:lnTo>
                    <a:pt x="30" y="79"/>
                  </a:lnTo>
                  <a:lnTo>
                    <a:pt x="18" y="79"/>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3" name="Freeform 102"/>
            <p:cNvSpPr>
              <a:spLocks/>
            </p:cNvSpPr>
            <p:nvPr/>
          </p:nvSpPr>
          <p:spPr bwMode="auto">
            <a:xfrm>
              <a:off x="4357688" y="2706687"/>
              <a:ext cx="47625" cy="127000"/>
            </a:xfrm>
            <a:custGeom>
              <a:avLst/>
              <a:gdLst>
                <a:gd name="T0" fmla="*/ 19 w 30"/>
                <a:gd name="T1" fmla="*/ 14 h 80"/>
                <a:gd name="T2" fmla="*/ 7 w 30"/>
                <a:gd name="T3" fmla="*/ 24 h 80"/>
                <a:gd name="T4" fmla="*/ 0 w 30"/>
                <a:gd name="T5" fmla="*/ 17 h 80"/>
                <a:gd name="T6" fmla="*/ 20 w 30"/>
                <a:gd name="T7" fmla="*/ 0 h 80"/>
                <a:gd name="T8" fmla="*/ 30 w 30"/>
                <a:gd name="T9" fmla="*/ 0 h 80"/>
                <a:gd name="T10" fmla="*/ 30 w 30"/>
                <a:gd name="T11" fmla="*/ 80 h 80"/>
                <a:gd name="T12" fmla="*/ 19 w 30"/>
                <a:gd name="T13" fmla="*/ 80 h 80"/>
                <a:gd name="T14" fmla="*/ 19 w 30"/>
                <a:gd name="T15" fmla="*/ 1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9" y="14"/>
                  </a:moveTo>
                  <a:lnTo>
                    <a:pt x="7" y="24"/>
                  </a:lnTo>
                  <a:lnTo>
                    <a:pt x="0" y="17"/>
                  </a:lnTo>
                  <a:lnTo>
                    <a:pt x="20" y="0"/>
                  </a:lnTo>
                  <a:lnTo>
                    <a:pt x="30" y="0"/>
                  </a:lnTo>
                  <a:lnTo>
                    <a:pt x="30" y="80"/>
                  </a:lnTo>
                  <a:lnTo>
                    <a:pt x="19" y="80"/>
                  </a:lnTo>
                  <a:lnTo>
                    <a:pt x="19" y="1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103"/>
            <p:cNvSpPr>
              <a:spLocks noEditPoints="1"/>
            </p:cNvSpPr>
            <p:nvPr/>
          </p:nvSpPr>
          <p:spPr bwMode="auto">
            <a:xfrm>
              <a:off x="4227513" y="2625725"/>
              <a:ext cx="88900" cy="131763"/>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4 h 50"/>
                <a:gd name="T12" fmla="*/ 26 w 33"/>
                <a:gd name="T13" fmla="*/ 25 h 50"/>
                <a:gd name="T14" fmla="*/ 17 w 33"/>
                <a:gd name="T15" fmla="*/ 5 h 50"/>
                <a:gd name="T16" fmla="*/ 7 w 33"/>
                <a:gd name="T17" fmla="*/ 25 h 50"/>
                <a:gd name="T18" fmla="*/ 17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4"/>
                    <a:pt x="33" y="25"/>
                  </a:cubicBezTo>
                  <a:cubicBezTo>
                    <a:pt x="33" y="35"/>
                    <a:pt x="30" y="50"/>
                    <a:pt x="17" y="50"/>
                  </a:cubicBezTo>
                  <a:cubicBezTo>
                    <a:pt x="3" y="50"/>
                    <a:pt x="0" y="35"/>
                    <a:pt x="0" y="25"/>
                  </a:cubicBezTo>
                  <a:cubicBezTo>
                    <a:pt x="0" y="14"/>
                    <a:pt x="3" y="0"/>
                    <a:pt x="17" y="0"/>
                  </a:cubicBezTo>
                  <a:close/>
                  <a:moveTo>
                    <a:pt x="17" y="44"/>
                  </a:moveTo>
                  <a:cubicBezTo>
                    <a:pt x="25" y="44"/>
                    <a:pt x="26" y="31"/>
                    <a:pt x="26" y="25"/>
                  </a:cubicBezTo>
                  <a:cubicBezTo>
                    <a:pt x="26" y="19"/>
                    <a:pt x="24" y="5"/>
                    <a:pt x="17" y="5"/>
                  </a:cubicBezTo>
                  <a:cubicBezTo>
                    <a:pt x="9" y="5"/>
                    <a:pt x="7" y="19"/>
                    <a:pt x="7" y="25"/>
                  </a:cubicBezTo>
                  <a:cubicBezTo>
                    <a:pt x="7" y="31"/>
                    <a:pt x="8" y="44"/>
                    <a:pt x="17"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5" name="Freeform 104"/>
            <p:cNvSpPr>
              <a:spLocks noEditPoints="1"/>
            </p:cNvSpPr>
            <p:nvPr/>
          </p:nvSpPr>
          <p:spPr bwMode="auto">
            <a:xfrm>
              <a:off x="4265613" y="2813050"/>
              <a:ext cx="84138" cy="131763"/>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4"/>
                    <a:pt x="32" y="25"/>
                  </a:cubicBezTo>
                  <a:cubicBezTo>
                    <a:pt x="32" y="36"/>
                    <a:pt x="29" y="50"/>
                    <a:pt x="16" y="50"/>
                  </a:cubicBezTo>
                  <a:cubicBezTo>
                    <a:pt x="3" y="50"/>
                    <a:pt x="0" y="36"/>
                    <a:pt x="0" y="25"/>
                  </a:cubicBezTo>
                  <a:cubicBezTo>
                    <a:pt x="0" y="14"/>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6" name="Freeform 105"/>
            <p:cNvSpPr>
              <a:spLocks noEditPoints="1"/>
            </p:cNvSpPr>
            <p:nvPr/>
          </p:nvSpPr>
          <p:spPr bwMode="auto">
            <a:xfrm>
              <a:off x="4038600" y="2641600"/>
              <a:ext cx="88900" cy="131763"/>
            </a:xfrm>
            <a:custGeom>
              <a:avLst/>
              <a:gdLst>
                <a:gd name="T0" fmla="*/ 17 w 33"/>
                <a:gd name="T1" fmla="*/ 0 h 50"/>
                <a:gd name="T2" fmla="*/ 33 w 33"/>
                <a:gd name="T3" fmla="*/ 25 h 50"/>
                <a:gd name="T4" fmla="*/ 17 w 33"/>
                <a:gd name="T5" fmla="*/ 50 h 50"/>
                <a:gd name="T6" fmla="*/ 0 w 33"/>
                <a:gd name="T7" fmla="*/ 25 h 50"/>
                <a:gd name="T8" fmla="*/ 17 w 33"/>
                <a:gd name="T9" fmla="*/ 0 h 50"/>
                <a:gd name="T10" fmla="*/ 17 w 33"/>
                <a:gd name="T11" fmla="*/ 45 h 50"/>
                <a:gd name="T12" fmla="*/ 26 w 33"/>
                <a:gd name="T13" fmla="*/ 25 h 50"/>
                <a:gd name="T14" fmla="*/ 17 w 33"/>
                <a:gd name="T15" fmla="*/ 6 h 50"/>
                <a:gd name="T16" fmla="*/ 8 w 33"/>
                <a:gd name="T17" fmla="*/ 25 h 50"/>
                <a:gd name="T18" fmla="*/ 17 w 33"/>
                <a:gd name="T19" fmla="*/ 4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7" y="0"/>
                  </a:moveTo>
                  <a:cubicBezTo>
                    <a:pt x="30" y="0"/>
                    <a:pt x="33" y="15"/>
                    <a:pt x="33" y="25"/>
                  </a:cubicBezTo>
                  <a:cubicBezTo>
                    <a:pt x="33" y="36"/>
                    <a:pt x="30" y="50"/>
                    <a:pt x="17" y="50"/>
                  </a:cubicBezTo>
                  <a:cubicBezTo>
                    <a:pt x="3" y="50"/>
                    <a:pt x="0" y="36"/>
                    <a:pt x="0" y="25"/>
                  </a:cubicBezTo>
                  <a:cubicBezTo>
                    <a:pt x="0" y="15"/>
                    <a:pt x="3" y="0"/>
                    <a:pt x="17" y="0"/>
                  </a:cubicBezTo>
                  <a:close/>
                  <a:moveTo>
                    <a:pt x="17" y="45"/>
                  </a:moveTo>
                  <a:cubicBezTo>
                    <a:pt x="25" y="45"/>
                    <a:pt x="26" y="31"/>
                    <a:pt x="26" y="25"/>
                  </a:cubicBezTo>
                  <a:cubicBezTo>
                    <a:pt x="26" y="19"/>
                    <a:pt x="25" y="6"/>
                    <a:pt x="17" y="6"/>
                  </a:cubicBezTo>
                  <a:cubicBezTo>
                    <a:pt x="9" y="6"/>
                    <a:pt x="8" y="19"/>
                    <a:pt x="8" y="25"/>
                  </a:cubicBezTo>
                  <a:cubicBezTo>
                    <a:pt x="8" y="31"/>
                    <a:pt x="8" y="45"/>
                    <a:pt x="17" y="45"/>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7" name="Freeform 106"/>
            <p:cNvSpPr>
              <a:spLocks noEditPoints="1"/>
            </p:cNvSpPr>
            <p:nvPr/>
          </p:nvSpPr>
          <p:spPr bwMode="auto">
            <a:xfrm>
              <a:off x="4438650" y="2614612"/>
              <a:ext cx="84138" cy="131763"/>
            </a:xfrm>
            <a:custGeom>
              <a:avLst/>
              <a:gdLst>
                <a:gd name="T0" fmla="*/ 16 w 32"/>
                <a:gd name="T1" fmla="*/ 0 h 50"/>
                <a:gd name="T2" fmla="*/ 32 w 32"/>
                <a:gd name="T3" fmla="*/ 25 h 50"/>
                <a:gd name="T4" fmla="*/ 16 w 32"/>
                <a:gd name="T5" fmla="*/ 50 h 50"/>
                <a:gd name="T6" fmla="*/ 0 w 32"/>
                <a:gd name="T7" fmla="*/ 25 h 50"/>
                <a:gd name="T8" fmla="*/ 16 w 32"/>
                <a:gd name="T9" fmla="*/ 0 h 50"/>
                <a:gd name="T10" fmla="*/ 16 w 32"/>
                <a:gd name="T11" fmla="*/ 44 h 50"/>
                <a:gd name="T12" fmla="*/ 25 w 32"/>
                <a:gd name="T13" fmla="*/ 25 h 50"/>
                <a:gd name="T14" fmla="*/ 16 w 32"/>
                <a:gd name="T15" fmla="*/ 6 h 50"/>
                <a:gd name="T16" fmla="*/ 7 w 32"/>
                <a:gd name="T17" fmla="*/ 25 h 50"/>
                <a:gd name="T18" fmla="*/ 16 w 32"/>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50">
                  <a:moveTo>
                    <a:pt x="16" y="0"/>
                  </a:moveTo>
                  <a:cubicBezTo>
                    <a:pt x="29" y="0"/>
                    <a:pt x="32" y="15"/>
                    <a:pt x="32" y="25"/>
                  </a:cubicBezTo>
                  <a:cubicBezTo>
                    <a:pt x="32" y="36"/>
                    <a:pt x="29" y="50"/>
                    <a:pt x="16" y="50"/>
                  </a:cubicBezTo>
                  <a:cubicBezTo>
                    <a:pt x="3" y="50"/>
                    <a:pt x="0" y="36"/>
                    <a:pt x="0" y="25"/>
                  </a:cubicBezTo>
                  <a:cubicBezTo>
                    <a:pt x="0" y="15"/>
                    <a:pt x="3" y="0"/>
                    <a:pt x="16" y="0"/>
                  </a:cubicBezTo>
                  <a:close/>
                  <a:moveTo>
                    <a:pt x="16" y="44"/>
                  </a:moveTo>
                  <a:cubicBezTo>
                    <a:pt x="24" y="44"/>
                    <a:pt x="25" y="31"/>
                    <a:pt x="25" y="25"/>
                  </a:cubicBezTo>
                  <a:cubicBezTo>
                    <a:pt x="25" y="19"/>
                    <a:pt x="24" y="6"/>
                    <a:pt x="16" y="6"/>
                  </a:cubicBezTo>
                  <a:cubicBezTo>
                    <a:pt x="8" y="6"/>
                    <a:pt x="7" y="19"/>
                    <a:pt x="7" y="25"/>
                  </a:cubicBezTo>
                  <a:cubicBezTo>
                    <a:pt x="7" y="31"/>
                    <a:pt x="8" y="44"/>
                    <a:pt x="16" y="44"/>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126"/>
            <p:cNvSpPr>
              <a:spLocks/>
            </p:cNvSpPr>
            <p:nvPr/>
          </p:nvSpPr>
          <p:spPr bwMode="auto">
            <a:xfrm>
              <a:off x="5229225" y="1001712"/>
              <a:ext cx="346075" cy="715963"/>
            </a:xfrm>
            <a:custGeom>
              <a:avLst/>
              <a:gdLst>
                <a:gd name="T0" fmla="*/ 130 w 130"/>
                <a:gd name="T1" fmla="*/ 118 h 271"/>
                <a:gd name="T2" fmla="*/ 12 w 130"/>
                <a:gd name="T3" fmla="*/ 0 h 271"/>
                <a:gd name="T4" fmla="*/ 0 w 130"/>
                <a:gd name="T5" fmla="*/ 1 h 271"/>
                <a:gd name="T6" fmla="*/ 107 w 130"/>
                <a:gd name="T7" fmla="*/ 118 h 271"/>
                <a:gd name="T8" fmla="*/ 82 w 130"/>
                <a:gd name="T9" fmla="*/ 190 h 271"/>
                <a:gd name="T10" fmla="*/ 82 w 130"/>
                <a:gd name="T11" fmla="*/ 190 h 271"/>
                <a:gd name="T12" fmla="*/ 82 w 130"/>
                <a:gd name="T13" fmla="*/ 190 h 271"/>
                <a:gd name="T14" fmla="*/ 75 w 130"/>
                <a:gd name="T15" fmla="*/ 199 h 271"/>
                <a:gd name="T16" fmla="*/ 43 w 130"/>
                <a:gd name="T17" fmla="*/ 271 h 271"/>
                <a:gd name="T18" fmla="*/ 67 w 130"/>
                <a:gd name="T19" fmla="*/ 271 h 271"/>
                <a:gd name="T20" fmla="*/ 98 w 130"/>
                <a:gd name="T21" fmla="*/ 199 h 271"/>
                <a:gd name="T22" fmla="*/ 105 w 130"/>
                <a:gd name="T23" fmla="*/ 190 h 271"/>
                <a:gd name="T24" fmla="*/ 105 w 130"/>
                <a:gd name="T25" fmla="*/ 190 h 271"/>
                <a:gd name="T26" fmla="*/ 105 w 130"/>
                <a:gd name="T27" fmla="*/ 190 h 271"/>
                <a:gd name="T28" fmla="*/ 130 w 130"/>
                <a:gd name="T29" fmla="*/ 11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271">
                  <a:moveTo>
                    <a:pt x="130" y="118"/>
                  </a:moveTo>
                  <a:cubicBezTo>
                    <a:pt x="130" y="53"/>
                    <a:pt x="77" y="0"/>
                    <a:pt x="12" y="0"/>
                  </a:cubicBezTo>
                  <a:cubicBezTo>
                    <a:pt x="8" y="0"/>
                    <a:pt x="4" y="1"/>
                    <a:pt x="0" y="1"/>
                  </a:cubicBezTo>
                  <a:cubicBezTo>
                    <a:pt x="60" y="7"/>
                    <a:pt x="107" y="57"/>
                    <a:pt x="107" y="118"/>
                  </a:cubicBezTo>
                  <a:cubicBezTo>
                    <a:pt x="107" y="145"/>
                    <a:pt x="97" y="170"/>
                    <a:pt x="82" y="190"/>
                  </a:cubicBezTo>
                  <a:cubicBezTo>
                    <a:pt x="82" y="190"/>
                    <a:pt x="82" y="190"/>
                    <a:pt x="82" y="190"/>
                  </a:cubicBezTo>
                  <a:cubicBezTo>
                    <a:pt x="82" y="190"/>
                    <a:pt x="82" y="190"/>
                    <a:pt x="82" y="190"/>
                  </a:cubicBezTo>
                  <a:cubicBezTo>
                    <a:pt x="80" y="193"/>
                    <a:pt x="77" y="196"/>
                    <a:pt x="75" y="199"/>
                  </a:cubicBezTo>
                  <a:cubicBezTo>
                    <a:pt x="64" y="213"/>
                    <a:pt x="43" y="242"/>
                    <a:pt x="43" y="271"/>
                  </a:cubicBezTo>
                  <a:cubicBezTo>
                    <a:pt x="67" y="271"/>
                    <a:pt x="67" y="271"/>
                    <a:pt x="67" y="271"/>
                  </a:cubicBezTo>
                  <a:cubicBezTo>
                    <a:pt x="67" y="242"/>
                    <a:pt x="87" y="213"/>
                    <a:pt x="98" y="199"/>
                  </a:cubicBezTo>
                  <a:cubicBezTo>
                    <a:pt x="101" y="196"/>
                    <a:pt x="103" y="193"/>
                    <a:pt x="105" y="190"/>
                  </a:cubicBezTo>
                  <a:cubicBezTo>
                    <a:pt x="105" y="190"/>
                    <a:pt x="105" y="190"/>
                    <a:pt x="105" y="190"/>
                  </a:cubicBezTo>
                  <a:cubicBezTo>
                    <a:pt x="105" y="190"/>
                    <a:pt x="105" y="190"/>
                    <a:pt x="105" y="190"/>
                  </a:cubicBezTo>
                  <a:cubicBezTo>
                    <a:pt x="121" y="170"/>
                    <a:pt x="130" y="145"/>
                    <a:pt x="130" y="118"/>
                  </a:cubicBezTo>
                </a:path>
              </a:pathLst>
            </a:custGeom>
            <a:solidFill>
              <a:srgbClr val="EDE8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Freeform 127"/>
            <p:cNvSpPr>
              <a:spLocks/>
            </p:cNvSpPr>
            <p:nvPr/>
          </p:nvSpPr>
          <p:spPr bwMode="auto">
            <a:xfrm>
              <a:off x="4084638" y="2392362"/>
              <a:ext cx="47625" cy="127000"/>
            </a:xfrm>
            <a:custGeom>
              <a:avLst/>
              <a:gdLst>
                <a:gd name="T0" fmla="*/ 18 w 30"/>
                <a:gd name="T1" fmla="*/ 13 h 80"/>
                <a:gd name="T2" fmla="*/ 5 w 30"/>
                <a:gd name="T3" fmla="*/ 23 h 80"/>
                <a:gd name="T4" fmla="*/ 0 w 30"/>
                <a:gd name="T5" fmla="*/ 15 h 80"/>
                <a:gd name="T6" fmla="*/ 18 w 30"/>
                <a:gd name="T7" fmla="*/ 0 h 80"/>
                <a:gd name="T8" fmla="*/ 30 w 30"/>
                <a:gd name="T9" fmla="*/ 0 h 80"/>
                <a:gd name="T10" fmla="*/ 30 w 30"/>
                <a:gd name="T11" fmla="*/ 80 h 80"/>
                <a:gd name="T12" fmla="*/ 18 w 30"/>
                <a:gd name="T13" fmla="*/ 80 h 80"/>
                <a:gd name="T14" fmla="*/ 18 w 30"/>
                <a:gd name="T15" fmla="*/ 13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80">
                  <a:moveTo>
                    <a:pt x="18" y="13"/>
                  </a:moveTo>
                  <a:lnTo>
                    <a:pt x="5" y="23"/>
                  </a:lnTo>
                  <a:lnTo>
                    <a:pt x="0" y="15"/>
                  </a:lnTo>
                  <a:lnTo>
                    <a:pt x="18" y="0"/>
                  </a:lnTo>
                  <a:lnTo>
                    <a:pt x="30" y="0"/>
                  </a:lnTo>
                  <a:lnTo>
                    <a:pt x="30" y="80"/>
                  </a:lnTo>
                  <a:lnTo>
                    <a:pt x="18" y="80"/>
                  </a:lnTo>
                  <a:lnTo>
                    <a:pt x="18"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9" name="Freeform 128"/>
            <p:cNvSpPr>
              <a:spLocks/>
            </p:cNvSpPr>
            <p:nvPr/>
          </p:nvSpPr>
          <p:spPr bwMode="auto">
            <a:xfrm>
              <a:off x="4424363" y="2424112"/>
              <a:ext cx="46038" cy="130175"/>
            </a:xfrm>
            <a:custGeom>
              <a:avLst/>
              <a:gdLst>
                <a:gd name="T0" fmla="*/ 19 w 29"/>
                <a:gd name="T1" fmla="*/ 13 h 82"/>
                <a:gd name="T2" fmla="*/ 5 w 29"/>
                <a:gd name="T3" fmla="*/ 25 h 82"/>
                <a:gd name="T4" fmla="*/ 0 w 29"/>
                <a:gd name="T5" fmla="*/ 17 h 82"/>
                <a:gd name="T6" fmla="*/ 19 w 29"/>
                <a:gd name="T7" fmla="*/ 0 h 82"/>
                <a:gd name="T8" fmla="*/ 29 w 29"/>
                <a:gd name="T9" fmla="*/ 0 h 82"/>
                <a:gd name="T10" fmla="*/ 29 w 29"/>
                <a:gd name="T11" fmla="*/ 82 h 82"/>
                <a:gd name="T12" fmla="*/ 19 w 29"/>
                <a:gd name="T13" fmla="*/ 82 h 82"/>
                <a:gd name="T14" fmla="*/ 19 w 29"/>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2">
                  <a:moveTo>
                    <a:pt x="19" y="13"/>
                  </a:moveTo>
                  <a:lnTo>
                    <a:pt x="5" y="25"/>
                  </a:lnTo>
                  <a:lnTo>
                    <a:pt x="0" y="17"/>
                  </a:lnTo>
                  <a:lnTo>
                    <a:pt x="19" y="0"/>
                  </a:lnTo>
                  <a:lnTo>
                    <a:pt x="29" y="0"/>
                  </a:lnTo>
                  <a:lnTo>
                    <a:pt x="29" y="82"/>
                  </a:lnTo>
                  <a:lnTo>
                    <a:pt x="19" y="82"/>
                  </a:lnTo>
                  <a:lnTo>
                    <a:pt x="19"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129"/>
            <p:cNvSpPr>
              <a:spLocks noEditPoints="1"/>
            </p:cNvSpPr>
            <p:nvPr/>
          </p:nvSpPr>
          <p:spPr bwMode="auto">
            <a:xfrm>
              <a:off x="4291013" y="2435225"/>
              <a:ext cx="88900" cy="131763"/>
            </a:xfrm>
            <a:custGeom>
              <a:avLst/>
              <a:gdLst>
                <a:gd name="T0" fmla="*/ 16 w 33"/>
                <a:gd name="T1" fmla="*/ 0 h 50"/>
                <a:gd name="T2" fmla="*/ 33 w 33"/>
                <a:gd name="T3" fmla="*/ 25 h 50"/>
                <a:gd name="T4" fmla="*/ 16 w 33"/>
                <a:gd name="T5" fmla="*/ 50 h 50"/>
                <a:gd name="T6" fmla="*/ 0 w 33"/>
                <a:gd name="T7" fmla="*/ 25 h 50"/>
                <a:gd name="T8" fmla="*/ 16 w 33"/>
                <a:gd name="T9" fmla="*/ 0 h 50"/>
                <a:gd name="T10" fmla="*/ 16 w 33"/>
                <a:gd name="T11" fmla="*/ 44 h 50"/>
                <a:gd name="T12" fmla="*/ 25 w 33"/>
                <a:gd name="T13" fmla="*/ 25 h 50"/>
                <a:gd name="T14" fmla="*/ 16 w 33"/>
                <a:gd name="T15" fmla="*/ 6 h 50"/>
                <a:gd name="T16" fmla="*/ 7 w 33"/>
                <a:gd name="T17" fmla="*/ 25 h 50"/>
                <a:gd name="T18" fmla="*/ 16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6" y="0"/>
                  </a:moveTo>
                  <a:cubicBezTo>
                    <a:pt x="30" y="0"/>
                    <a:pt x="33" y="15"/>
                    <a:pt x="33" y="25"/>
                  </a:cubicBezTo>
                  <a:cubicBezTo>
                    <a:pt x="33" y="36"/>
                    <a:pt x="30" y="50"/>
                    <a:pt x="16" y="50"/>
                  </a:cubicBezTo>
                  <a:cubicBezTo>
                    <a:pt x="3" y="50"/>
                    <a:pt x="0" y="36"/>
                    <a:pt x="0" y="25"/>
                  </a:cubicBezTo>
                  <a:cubicBezTo>
                    <a:pt x="0" y="15"/>
                    <a:pt x="3" y="0"/>
                    <a:pt x="16" y="0"/>
                  </a:cubicBezTo>
                  <a:close/>
                  <a:moveTo>
                    <a:pt x="16" y="44"/>
                  </a:moveTo>
                  <a:cubicBezTo>
                    <a:pt x="25" y="44"/>
                    <a:pt x="25" y="31"/>
                    <a:pt x="25" y="25"/>
                  </a:cubicBezTo>
                  <a:cubicBezTo>
                    <a:pt x="25" y="19"/>
                    <a:pt x="24" y="6"/>
                    <a:pt x="16" y="6"/>
                  </a:cubicBezTo>
                  <a:cubicBezTo>
                    <a:pt x="8" y="6"/>
                    <a:pt x="7" y="19"/>
                    <a:pt x="7" y="25"/>
                  </a:cubicBezTo>
                  <a:cubicBezTo>
                    <a:pt x="7" y="31"/>
                    <a:pt x="8" y="44"/>
                    <a:pt x="16" y="44"/>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Freeform 130"/>
            <p:cNvSpPr>
              <a:spLocks/>
            </p:cNvSpPr>
            <p:nvPr/>
          </p:nvSpPr>
          <p:spPr bwMode="auto">
            <a:xfrm>
              <a:off x="4424363" y="2424112"/>
              <a:ext cx="46038" cy="130175"/>
            </a:xfrm>
            <a:custGeom>
              <a:avLst/>
              <a:gdLst>
                <a:gd name="T0" fmla="*/ 19 w 29"/>
                <a:gd name="T1" fmla="*/ 13 h 82"/>
                <a:gd name="T2" fmla="*/ 5 w 29"/>
                <a:gd name="T3" fmla="*/ 25 h 82"/>
                <a:gd name="T4" fmla="*/ 0 w 29"/>
                <a:gd name="T5" fmla="*/ 17 h 82"/>
                <a:gd name="T6" fmla="*/ 19 w 29"/>
                <a:gd name="T7" fmla="*/ 0 h 82"/>
                <a:gd name="T8" fmla="*/ 29 w 29"/>
                <a:gd name="T9" fmla="*/ 0 h 82"/>
                <a:gd name="T10" fmla="*/ 29 w 29"/>
                <a:gd name="T11" fmla="*/ 82 h 82"/>
                <a:gd name="T12" fmla="*/ 19 w 29"/>
                <a:gd name="T13" fmla="*/ 82 h 82"/>
                <a:gd name="T14" fmla="*/ 19 w 29"/>
                <a:gd name="T15" fmla="*/ 13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82">
                  <a:moveTo>
                    <a:pt x="19" y="13"/>
                  </a:moveTo>
                  <a:lnTo>
                    <a:pt x="5" y="25"/>
                  </a:lnTo>
                  <a:lnTo>
                    <a:pt x="0" y="17"/>
                  </a:lnTo>
                  <a:lnTo>
                    <a:pt x="19" y="0"/>
                  </a:lnTo>
                  <a:lnTo>
                    <a:pt x="29" y="0"/>
                  </a:lnTo>
                  <a:lnTo>
                    <a:pt x="29" y="82"/>
                  </a:lnTo>
                  <a:lnTo>
                    <a:pt x="19" y="82"/>
                  </a:lnTo>
                  <a:lnTo>
                    <a:pt x="19" y="13"/>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2" name="Freeform 131"/>
            <p:cNvSpPr>
              <a:spLocks noEditPoints="1"/>
            </p:cNvSpPr>
            <p:nvPr/>
          </p:nvSpPr>
          <p:spPr bwMode="auto">
            <a:xfrm>
              <a:off x="4291013" y="2435225"/>
              <a:ext cx="88900" cy="131763"/>
            </a:xfrm>
            <a:custGeom>
              <a:avLst/>
              <a:gdLst>
                <a:gd name="T0" fmla="*/ 16 w 33"/>
                <a:gd name="T1" fmla="*/ 0 h 50"/>
                <a:gd name="T2" fmla="*/ 33 w 33"/>
                <a:gd name="T3" fmla="*/ 25 h 50"/>
                <a:gd name="T4" fmla="*/ 16 w 33"/>
                <a:gd name="T5" fmla="*/ 50 h 50"/>
                <a:gd name="T6" fmla="*/ 0 w 33"/>
                <a:gd name="T7" fmla="*/ 25 h 50"/>
                <a:gd name="T8" fmla="*/ 16 w 33"/>
                <a:gd name="T9" fmla="*/ 0 h 50"/>
                <a:gd name="T10" fmla="*/ 16 w 33"/>
                <a:gd name="T11" fmla="*/ 44 h 50"/>
                <a:gd name="T12" fmla="*/ 25 w 33"/>
                <a:gd name="T13" fmla="*/ 25 h 50"/>
                <a:gd name="T14" fmla="*/ 16 w 33"/>
                <a:gd name="T15" fmla="*/ 6 h 50"/>
                <a:gd name="T16" fmla="*/ 7 w 33"/>
                <a:gd name="T17" fmla="*/ 25 h 50"/>
                <a:gd name="T18" fmla="*/ 16 w 33"/>
                <a:gd name="T19" fmla="*/ 4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50">
                  <a:moveTo>
                    <a:pt x="16" y="0"/>
                  </a:moveTo>
                  <a:cubicBezTo>
                    <a:pt x="30" y="0"/>
                    <a:pt x="33" y="15"/>
                    <a:pt x="33" y="25"/>
                  </a:cubicBezTo>
                  <a:cubicBezTo>
                    <a:pt x="33" y="36"/>
                    <a:pt x="30" y="50"/>
                    <a:pt x="16" y="50"/>
                  </a:cubicBezTo>
                  <a:cubicBezTo>
                    <a:pt x="3" y="50"/>
                    <a:pt x="0" y="36"/>
                    <a:pt x="0" y="25"/>
                  </a:cubicBezTo>
                  <a:cubicBezTo>
                    <a:pt x="0" y="15"/>
                    <a:pt x="3" y="0"/>
                    <a:pt x="16" y="0"/>
                  </a:cubicBezTo>
                  <a:close/>
                  <a:moveTo>
                    <a:pt x="16" y="44"/>
                  </a:moveTo>
                  <a:cubicBezTo>
                    <a:pt x="25" y="44"/>
                    <a:pt x="25" y="31"/>
                    <a:pt x="25" y="25"/>
                  </a:cubicBezTo>
                  <a:cubicBezTo>
                    <a:pt x="25" y="19"/>
                    <a:pt x="24" y="6"/>
                    <a:pt x="16" y="6"/>
                  </a:cubicBezTo>
                  <a:cubicBezTo>
                    <a:pt x="8" y="6"/>
                    <a:pt x="7" y="19"/>
                    <a:pt x="7" y="25"/>
                  </a:cubicBezTo>
                  <a:cubicBezTo>
                    <a:pt x="7" y="31"/>
                    <a:pt x="8" y="44"/>
                    <a:pt x="16" y="44"/>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4" name="Rectangle 133"/>
            <p:cNvSpPr>
              <a:spLocks noChangeArrowheads="1"/>
            </p:cNvSpPr>
            <p:nvPr/>
          </p:nvSpPr>
          <p:spPr bwMode="auto">
            <a:xfrm>
              <a:off x="5540375" y="3468687"/>
              <a:ext cx="53975" cy="3746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5" name="Rectangle 134"/>
            <p:cNvSpPr>
              <a:spLocks noChangeArrowheads="1"/>
            </p:cNvSpPr>
            <p:nvPr/>
          </p:nvSpPr>
          <p:spPr bwMode="auto">
            <a:xfrm>
              <a:off x="5638800" y="3468687"/>
              <a:ext cx="53975" cy="3746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6" name="Rectangle 135"/>
            <p:cNvSpPr>
              <a:spLocks noChangeArrowheads="1"/>
            </p:cNvSpPr>
            <p:nvPr/>
          </p:nvSpPr>
          <p:spPr bwMode="auto">
            <a:xfrm>
              <a:off x="5737225" y="3468687"/>
              <a:ext cx="50800" cy="3746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7" name="Rectangle 136"/>
            <p:cNvSpPr>
              <a:spLocks noChangeArrowheads="1"/>
            </p:cNvSpPr>
            <p:nvPr/>
          </p:nvSpPr>
          <p:spPr bwMode="auto">
            <a:xfrm>
              <a:off x="5835650" y="3468687"/>
              <a:ext cx="50800" cy="3746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8" name="Rectangle 137"/>
            <p:cNvSpPr>
              <a:spLocks noChangeArrowheads="1"/>
            </p:cNvSpPr>
            <p:nvPr/>
          </p:nvSpPr>
          <p:spPr bwMode="auto">
            <a:xfrm>
              <a:off x="5930900" y="3468687"/>
              <a:ext cx="53975" cy="3746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Rectangle 138"/>
            <p:cNvSpPr>
              <a:spLocks noChangeArrowheads="1"/>
            </p:cNvSpPr>
            <p:nvPr/>
          </p:nvSpPr>
          <p:spPr bwMode="auto">
            <a:xfrm>
              <a:off x="5618163" y="3563937"/>
              <a:ext cx="95250" cy="33338"/>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Rectangle 139"/>
            <p:cNvSpPr>
              <a:spLocks noChangeArrowheads="1"/>
            </p:cNvSpPr>
            <p:nvPr/>
          </p:nvSpPr>
          <p:spPr bwMode="auto">
            <a:xfrm>
              <a:off x="5519738" y="3687762"/>
              <a:ext cx="95250" cy="3492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1" name="Rectangle 140"/>
            <p:cNvSpPr>
              <a:spLocks noChangeArrowheads="1"/>
            </p:cNvSpPr>
            <p:nvPr/>
          </p:nvSpPr>
          <p:spPr bwMode="auto">
            <a:xfrm>
              <a:off x="5716588" y="3687762"/>
              <a:ext cx="95250" cy="3492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2" name="Rectangle 141"/>
            <p:cNvSpPr>
              <a:spLocks noChangeArrowheads="1"/>
            </p:cNvSpPr>
            <p:nvPr/>
          </p:nvSpPr>
          <p:spPr bwMode="auto">
            <a:xfrm>
              <a:off x="5811838" y="3767137"/>
              <a:ext cx="95250" cy="3492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3" name="Rectangle 142"/>
            <p:cNvSpPr>
              <a:spLocks noChangeArrowheads="1"/>
            </p:cNvSpPr>
            <p:nvPr/>
          </p:nvSpPr>
          <p:spPr bwMode="auto">
            <a:xfrm>
              <a:off x="5910263" y="3536950"/>
              <a:ext cx="95250" cy="34925"/>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5" name="Rectangle 144"/>
            <p:cNvSpPr>
              <a:spLocks noChangeArrowheads="1"/>
            </p:cNvSpPr>
            <p:nvPr/>
          </p:nvSpPr>
          <p:spPr bwMode="auto">
            <a:xfrm>
              <a:off x="5476875" y="4087812"/>
              <a:ext cx="598488" cy="1587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6" name="Rectangle 145"/>
            <p:cNvSpPr>
              <a:spLocks noChangeArrowheads="1"/>
            </p:cNvSpPr>
            <p:nvPr/>
          </p:nvSpPr>
          <p:spPr bwMode="auto">
            <a:xfrm>
              <a:off x="5476875" y="4124325"/>
              <a:ext cx="598488" cy="19050"/>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7" name="Rectangle 146"/>
            <p:cNvSpPr>
              <a:spLocks noChangeArrowheads="1"/>
            </p:cNvSpPr>
            <p:nvPr/>
          </p:nvSpPr>
          <p:spPr bwMode="auto">
            <a:xfrm>
              <a:off x="5476875" y="4164012"/>
              <a:ext cx="598488" cy="1587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8" name="Rectangle 147"/>
            <p:cNvSpPr>
              <a:spLocks noChangeArrowheads="1"/>
            </p:cNvSpPr>
            <p:nvPr/>
          </p:nvSpPr>
          <p:spPr bwMode="auto">
            <a:xfrm>
              <a:off x="5476875" y="4203700"/>
              <a:ext cx="598488" cy="1587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9" name="Freeform 148"/>
            <p:cNvSpPr>
              <a:spLocks/>
            </p:cNvSpPr>
            <p:nvPr/>
          </p:nvSpPr>
          <p:spPr bwMode="auto">
            <a:xfrm>
              <a:off x="5094288" y="1712912"/>
              <a:ext cx="331788" cy="50800"/>
            </a:xfrm>
            <a:custGeom>
              <a:avLst/>
              <a:gdLst>
                <a:gd name="T0" fmla="*/ 119 w 125"/>
                <a:gd name="T1" fmla="*/ 0 h 19"/>
                <a:gd name="T2" fmla="*/ 125 w 125"/>
                <a:gd name="T3" fmla="*/ 6 h 19"/>
                <a:gd name="T4" fmla="*/ 125 w 125"/>
                <a:gd name="T5" fmla="*/ 13 h 19"/>
                <a:gd name="T6" fmla="*/ 119 w 125"/>
                <a:gd name="T7" fmla="*/ 19 h 19"/>
                <a:gd name="T8" fmla="*/ 6 w 125"/>
                <a:gd name="T9" fmla="*/ 19 h 19"/>
                <a:gd name="T10" fmla="*/ 0 w 125"/>
                <a:gd name="T11" fmla="*/ 13 h 19"/>
                <a:gd name="T12" fmla="*/ 0 w 125"/>
                <a:gd name="T13" fmla="*/ 6 h 19"/>
                <a:gd name="T14" fmla="*/ 6 w 125"/>
                <a:gd name="T15" fmla="*/ 0 h 19"/>
                <a:gd name="T16" fmla="*/ 119 w 12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19">
                  <a:moveTo>
                    <a:pt x="119" y="0"/>
                  </a:moveTo>
                  <a:cubicBezTo>
                    <a:pt x="119" y="0"/>
                    <a:pt x="125" y="0"/>
                    <a:pt x="125" y="6"/>
                  </a:cubicBezTo>
                  <a:cubicBezTo>
                    <a:pt x="125" y="13"/>
                    <a:pt x="125" y="13"/>
                    <a:pt x="125" y="13"/>
                  </a:cubicBezTo>
                  <a:cubicBezTo>
                    <a:pt x="125" y="13"/>
                    <a:pt x="125" y="19"/>
                    <a:pt x="119" y="19"/>
                  </a:cubicBezTo>
                  <a:cubicBezTo>
                    <a:pt x="6" y="19"/>
                    <a:pt x="6" y="19"/>
                    <a:pt x="6" y="19"/>
                  </a:cubicBezTo>
                  <a:cubicBezTo>
                    <a:pt x="6" y="19"/>
                    <a:pt x="0" y="19"/>
                    <a:pt x="0" y="13"/>
                  </a:cubicBezTo>
                  <a:cubicBezTo>
                    <a:pt x="0" y="6"/>
                    <a:pt x="0" y="6"/>
                    <a:pt x="0" y="6"/>
                  </a:cubicBezTo>
                  <a:cubicBezTo>
                    <a:pt x="0" y="6"/>
                    <a:pt x="0" y="0"/>
                    <a:pt x="6" y="0"/>
                  </a:cubicBezTo>
                  <a:lnTo>
                    <a:pt x="11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0" name="Freeform 149"/>
            <p:cNvSpPr>
              <a:spLocks/>
            </p:cNvSpPr>
            <p:nvPr/>
          </p:nvSpPr>
          <p:spPr bwMode="auto">
            <a:xfrm>
              <a:off x="5094288" y="1763712"/>
              <a:ext cx="331788" cy="52388"/>
            </a:xfrm>
            <a:custGeom>
              <a:avLst/>
              <a:gdLst>
                <a:gd name="T0" fmla="*/ 119 w 125"/>
                <a:gd name="T1" fmla="*/ 0 h 20"/>
                <a:gd name="T2" fmla="*/ 125 w 125"/>
                <a:gd name="T3" fmla="*/ 7 h 20"/>
                <a:gd name="T4" fmla="*/ 125 w 125"/>
                <a:gd name="T5" fmla="*/ 14 h 20"/>
                <a:gd name="T6" fmla="*/ 119 w 125"/>
                <a:gd name="T7" fmla="*/ 20 h 20"/>
                <a:gd name="T8" fmla="*/ 6 w 125"/>
                <a:gd name="T9" fmla="*/ 20 h 20"/>
                <a:gd name="T10" fmla="*/ 0 w 125"/>
                <a:gd name="T11" fmla="*/ 14 h 20"/>
                <a:gd name="T12" fmla="*/ 0 w 125"/>
                <a:gd name="T13" fmla="*/ 7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7"/>
                  </a:cubicBezTo>
                  <a:cubicBezTo>
                    <a:pt x="125" y="14"/>
                    <a:pt x="125" y="14"/>
                    <a:pt x="125" y="14"/>
                  </a:cubicBezTo>
                  <a:cubicBezTo>
                    <a:pt x="125" y="14"/>
                    <a:pt x="125" y="20"/>
                    <a:pt x="119" y="20"/>
                  </a:cubicBezTo>
                  <a:cubicBezTo>
                    <a:pt x="6" y="20"/>
                    <a:pt x="6" y="20"/>
                    <a:pt x="6" y="20"/>
                  </a:cubicBezTo>
                  <a:cubicBezTo>
                    <a:pt x="6" y="20"/>
                    <a:pt x="0" y="20"/>
                    <a:pt x="0" y="14"/>
                  </a:cubicBezTo>
                  <a:cubicBezTo>
                    <a:pt x="0" y="7"/>
                    <a:pt x="0" y="7"/>
                    <a:pt x="0" y="7"/>
                  </a:cubicBezTo>
                  <a:cubicBezTo>
                    <a:pt x="0" y="7"/>
                    <a:pt x="0" y="0"/>
                    <a:pt x="6" y="0"/>
                  </a:cubicBezTo>
                  <a:lnTo>
                    <a:pt x="119" y="0"/>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1" name="Freeform 150"/>
            <p:cNvSpPr>
              <a:spLocks/>
            </p:cNvSpPr>
            <p:nvPr/>
          </p:nvSpPr>
          <p:spPr bwMode="auto">
            <a:xfrm>
              <a:off x="5094288" y="1868487"/>
              <a:ext cx="331788" cy="53975"/>
            </a:xfrm>
            <a:custGeom>
              <a:avLst/>
              <a:gdLst>
                <a:gd name="T0" fmla="*/ 119 w 125"/>
                <a:gd name="T1" fmla="*/ 0 h 20"/>
                <a:gd name="T2" fmla="*/ 125 w 125"/>
                <a:gd name="T3" fmla="*/ 6 h 20"/>
                <a:gd name="T4" fmla="*/ 125 w 125"/>
                <a:gd name="T5" fmla="*/ 14 h 20"/>
                <a:gd name="T6" fmla="*/ 119 w 125"/>
                <a:gd name="T7" fmla="*/ 20 h 20"/>
                <a:gd name="T8" fmla="*/ 6 w 125"/>
                <a:gd name="T9" fmla="*/ 20 h 20"/>
                <a:gd name="T10" fmla="*/ 0 w 125"/>
                <a:gd name="T11" fmla="*/ 14 h 20"/>
                <a:gd name="T12" fmla="*/ 0 w 125"/>
                <a:gd name="T13" fmla="*/ 6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6"/>
                  </a:cubicBezTo>
                  <a:cubicBezTo>
                    <a:pt x="125" y="14"/>
                    <a:pt x="125" y="14"/>
                    <a:pt x="125" y="14"/>
                  </a:cubicBezTo>
                  <a:cubicBezTo>
                    <a:pt x="125" y="14"/>
                    <a:pt x="125" y="20"/>
                    <a:pt x="119" y="20"/>
                  </a:cubicBezTo>
                  <a:cubicBezTo>
                    <a:pt x="6" y="20"/>
                    <a:pt x="6" y="20"/>
                    <a:pt x="6" y="20"/>
                  </a:cubicBezTo>
                  <a:cubicBezTo>
                    <a:pt x="6" y="20"/>
                    <a:pt x="0" y="20"/>
                    <a:pt x="0" y="14"/>
                  </a:cubicBezTo>
                  <a:cubicBezTo>
                    <a:pt x="0" y="6"/>
                    <a:pt x="0" y="6"/>
                    <a:pt x="0" y="6"/>
                  </a:cubicBezTo>
                  <a:cubicBezTo>
                    <a:pt x="0" y="6"/>
                    <a:pt x="0" y="0"/>
                    <a:pt x="6" y="0"/>
                  </a:cubicBezTo>
                  <a:lnTo>
                    <a:pt x="119" y="0"/>
                  </a:ln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2" name="Freeform 151"/>
            <p:cNvSpPr>
              <a:spLocks/>
            </p:cNvSpPr>
            <p:nvPr/>
          </p:nvSpPr>
          <p:spPr bwMode="auto">
            <a:xfrm>
              <a:off x="5094288" y="1816100"/>
              <a:ext cx="331788" cy="52388"/>
            </a:xfrm>
            <a:custGeom>
              <a:avLst/>
              <a:gdLst>
                <a:gd name="T0" fmla="*/ 119 w 125"/>
                <a:gd name="T1" fmla="*/ 0 h 20"/>
                <a:gd name="T2" fmla="*/ 125 w 125"/>
                <a:gd name="T3" fmla="*/ 6 h 20"/>
                <a:gd name="T4" fmla="*/ 125 w 125"/>
                <a:gd name="T5" fmla="*/ 14 h 20"/>
                <a:gd name="T6" fmla="*/ 119 w 125"/>
                <a:gd name="T7" fmla="*/ 20 h 20"/>
                <a:gd name="T8" fmla="*/ 6 w 125"/>
                <a:gd name="T9" fmla="*/ 20 h 20"/>
                <a:gd name="T10" fmla="*/ 0 w 125"/>
                <a:gd name="T11" fmla="*/ 14 h 20"/>
                <a:gd name="T12" fmla="*/ 0 w 125"/>
                <a:gd name="T13" fmla="*/ 6 h 20"/>
                <a:gd name="T14" fmla="*/ 6 w 125"/>
                <a:gd name="T15" fmla="*/ 0 h 20"/>
                <a:gd name="T16" fmla="*/ 119 w 125"/>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20">
                  <a:moveTo>
                    <a:pt x="119" y="0"/>
                  </a:moveTo>
                  <a:cubicBezTo>
                    <a:pt x="119" y="0"/>
                    <a:pt x="125" y="0"/>
                    <a:pt x="125" y="6"/>
                  </a:cubicBezTo>
                  <a:cubicBezTo>
                    <a:pt x="125" y="14"/>
                    <a:pt x="125" y="14"/>
                    <a:pt x="125" y="14"/>
                  </a:cubicBezTo>
                  <a:cubicBezTo>
                    <a:pt x="125" y="14"/>
                    <a:pt x="125" y="20"/>
                    <a:pt x="119" y="20"/>
                  </a:cubicBezTo>
                  <a:cubicBezTo>
                    <a:pt x="6" y="20"/>
                    <a:pt x="6" y="20"/>
                    <a:pt x="6" y="20"/>
                  </a:cubicBezTo>
                  <a:cubicBezTo>
                    <a:pt x="6" y="20"/>
                    <a:pt x="0" y="20"/>
                    <a:pt x="0" y="14"/>
                  </a:cubicBezTo>
                  <a:cubicBezTo>
                    <a:pt x="0" y="6"/>
                    <a:pt x="0" y="6"/>
                    <a:pt x="0" y="6"/>
                  </a:cubicBezTo>
                  <a:cubicBezTo>
                    <a:pt x="0" y="6"/>
                    <a:pt x="0" y="0"/>
                    <a:pt x="6" y="0"/>
                  </a:cubicBezTo>
                  <a:lnTo>
                    <a:pt x="11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3" name="Freeform 152"/>
            <p:cNvSpPr>
              <a:spLocks/>
            </p:cNvSpPr>
            <p:nvPr/>
          </p:nvSpPr>
          <p:spPr bwMode="auto">
            <a:xfrm>
              <a:off x="3378200" y="4052887"/>
              <a:ext cx="87313" cy="44450"/>
            </a:xfrm>
            <a:custGeom>
              <a:avLst/>
              <a:gdLst>
                <a:gd name="T0" fmla="*/ 0 w 33"/>
                <a:gd name="T1" fmla="*/ 0 h 17"/>
                <a:gd name="T2" fmla="*/ 8 w 33"/>
                <a:gd name="T3" fmla="*/ 17 h 17"/>
                <a:gd name="T4" fmla="*/ 22 w 33"/>
                <a:gd name="T5" fmla="*/ 17 h 17"/>
                <a:gd name="T6" fmla="*/ 33 w 33"/>
                <a:gd name="T7" fmla="*/ 11 h 17"/>
              </a:gdLst>
              <a:ahLst/>
              <a:cxnLst>
                <a:cxn ang="0">
                  <a:pos x="T0" y="T1"/>
                </a:cxn>
                <a:cxn ang="0">
                  <a:pos x="T2" y="T3"/>
                </a:cxn>
                <a:cxn ang="0">
                  <a:pos x="T4" y="T5"/>
                </a:cxn>
                <a:cxn ang="0">
                  <a:pos x="T6" y="T7"/>
                </a:cxn>
              </a:cxnLst>
              <a:rect l="0" t="0" r="r" b="b"/>
              <a:pathLst>
                <a:path w="33" h="17">
                  <a:moveTo>
                    <a:pt x="0" y="0"/>
                  </a:moveTo>
                  <a:cubicBezTo>
                    <a:pt x="7" y="8"/>
                    <a:pt x="5" y="8"/>
                    <a:pt x="8" y="17"/>
                  </a:cubicBezTo>
                  <a:cubicBezTo>
                    <a:pt x="22" y="17"/>
                    <a:pt x="22" y="17"/>
                    <a:pt x="22" y="17"/>
                  </a:cubicBezTo>
                  <a:cubicBezTo>
                    <a:pt x="21" y="11"/>
                    <a:pt x="23" y="7"/>
                    <a:pt x="33" y="11"/>
                  </a:cubicBezTo>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4" name="Freeform 153"/>
            <p:cNvSpPr>
              <a:spLocks/>
            </p:cNvSpPr>
            <p:nvPr/>
          </p:nvSpPr>
          <p:spPr bwMode="auto">
            <a:xfrm>
              <a:off x="3375025" y="4002087"/>
              <a:ext cx="268288" cy="95250"/>
            </a:xfrm>
            <a:custGeom>
              <a:avLst/>
              <a:gdLst>
                <a:gd name="T0" fmla="*/ 3 w 101"/>
                <a:gd name="T1" fmla="*/ 0 h 36"/>
                <a:gd name="T2" fmla="*/ 0 w 101"/>
                <a:gd name="T3" fmla="*/ 15 h 36"/>
                <a:gd name="T4" fmla="*/ 8 w 101"/>
                <a:gd name="T5" fmla="*/ 23 h 36"/>
                <a:gd name="T6" fmla="*/ 45 w 101"/>
                <a:gd name="T7" fmla="*/ 33 h 36"/>
                <a:gd name="T8" fmla="*/ 69 w 101"/>
                <a:gd name="T9" fmla="*/ 36 h 36"/>
                <a:gd name="T10" fmla="*/ 90 w 101"/>
                <a:gd name="T11" fmla="*/ 36 h 36"/>
                <a:gd name="T12" fmla="*/ 95 w 101"/>
                <a:gd name="T13" fmla="*/ 29 h 36"/>
                <a:gd name="T14" fmla="*/ 52 w 101"/>
                <a:gd name="T15" fmla="*/ 13 h 36"/>
                <a:gd name="T16" fmla="*/ 3 w 10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6">
                  <a:moveTo>
                    <a:pt x="3" y="0"/>
                  </a:moveTo>
                  <a:cubicBezTo>
                    <a:pt x="0" y="15"/>
                    <a:pt x="0" y="15"/>
                    <a:pt x="0" y="15"/>
                  </a:cubicBezTo>
                  <a:cubicBezTo>
                    <a:pt x="0" y="19"/>
                    <a:pt x="3" y="21"/>
                    <a:pt x="8" y="23"/>
                  </a:cubicBezTo>
                  <a:cubicBezTo>
                    <a:pt x="45" y="33"/>
                    <a:pt x="45" y="33"/>
                    <a:pt x="45" y="33"/>
                  </a:cubicBezTo>
                  <a:cubicBezTo>
                    <a:pt x="53" y="35"/>
                    <a:pt x="61" y="36"/>
                    <a:pt x="69" y="36"/>
                  </a:cubicBezTo>
                  <a:cubicBezTo>
                    <a:pt x="90" y="36"/>
                    <a:pt x="90" y="36"/>
                    <a:pt x="90" y="36"/>
                  </a:cubicBezTo>
                  <a:cubicBezTo>
                    <a:pt x="101" y="36"/>
                    <a:pt x="97" y="30"/>
                    <a:pt x="95" y="29"/>
                  </a:cubicBezTo>
                  <a:cubicBezTo>
                    <a:pt x="87" y="27"/>
                    <a:pt x="67" y="21"/>
                    <a:pt x="52" y="13"/>
                  </a:cubicBezTo>
                  <a:cubicBezTo>
                    <a:pt x="39" y="6"/>
                    <a:pt x="3" y="0"/>
                    <a:pt x="3" y="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5" name="Freeform 154"/>
            <p:cNvSpPr>
              <a:spLocks/>
            </p:cNvSpPr>
            <p:nvPr/>
          </p:nvSpPr>
          <p:spPr bwMode="auto">
            <a:xfrm>
              <a:off x="3379788" y="3968750"/>
              <a:ext cx="177800" cy="88900"/>
            </a:xfrm>
            <a:custGeom>
              <a:avLst/>
              <a:gdLst>
                <a:gd name="T0" fmla="*/ 5 w 67"/>
                <a:gd name="T1" fmla="*/ 0 h 34"/>
                <a:gd name="T2" fmla="*/ 1 w 67"/>
                <a:gd name="T3" fmla="*/ 13 h 34"/>
                <a:gd name="T4" fmla="*/ 57 w 67"/>
                <a:gd name="T5" fmla="*/ 33 h 34"/>
                <a:gd name="T6" fmla="*/ 64 w 67"/>
                <a:gd name="T7" fmla="*/ 32 h 34"/>
                <a:gd name="T8" fmla="*/ 27 w 67"/>
                <a:gd name="T9" fmla="*/ 3 h 34"/>
                <a:gd name="T10" fmla="*/ 5 w 67"/>
                <a:gd name="T11" fmla="*/ 0 h 34"/>
              </a:gdLst>
              <a:ahLst/>
              <a:cxnLst>
                <a:cxn ang="0">
                  <a:pos x="T0" y="T1"/>
                </a:cxn>
                <a:cxn ang="0">
                  <a:pos x="T2" y="T3"/>
                </a:cxn>
                <a:cxn ang="0">
                  <a:pos x="T4" y="T5"/>
                </a:cxn>
                <a:cxn ang="0">
                  <a:pos x="T6" y="T7"/>
                </a:cxn>
                <a:cxn ang="0">
                  <a:pos x="T8" y="T9"/>
                </a:cxn>
                <a:cxn ang="0">
                  <a:pos x="T10" y="T11"/>
                </a:cxn>
              </a:cxnLst>
              <a:rect l="0" t="0" r="r" b="b"/>
              <a:pathLst>
                <a:path w="67" h="34">
                  <a:moveTo>
                    <a:pt x="5" y="0"/>
                  </a:moveTo>
                  <a:cubicBezTo>
                    <a:pt x="5" y="5"/>
                    <a:pt x="1" y="10"/>
                    <a:pt x="1" y="13"/>
                  </a:cubicBezTo>
                  <a:cubicBezTo>
                    <a:pt x="0" y="17"/>
                    <a:pt x="57" y="33"/>
                    <a:pt x="57" y="33"/>
                  </a:cubicBezTo>
                  <a:cubicBezTo>
                    <a:pt x="58" y="34"/>
                    <a:pt x="67" y="34"/>
                    <a:pt x="64" y="32"/>
                  </a:cubicBezTo>
                  <a:cubicBezTo>
                    <a:pt x="51" y="26"/>
                    <a:pt x="26" y="10"/>
                    <a:pt x="27" y="3"/>
                  </a:cubicBezTo>
                  <a:lnTo>
                    <a:pt x="5" y="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6" name="Freeform 155"/>
            <p:cNvSpPr>
              <a:spLocks/>
            </p:cNvSpPr>
            <p:nvPr/>
          </p:nvSpPr>
          <p:spPr bwMode="auto">
            <a:xfrm>
              <a:off x="3224213" y="4052887"/>
              <a:ext cx="87313" cy="44450"/>
            </a:xfrm>
            <a:custGeom>
              <a:avLst/>
              <a:gdLst>
                <a:gd name="T0" fmla="*/ 0 w 33"/>
                <a:gd name="T1" fmla="*/ 0 h 17"/>
                <a:gd name="T2" fmla="*/ 7 w 33"/>
                <a:gd name="T3" fmla="*/ 17 h 17"/>
                <a:gd name="T4" fmla="*/ 22 w 33"/>
                <a:gd name="T5" fmla="*/ 17 h 17"/>
                <a:gd name="T6" fmla="*/ 33 w 33"/>
                <a:gd name="T7" fmla="*/ 11 h 17"/>
              </a:gdLst>
              <a:ahLst/>
              <a:cxnLst>
                <a:cxn ang="0">
                  <a:pos x="T0" y="T1"/>
                </a:cxn>
                <a:cxn ang="0">
                  <a:pos x="T2" y="T3"/>
                </a:cxn>
                <a:cxn ang="0">
                  <a:pos x="T4" y="T5"/>
                </a:cxn>
                <a:cxn ang="0">
                  <a:pos x="T6" y="T7"/>
                </a:cxn>
              </a:cxnLst>
              <a:rect l="0" t="0" r="r" b="b"/>
              <a:pathLst>
                <a:path w="33" h="17">
                  <a:moveTo>
                    <a:pt x="0" y="0"/>
                  </a:moveTo>
                  <a:cubicBezTo>
                    <a:pt x="7" y="8"/>
                    <a:pt x="5" y="8"/>
                    <a:pt x="7" y="17"/>
                  </a:cubicBezTo>
                  <a:cubicBezTo>
                    <a:pt x="22" y="17"/>
                    <a:pt x="22" y="17"/>
                    <a:pt x="22" y="17"/>
                  </a:cubicBezTo>
                  <a:cubicBezTo>
                    <a:pt x="20" y="11"/>
                    <a:pt x="22" y="7"/>
                    <a:pt x="33" y="11"/>
                  </a:cubicBezTo>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7" name="Freeform 156"/>
            <p:cNvSpPr>
              <a:spLocks/>
            </p:cNvSpPr>
            <p:nvPr/>
          </p:nvSpPr>
          <p:spPr bwMode="auto">
            <a:xfrm>
              <a:off x="3221038" y="4002087"/>
              <a:ext cx="268288" cy="95250"/>
            </a:xfrm>
            <a:custGeom>
              <a:avLst/>
              <a:gdLst>
                <a:gd name="T0" fmla="*/ 3 w 101"/>
                <a:gd name="T1" fmla="*/ 0 h 36"/>
                <a:gd name="T2" fmla="*/ 0 w 101"/>
                <a:gd name="T3" fmla="*/ 15 h 36"/>
                <a:gd name="T4" fmla="*/ 8 w 101"/>
                <a:gd name="T5" fmla="*/ 23 h 36"/>
                <a:gd name="T6" fmla="*/ 45 w 101"/>
                <a:gd name="T7" fmla="*/ 33 h 36"/>
                <a:gd name="T8" fmla="*/ 69 w 101"/>
                <a:gd name="T9" fmla="*/ 36 h 36"/>
                <a:gd name="T10" fmla="*/ 90 w 101"/>
                <a:gd name="T11" fmla="*/ 36 h 36"/>
                <a:gd name="T12" fmla="*/ 95 w 101"/>
                <a:gd name="T13" fmla="*/ 29 h 36"/>
                <a:gd name="T14" fmla="*/ 51 w 101"/>
                <a:gd name="T15" fmla="*/ 13 h 36"/>
                <a:gd name="T16" fmla="*/ 3 w 101"/>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36">
                  <a:moveTo>
                    <a:pt x="3" y="0"/>
                  </a:moveTo>
                  <a:cubicBezTo>
                    <a:pt x="0" y="15"/>
                    <a:pt x="0" y="15"/>
                    <a:pt x="0" y="15"/>
                  </a:cubicBezTo>
                  <a:cubicBezTo>
                    <a:pt x="0" y="19"/>
                    <a:pt x="3" y="21"/>
                    <a:pt x="8" y="23"/>
                  </a:cubicBezTo>
                  <a:cubicBezTo>
                    <a:pt x="45" y="33"/>
                    <a:pt x="45" y="33"/>
                    <a:pt x="45" y="33"/>
                  </a:cubicBezTo>
                  <a:cubicBezTo>
                    <a:pt x="53" y="35"/>
                    <a:pt x="61" y="36"/>
                    <a:pt x="69" y="36"/>
                  </a:cubicBezTo>
                  <a:cubicBezTo>
                    <a:pt x="90" y="36"/>
                    <a:pt x="90" y="36"/>
                    <a:pt x="90" y="36"/>
                  </a:cubicBezTo>
                  <a:cubicBezTo>
                    <a:pt x="101" y="36"/>
                    <a:pt x="97" y="30"/>
                    <a:pt x="95" y="29"/>
                  </a:cubicBezTo>
                  <a:cubicBezTo>
                    <a:pt x="87" y="27"/>
                    <a:pt x="67" y="21"/>
                    <a:pt x="51" y="13"/>
                  </a:cubicBezTo>
                  <a:cubicBezTo>
                    <a:pt x="38" y="6"/>
                    <a:pt x="3" y="0"/>
                    <a:pt x="3" y="0"/>
                  </a:cubicBez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8" name="Freeform 157"/>
            <p:cNvSpPr>
              <a:spLocks/>
            </p:cNvSpPr>
            <p:nvPr/>
          </p:nvSpPr>
          <p:spPr bwMode="auto">
            <a:xfrm>
              <a:off x="3225800" y="3968750"/>
              <a:ext cx="177800" cy="88900"/>
            </a:xfrm>
            <a:custGeom>
              <a:avLst/>
              <a:gdLst>
                <a:gd name="T0" fmla="*/ 5 w 67"/>
                <a:gd name="T1" fmla="*/ 0 h 34"/>
                <a:gd name="T2" fmla="*/ 1 w 67"/>
                <a:gd name="T3" fmla="*/ 13 h 34"/>
                <a:gd name="T4" fmla="*/ 57 w 67"/>
                <a:gd name="T5" fmla="*/ 33 h 34"/>
                <a:gd name="T6" fmla="*/ 64 w 67"/>
                <a:gd name="T7" fmla="*/ 32 h 34"/>
                <a:gd name="T8" fmla="*/ 27 w 67"/>
                <a:gd name="T9" fmla="*/ 3 h 34"/>
                <a:gd name="T10" fmla="*/ 5 w 67"/>
                <a:gd name="T11" fmla="*/ 0 h 34"/>
              </a:gdLst>
              <a:ahLst/>
              <a:cxnLst>
                <a:cxn ang="0">
                  <a:pos x="T0" y="T1"/>
                </a:cxn>
                <a:cxn ang="0">
                  <a:pos x="T2" y="T3"/>
                </a:cxn>
                <a:cxn ang="0">
                  <a:pos x="T4" y="T5"/>
                </a:cxn>
                <a:cxn ang="0">
                  <a:pos x="T6" y="T7"/>
                </a:cxn>
                <a:cxn ang="0">
                  <a:pos x="T8" y="T9"/>
                </a:cxn>
                <a:cxn ang="0">
                  <a:pos x="T10" y="T11"/>
                </a:cxn>
              </a:cxnLst>
              <a:rect l="0" t="0" r="r" b="b"/>
              <a:pathLst>
                <a:path w="67" h="34">
                  <a:moveTo>
                    <a:pt x="5" y="0"/>
                  </a:moveTo>
                  <a:cubicBezTo>
                    <a:pt x="5" y="5"/>
                    <a:pt x="1" y="10"/>
                    <a:pt x="1" y="13"/>
                  </a:cubicBezTo>
                  <a:cubicBezTo>
                    <a:pt x="0" y="17"/>
                    <a:pt x="57" y="33"/>
                    <a:pt x="57" y="33"/>
                  </a:cubicBezTo>
                  <a:cubicBezTo>
                    <a:pt x="58" y="34"/>
                    <a:pt x="67" y="34"/>
                    <a:pt x="64" y="32"/>
                  </a:cubicBezTo>
                  <a:cubicBezTo>
                    <a:pt x="51" y="26"/>
                    <a:pt x="26" y="10"/>
                    <a:pt x="27" y="3"/>
                  </a:cubicBezTo>
                  <a:lnTo>
                    <a:pt x="5" y="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9" name="Freeform 158"/>
            <p:cNvSpPr>
              <a:spLocks/>
            </p:cNvSpPr>
            <p:nvPr/>
          </p:nvSpPr>
          <p:spPr bwMode="auto">
            <a:xfrm>
              <a:off x="3417888" y="3463925"/>
              <a:ext cx="106363" cy="104775"/>
            </a:xfrm>
            <a:custGeom>
              <a:avLst/>
              <a:gdLst>
                <a:gd name="T0" fmla="*/ 39 w 40"/>
                <a:gd name="T1" fmla="*/ 22 h 40"/>
                <a:gd name="T2" fmla="*/ 18 w 40"/>
                <a:gd name="T3" fmla="*/ 40 h 40"/>
                <a:gd name="T4" fmla="*/ 0 w 40"/>
                <a:gd name="T5" fmla="*/ 19 h 40"/>
                <a:gd name="T6" fmla="*/ 21 w 40"/>
                <a:gd name="T7" fmla="*/ 1 h 40"/>
                <a:gd name="T8" fmla="*/ 39 w 40"/>
                <a:gd name="T9" fmla="*/ 22 h 40"/>
              </a:gdLst>
              <a:ahLst/>
              <a:cxnLst>
                <a:cxn ang="0">
                  <a:pos x="T0" y="T1"/>
                </a:cxn>
                <a:cxn ang="0">
                  <a:pos x="T2" y="T3"/>
                </a:cxn>
                <a:cxn ang="0">
                  <a:pos x="T4" y="T5"/>
                </a:cxn>
                <a:cxn ang="0">
                  <a:pos x="T6" y="T7"/>
                </a:cxn>
                <a:cxn ang="0">
                  <a:pos x="T8" y="T9"/>
                </a:cxn>
              </a:cxnLst>
              <a:rect l="0" t="0" r="r" b="b"/>
              <a:pathLst>
                <a:path w="40" h="40">
                  <a:moveTo>
                    <a:pt x="39" y="22"/>
                  </a:moveTo>
                  <a:cubicBezTo>
                    <a:pt x="38" y="32"/>
                    <a:pt x="29" y="40"/>
                    <a:pt x="18" y="40"/>
                  </a:cubicBezTo>
                  <a:cubicBezTo>
                    <a:pt x="8" y="39"/>
                    <a:pt x="0" y="29"/>
                    <a:pt x="0" y="19"/>
                  </a:cubicBezTo>
                  <a:cubicBezTo>
                    <a:pt x="1" y="8"/>
                    <a:pt x="11" y="0"/>
                    <a:pt x="21" y="1"/>
                  </a:cubicBezTo>
                  <a:cubicBezTo>
                    <a:pt x="32" y="2"/>
                    <a:pt x="40" y="11"/>
                    <a:pt x="39" y="22"/>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0" name="Freeform 159"/>
            <p:cNvSpPr>
              <a:spLocks/>
            </p:cNvSpPr>
            <p:nvPr/>
          </p:nvSpPr>
          <p:spPr bwMode="auto">
            <a:xfrm>
              <a:off x="3363913" y="3000375"/>
              <a:ext cx="173038" cy="568325"/>
            </a:xfrm>
            <a:custGeom>
              <a:avLst/>
              <a:gdLst>
                <a:gd name="T0" fmla="*/ 59 w 65"/>
                <a:gd name="T1" fmla="*/ 194 h 215"/>
                <a:gd name="T2" fmla="*/ 41 w 65"/>
                <a:gd name="T3" fmla="*/ 215 h 215"/>
                <a:gd name="T4" fmla="*/ 20 w 65"/>
                <a:gd name="T5" fmla="*/ 196 h 215"/>
                <a:gd name="T6" fmla="*/ 0 w 65"/>
                <a:gd name="T7" fmla="*/ 34 h 215"/>
                <a:gd name="T8" fmla="*/ 31 w 65"/>
                <a:gd name="T9" fmla="*/ 1 h 215"/>
                <a:gd name="T10" fmla="*/ 65 w 65"/>
                <a:gd name="T11" fmla="*/ 30 h 215"/>
                <a:gd name="T12" fmla="*/ 59 w 65"/>
                <a:gd name="T13" fmla="*/ 194 h 215"/>
              </a:gdLst>
              <a:ahLst/>
              <a:cxnLst>
                <a:cxn ang="0">
                  <a:pos x="T0" y="T1"/>
                </a:cxn>
                <a:cxn ang="0">
                  <a:pos x="T2" y="T3"/>
                </a:cxn>
                <a:cxn ang="0">
                  <a:pos x="T4" y="T5"/>
                </a:cxn>
                <a:cxn ang="0">
                  <a:pos x="T6" y="T7"/>
                </a:cxn>
                <a:cxn ang="0">
                  <a:pos x="T8" y="T9"/>
                </a:cxn>
                <a:cxn ang="0">
                  <a:pos x="T10" y="T11"/>
                </a:cxn>
                <a:cxn ang="0">
                  <a:pos x="T12" y="T13"/>
                </a:cxn>
              </a:cxnLst>
              <a:rect l="0" t="0" r="r" b="b"/>
              <a:pathLst>
                <a:path w="65" h="215">
                  <a:moveTo>
                    <a:pt x="59" y="194"/>
                  </a:moveTo>
                  <a:cubicBezTo>
                    <a:pt x="60" y="205"/>
                    <a:pt x="51" y="214"/>
                    <a:pt x="41" y="215"/>
                  </a:cubicBezTo>
                  <a:cubicBezTo>
                    <a:pt x="30" y="215"/>
                    <a:pt x="21" y="207"/>
                    <a:pt x="20" y="196"/>
                  </a:cubicBezTo>
                  <a:cubicBezTo>
                    <a:pt x="0" y="34"/>
                    <a:pt x="0" y="34"/>
                    <a:pt x="0" y="34"/>
                  </a:cubicBezTo>
                  <a:cubicBezTo>
                    <a:pt x="0" y="16"/>
                    <a:pt x="14" y="1"/>
                    <a:pt x="31" y="1"/>
                  </a:cubicBezTo>
                  <a:cubicBezTo>
                    <a:pt x="49" y="0"/>
                    <a:pt x="64" y="13"/>
                    <a:pt x="65" y="30"/>
                  </a:cubicBezTo>
                  <a:lnTo>
                    <a:pt x="59" y="194"/>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1" name="Freeform 160"/>
            <p:cNvSpPr>
              <a:spLocks/>
            </p:cNvSpPr>
            <p:nvPr/>
          </p:nvSpPr>
          <p:spPr bwMode="auto">
            <a:xfrm>
              <a:off x="3236913" y="3463925"/>
              <a:ext cx="133350" cy="544513"/>
            </a:xfrm>
            <a:custGeom>
              <a:avLst/>
              <a:gdLst>
                <a:gd name="T0" fmla="*/ 0 w 50"/>
                <a:gd name="T1" fmla="*/ 198 h 206"/>
                <a:gd name="T2" fmla="*/ 22 w 50"/>
                <a:gd name="T3" fmla="*/ 200 h 206"/>
                <a:gd name="T4" fmla="*/ 49 w 50"/>
                <a:gd name="T5" fmla="*/ 22 h 206"/>
                <a:gd name="T6" fmla="*/ 31 w 50"/>
                <a:gd name="T7" fmla="*/ 1 h 206"/>
                <a:gd name="T8" fmla="*/ 10 w 50"/>
                <a:gd name="T9" fmla="*/ 19 h 206"/>
                <a:gd name="T10" fmla="*/ 0 w 50"/>
                <a:gd name="T11" fmla="*/ 198 h 206"/>
              </a:gdLst>
              <a:ahLst/>
              <a:cxnLst>
                <a:cxn ang="0">
                  <a:pos x="T0" y="T1"/>
                </a:cxn>
                <a:cxn ang="0">
                  <a:pos x="T2" y="T3"/>
                </a:cxn>
                <a:cxn ang="0">
                  <a:pos x="T4" y="T5"/>
                </a:cxn>
                <a:cxn ang="0">
                  <a:pos x="T6" y="T7"/>
                </a:cxn>
                <a:cxn ang="0">
                  <a:pos x="T8" y="T9"/>
                </a:cxn>
                <a:cxn ang="0">
                  <a:pos x="T10" y="T11"/>
                </a:cxn>
              </a:cxnLst>
              <a:rect l="0" t="0" r="r" b="b"/>
              <a:pathLst>
                <a:path w="50" h="206">
                  <a:moveTo>
                    <a:pt x="0" y="198"/>
                  </a:moveTo>
                  <a:cubicBezTo>
                    <a:pt x="0" y="204"/>
                    <a:pt x="21" y="206"/>
                    <a:pt x="22" y="200"/>
                  </a:cubicBezTo>
                  <a:cubicBezTo>
                    <a:pt x="49" y="22"/>
                    <a:pt x="49" y="22"/>
                    <a:pt x="49" y="22"/>
                  </a:cubicBezTo>
                  <a:cubicBezTo>
                    <a:pt x="50" y="11"/>
                    <a:pt x="42" y="2"/>
                    <a:pt x="31" y="1"/>
                  </a:cubicBezTo>
                  <a:cubicBezTo>
                    <a:pt x="20" y="0"/>
                    <a:pt x="11" y="8"/>
                    <a:pt x="10" y="19"/>
                  </a:cubicBezTo>
                  <a:cubicBezTo>
                    <a:pt x="1" y="73"/>
                    <a:pt x="9" y="125"/>
                    <a:pt x="0" y="198"/>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2" name="Freeform 161"/>
            <p:cNvSpPr>
              <a:spLocks/>
            </p:cNvSpPr>
            <p:nvPr/>
          </p:nvSpPr>
          <p:spPr bwMode="auto">
            <a:xfrm>
              <a:off x="3390900" y="3463925"/>
              <a:ext cx="133350" cy="544513"/>
            </a:xfrm>
            <a:custGeom>
              <a:avLst/>
              <a:gdLst>
                <a:gd name="T0" fmla="*/ 0 w 50"/>
                <a:gd name="T1" fmla="*/ 198 h 206"/>
                <a:gd name="T2" fmla="*/ 22 w 50"/>
                <a:gd name="T3" fmla="*/ 200 h 206"/>
                <a:gd name="T4" fmla="*/ 49 w 50"/>
                <a:gd name="T5" fmla="*/ 22 h 206"/>
                <a:gd name="T6" fmla="*/ 31 w 50"/>
                <a:gd name="T7" fmla="*/ 1 h 206"/>
                <a:gd name="T8" fmla="*/ 10 w 50"/>
                <a:gd name="T9" fmla="*/ 19 h 206"/>
                <a:gd name="T10" fmla="*/ 0 w 50"/>
                <a:gd name="T11" fmla="*/ 198 h 206"/>
              </a:gdLst>
              <a:ahLst/>
              <a:cxnLst>
                <a:cxn ang="0">
                  <a:pos x="T0" y="T1"/>
                </a:cxn>
                <a:cxn ang="0">
                  <a:pos x="T2" y="T3"/>
                </a:cxn>
                <a:cxn ang="0">
                  <a:pos x="T4" y="T5"/>
                </a:cxn>
                <a:cxn ang="0">
                  <a:pos x="T6" y="T7"/>
                </a:cxn>
                <a:cxn ang="0">
                  <a:pos x="T8" y="T9"/>
                </a:cxn>
                <a:cxn ang="0">
                  <a:pos x="T10" y="T11"/>
                </a:cxn>
              </a:cxnLst>
              <a:rect l="0" t="0" r="r" b="b"/>
              <a:pathLst>
                <a:path w="50" h="206">
                  <a:moveTo>
                    <a:pt x="0" y="198"/>
                  </a:moveTo>
                  <a:cubicBezTo>
                    <a:pt x="0" y="204"/>
                    <a:pt x="22" y="206"/>
                    <a:pt x="22" y="200"/>
                  </a:cubicBezTo>
                  <a:cubicBezTo>
                    <a:pt x="49" y="22"/>
                    <a:pt x="49" y="22"/>
                    <a:pt x="49" y="22"/>
                  </a:cubicBezTo>
                  <a:cubicBezTo>
                    <a:pt x="50" y="11"/>
                    <a:pt x="42" y="2"/>
                    <a:pt x="31" y="1"/>
                  </a:cubicBezTo>
                  <a:cubicBezTo>
                    <a:pt x="21" y="0"/>
                    <a:pt x="11" y="8"/>
                    <a:pt x="10" y="19"/>
                  </a:cubicBezTo>
                  <a:cubicBezTo>
                    <a:pt x="1" y="73"/>
                    <a:pt x="9" y="125"/>
                    <a:pt x="0" y="198"/>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3" name="Freeform 162"/>
            <p:cNvSpPr>
              <a:spLocks/>
            </p:cNvSpPr>
            <p:nvPr/>
          </p:nvSpPr>
          <p:spPr bwMode="auto">
            <a:xfrm>
              <a:off x="3260725" y="3463925"/>
              <a:ext cx="109538" cy="104775"/>
            </a:xfrm>
            <a:custGeom>
              <a:avLst/>
              <a:gdLst>
                <a:gd name="T0" fmla="*/ 40 w 41"/>
                <a:gd name="T1" fmla="*/ 22 h 40"/>
                <a:gd name="T2" fmla="*/ 19 w 41"/>
                <a:gd name="T3" fmla="*/ 40 h 40"/>
                <a:gd name="T4" fmla="*/ 1 w 41"/>
                <a:gd name="T5" fmla="*/ 19 h 40"/>
                <a:gd name="T6" fmla="*/ 22 w 41"/>
                <a:gd name="T7" fmla="*/ 1 h 40"/>
                <a:gd name="T8" fmla="*/ 40 w 41"/>
                <a:gd name="T9" fmla="*/ 22 h 40"/>
              </a:gdLst>
              <a:ahLst/>
              <a:cxnLst>
                <a:cxn ang="0">
                  <a:pos x="T0" y="T1"/>
                </a:cxn>
                <a:cxn ang="0">
                  <a:pos x="T2" y="T3"/>
                </a:cxn>
                <a:cxn ang="0">
                  <a:pos x="T4" y="T5"/>
                </a:cxn>
                <a:cxn ang="0">
                  <a:pos x="T6" y="T7"/>
                </a:cxn>
                <a:cxn ang="0">
                  <a:pos x="T8" y="T9"/>
                </a:cxn>
              </a:cxnLst>
              <a:rect l="0" t="0" r="r" b="b"/>
              <a:pathLst>
                <a:path w="41" h="40">
                  <a:moveTo>
                    <a:pt x="40" y="22"/>
                  </a:moveTo>
                  <a:cubicBezTo>
                    <a:pt x="39" y="32"/>
                    <a:pt x="30" y="40"/>
                    <a:pt x="19" y="40"/>
                  </a:cubicBezTo>
                  <a:cubicBezTo>
                    <a:pt x="8" y="39"/>
                    <a:pt x="0" y="29"/>
                    <a:pt x="1" y="19"/>
                  </a:cubicBezTo>
                  <a:cubicBezTo>
                    <a:pt x="2" y="8"/>
                    <a:pt x="11" y="0"/>
                    <a:pt x="22" y="1"/>
                  </a:cubicBezTo>
                  <a:cubicBezTo>
                    <a:pt x="33" y="2"/>
                    <a:pt x="41" y="11"/>
                    <a:pt x="40" y="22"/>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4" name="Freeform 163"/>
            <p:cNvSpPr>
              <a:spLocks/>
            </p:cNvSpPr>
            <p:nvPr/>
          </p:nvSpPr>
          <p:spPr bwMode="auto">
            <a:xfrm>
              <a:off x="3209925" y="3000375"/>
              <a:ext cx="173038" cy="568325"/>
            </a:xfrm>
            <a:custGeom>
              <a:avLst/>
              <a:gdLst>
                <a:gd name="T0" fmla="*/ 59 w 65"/>
                <a:gd name="T1" fmla="*/ 194 h 215"/>
                <a:gd name="T2" fmla="*/ 41 w 65"/>
                <a:gd name="T3" fmla="*/ 215 h 215"/>
                <a:gd name="T4" fmla="*/ 20 w 65"/>
                <a:gd name="T5" fmla="*/ 196 h 215"/>
                <a:gd name="T6" fmla="*/ 0 w 65"/>
                <a:gd name="T7" fmla="*/ 34 h 215"/>
                <a:gd name="T8" fmla="*/ 31 w 65"/>
                <a:gd name="T9" fmla="*/ 1 h 215"/>
                <a:gd name="T10" fmla="*/ 65 w 65"/>
                <a:gd name="T11" fmla="*/ 30 h 215"/>
                <a:gd name="T12" fmla="*/ 59 w 65"/>
                <a:gd name="T13" fmla="*/ 194 h 215"/>
              </a:gdLst>
              <a:ahLst/>
              <a:cxnLst>
                <a:cxn ang="0">
                  <a:pos x="T0" y="T1"/>
                </a:cxn>
                <a:cxn ang="0">
                  <a:pos x="T2" y="T3"/>
                </a:cxn>
                <a:cxn ang="0">
                  <a:pos x="T4" y="T5"/>
                </a:cxn>
                <a:cxn ang="0">
                  <a:pos x="T6" y="T7"/>
                </a:cxn>
                <a:cxn ang="0">
                  <a:pos x="T8" y="T9"/>
                </a:cxn>
                <a:cxn ang="0">
                  <a:pos x="T10" y="T11"/>
                </a:cxn>
                <a:cxn ang="0">
                  <a:pos x="T12" y="T13"/>
                </a:cxn>
              </a:cxnLst>
              <a:rect l="0" t="0" r="r" b="b"/>
              <a:pathLst>
                <a:path w="65" h="215">
                  <a:moveTo>
                    <a:pt x="59" y="194"/>
                  </a:moveTo>
                  <a:cubicBezTo>
                    <a:pt x="59" y="205"/>
                    <a:pt x="51" y="214"/>
                    <a:pt x="41" y="215"/>
                  </a:cubicBezTo>
                  <a:cubicBezTo>
                    <a:pt x="30" y="215"/>
                    <a:pt x="21" y="207"/>
                    <a:pt x="20" y="196"/>
                  </a:cubicBezTo>
                  <a:cubicBezTo>
                    <a:pt x="0" y="34"/>
                    <a:pt x="0" y="34"/>
                    <a:pt x="0" y="34"/>
                  </a:cubicBezTo>
                  <a:cubicBezTo>
                    <a:pt x="0" y="16"/>
                    <a:pt x="13" y="1"/>
                    <a:pt x="31" y="1"/>
                  </a:cubicBezTo>
                  <a:cubicBezTo>
                    <a:pt x="48" y="0"/>
                    <a:pt x="64" y="13"/>
                    <a:pt x="65" y="30"/>
                  </a:cubicBezTo>
                  <a:lnTo>
                    <a:pt x="59" y="194"/>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5" name="Rectangle 164"/>
            <p:cNvSpPr>
              <a:spLocks noChangeArrowheads="1"/>
            </p:cNvSpPr>
            <p:nvPr/>
          </p:nvSpPr>
          <p:spPr bwMode="auto">
            <a:xfrm>
              <a:off x="3378200" y="3068637"/>
              <a:ext cx="163513" cy="412750"/>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6" name="Rectangle 165"/>
            <p:cNvSpPr>
              <a:spLocks noChangeArrowheads="1"/>
            </p:cNvSpPr>
            <p:nvPr/>
          </p:nvSpPr>
          <p:spPr bwMode="auto">
            <a:xfrm>
              <a:off x="3209925" y="3068637"/>
              <a:ext cx="168275" cy="412750"/>
            </a:xfrm>
            <a:prstGeom prst="rect">
              <a:avLst/>
            </a:prstGeom>
            <a:solidFill>
              <a:srgbClr val="5C2D9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7" name="Freeform 166"/>
            <p:cNvSpPr>
              <a:spLocks/>
            </p:cNvSpPr>
            <p:nvPr/>
          </p:nvSpPr>
          <p:spPr bwMode="auto">
            <a:xfrm>
              <a:off x="3186113" y="2508250"/>
              <a:ext cx="274638" cy="619125"/>
            </a:xfrm>
            <a:custGeom>
              <a:avLst/>
              <a:gdLst>
                <a:gd name="T0" fmla="*/ 134 w 173"/>
                <a:gd name="T1" fmla="*/ 390 h 390"/>
                <a:gd name="T2" fmla="*/ 0 w 173"/>
                <a:gd name="T3" fmla="*/ 372 h 390"/>
                <a:gd name="T4" fmla="*/ 47 w 173"/>
                <a:gd name="T5" fmla="*/ 248 h 390"/>
                <a:gd name="T6" fmla="*/ 62 w 173"/>
                <a:gd name="T7" fmla="*/ 72 h 390"/>
                <a:gd name="T8" fmla="*/ 90 w 173"/>
                <a:gd name="T9" fmla="*/ 37 h 390"/>
                <a:gd name="T10" fmla="*/ 173 w 173"/>
                <a:gd name="T11" fmla="*/ 0 h 390"/>
                <a:gd name="T12" fmla="*/ 144 w 173"/>
                <a:gd name="T13" fmla="*/ 360 h 390"/>
                <a:gd name="T14" fmla="*/ 134 w 173"/>
                <a:gd name="T15" fmla="*/ 390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3" h="390">
                  <a:moveTo>
                    <a:pt x="134" y="390"/>
                  </a:moveTo>
                  <a:lnTo>
                    <a:pt x="0" y="372"/>
                  </a:lnTo>
                  <a:lnTo>
                    <a:pt x="47" y="248"/>
                  </a:lnTo>
                  <a:lnTo>
                    <a:pt x="62" y="72"/>
                  </a:lnTo>
                  <a:lnTo>
                    <a:pt x="90" y="37"/>
                  </a:lnTo>
                  <a:lnTo>
                    <a:pt x="173" y="0"/>
                  </a:lnTo>
                  <a:lnTo>
                    <a:pt x="144" y="360"/>
                  </a:lnTo>
                  <a:lnTo>
                    <a:pt x="134" y="39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8" name="Freeform 167"/>
            <p:cNvSpPr>
              <a:spLocks/>
            </p:cNvSpPr>
            <p:nvPr/>
          </p:nvSpPr>
          <p:spPr bwMode="auto">
            <a:xfrm>
              <a:off x="3883025" y="2162175"/>
              <a:ext cx="123825" cy="265113"/>
            </a:xfrm>
            <a:custGeom>
              <a:avLst/>
              <a:gdLst>
                <a:gd name="T0" fmla="*/ 36 w 47"/>
                <a:gd name="T1" fmla="*/ 67 h 100"/>
                <a:gd name="T2" fmla="*/ 46 w 47"/>
                <a:gd name="T3" fmla="*/ 27 h 100"/>
                <a:gd name="T4" fmla="*/ 40 w 47"/>
                <a:gd name="T5" fmla="*/ 18 h 100"/>
                <a:gd name="T6" fmla="*/ 34 w 47"/>
                <a:gd name="T7" fmla="*/ 7 h 100"/>
                <a:gd name="T8" fmla="*/ 28 w 47"/>
                <a:gd name="T9" fmla="*/ 2 h 100"/>
                <a:gd name="T10" fmla="*/ 27 w 47"/>
                <a:gd name="T11" fmla="*/ 9 h 100"/>
                <a:gd name="T12" fmla="*/ 20 w 47"/>
                <a:gd name="T13" fmla="*/ 17 h 100"/>
                <a:gd name="T14" fmla="*/ 18 w 47"/>
                <a:gd name="T15" fmla="*/ 25 h 100"/>
                <a:gd name="T16" fmla="*/ 9 w 47"/>
                <a:gd name="T17" fmla="*/ 20 h 100"/>
                <a:gd name="T18" fmla="*/ 11 w 47"/>
                <a:gd name="T19" fmla="*/ 50 h 100"/>
                <a:gd name="T20" fmla="*/ 13 w 47"/>
                <a:gd name="T21" fmla="*/ 55 h 100"/>
                <a:gd name="T22" fmla="*/ 0 w 47"/>
                <a:gd name="T23" fmla="*/ 100 h 100"/>
                <a:gd name="T24" fmla="*/ 26 w 47"/>
                <a:gd name="T25" fmla="*/ 95 h 100"/>
                <a:gd name="T26" fmla="*/ 36 w 47"/>
                <a:gd name="T27"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100">
                  <a:moveTo>
                    <a:pt x="36" y="67"/>
                  </a:moveTo>
                  <a:cubicBezTo>
                    <a:pt x="46" y="49"/>
                    <a:pt x="47" y="44"/>
                    <a:pt x="46" y="27"/>
                  </a:cubicBezTo>
                  <a:cubicBezTo>
                    <a:pt x="46" y="16"/>
                    <a:pt x="43" y="13"/>
                    <a:pt x="40" y="18"/>
                  </a:cubicBezTo>
                  <a:cubicBezTo>
                    <a:pt x="43" y="7"/>
                    <a:pt x="36" y="0"/>
                    <a:pt x="34" y="7"/>
                  </a:cubicBezTo>
                  <a:cubicBezTo>
                    <a:pt x="34" y="4"/>
                    <a:pt x="32" y="1"/>
                    <a:pt x="28" y="2"/>
                  </a:cubicBezTo>
                  <a:cubicBezTo>
                    <a:pt x="25" y="2"/>
                    <a:pt x="26" y="7"/>
                    <a:pt x="27" y="9"/>
                  </a:cubicBezTo>
                  <a:cubicBezTo>
                    <a:pt x="24" y="8"/>
                    <a:pt x="19" y="9"/>
                    <a:pt x="20" y="17"/>
                  </a:cubicBezTo>
                  <a:cubicBezTo>
                    <a:pt x="20" y="24"/>
                    <a:pt x="18" y="25"/>
                    <a:pt x="18" y="25"/>
                  </a:cubicBezTo>
                  <a:cubicBezTo>
                    <a:pt x="16" y="19"/>
                    <a:pt x="12" y="17"/>
                    <a:pt x="9" y="20"/>
                  </a:cubicBezTo>
                  <a:cubicBezTo>
                    <a:pt x="11" y="28"/>
                    <a:pt x="10" y="40"/>
                    <a:pt x="11" y="50"/>
                  </a:cubicBezTo>
                  <a:cubicBezTo>
                    <a:pt x="12" y="52"/>
                    <a:pt x="12" y="53"/>
                    <a:pt x="13" y="55"/>
                  </a:cubicBezTo>
                  <a:cubicBezTo>
                    <a:pt x="0" y="100"/>
                    <a:pt x="0" y="100"/>
                    <a:pt x="0" y="100"/>
                  </a:cubicBezTo>
                  <a:cubicBezTo>
                    <a:pt x="26" y="95"/>
                    <a:pt x="26" y="95"/>
                    <a:pt x="26" y="95"/>
                  </a:cubicBezTo>
                  <a:lnTo>
                    <a:pt x="36" y="67"/>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9" name="Freeform 168"/>
            <p:cNvSpPr>
              <a:spLocks/>
            </p:cNvSpPr>
            <p:nvPr/>
          </p:nvSpPr>
          <p:spPr bwMode="auto">
            <a:xfrm>
              <a:off x="3409950" y="2508250"/>
              <a:ext cx="222250" cy="642938"/>
            </a:xfrm>
            <a:custGeom>
              <a:avLst/>
              <a:gdLst>
                <a:gd name="T0" fmla="*/ 0 w 140"/>
                <a:gd name="T1" fmla="*/ 390 h 405"/>
                <a:gd name="T2" fmla="*/ 88 w 140"/>
                <a:gd name="T3" fmla="*/ 405 h 405"/>
                <a:gd name="T4" fmla="*/ 88 w 140"/>
                <a:gd name="T5" fmla="*/ 275 h 405"/>
                <a:gd name="T6" fmla="*/ 140 w 140"/>
                <a:gd name="T7" fmla="*/ 115 h 405"/>
                <a:gd name="T8" fmla="*/ 124 w 140"/>
                <a:gd name="T9" fmla="*/ 34 h 405"/>
                <a:gd name="T10" fmla="*/ 35 w 140"/>
                <a:gd name="T11" fmla="*/ 0 h 405"/>
                <a:gd name="T12" fmla="*/ 0 w 140"/>
                <a:gd name="T13" fmla="*/ 362 h 405"/>
                <a:gd name="T14" fmla="*/ 0 w 140"/>
                <a:gd name="T15" fmla="*/ 390 h 4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405">
                  <a:moveTo>
                    <a:pt x="0" y="390"/>
                  </a:moveTo>
                  <a:lnTo>
                    <a:pt x="88" y="405"/>
                  </a:lnTo>
                  <a:lnTo>
                    <a:pt x="88" y="275"/>
                  </a:lnTo>
                  <a:lnTo>
                    <a:pt x="140" y="115"/>
                  </a:lnTo>
                  <a:lnTo>
                    <a:pt x="124" y="34"/>
                  </a:lnTo>
                  <a:lnTo>
                    <a:pt x="35" y="0"/>
                  </a:lnTo>
                  <a:lnTo>
                    <a:pt x="0" y="362"/>
                  </a:lnTo>
                  <a:lnTo>
                    <a:pt x="0" y="39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0" name="Freeform 169"/>
            <p:cNvSpPr>
              <a:spLocks/>
            </p:cNvSpPr>
            <p:nvPr/>
          </p:nvSpPr>
          <p:spPr bwMode="auto">
            <a:xfrm>
              <a:off x="3800475" y="2566987"/>
              <a:ext cx="106363" cy="106363"/>
            </a:xfrm>
            <a:custGeom>
              <a:avLst/>
              <a:gdLst>
                <a:gd name="T0" fmla="*/ 0 w 40"/>
                <a:gd name="T1" fmla="*/ 20 h 40"/>
                <a:gd name="T2" fmla="*/ 20 w 40"/>
                <a:gd name="T3" fmla="*/ 40 h 40"/>
                <a:gd name="T4" fmla="*/ 40 w 40"/>
                <a:gd name="T5" fmla="*/ 20 h 40"/>
                <a:gd name="T6" fmla="*/ 21 w 40"/>
                <a:gd name="T7" fmla="*/ 0 h 40"/>
                <a:gd name="T8" fmla="*/ 0 w 40"/>
                <a:gd name="T9" fmla="*/ 20 h 40"/>
              </a:gdLst>
              <a:ahLst/>
              <a:cxnLst>
                <a:cxn ang="0">
                  <a:pos x="T0" y="T1"/>
                </a:cxn>
                <a:cxn ang="0">
                  <a:pos x="T2" y="T3"/>
                </a:cxn>
                <a:cxn ang="0">
                  <a:pos x="T4" y="T5"/>
                </a:cxn>
                <a:cxn ang="0">
                  <a:pos x="T6" y="T7"/>
                </a:cxn>
                <a:cxn ang="0">
                  <a:pos x="T8" y="T9"/>
                </a:cxn>
              </a:cxnLst>
              <a:rect l="0" t="0" r="r" b="b"/>
              <a:pathLst>
                <a:path w="40" h="40">
                  <a:moveTo>
                    <a:pt x="0" y="20"/>
                  </a:moveTo>
                  <a:cubicBezTo>
                    <a:pt x="0" y="31"/>
                    <a:pt x="9" y="40"/>
                    <a:pt x="20" y="40"/>
                  </a:cubicBezTo>
                  <a:cubicBezTo>
                    <a:pt x="31" y="40"/>
                    <a:pt x="40" y="31"/>
                    <a:pt x="40" y="20"/>
                  </a:cubicBezTo>
                  <a:cubicBezTo>
                    <a:pt x="40" y="9"/>
                    <a:pt x="32" y="0"/>
                    <a:pt x="21" y="0"/>
                  </a:cubicBezTo>
                  <a:cubicBezTo>
                    <a:pt x="10" y="0"/>
                    <a:pt x="1" y="9"/>
                    <a:pt x="0" y="20"/>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70"/>
            <p:cNvSpPr>
              <a:spLocks/>
            </p:cNvSpPr>
            <p:nvPr/>
          </p:nvSpPr>
          <p:spPr bwMode="auto">
            <a:xfrm>
              <a:off x="3517900" y="2555875"/>
              <a:ext cx="146050" cy="146050"/>
            </a:xfrm>
            <a:custGeom>
              <a:avLst/>
              <a:gdLst>
                <a:gd name="T0" fmla="*/ 27 w 55"/>
                <a:gd name="T1" fmla="*/ 54 h 55"/>
                <a:gd name="T2" fmla="*/ 55 w 55"/>
                <a:gd name="T3" fmla="*/ 27 h 55"/>
                <a:gd name="T4" fmla="*/ 28 w 55"/>
                <a:gd name="T5" fmla="*/ 0 h 55"/>
                <a:gd name="T6" fmla="*/ 0 w 55"/>
                <a:gd name="T7" fmla="*/ 27 h 55"/>
                <a:gd name="T8" fmla="*/ 27 w 55"/>
                <a:gd name="T9" fmla="*/ 54 h 55"/>
              </a:gdLst>
              <a:ahLst/>
              <a:cxnLst>
                <a:cxn ang="0">
                  <a:pos x="T0" y="T1"/>
                </a:cxn>
                <a:cxn ang="0">
                  <a:pos x="T2" y="T3"/>
                </a:cxn>
                <a:cxn ang="0">
                  <a:pos x="T4" y="T5"/>
                </a:cxn>
                <a:cxn ang="0">
                  <a:pos x="T6" y="T7"/>
                </a:cxn>
                <a:cxn ang="0">
                  <a:pos x="T8" y="T9"/>
                </a:cxn>
              </a:cxnLst>
              <a:rect l="0" t="0" r="r" b="b"/>
              <a:pathLst>
                <a:path w="55" h="55">
                  <a:moveTo>
                    <a:pt x="27" y="54"/>
                  </a:moveTo>
                  <a:cubicBezTo>
                    <a:pt x="42" y="55"/>
                    <a:pt x="55" y="42"/>
                    <a:pt x="55" y="27"/>
                  </a:cubicBezTo>
                  <a:cubicBezTo>
                    <a:pt x="55" y="12"/>
                    <a:pt x="43" y="0"/>
                    <a:pt x="28" y="0"/>
                  </a:cubicBezTo>
                  <a:cubicBezTo>
                    <a:pt x="12" y="0"/>
                    <a:pt x="0" y="12"/>
                    <a:pt x="0" y="27"/>
                  </a:cubicBezTo>
                  <a:cubicBezTo>
                    <a:pt x="0" y="42"/>
                    <a:pt x="12" y="54"/>
                    <a:pt x="27" y="54"/>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71"/>
            <p:cNvSpPr>
              <a:spLocks/>
            </p:cNvSpPr>
            <p:nvPr/>
          </p:nvSpPr>
          <p:spPr bwMode="auto">
            <a:xfrm>
              <a:off x="3590925" y="2555875"/>
              <a:ext cx="265113" cy="146050"/>
            </a:xfrm>
            <a:custGeom>
              <a:avLst/>
              <a:gdLst>
                <a:gd name="T0" fmla="*/ 0 w 167"/>
                <a:gd name="T1" fmla="*/ 0 h 92"/>
                <a:gd name="T2" fmla="*/ 167 w 167"/>
                <a:gd name="T3" fmla="*/ 7 h 92"/>
                <a:gd name="T4" fmla="*/ 165 w 167"/>
                <a:gd name="T5" fmla="*/ 74 h 92"/>
                <a:gd name="T6" fmla="*/ 0 w 167"/>
                <a:gd name="T7" fmla="*/ 92 h 92"/>
                <a:gd name="T8" fmla="*/ 0 w 167"/>
                <a:gd name="T9" fmla="*/ 0 h 92"/>
              </a:gdLst>
              <a:ahLst/>
              <a:cxnLst>
                <a:cxn ang="0">
                  <a:pos x="T0" y="T1"/>
                </a:cxn>
                <a:cxn ang="0">
                  <a:pos x="T2" y="T3"/>
                </a:cxn>
                <a:cxn ang="0">
                  <a:pos x="T4" y="T5"/>
                </a:cxn>
                <a:cxn ang="0">
                  <a:pos x="T6" y="T7"/>
                </a:cxn>
                <a:cxn ang="0">
                  <a:pos x="T8" y="T9"/>
                </a:cxn>
              </a:cxnLst>
              <a:rect l="0" t="0" r="r" b="b"/>
              <a:pathLst>
                <a:path w="167" h="92">
                  <a:moveTo>
                    <a:pt x="0" y="0"/>
                  </a:moveTo>
                  <a:lnTo>
                    <a:pt x="167" y="7"/>
                  </a:lnTo>
                  <a:lnTo>
                    <a:pt x="165" y="74"/>
                  </a:lnTo>
                  <a:lnTo>
                    <a:pt x="0" y="92"/>
                  </a:lnTo>
                  <a:lnTo>
                    <a:pt x="0"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72"/>
            <p:cNvSpPr>
              <a:spLocks/>
            </p:cNvSpPr>
            <p:nvPr/>
          </p:nvSpPr>
          <p:spPr bwMode="auto">
            <a:xfrm>
              <a:off x="3890963" y="2347912"/>
              <a:ext cx="90488" cy="49213"/>
            </a:xfrm>
            <a:custGeom>
              <a:avLst/>
              <a:gdLst>
                <a:gd name="T0" fmla="*/ 57 w 57"/>
                <a:gd name="T1" fmla="*/ 15 h 31"/>
                <a:gd name="T2" fmla="*/ 5 w 57"/>
                <a:gd name="T3" fmla="*/ 0 h 31"/>
                <a:gd name="T4" fmla="*/ 0 w 57"/>
                <a:gd name="T5" fmla="*/ 15 h 31"/>
                <a:gd name="T6" fmla="*/ 52 w 57"/>
                <a:gd name="T7" fmla="*/ 31 h 31"/>
                <a:gd name="T8" fmla="*/ 57 w 57"/>
                <a:gd name="T9" fmla="*/ 15 h 31"/>
              </a:gdLst>
              <a:ahLst/>
              <a:cxnLst>
                <a:cxn ang="0">
                  <a:pos x="T0" y="T1"/>
                </a:cxn>
                <a:cxn ang="0">
                  <a:pos x="T2" y="T3"/>
                </a:cxn>
                <a:cxn ang="0">
                  <a:pos x="T4" y="T5"/>
                </a:cxn>
                <a:cxn ang="0">
                  <a:pos x="T6" y="T7"/>
                </a:cxn>
                <a:cxn ang="0">
                  <a:pos x="T8" y="T9"/>
                </a:cxn>
              </a:cxnLst>
              <a:rect l="0" t="0" r="r" b="b"/>
              <a:pathLst>
                <a:path w="57" h="31">
                  <a:moveTo>
                    <a:pt x="57" y="15"/>
                  </a:moveTo>
                  <a:lnTo>
                    <a:pt x="5" y="0"/>
                  </a:lnTo>
                  <a:lnTo>
                    <a:pt x="0" y="15"/>
                  </a:lnTo>
                  <a:lnTo>
                    <a:pt x="52" y="31"/>
                  </a:lnTo>
                  <a:lnTo>
                    <a:pt x="57" y="1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Freeform 173"/>
            <p:cNvSpPr>
              <a:spLocks/>
            </p:cNvSpPr>
            <p:nvPr/>
          </p:nvSpPr>
          <p:spPr bwMode="auto">
            <a:xfrm>
              <a:off x="3794125" y="2562225"/>
              <a:ext cx="120650" cy="119063"/>
            </a:xfrm>
            <a:custGeom>
              <a:avLst/>
              <a:gdLst>
                <a:gd name="T0" fmla="*/ 29 w 45"/>
                <a:gd name="T1" fmla="*/ 3 h 45"/>
                <a:gd name="T2" fmla="*/ 4 w 45"/>
                <a:gd name="T3" fmla="*/ 15 h 45"/>
                <a:gd name="T4" fmla="*/ 15 w 45"/>
                <a:gd name="T5" fmla="*/ 41 h 45"/>
                <a:gd name="T6" fmla="*/ 41 w 45"/>
                <a:gd name="T7" fmla="*/ 29 h 45"/>
                <a:gd name="T8" fmla="*/ 29 w 45"/>
                <a:gd name="T9" fmla="*/ 3 h 45"/>
              </a:gdLst>
              <a:ahLst/>
              <a:cxnLst>
                <a:cxn ang="0">
                  <a:pos x="T0" y="T1"/>
                </a:cxn>
                <a:cxn ang="0">
                  <a:pos x="T2" y="T3"/>
                </a:cxn>
                <a:cxn ang="0">
                  <a:pos x="T4" y="T5"/>
                </a:cxn>
                <a:cxn ang="0">
                  <a:pos x="T6" y="T7"/>
                </a:cxn>
                <a:cxn ang="0">
                  <a:pos x="T8" y="T9"/>
                </a:cxn>
              </a:cxnLst>
              <a:rect l="0" t="0" r="r" b="b"/>
              <a:pathLst>
                <a:path w="45" h="45">
                  <a:moveTo>
                    <a:pt x="29" y="3"/>
                  </a:moveTo>
                  <a:cubicBezTo>
                    <a:pt x="19" y="0"/>
                    <a:pt x="7" y="5"/>
                    <a:pt x="4" y="15"/>
                  </a:cubicBezTo>
                  <a:cubicBezTo>
                    <a:pt x="0" y="25"/>
                    <a:pt x="5" y="37"/>
                    <a:pt x="15" y="41"/>
                  </a:cubicBezTo>
                  <a:cubicBezTo>
                    <a:pt x="26" y="45"/>
                    <a:pt x="37" y="39"/>
                    <a:pt x="41" y="29"/>
                  </a:cubicBezTo>
                  <a:cubicBezTo>
                    <a:pt x="45" y="19"/>
                    <a:pt x="39" y="7"/>
                    <a:pt x="29" y="3"/>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Freeform 174"/>
            <p:cNvSpPr>
              <a:spLocks/>
            </p:cNvSpPr>
            <p:nvPr/>
          </p:nvSpPr>
          <p:spPr bwMode="auto">
            <a:xfrm>
              <a:off x="3805238" y="2368550"/>
              <a:ext cx="168275" cy="269875"/>
            </a:xfrm>
            <a:custGeom>
              <a:avLst/>
              <a:gdLst>
                <a:gd name="T0" fmla="*/ 106 w 106"/>
                <a:gd name="T1" fmla="*/ 18 h 170"/>
                <a:gd name="T2" fmla="*/ 62 w 106"/>
                <a:gd name="T3" fmla="*/ 170 h 170"/>
                <a:gd name="T4" fmla="*/ 0 w 106"/>
                <a:gd name="T5" fmla="*/ 147 h 170"/>
                <a:gd name="T6" fmla="*/ 49 w 106"/>
                <a:gd name="T7" fmla="*/ 0 h 170"/>
                <a:gd name="T8" fmla="*/ 106 w 106"/>
                <a:gd name="T9" fmla="*/ 18 h 170"/>
              </a:gdLst>
              <a:ahLst/>
              <a:cxnLst>
                <a:cxn ang="0">
                  <a:pos x="T0" y="T1"/>
                </a:cxn>
                <a:cxn ang="0">
                  <a:pos x="T2" y="T3"/>
                </a:cxn>
                <a:cxn ang="0">
                  <a:pos x="T4" y="T5"/>
                </a:cxn>
                <a:cxn ang="0">
                  <a:pos x="T6" y="T7"/>
                </a:cxn>
                <a:cxn ang="0">
                  <a:pos x="T8" y="T9"/>
                </a:cxn>
              </a:cxnLst>
              <a:rect l="0" t="0" r="r" b="b"/>
              <a:pathLst>
                <a:path w="106" h="170">
                  <a:moveTo>
                    <a:pt x="106" y="18"/>
                  </a:moveTo>
                  <a:lnTo>
                    <a:pt x="62" y="170"/>
                  </a:lnTo>
                  <a:lnTo>
                    <a:pt x="0" y="147"/>
                  </a:lnTo>
                  <a:lnTo>
                    <a:pt x="49" y="0"/>
                  </a:lnTo>
                  <a:lnTo>
                    <a:pt x="106" y="18"/>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75"/>
            <p:cNvSpPr>
              <a:spLocks/>
            </p:cNvSpPr>
            <p:nvPr/>
          </p:nvSpPr>
          <p:spPr bwMode="auto">
            <a:xfrm>
              <a:off x="3395663" y="2428875"/>
              <a:ext cx="138113" cy="244475"/>
            </a:xfrm>
            <a:custGeom>
              <a:avLst/>
              <a:gdLst>
                <a:gd name="T0" fmla="*/ 52 w 52"/>
                <a:gd name="T1" fmla="*/ 3 h 92"/>
                <a:gd name="T2" fmla="*/ 10 w 52"/>
                <a:gd name="T3" fmla="*/ 0 h 92"/>
                <a:gd name="T4" fmla="*/ 5 w 52"/>
                <a:gd name="T5" fmla="*/ 39 h 92"/>
                <a:gd name="T6" fmla="*/ 17 w 52"/>
                <a:gd name="T7" fmla="*/ 91 h 92"/>
                <a:gd name="T8" fmla="*/ 43 w 52"/>
                <a:gd name="T9" fmla="*/ 45 h 92"/>
                <a:gd name="T10" fmla="*/ 52 w 52"/>
                <a:gd name="T11" fmla="*/ 3 h 92"/>
              </a:gdLst>
              <a:ahLst/>
              <a:cxnLst>
                <a:cxn ang="0">
                  <a:pos x="T0" y="T1"/>
                </a:cxn>
                <a:cxn ang="0">
                  <a:pos x="T2" y="T3"/>
                </a:cxn>
                <a:cxn ang="0">
                  <a:pos x="T4" y="T5"/>
                </a:cxn>
                <a:cxn ang="0">
                  <a:pos x="T6" y="T7"/>
                </a:cxn>
                <a:cxn ang="0">
                  <a:pos x="T8" y="T9"/>
                </a:cxn>
                <a:cxn ang="0">
                  <a:pos x="T10" y="T11"/>
                </a:cxn>
              </a:cxnLst>
              <a:rect l="0" t="0" r="r" b="b"/>
              <a:pathLst>
                <a:path w="52" h="92">
                  <a:moveTo>
                    <a:pt x="52" y="3"/>
                  </a:moveTo>
                  <a:cubicBezTo>
                    <a:pt x="10" y="0"/>
                    <a:pt x="10" y="0"/>
                    <a:pt x="10" y="0"/>
                  </a:cubicBezTo>
                  <a:cubicBezTo>
                    <a:pt x="5" y="39"/>
                    <a:pt x="5" y="39"/>
                    <a:pt x="5" y="39"/>
                  </a:cubicBezTo>
                  <a:cubicBezTo>
                    <a:pt x="5" y="39"/>
                    <a:pt x="0" y="90"/>
                    <a:pt x="17" y="91"/>
                  </a:cubicBezTo>
                  <a:cubicBezTo>
                    <a:pt x="34" y="92"/>
                    <a:pt x="43" y="45"/>
                    <a:pt x="43" y="45"/>
                  </a:cubicBezTo>
                  <a:lnTo>
                    <a:pt x="52" y="3"/>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76"/>
            <p:cNvSpPr>
              <a:spLocks/>
            </p:cNvSpPr>
            <p:nvPr/>
          </p:nvSpPr>
          <p:spPr bwMode="auto">
            <a:xfrm>
              <a:off x="3435350" y="2413000"/>
              <a:ext cx="101600" cy="90488"/>
            </a:xfrm>
            <a:custGeom>
              <a:avLst/>
              <a:gdLst>
                <a:gd name="T0" fmla="*/ 5 w 38"/>
                <a:gd name="T1" fmla="*/ 0 h 34"/>
                <a:gd name="T2" fmla="*/ 32 w 38"/>
                <a:gd name="T3" fmla="*/ 34 h 34"/>
                <a:gd name="T4" fmla="*/ 38 w 38"/>
                <a:gd name="T5" fmla="*/ 9 h 34"/>
                <a:gd name="T6" fmla="*/ 5 w 38"/>
                <a:gd name="T7" fmla="*/ 0 h 34"/>
              </a:gdLst>
              <a:ahLst/>
              <a:cxnLst>
                <a:cxn ang="0">
                  <a:pos x="T0" y="T1"/>
                </a:cxn>
                <a:cxn ang="0">
                  <a:pos x="T2" y="T3"/>
                </a:cxn>
                <a:cxn ang="0">
                  <a:pos x="T4" y="T5"/>
                </a:cxn>
                <a:cxn ang="0">
                  <a:pos x="T6" y="T7"/>
                </a:cxn>
              </a:cxnLst>
              <a:rect l="0" t="0" r="r" b="b"/>
              <a:pathLst>
                <a:path w="38" h="34">
                  <a:moveTo>
                    <a:pt x="5" y="0"/>
                  </a:moveTo>
                  <a:cubicBezTo>
                    <a:pt x="0" y="21"/>
                    <a:pt x="7" y="33"/>
                    <a:pt x="32" y="34"/>
                  </a:cubicBezTo>
                  <a:cubicBezTo>
                    <a:pt x="38" y="9"/>
                    <a:pt x="38" y="9"/>
                    <a:pt x="38" y="9"/>
                  </a:cubicBezTo>
                  <a:lnTo>
                    <a:pt x="5" y="0"/>
                  </a:ln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77"/>
            <p:cNvSpPr>
              <a:spLocks/>
            </p:cNvSpPr>
            <p:nvPr/>
          </p:nvSpPr>
          <p:spPr bwMode="auto">
            <a:xfrm>
              <a:off x="3435350" y="2324100"/>
              <a:ext cx="168275" cy="168275"/>
            </a:xfrm>
            <a:custGeom>
              <a:avLst/>
              <a:gdLst>
                <a:gd name="T0" fmla="*/ 52 w 63"/>
                <a:gd name="T1" fmla="*/ 27 h 64"/>
                <a:gd name="T2" fmla="*/ 58 w 63"/>
                <a:gd name="T3" fmla="*/ 20 h 64"/>
                <a:gd name="T4" fmla="*/ 45 w 63"/>
                <a:gd name="T5" fmla="*/ 3 h 64"/>
                <a:gd name="T6" fmla="*/ 44 w 63"/>
                <a:gd name="T7" fmla="*/ 0 h 64"/>
                <a:gd name="T8" fmla="*/ 44 w 63"/>
                <a:gd name="T9" fmla="*/ 0 h 64"/>
                <a:gd name="T10" fmla="*/ 26 w 63"/>
                <a:gd name="T11" fmla="*/ 0 h 64"/>
                <a:gd name="T12" fmla="*/ 20 w 63"/>
                <a:gd name="T13" fmla="*/ 13 h 64"/>
                <a:gd name="T14" fmla="*/ 21 w 63"/>
                <a:gd name="T15" fmla="*/ 20 h 64"/>
                <a:gd name="T16" fmla="*/ 16 w 63"/>
                <a:gd name="T17" fmla="*/ 21 h 64"/>
                <a:gd name="T18" fmla="*/ 7 w 63"/>
                <a:gd name="T19" fmla="*/ 16 h 64"/>
                <a:gd name="T20" fmla="*/ 6 w 63"/>
                <a:gd name="T21" fmla="*/ 34 h 64"/>
                <a:gd name="T22" fmla="*/ 7 w 63"/>
                <a:gd name="T23" fmla="*/ 37 h 64"/>
                <a:gd name="T24" fmla="*/ 0 w 63"/>
                <a:gd name="T25" fmla="*/ 56 h 64"/>
                <a:gd name="T26" fmla="*/ 0 w 63"/>
                <a:gd name="T27" fmla="*/ 56 h 64"/>
                <a:gd name="T28" fmla="*/ 0 w 63"/>
                <a:gd name="T29" fmla="*/ 56 h 64"/>
                <a:gd name="T30" fmla="*/ 0 w 63"/>
                <a:gd name="T31" fmla="*/ 56 h 64"/>
                <a:gd name="T32" fmla="*/ 0 w 63"/>
                <a:gd name="T33" fmla="*/ 56 h 64"/>
                <a:gd name="T34" fmla="*/ 43 w 63"/>
                <a:gd name="T35" fmla="*/ 60 h 64"/>
                <a:gd name="T36" fmla="*/ 52 w 63"/>
                <a:gd name="T37" fmla="*/ 55 h 64"/>
                <a:gd name="T38" fmla="*/ 52 w 63"/>
                <a:gd name="T39" fmla="*/ 2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 h="64">
                  <a:moveTo>
                    <a:pt x="52" y="27"/>
                  </a:moveTo>
                  <a:cubicBezTo>
                    <a:pt x="63" y="24"/>
                    <a:pt x="59" y="21"/>
                    <a:pt x="58" y="20"/>
                  </a:cubicBezTo>
                  <a:cubicBezTo>
                    <a:pt x="57" y="18"/>
                    <a:pt x="45" y="6"/>
                    <a:pt x="45" y="3"/>
                  </a:cubicBezTo>
                  <a:cubicBezTo>
                    <a:pt x="45" y="2"/>
                    <a:pt x="44" y="1"/>
                    <a:pt x="44" y="0"/>
                  </a:cubicBezTo>
                  <a:cubicBezTo>
                    <a:pt x="44" y="0"/>
                    <a:pt x="44" y="0"/>
                    <a:pt x="44" y="0"/>
                  </a:cubicBezTo>
                  <a:cubicBezTo>
                    <a:pt x="37" y="3"/>
                    <a:pt x="30" y="2"/>
                    <a:pt x="26" y="0"/>
                  </a:cubicBezTo>
                  <a:cubicBezTo>
                    <a:pt x="22" y="5"/>
                    <a:pt x="20" y="10"/>
                    <a:pt x="20" y="13"/>
                  </a:cubicBezTo>
                  <a:cubicBezTo>
                    <a:pt x="20" y="16"/>
                    <a:pt x="21" y="19"/>
                    <a:pt x="21" y="20"/>
                  </a:cubicBezTo>
                  <a:cubicBezTo>
                    <a:pt x="21" y="24"/>
                    <a:pt x="16" y="21"/>
                    <a:pt x="16" y="21"/>
                  </a:cubicBezTo>
                  <a:cubicBezTo>
                    <a:pt x="16" y="21"/>
                    <a:pt x="11" y="17"/>
                    <a:pt x="7" y="16"/>
                  </a:cubicBezTo>
                  <a:cubicBezTo>
                    <a:pt x="3" y="19"/>
                    <a:pt x="5" y="30"/>
                    <a:pt x="6" y="34"/>
                  </a:cubicBezTo>
                  <a:cubicBezTo>
                    <a:pt x="7" y="36"/>
                    <a:pt x="7" y="37"/>
                    <a:pt x="7" y="37"/>
                  </a:cubicBezTo>
                  <a:cubicBezTo>
                    <a:pt x="7" y="37"/>
                    <a:pt x="9" y="53"/>
                    <a:pt x="0" y="56"/>
                  </a:cubicBezTo>
                  <a:cubicBezTo>
                    <a:pt x="0" y="56"/>
                    <a:pt x="0" y="56"/>
                    <a:pt x="0" y="56"/>
                  </a:cubicBezTo>
                  <a:cubicBezTo>
                    <a:pt x="0" y="56"/>
                    <a:pt x="0" y="56"/>
                    <a:pt x="0" y="56"/>
                  </a:cubicBezTo>
                  <a:cubicBezTo>
                    <a:pt x="0" y="56"/>
                    <a:pt x="0" y="56"/>
                    <a:pt x="0" y="56"/>
                  </a:cubicBezTo>
                  <a:cubicBezTo>
                    <a:pt x="0" y="56"/>
                    <a:pt x="0" y="56"/>
                    <a:pt x="0" y="56"/>
                  </a:cubicBezTo>
                  <a:cubicBezTo>
                    <a:pt x="15" y="64"/>
                    <a:pt x="34" y="61"/>
                    <a:pt x="43" y="60"/>
                  </a:cubicBezTo>
                  <a:cubicBezTo>
                    <a:pt x="53" y="59"/>
                    <a:pt x="52" y="55"/>
                    <a:pt x="52" y="55"/>
                  </a:cubicBezTo>
                  <a:cubicBezTo>
                    <a:pt x="51" y="49"/>
                    <a:pt x="50" y="30"/>
                    <a:pt x="52" y="27"/>
                  </a:cubicBez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78"/>
            <p:cNvSpPr>
              <a:spLocks/>
            </p:cNvSpPr>
            <p:nvPr/>
          </p:nvSpPr>
          <p:spPr bwMode="auto">
            <a:xfrm>
              <a:off x="3478213" y="2308225"/>
              <a:ext cx="26988" cy="49213"/>
            </a:xfrm>
            <a:custGeom>
              <a:avLst/>
              <a:gdLst>
                <a:gd name="T0" fmla="*/ 0 w 10"/>
                <a:gd name="T1" fmla="*/ 0 h 19"/>
                <a:gd name="T2" fmla="*/ 2 w 10"/>
                <a:gd name="T3" fmla="*/ 9 h 19"/>
                <a:gd name="T4" fmla="*/ 2 w 10"/>
                <a:gd name="T5" fmla="*/ 10 h 19"/>
                <a:gd name="T6" fmla="*/ 4 w 10"/>
                <a:gd name="T7" fmla="*/ 19 h 19"/>
                <a:gd name="T8" fmla="*/ 10 w 10"/>
                <a:gd name="T9" fmla="*/ 6 h 19"/>
                <a:gd name="T10" fmla="*/ 0 w 10"/>
                <a:gd name="T11" fmla="*/ 0 h 19"/>
                <a:gd name="T12" fmla="*/ 0 w 10"/>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0" h="19">
                  <a:moveTo>
                    <a:pt x="0" y="0"/>
                  </a:moveTo>
                  <a:cubicBezTo>
                    <a:pt x="2" y="9"/>
                    <a:pt x="2" y="9"/>
                    <a:pt x="2" y="9"/>
                  </a:cubicBezTo>
                  <a:cubicBezTo>
                    <a:pt x="2" y="10"/>
                    <a:pt x="2" y="10"/>
                    <a:pt x="2" y="10"/>
                  </a:cubicBezTo>
                  <a:cubicBezTo>
                    <a:pt x="2" y="12"/>
                    <a:pt x="3" y="16"/>
                    <a:pt x="4" y="19"/>
                  </a:cubicBezTo>
                  <a:cubicBezTo>
                    <a:pt x="4" y="16"/>
                    <a:pt x="6" y="11"/>
                    <a:pt x="10" y="6"/>
                  </a:cubicBezTo>
                  <a:cubicBezTo>
                    <a:pt x="4" y="4"/>
                    <a:pt x="0" y="0"/>
                    <a:pt x="0" y="0"/>
                  </a:cubicBezTo>
                  <a:cubicBezTo>
                    <a:pt x="0" y="0"/>
                    <a:pt x="0" y="0"/>
                    <a:pt x="0" y="0"/>
                  </a:cubicBez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79"/>
            <p:cNvSpPr>
              <a:spLocks/>
            </p:cNvSpPr>
            <p:nvPr/>
          </p:nvSpPr>
          <p:spPr bwMode="auto">
            <a:xfrm>
              <a:off x="3435350" y="2363787"/>
              <a:ext cx="19050" cy="49213"/>
            </a:xfrm>
            <a:custGeom>
              <a:avLst/>
              <a:gdLst>
                <a:gd name="T0" fmla="*/ 7 w 7"/>
                <a:gd name="T1" fmla="*/ 1 h 19"/>
                <a:gd name="T2" fmla="*/ 1 w 7"/>
                <a:gd name="T3" fmla="*/ 3 h 19"/>
                <a:gd name="T4" fmla="*/ 3 w 7"/>
                <a:gd name="T5" fmla="*/ 13 h 19"/>
                <a:gd name="T6" fmla="*/ 6 w 7"/>
                <a:gd name="T7" fmla="*/ 19 h 19"/>
                <a:gd name="T8" fmla="*/ 7 w 7"/>
                <a:gd name="T9" fmla="*/ 1 h 19"/>
              </a:gdLst>
              <a:ahLst/>
              <a:cxnLst>
                <a:cxn ang="0">
                  <a:pos x="T0" y="T1"/>
                </a:cxn>
                <a:cxn ang="0">
                  <a:pos x="T2" y="T3"/>
                </a:cxn>
                <a:cxn ang="0">
                  <a:pos x="T4" y="T5"/>
                </a:cxn>
                <a:cxn ang="0">
                  <a:pos x="T6" y="T7"/>
                </a:cxn>
                <a:cxn ang="0">
                  <a:pos x="T8" y="T9"/>
                </a:cxn>
              </a:cxnLst>
              <a:rect l="0" t="0" r="r" b="b"/>
              <a:pathLst>
                <a:path w="7" h="19">
                  <a:moveTo>
                    <a:pt x="7" y="1"/>
                  </a:moveTo>
                  <a:cubicBezTo>
                    <a:pt x="4" y="0"/>
                    <a:pt x="2" y="1"/>
                    <a:pt x="1" y="3"/>
                  </a:cubicBezTo>
                  <a:cubicBezTo>
                    <a:pt x="0" y="5"/>
                    <a:pt x="1" y="9"/>
                    <a:pt x="3" y="13"/>
                  </a:cubicBezTo>
                  <a:cubicBezTo>
                    <a:pt x="4" y="15"/>
                    <a:pt x="5" y="17"/>
                    <a:pt x="6" y="19"/>
                  </a:cubicBezTo>
                  <a:cubicBezTo>
                    <a:pt x="5" y="15"/>
                    <a:pt x="3" y="4"/>
                    <a:pt x="7" y="1"/>
                  </a:cubicBezTo>
                  <a:close/>
                </a:path>
              </a:pathLst>
            </a:custGeom>
            <a:solidFill>
              <a:srgbClr val="AB84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80"/>
            <p:cNvSpPr>
              <a:spLocks/>
            </p:cNvSpPr>
            <p:nvPr/>
          </p:nvSpPr>
          <p:spPr bwMode="auto">
            <a:xfrm>
              <a:off x="3249613" y="2214562"/>
              <a:ext cx="319088" cy="257175"/>
            </a:xfrm>
            <a:custGeom>
              <a:avLst/>
              <a:gdLst>
                <a:gd name="T0" fmla="*/ 77 w 120"/>
                <a:gd name="T1" fmla="*/ 78 h 97"/>
                <a:gd name="T2" fmla="*/ 70 w 120"/>
                <a:gd name="T3" fmla="*/ 97 h 97"/>
                <a:gd name="T4" fmla="*/ 70 w 120"/>
                <a:gd name="T5" fmla="*/ 97 h 97"/>
                <a:gd name="T6" fmla="*/ 69 w 120"/>
                <a:gd name="T7" fmla="*/ 97 h 97"/>
                <a:gd name="T8" fmla="*/ 37 w 120"/>
                <a:gd name="T9" fmla="*/ 80 h 97"/>
                <a:gd name="T10" fmla="*/ 32 w 120"/>
                <a:gd name="T11" fmla="*/ 81 h 97"/>
                <a:gd name="T12" fmla="*/ 2 w 120"/>
                <a:gd name="T13" fmla="*/ 57 h 97"/>
                <a:gd name="T14" fmla="*/ 26 w 120"/>
                <a:gd name="T15" fmla="*/ 26 h 97"/>
                <a:gd name="T16" fmla="*/ 31 w 120"/>
                <a:gd name="T17" fmla="*/ 26 h 97"/>
                <a:gd name="T18" fmla="*/ 43 w 120"/>
                <a:gd name="T19" fmla="*/ 13 h 97"/>
                <a:gd name="T20" fmla="*/ 62 w 120"/>
                <a:gd name="T21" fmla="*/ 3 h 97"/>
                <a:gd name="T22" fmla="*/ 96 w 120"/>
                <a:gd name="T23" fmla="*/ 8 h 97"/>
                <a:gd name="T24" fmla="*/ 118 w 120"/>
                <a:gd name="T25" fmla="*/ 23 h 97"/>
                <a:gd name="T26" fmla="*/ 114 w 120"/>
                <a:gd name="T27" fmla="*/ 41 h 97"/>
                <a:gd name="T28" fmla="*/ 114 w 120"/>
                <a:gd name="T29" fmla="*/ 41 h 97"/>
                <a:gd name="T30" fmla="*/ 96 w 120"/>
                <a:gd name="T31" fmla="*/ 41 h 97"/>
                <a:gd name="T32" fmla="*/ 86 w 120"/>
                <a:gd name="T33" fmla="*/ 35 h 97"/>
                <a:gd name="T34" fmla="*/ 86 w 120"/>
                <a:gd name="T35" fmla="*/ 35 h 97"/>
                <a:gd name="T36" fmla="*/ 91 w 120"/>
                <a:gd name="T37" fmla="*/ 61 h 97"/>
                <a:gd name="T38" fmla="*/ 86 w 120"/>
                <a:gd name="T39" fmla="*/ 62 h 97"/>
                <a:gd name="T40" fmla="*/ 77 w 120"/>
                <a:gd name="T41" fmla="*/ 57 h 97"/>
                <a:gd name="T42" fmla="*/ 71 w 120"/>
                <a:gd name="T43" fmla="*/ 59 h 97"/>
                <a:gd name="T44" fmla="*/ 73 w 120"/>
                <a:gd name="T45" fmla="*/ 69 h 97"/>
                <a:gd name="T46" fmla="*/ 76 w 120"/>
                <a:gd name="T47" fmla="*/ 75 h 97"/>
                <a:gd name="T48" fmla="*/ 77 w 120"/>
                <a:gd name="T49"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 h="97">
                  <a:moveTo>
                    <a:pt x="77" y="78"/>
                  </a:moveTo>
                  <a:cubicBezTo>
                    <a:pt x="77" y="78"/>
                    <a:pt x="79" y="93"/>
                    <a:pt x="70" y="97"/>
                  </a:cubicBezTo>
                  <a:cubicBezTo>
                    <a:pt x="70" y="97"/>
                    <a:pt x="70" y="97"/>
                    <a:pt x="70" y="97"/>
                  </a:cubicBezTo>
                  <a:cubicBezTo>
                    <a:pt x="70" y="97"/>
                    <a:pt x="70" y="97"/>
                    <a:pt x="69" y="97"/>
                  </a:cubicBezTo>
                  <a:cubicBezTo>
                    <a:pt x="57" y="96"/>
                    <a:pt x="45" y="90"/>
                    <a:pt x="37" y="80"/>
                  </a:cubicBezTo>
                  <a:cubicBezTo>
                    <a:pt x="36" y="81"/>
                    <a:pt x="34" y="81"/>
                    <a:pt x="32" y="81"/>
                  </a:cubicBezTo>
                  <a:cubicBezTo>
                    <a:pt x="17" y="83"/>
                    <a:pt x="3" y="72"/>
                    <a:pt x="2" y="57"/>
                  </a:cubicBezTo>
                  <a:cubicBezTo>
                    <a:pt x="0" y="42"/>
                    <a:pt x="11" y="28"/>
                    <a:pt x="26" y="26"/>
                  </a:cubicBezTo>
                  <a:cubicBezTo>
                    <a:pt x="28" y="26"/>
                    <a:pt x="30" y="26"/>
                    <a:pt x="31" y="26"/>
                  </a:cubicBezTo>
                  <a:cubicBezTo>
                    <a:pt x="34" y="22"/>
                    <a:pt x="38" y="17"/>
                    <a:pt x="43" y="13"/>
                  </a:cubicBezTo>
                  <a:cubicBezTo>
                    <a:pt x="49" y="8"/>
                    <a:pt x="55" y="5"/>
                    <a:pt x="62" y="3"/>
                  </a:cubicBezTo>
                  <a:cubicBezTo>
                    <a:pt x="74" y="0"/>
                    <a:pt x="86" y="2"/>
                    <a:pt x="96" y="8"/>
                  </a:cubicBezTo>
                  <a:cubicBezTo>
                    <a:pt x="106" y="6"/>
                    <a:pt x="116" y="13"/>
                    <a:pt x="118" y="23"/>
                  </a:cubicBezTo>
                  <a:cubicBezTo>
                    <a:pt x="120" y="29"/>
                    <a:pt x="118" y="36"/>
                    <a:pt x="114" y="41"/>
                  </a:cubicBezTo>
                  <a:cubicBezTo>
                    <a:pt x="114" y="41"/>
                    <a:pt x="114" y="41"/>
                    <a:pt x="114" y="41"/>
                  </a:cubicBezTo>
                  <a:cubicBezTo>
                    <a:pt x="107" y="44"/>
                    <a:pt x="100" y="43"/>
                    <a:pt x="96" y="41"/>
                  </a:cubicBezTo>
                  <a:cubicBezTo>
                    <a:pt x="90" y="39"/>
                    <a:pt x="86" y="35"/>
                    <a:pt x="86" y="35"/>
                  </a:cubicBezTo>
                  <a:cubicBezTo>
                    <a:pt x="86" y="35"/>
                    <a:pt x="86" y="35"/>
                    <a:pt x="86" y="35"/>
                  </a:cubicBezTo>
                  <a:cubicBezTo>
                    <a:pt x="91" y="61"/>
                    <a:pt x="91" y="61"/>
                    <a:pt x="91" y="61"/>
                  </a:cubicBezTo>
                  <a:cubicBezTo>
                    <a:pt x="91" y="65"/>
                    <a:pt x="86" y="62"/>
                    <a:pt x="86" y="62"/>
                  </a:cubicBezTo>
                  <a:cubicBezTo>
                    <a:pt x="86" y="62"/>
                    <a:pt x="81" y="58"/>
                    <a:pt x="77" y="57"/>
                  </a:cubicBezTo>
                  <a:cubicBezTo>
                    <a:pt x="74" y="56"/>
                    <a:pt x="72" y="57"/>
                    <a:pt x="71" y="59"/>
                  </a:cubicBezTo>
                  <a:cubicBezTo>
                    <a:pt x="70" y="61"/>
                    <a:pt x="71" y="65"/>
                    <a:pt x="73" y="69"/>
                  </a:cubicBezTo>
                  <a:cubicBezTo>
                    <a:pt x="74" y="71"/>
                    <a:pt x="75" y="73"/>
                    <a:pt x="76" y="75"/>
                  </a:cubicBezTo>
                  <a:cubicBezTo>
                    <a:pt x="77" y="77"/>
                    <a:pt x="77" y="78"/>
                    <a:pt x="77" y="78"/>
                  </a:cubicBezTo>
                  <a:close/>
                </a:path>
              </a:pathLst>
            </a:custGeom>
            <a:solidFill>
              <a:srgbClr val="A8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81"/>
            <p:cNvSpPr>
              <a:spLocks/>
            </p:cNvSpPr>
            <p:nvPr/>
          </p:nvSpPr>
          <p:spPr bwMode="auto">
            <a:xfrm>
              <a:off x="3521075" y="2349500"/>
              <a:ext cx="15875" cy="14288"/>
            </a:xfrm>
            <a:custGeom>
              <a:avLst/>
              <a:gdLst>
                <a:gd name="T0" fmla="*/ 3 w 6"/>
                <a:gd name="T1" fmla="*/ 4 h 5"/>
                <a:gd name="T2" fmla="*/ 5 w 6"/>
                <a:gd name="T3" fmla="*/ 5 h 5"/>
                <a:gd name="T4" fmla="*/ 6 w 6"/>
                <a:gd name="T5" fmla="*/ 3 h 5"/>
                <a:gd name="T6" fmla="*/ 3 w 6"/>
                <a:gd name="T7" fmla="*/ 0 h 5"/>
                <a:gd name="T8" fmla="*/ 0 w 6"/>
                <a:gd name="T9" fmla="*/ 3 h 5"/>
                <a:gd name="T10" fmla="*/ 0 w 6"/>
                <a:gd name="T11" fmla="*/ 5 h 5"/>
                <a:gd name="T12" fmla="*/ 3 w 6"/>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3" y="4"/>
                  </a:moveTo>
                  <a:cubicBezTo>
                    <a:pt x="4" y="4"/>
                    <a:pt x="4" y="4"/>
                    <a:pt x="5" y="5"/>
                  </a:cubicBezTo>
                  <a:cubicBezTo>
                    <a:pt x="5" y="4"/>
                    <a:pt x="6" y="4"/>
                    <a:pt x="6" y="3"/>
                  </a:cubicBezTo>
                  <a:cubicBezTo>
                    <a:pt x="6" y="1"/>
                    <a:pt x="4" y="0"/>
                    <a:pt x="3" y="0"/>
                  </a:cubicBezTo>
                  <a:cubicBezTo>
                    <a:pt x="1" y="0"/>
                    <a:pt x="0" y="1"/>
                    <a:pt x="0" y="3"/>
                  </a:cubicBezTo>
                  <a:cubicBezTo>
                    <a:pt x="0" y="4"/>
                    <a:pt x="0" y="5"/>
                    <a:pt x="0" y="5"/>
                  </a:cubicBezTo>
                  <a:cubicBezTo>
                    <a:pt x="1" y="4"/>
                    <a:pt x="2" y="4"/>
                    <a:pt x="3"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82"/>
            <p:cNvSpPr>
              <a:spLocks/>
            </p:cNvSpPr>
            <p:nvPr/>
          </p:nvSpPr>
          <p:spPr bwMode="auto">
            <a:xfrm>
              <a:off x="3417888" y="2543175"/>
              <a:ext cx="100013" cy="457200"/>
            </a:xfrm>
            <a:custGeom>
              <a:avLst/>
              <a:gdLst>
                <a:gd name="T0" fmla="*/ 20 w 63"/>
                <a:gd name="T1" fmla="*/ 50 h 288"/>
                <a:gd name="T2" fmla="*/ 0 w 63"/>
                <a:gd name="T3" fmla="*/ 288 h 288"/>
                <a:gd name="T4" fmla="*/ 40 w 63"/>
                <a:gd name="T5" fmla="*/ 122 h 288"/>
                <a:gd name="T6" fmla="*/ 63 w 63"/>
                <a:gd name="T7" fmla="*/ 53 h 288"/>
                <a:gd name="T8" fmla="*/ 47 w 63"/>
                <a:gd name="T9" fmla="*/ 0 h 288"/>
                <a:gd name="T10" fmla="*/ 43 w 63"/>
                <a:gd name="T11" fmla="*/ 15 h 288"/>
                <a:gd name="T12" fmla="*/ 20 w 63"/>
                <a:gd name="T13" fmla="*/ 50 h 288"/>
              </a:gdLst>
              <a:ahLst/>
              <a:cxnLst>
                <a:cxn ang="0">
                  <a:pos x="T0" y="T1"/>
                </a:cxn>
                <a:cxn ang="0">
                  <a:pos x="T2" y="T3"/>
                </a:cxn>
                <a:cxn ang="0">
                  <a:pos x="T4" y="T5"/>
                </a:cxn>
                <a:cxn ang="0">
                  <a:pos x="T6" y="T7"/>
                </a:cxn>
                <a:cxn ang="0">
                  <a:pos x="T8" y="T9"/>
                </a:cxn>
                <a:cxn ang="0">
                  <a:pos x="T10" y="T11"/>
                </a:cxn>
                <a:cxn ang="0">
                  <a:pos x="T12" y="T13"/>
                </a:cxn>
              </a:cxnLst>
              <a:rect l="0" t="0" r="r" b="b"/>
              <a:pathLst>
                <a:path w="63" h="288">
                  <a:moveTo>
                    <a:pt x="20" y="50"/>
                  </a:moveTo>
                  <a:lnTo>
                    <a:pt x="0" y="288"/>
                  </a:lnTo>
                  <a:lnTo>
                    <a:pt x="40" y="122"/>
                  </a:lnTo>
                  <a:lnTo>
                    <a:pt x="63" y="53"/>
                  </a:lnTo>
                  <a:lnTo>
                    <a:pt x="47" y="0"/>
                  </a:lnTo>
                  <a:lnTo>
                    <a:pt x="43" y="15"/>
                  </a:lnTo>
                  <a:lnTo>
                    <a:pt x="20" y="5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83"/>
            <p:cNvSpPr>
              <a:spLocks/>
            </p:cNvSpPr>
            <p:nvPr/>
          </p:nvSpPr>
          <p:spPr bwMode="auto">
            <a:xfrm>
              <a:off x="3375025" y="2535237"/>
              <a:ext cx="74613" cy="465138"/>
            </a:xfrm>
            <a:custGeom>
              <a:avLst/>
              <a:gdLst>
                <a:gd name="T0" fmla="*/ 47 w 47"/>
                <a:gd name="T1" fmla="*/ 55 h 293"/>
                <a:gd name="T2" fmla="*/ 27 w 47"/>
                <a:gd name="T3" fmla="*/ 293 h 293"/>
                <a:gd name="T4" fmla="*/ 13 w 47"/>
                <a:gd name="T5" fmla="*/ 132 h 293"/>
                <a:gd name="T6" fmla="*/ 0 w 47"/>
                <a:gd name="T7" fmla="*/ 52 h 293"/>
                <a:gd name="T8" fmla="*/ 37 w 47"/>
                <a:gd name="T9" fmla="*/ 0 h 293"/>
                <a:gd name="T10" fmla="*/ 35 w 47"/>
                <a:gd name="T11" fmla="*/ 13 h 293"/>
                <a:gd name="T12" fmla="*/ 47 w 47"/>
                <a:gd name="T13" fmla="*/ 55 h 293"/>
              </a:gdLst>
              <a:ahLst/>
              <a:cxnLst>
                <a:cxn ang="0">
                  <a:pos x="T0" y="T1"/>
                </a:cxn>
                <a:cxn ang="0">
                  <a:pos x="T2" y="T3"/>
                </a:cxn>
                <a:cxn ang="0">
                  <a:pos x="T4" y="T5"/>
                </a:cxn>
                <a:cxn ang="0">
                  <a:pos x="T6" y="T7"/>
                </a:cxn>
                <a:cxn ang="0">
                  <a:pos x="T8" y="T9"/>
                </a:cxn>
                <a:cxn ang="0">
                  <a:pos x="T10" y="T11"/>
                </a:cxn>
                <a:cxn ang="0">
                  <a:pos x="T12" y="T13"/>
                </a:cxn>
              </a:cxnLst>
              <a:rect l="0" t="0" r="r" b="b"/>
              <a:pathLst>
                <a:path w="47" h="293">
                  <a:moveTo>
                    <a:pt x="47" y="55"/>
                  </a:moveTo>
                  <a:lnTo>
                    <a:pt x="27" y="293"/>
                  </a:lnTo>
                  <a:lnTo>
                    <a:pt x="13" y="132"/>
                  </a:lnTo>
                  <a:lnTo>
                    <a:pt x="0" y="52"/>
                  </a:lnTo>
                  <a:lnTo>
                    <a:pt x="37" y="0"/>
                  </a:lnTo>
                  <a:lnTo>
                    <a:pt x="35" y="13"/>
                  </a:lnTo>
                  <a:lnTo>
                    <a:pt x="47"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84"/>
            <p:cNvSpPr>
              <a:spLocks/>
            </p:cNvSpPr>
            <p:nvPr/>
          </p:nvSpPr>
          <p:spPr bwMode="auto">
            <a:xfrm>
              <a:off x="3367088" y="2495550"/>
              <a:ext cx="66675" cy="131763"/>
            </a:xfrm>
            <a:custGeom>
              <a:avLst/>
              <a:gdLst>
                <a:gd name="T0" fmla="*/ 30 w 42"/>
                <a:gd name="T1" fmla="*/ 0 h 83"/>
                <a:gd name="T2" fmla="*/ 22 w 42"/>
                <a:gd name="T3" fmla="*/ 17 h 83"/>
                <a:gd name="T4" fmla="*/ 0 w 42"/>
                <a:gd name="T5" fmla="*/ 83 h 83"/>
                <a:gd name="T6" fmla="*/ 42 w 42"/>
                <a:gd name="T7" fmla="*/ 25 h 83"/>
                <a:gd name="T8" fmla="*/ 30 w 42"/>
                <a:gd name="T9" fmla="*/ 0 h 83"/>
              </a:gdLst>
              <a:ahLst/>
              <a:cxnLst>
                <a:cxn ang="0">
                  <a:pos x="T0" y="T1"/>
                </a:cxn>
                <a:cxn ang="0">
                  <a:pos x="T2" y="T3"/>
                </a:cxn>
                <a:cxn ang="0">
                  <a:pos x="T4" y="T5"/>
                </a:cxn>
                <a:cxn ang="0">
                  <a:pos x="T6" y="T7"/>
                </a:cxn>
                <a:cxn ang="0">
                  <a:pos x="T8" y="T9"/>
                </a:cxn>
              </a:cxnLst>
              <a:rect l="0" t="0" r="r" b="b"/>
              <a:pathLst>
                <a:path w="42" h="83">
                  <a:moveTo>
                    <a:pt x="30" y="0"/>
                  </a:moveTo>
                  <a:lnTo>
                    <a:pt x="22" y="17"/>
                  </a:lnTo>
                  <a:lnTo>
                    <a:pt x="0" y="83"/>
                  </a:lnTo>
                  <a:lnTo>
                    <a:pt x="42" y="25"/>
                  </a:lnTo>
                  <a:lnTo>
                    <a:pt x="30"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85"/>
            <p:cNvSpPr>
              <a:spLocks/>
            </p:cNvSpPr>
            <p:nvPr/>
          </p:nvSpPr>
          <p:spPr bwMode="auto">
            <a:xfrm>
              <a:off x="3492500" y="2511425"/>
              <a:ext cx="33338" cy="123825"/>
            </a:xfrm>
            <a:custGeom>
              <a:avLst/>
              <a:gdLst>
                <a:gd name="T0" fmla="*/ 0 w 21"/>
                <a:gd name="T1" fmla="*/ 20 h 78"/>
                <a:gd name="T2" fmla="*/ 16 w 21"/>
                <a:gd name="T3" fmla="*/ 0 h 78"/>
                <a:gd name="T4" fmla="*/ 21 w 21"/>
                <a:gd name="T5" fmla="*/ 18 h 78"/>
                <a:gd name="T6" fmla="*/ 16 w 21"/>
                <a:gd name="T7" fmla="*/ 78 h 78"/>
                <a:gd name="T8" fmla="*/ 0 w 21"/>
                <a:gd name="T9" fmla="*/ 20 h 78"/>
              </a:gdLst>
              <a:ahLst/>
              <a:cxnLst>
                <a:cxn ang="0">
                  <a:pos x="T0" y="T1"/>
                </a:cxn>
                <a:cxn ang="0">
                  <a:pos x="T2" y="T3"/>
                </a:cxn>
                <a:cxn ang="0">
                  <a:pos x="T4" y="T5"/>
                </a:cxn>
                <a:cxn ang="0">
                  <a:pos x="T6" y="T7"/>
                </a:cxn>
                <a:cxn ang="0">
                  <a:pos x="T8" y="T9"/>
                </a:cxn>
              </a:cxnLst>
              <a:rect l="0" t="0" r="r" b="b"/>
              <a:pathLst>
                <a:path w="21" h="78">
                  <a:moveTo>
                    <a:pt x="0" y="20"/>
                  </a:moveTo>
                  <a:lnTo>
                    <a:pt x="16" y="0"/>
                  </a:lnTo>
                  <a:lnTo>
                    <a:pt x="21" y="18"/>
                  </a:lnTo>
                  <a:lnTo>
                    <a:pt x="16" y="78"/>
                  </a:ln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86"/>
            <p:cNvSpPr>
              <a:spLocks/>
            </p:cNvSpPr>
            <p:nvPr/>
          </p:nvSpPr>
          <p:spPr bwMode="auto">
            <a:xfrm>
              <a:off x="3540125" y="2428875"/>
              <a:ext cx="33338" cy="6350"/>
            </a:xfrm>
            <a:custGeom>
              <a:avLst/>
              <a:gdLst>
                <a:gd name="T0" fmla="*/ 0 w 13"/>
                <a:gd name="T1" fmla="*/ 0 h 2"/>
                <a:gd name="T2" fmla="*/ 6 w 13"/>
                <a:gd name="T3" fmla="*/ 1 h 2"/>
                <a:gd name="T4" fmla="*/ 10 w 13"/>
                <a:gd name="T5" fmla="*/ 0 h 2"/>
                <a:gd name="T6" fmla="*/ 12 w 13"/>
                <a:gd name="T7" fmla="*/ 0 h 2"/>
                <a:gd name="T8" fmla="*/ 13 w 13"/>
                <a:gd name="T9" fmla="*/ 1 h 2"/>
                <a:gd name="T10" fmla="*/ 12 w 13"/>
                <a:gd name="T11" fmla="*/ 2 h 2"/>
                <a:gd name="T12" fmla="*/ 12 w 13"/>
                <a:gd name="T13" fmla="*/ 2 h 2"/>
                <a:gd name="T14" fmla="*/ 10 w 13"/>
                <a:gd name="T15" fmla="*/ 2 h 2"/>
                <a:gd name="T16" fmla="*/ 6 w 13"/>
                <a:gd name="T17" fmla="*/ 1 h 2"/>
                <a:gd name="T18" fmla="*/ 0 w 1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
                  <a:moveTo>
                    <a:pt x="0" y="0"/>
                  </a:moveTo>
                  <a:cubicBezTo>
                    <a:pt x="0" y="0"/>
                    <a:pt x="3" y="1"/>
                    <a:pt x="6" y="1"/>
                  </a:cubicBezTo>
                  <a:cubicBezTo>
                    <a:pt x="8" y="1"/>
                    <a:pt x="9" y="1"/>
                    <a:pt x="10" y="0"/>
                  </a:cubicBezTo>
                  <a:cubicBezTo>
                    <a:pt x="11" y="0"/>
                    <a:pt x="12" y="0"/>
                    <a:pt x="12" y="0"/>
                  </a:cubicBezTo>
                  <a:cubicBezTo>
                    <a:pt x="13" y="0"/>
                    <a:pt x="13" y="0"/>
                    <a:pt x="13" y="1"/>
                  </a:cubicBezTo>
                  <a:cubicBezTo>
                    <a:pt x="13" y="1"/>
                    <a:pt x="13" y="2"/>
                    <a:pt x="12" y="2"/>
                  </a:cubicBezTo>
                  <a:cubicBezTo>
                    <a:pt x="12" y="2"/>
                    <a:pt x="12" y="2"/>
                    <a:pt x="12" y="2"/>
                  </a:cubicBezTo>
                  <a:cubicBezTo>
                    <a:pt x="12" y="2"/>
                    <a:pt x="12" y="2"/>
                    <a:pt x="10" y="2"/>
                  </a:cubicBezTo>
                  <a:cubicBezTo>
                    <a:pt x="9" y="2"/>
                    <a:pt x="8" y="2"/>
                    <a:pt x="6" y="1"/>
                  </a:cubicBezTo>
                  <a:cubicBezTo>
                    <a:pt x="3" y="1"/>
                    <a:pt x="0" y="0"/>
                    <a:pt x="0" y="0"/>
                  </a:cubicBez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87"/>
            <p:cNvSpPr>
              <a:spLocks/>
            </p:cNvSpPr>
            <p:nvPr/>
          </p:nvSpPr>
          <p:spPr bwMode="auto">
            <a:xfrm>
              <a:off x="3540125" y="2428875"/>
              <a:ext cx="33338" cy="7938"/>
            </a:xfrm>
            <a:custGeom>
              <a:avLst/>
              <a:gdLst>
                <a:gd name="T0" fmla="*/ 0 w 13"/>
                <a:gd name="T1" fmla="*/ 0 h 3"/>
                <a:gd name="T2" fmla="*/ 6 w 13"/>
                <a:gd name="T3" fmla="*/ 1 h 3"/>
                <a:gd name="T4" fmla="*/ 12 w 13"/>
                <a:gd name="T5" fmla="*/ 1 h 3"/>
                <a:gd name="T6" fmla="*/ 13 w 13"/>
                <a:gd name="T7" fmla="*/ 2 h 3"/>
                <a:gd name="T8" fmla="*/ 12 w 13"/>
                <a:gd name="T9" fmla="*/ 3 h 3"/>
                <a:gd name="T10" fmla="*/ 12 w 13"/>
                <a:gd name="T11" fmla="*/ 3 h 3"/>
                <a:gd name="T12" fmla="*/ 6 w 13"/>
                <a:gd name="T13" fmla="*/ 2 h 3"/>
                <a:gd name="T14" fmla="*/ 0 w 1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3">
                  <a:moveTo>
                    <a:pt x="0" y="0"/>
                  </a:moveTo>
                  <a:cubicBezTo>
                    <a:pt x="0" y="0"/>
                    <a:pt x="3" y="1"/>
                    <a:pt x="6" y="1"/>
                  </a:cubicBezTo>
                  <a:cubicBezTo>
                    <a:pt x="9" y="2"/>
                    <a:pt x="12" y="1"/>
                    <a:pt x="12" y="1"/>
                  </a:cubicBezTo>
                  <a:cubicBezTo>
                    <a:pt x="12" y="1"/>
                    <a:pt x="13" y="2"/>
                    <a:pt x="13" y="2"/>
                  </a:cubicBezTo>
                  <a:cubicBezTo>
                    <a:pt x="13" y="3"/>
                    <a:pt x="13" y="3"/>
                    <a:pt x="12" y="3"/>
                  </a:cubicBezTo>
                  <a:cubicBezTo>
                    <a:pt x="12" y="3"/>
                    <a:pt x="12" y="3"/>
                    <a:pt x="12" y="3"/>
                  </a:cubicBezTo>
                  <a:cubicBezTo>
                    <a:pt x="12" y="3"/>
                    <a:pt x="9" y="3"/>
                    <a:pt x="6" y="2"/>
                  </a:cubicBezTo>
                  <a:cubicBezTo>
                    <a:pt x="3" y="1"/>
                    <a:pt x="0" y="0"/>
                    <a:pt x="0" y="0"/>
                  </a:cubicBezTo>
                  <a:close/>
                </a:path>
              </a:pathLst>
            </a:custGeom>
            <a:solidFill>
              <a:srgbClr val="8A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88"/>
            <p:cNvSpPr>
              <a:spLocks/>
            </p:cNvSpPr>
            <p:nvPr/>
          </p:nvSpPr>
          <p:spPr bwMode="auto">
            <a:xfrm>
              <a:off x="3481388" y="2765425"/>
              <a:ext cx="12700" cy="15875"/>
            </a:xfrm>
            <a:custGeom>
              <a:avLst/>
              <a:gdLst>
                <a:gd name="T0" fmla="*/ 5 w 5"/>
                <a:gd name="T1" fmla="*/ 3 h 6"/>
                <a:gd name="T2" fmla="*/ 2 w 5"/>
                <a:gd name="T3" fmla="*/ 6 h 6"/>
                <a:gd name="T4" fmla="*/ 0 w 5"/>
                <a:gd name="T5" fmla="*/ 3 h 6"/>
                <a:gd name="T6" fmla="*/ 3 w 5"/>
                <a:gd name="T7" fmla="*/ 0 h 6"/>
                <a:gd name="T8" fmla="*/ 5 w 5"/>
                <a:gd name="T9" fmla="*/ 3 h 6"/>
              </a:gdLst>
              <a:ahLst/>
              <a:cxnLst>
                <a:cxn ang="0">
                  <a:pos x="T0" y="T1"/>
                </a:cxn>
                <a:cxn ang="0">
                  <a:pos x="T2" y="T3"/>
                </a:cxn>
                <a:cxn ang="0">
                  <a:pos x="T4" y="T5"/>
                </a:cxn>
                <a:cxn ang="0">
                  <a:pos x="T6" y="T7"/>
                </a:cxn>
                <a:cxn ang="0">
                  <a:pos x="T8" y="T9"/>
                </a:cxn>
              </a:cxnLst>
              <a:rect l="0" t="0" r="r" b="b"/>
              <a:pathLst>
                <a:path w="5" h="6">
                  <a:moveTo>
                    <a:pt x="5" y="3"/>
                  </a:moveTo>
                  <a:cubicBezTo>
                    <a:pt x="5" y="5"/>
                    <a:pt x="4" y="6"/>
                    <a:pt x="2" y="6"/>
                  </a:cubicBezTo>
                  <a:cubicBezTo>
                    <a:pt x="1" y="6"/>
                    <a:pt x="0" y="4"/>
                    <a:pt x="0" y="3"/>
                  </a:cubicBezTo>
                  <a:cubicBezTo>
                    <a:pt x="0" y="1"/>
                    <a:pt x="1" y="0"/>
                    <a:pt x="3" y="0"/>
                  </a:cubicBezTo>
                  <a:cubicBezTo>
                    <a:pt x="4" y="0"/>
                    <a:pt x="5" y="2"/>
                    <a:pt x="5"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0" name="Freeform 189"/>
            <p:cNvSpPr>
              <a:spLocks/>
            </p:cNvSpPr>
            <p:nvPr/>
          </p:nvSpPr>
          <p:spPr bwMode="auto">
            <a:xfrm>
              <a:off x="3443288" y="2881312"/>
              <a:ext cx="17463" cy="12700"/>
            </a:xfrm>
            <a:custGeom>
              <a:avLst/>
              <a:gdLst>
                <a:gd name="T0" fmla="*/ 6 w 6"/>
                <a:gd name="T1" fmla="*/ 3 h 5"/>
                <a:gd name="T2" fmla="*/ 3 w 6"/>
                <a:gd name="T3" fmla="*/ 5 h 5"/>
                <a:gd name="T4" fmla="*/ 1 w 6"/>
                <a:gd name="T5" fmla="*/ 2 h 5"/>
                <a:gd name="T6" fmla="*/ 4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5" y="5"/>
                    <a:pt x="3" y="5"/>
                  </a:cubicBezTo>
                  <a:cubicBezTo>
                    <a:pt x="2" y="5"/>
                    <a:pt x="0" y="4"/>
                    <a:pt x="1" y="2"/>
                  </a:cubicBezTo>
                  <a:cubicBezTo>
                    <a:pt x="1" y="1"/>
                    <a:pt x="2" y="0"/>
                    <a:pt x="4" y="0"/>
                  </a:cubicBezTo>
                  <a:cubicBezTo>
                    <a:pt x="5" y="0"/>
                    <a:pt x="6" y="1"/>
                    <a:pt x="6"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1" name="Freeform 190"/>
            <p:cNvSpPr>
              <a:spLocks/>
            </p:cNvSpPr>
            <p:nvPr/>
          </p:nvSpPr>
          <p:spPr bwMode="auto">
            <a:xfrm>
              <a:off x="3409950" y="3000375"/>
              <a:ext cx="15875" cy="12700"/>
            </a:xfrm>
            <a:custGeom>
              <a:avLst/>
              <a:gdLst>
                <a:gd name="T0" fmla="*/ 6 w 6"/>
                <a:gd name="T1" fmla="*/ 3 h 5"/>
                <a:gd name="T2" fmla="*/ 3 w 6"/>
                <a:gd name="T3" fmla="*/ 5 h 5"/>
                <a:gd name="T4" fmla="*/ 0 w 6"/>
                <a:gd name="T5" fmla="*/ 2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6" y="4"/>
                    <a:pt x="5" y="5"/>
                    <a:pt x="3" y="5"/>
                  </a:cubicBezTo>
                  <a:cubicBezTo>
                    <a:pt x="2" y="5"/>
                    <a:pt x="0" y="4"/>
                    <a:pt x="0" y="2"/>
                  </a:cubicBezTo>
                  <a:cubicBezTo>
                    <a:pt x="1" y="1"/>
                    <a:pt x="2" y="0"/>
                    <a:pt x="3" y="0"/>
                  </a:cubicBezTo>
                  <a:cubicBezTo>
                    <a:pt x="5" y="0"/>
                    <a:pt x="6" y="1"/>
                    <a:pt x="6" y="3"/>
                  </a:cubicBez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2" name="Freeform 191"/>
            <p:cNvSpPr>
              <a:spLocks/>
            </p:cNvSpPr>
            <p:nvPr/>
          </p:nvSpPr>
          <p:spPr bwMode="auto">
            <a:xfrm>
              <a:off x="3209925" y="3082925"/>
              <a:ext cx="331788" cy="96838"/>
            </a:xfrm>
            <a:custGeom>
              <a:avLst/>
              <a:gdLst>
                <a:gd name="T0" fmla="*/ 209 w 209"/>
                <a:gd name="T1" fmla="*/ 41 h 61"/>
                <a:gd name="T2" fmla="*/ 126 w 209"/>
                <a:gd name="T3" fmla="*/ 28 h 61"/>
                <a:gd name="T4" fmla="*/ 126 w 209"/>
                <a:gd name="T5" fmla="*/ 0 h 61"/>
                <a:gd name="T6" fmla="*/ 119 w 209"/>
                <a:gd name="T7" fmla="*/ 28 h 61"/>
                <a:gd name="T8" fmla="*/ 0 w 209"/>
                <a:gd name="T9" fmla="*/ 13 h 61"/>
                <a:gd name="T10" fmla="*/ 0 w 209"/>
                <a:gd name="T11" fmla="*/ 25 h 61"/>
                <a:gd name="T12" fmla="*/ 209 w 209"/>
                <a:gd name="T13" fmla="*/ 61 h 61"/>
                <a:gd name="T14" fmla="*/ 209 w 209"/>
                <a:gd name="T15" fmla="*/ 4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61">
                  <a:moveTo>
                    <a:pt x="209" y="41"/>
                  </a:moveTo>
                  <a:lnTo>
                    <a:pt x="126" y="28"/>
                  </a:lnTo>
                  <a:lnTo>
                    <a:pt x="126" y="0"/>
                  </a:lnTo>
                  <a:lnTo>
                    <a:pt x="119" y="28"/>
                  </a:lnTo>
                  <a:lnTo>
                    <a:pt x="0" y="13"/>
                  </a:lnTo>
                  <a:lnTo>
                    <a:pt x="0" y="25"/>
                  </a:lnTo>
                  <a:lnTo>
                    <a:pt x="209" y="61"/>
                  </a:lnTo>
                  <a:lnTo>
                    <a:pt x="209" y="41"/>
                  </a:lnTo>
                  <a:close/>
                </a:path>
              </a:pathLst>
            </a:custGeom>
            <a:solidFill>
              <a:srgbClr val="4014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3" name="Freeform 192"/>
            <p:cNvSpPr>
              <a:spLocks/>
            </p:cNvSpPr>
            <p:nvPr/>
          </p:nvSpPr>
          <p:spPr bwMode="auto">
            <a:xfrm>
              <a:off x="3584575" y="2490787"/>
              <a:ext cx="120650" cy="119063"/>
            </a:xfrm>
            <a:custGeom>
              <a:avLst/>
              <a:gdLst>
                <a:gd name="T0" fmla="*/ 4 w 45"/>
                <a:gd name="T1" fmla="*/ 28 h 45"/>
                <a:gd name="T2" fmla="*/ 17 w 45"/>
                <a:gd name="T3" fmla="*/ 3 h 45"/>
                <a:gd name="T4" fmla="*/ 42 w 45"/>
                <a:gd name="T5" fmla="*/ 17 h 45"/>
                <a:gd name="T6" fmla="*/ 28 w 45"/>
                <a:gd name="T7" fmla="*/ 41 h 45"/>
                <a:gd name="T8" fmla="*/ 4 w 45"/>
                <a:gd name="T9" fmla="*/ 28 h 45"/>
              </a:gdLst>
              <a:ahLst/>
              <a:cxnLst>
                <a:cxn ang="0">
                  <a:pos x="T0" y="T1"/>
                </a:cxn>
                <a:cxn ang="0">
                  <a:pos x="T2" y="T3"/>
                </a:cxn>
                <a:cxn ang="0">
                  <a:pos x="T4" y="T5"/>
                </a:cxn>
                <a:cxn ang="0">
                  <a:pos x="T6" y="T7"/>
                </a:cxn>
                <a:cxn ang="0">
                  <a:pos x="T8" y="T9"/>
                </a:cxn>
              </a:cxnLst>
              <a:rect l="0" t="0" r="r" b="b"/>
              <a:pathLst>
                <a:path w="45" h="45">
                  <a:moveTo>
                    <a:pt x="4" y="28"/>
                  </a:moveTo>
                  <a:cubicBezTo>
                    <a:pt x="0" y="18"/>
                    <a:pt x="6" y="6"/>
                    <a:pt x="17" y="3"/>
                  </a:cubicBezTo>
                  <a:cubicBezTo>
                    <a:pt x="27" y="0"/>
                    <a:pt x="38" y="6"/>
                    <a:pt x="42" y="17"/>
                  </a:cubicBezTo>
                  <a:cubicBezTo>
                    <a:pt x="45" y="27"/>
                    <a:pt x="39" y="38"/>
                    <a:pt x="28" y="41"/>
                  </a:cubicBezTo>
                  <a:cubicBezTo>
                    <a:pt x="18" y="45"/>
                    <a:pt x="7" y="39"/>
                    <a:pt x="4" y="28"/>
                  </a:cubicBezTo>
                  <a:close/>
                </a:path>
              </a:pathLst>
            </a:custGeom>
            <a:solidFill>
              <a:srgbClr val="5C2D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4" name="Freeform 193"/>
            <p:cNvSpPr>
              <a:spLocks/>
            </p:cNvSpPr>
            <p:nvPr/>
          </p:nvSpPr>
          <p:spPr bwMode="auto">
            <a:xfrm>
              <a:off x="3273425" y="2554287"/>
              <a:ext cx="161925" cy="160338"/>
            </a:xfrm>
            <a:custGeom>
              <a:avLst/>
              <a:gdLst>
                <a:gd name="T0" fmla="*/ 23 w 61"/>
                <a:gd name="T1" fmla="*/ 4 h 61"/>
                <a:gd name="T2" fmla="*/ 57 w 61"/>
                <a:gd name="T3" fmla="*/ 23 h 61"/>
                <a:gd name="T4" fmla="*/ 38 w 61"/>
                <a:gd name="T5" fmla="*/ 57 h 61"/>
                <a:gd name="T6" fmla="*/ 4 w 61"/>
                <a:gd name="T7" fmla="*/ 38 h 61"/>
                <a:gd name="T8" fmla="*/ 23 w 61"/>
                <a:gd name="T9" fmla="*/ 4 h 61"/>
              </a:gdLst>
              <a:ahLst/>
              <a:cxnLst>
                <a:cxn ang="0">
                  <a:pos x="T0" y="T1"/>
                </a:cxn>
                <a:cxn ang="0">
                  <a:pos x="T2" y="T3"/>
                </a:cxn>
                <a:cxn ang="0">
                  <a:pos x="T4" y="T5"/>
                </a:cxn>
                <a:cxn ang="0">
                  <a:pos x="T6" y="T7"/>
                </a:cxn>
                <a:cxn ang="0">
                  <a:pos x="T8" y="T9"/>
                </a:cxn>
              </a:cxnLst>
              <a:rect l="0" t="0" r="r" b="b"/>
              <a:pathLst>
                <a:path w="61" h="61">
                  <a:moveTo>
                    <a:pt x="23" y="4"/>
                  </a:moveTo>
                  <a:cubicBezTo>
                    <a:pt x="37" y="0"/>
                    <a:pt x="53" y="8"/>
                    <a:pt x="57" y="23"/>
                  </a:cubicBezTo>
                  <a:cubicBezTo>
                    <a:pt x="61" y="37"/>
                    <a:pt x="52" y="52"/>
                    <a:pt x="38" y="57"/>
                  </a:cubicBezTo>
                  <a:cubicBezTo>
                    <a:pt x="23" y="61"/>
                    <a:pt x="8" y="52"/>
                    <a:pt x="4" y="38"/>
                  </a:cubicBezTo>
                  <a:cubicBezTo>
                    <a:pt x="0" y="23"/>
                    <a:pt x="8" y="8"/>
                    <a:pt x="23" y="4"/>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Freeform 194"/>
            <p:cNvSpPr>
              <a:spLocks/>
            </p:cNvSpPr>
            <p:nvPr/>
          </p:nvSpPr>
          <p:spPr bwMode="auto">
            <a:xfrm>
              <a:off x="3335338" y="2498725"/>
              <a:ext cx="323850" cy="203200"/>
            </a:xfrm>
            <a:custGeom>
              <a:avLst/>
              <a:gdLst>
                <a:gd name="T0" fmla="*/ 25 w 204"/>
                <a:gd name="T1" fmla="*/ 128 h 128"/>
                <a:gd name="T2" fmla="*/ 204 w 204"/>
                <a:gd name="T3" fmla="*/ 63 h 128"/>
                <a:gd name="T4" fmla="*/ 186 w 204"/>
                <a:gd name="T5" fmla="*/ 0 h 128"/>
                <a:gd name="T6" fmla="*/ 0 w 204"/>
                <a:gd name="T7" fmla="*/ 41 h 128"/>
                <a:gd name="T8" fmla="*/ 25 w 204"/>
                <a:gd name="T9" fmla="*/ 128 h 128"/>
              </a:gdLst>
              <a:ahLst/>
              <a:cxnLst>
                <a:cxn ang="0">
                  <a:pos x="T0" y="T1"/>
                </a:cxn>
                <a:cxn ang="0">
                  <a:pos x="T2" y="T3"/>
                </a:cxn>
                <a:cxn ang="0">
                  <a:pos x="T4" y="T5"/>
                </a:cxn>
                <a:cxn ang="0">
                  <a:pos x="T6" y="T7"/>
                </a:cxn>
                <a:cxn ang="0">
                  <a:pos x="T8" y="T9"/>
                </a:cxn>
              </a:cxnLst>
              <a:rect l="0" t="0" r="r" b="b"/>
              <a:pathLst>
                <a:path w="204" h="128">
                  <a:moveTo>
                    <a:pt x="25" y="128"/>
                  </a:moveTo>
                  <a:lnTo>
                    <a:pt x="204" y="63"/>
                  </a:lnTo>
                  <a:lnTo>
                    <a:pt x="186" y="0"/>
                  </a:lnTo>
                  <a:lnTo>
                    <a:pt x="0" y="41"/>
                  </a:lnTo>
                  <a:lnTo>
                    <a:pt x="25" y="128"/>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Freeform 195"/>
            <p:cNvSpPr>
              <a:spLocks/>
            </p:cNvSpPr>
            <p:nvPr/>
          </p:nvSpPr>
          <p:spPr bwMode="auto">
            <a:xfrm>
              <a:off x="3906838" y="2206625"/>
              <a:ext cx="42863" cy="87313"/>
            </a:xfrm>
            <a:custGeom>
              <a:avLst/>
              <a:gdLst>
                <a:gd name="T0" fmla="*/ 2 w 16"/>
                <a:gd name="T1" fmla="*/ 33 h 33"/>
                <a:gd name="T2" fmla="*/ 0 w 16"/>
                <a:gd name="T3" fmla="*/ 3 h 33"/>
                <a:gd name="T4" fmla="*/ 9 w 16"/>
                <a:gd name="T5" fmla="*/ 8 h 33"/>
                <a:gd name="T6" fmla="*/ 16 w 16"/>
                <a:gd name="T7" fmla="*/ 23 h 33"/>
              </a:gdLst>
              <a:ahLst/>
              <a:cxnLst>
                <a:cxn ang="0">
                  <a:pos x="T0" y="T1"/>
                </a:cxn>
                <a:cxn ang="0">
                  <a:pos x="T2" y="T3"/>
                </a:cxn>
                <a:cxn ang="0">
                  <a:pos x="T4" y="T5"/>
                </a:cxn>
                <a:cxn ang="0">
                  <a:pos x="T6" y="T7"/>
                </a:cxn>
              </a:cxnLst>
              <a:rect l="0" t="0" r="r" b="b"/>
              <a:pathLst>
                <a:path w="16" h="33">
                  <a:moveTo>
                    <a:pt x="2" y="33"/>
                  </a:moveTo>
                  <a:cubicBezTo>
                    <a:pt x="1" y="23"/>
                    <a:pt x="2" y="11"/>
                    <a:pt x="0" y="3"/>
                  </a:cubicBezTo>
                  <a:cubicBezTo>
                    <a:pt x="3" y="0"/>
                    <a:pt x="7" y="2"/>
                    <a:pt x="9" y="8"/>
                  </a:cubicBezTo>
                  <a:cubicBezTo>
                    <a:pt x="11" y="14"/>
                    <a:pt x="11" y="25"/>
                    <a:pt x="16" y="23"/>
                  </a:cubicBezTo>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Freeform 196"/>
            <p:cNvSpPr>
              <a:spLocks/>
            </p:cNvSpPr>
            <p:nvPr/>
          </p:nvSpPr>
          <p:spPr bwMode="auto">
            <a:xfrm>
              <a:off x="3729038" y="1847850"/>
              <a:ext cx="931863" cy="581025"/>
            </a:xfrm>
            <a:custGeom>
              <a:avLst/>
              <a:gdLst>
                <a:gd name="T0" fmla="*/ 346 w 351"/>
                <a:gd name="T1" fmla="*/ 143 h 220"/>
                <a:gd name="T2" fmla="*/ 340 w 351"/>
                <a:gd name="T3" fmla="*/ 133 h 220"/>
                <a:gd name="T4" fmla="*/ 341 w 351"/>
                <a:gd name="T5" fmla="*/ 128 h 220"/>
                <a:gd name="T6" fmla="*/ 301 w 351"/>
                <a:gd name="T7" fmla="*/ 57 h 220"/>
                <a:gd name="T8" fmla="*/ 284 w 351"/>
                <a:gd name="T9" fmla="*/ 52 h 220"/>
                <a:gd name="T10" fmla="*/ 242 w 351"/>
                <a:gd name="T11" fmla="*/ 59 h 220"/>
                <a:gd name="T12" fmla="*/ 219 w 351"/>
                <a:gd name="T13" fmla="*/ 26 h 220"/>
                <a:gd name="T14" fmla="*/ 203 w 351"/>
                <a:gd name="T15" fmla="*/ 15 h 220"/>
                <a:gd name="T16" fmla="*/ 176 w 351"/>
                <a:gd name="T17" fmla="*/ 6 h 220"/>
                <a:gd name="T18" fmla="*/ 80 w 351"/>
                <a:gd name="T19" fmla="*/ 74 h 220"/>
                <a:gd name="T20" fmla="*/ 80 w 351"/>
                <a:gd name="T21" fmla="*/ 76 h 220"/>
                <a:gd name="T22" fmla="*/ 79 w 351"/>
                <a:gd name="T23" fmla="*/ 76 h 220"/>
                <a:gd name="T24" fmla="*/ 2 w 351"/>
                <a:gd name="T25" fmla="*/ 133 h 220"/>
                <a:gd name="T26" fmla="*/ 10 w 351"/>
                <a:gd name="T27" fmla="*/ 175 h 220"/>
                <a:gd name="T28" fmla="*/ 27 w 351"/>
                <a:gd name="T29" fmla="*/ 180 h 220"/>
                <a:gd name="T30" fmla="*/ 288 w 351"/>
                <a:gd name="T31" fmla="*/ 219 h 220"/>
                <a:gd name="T32" fmla="*/ 319 w 351"/>
                <a:gd name="T33" fmla="*/ 214 h 220"/>
                <a:gd name="T34" fmla="*/ 350 w 351"/>
                <a:gd name="T35" fmla="*/ 173 h 220"/>
                <a:gd name="T36" fmla="*/ 346 w 351"/>
                <a:gd name="T37" fmla="*/ 14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1" h="220">
                  <a:moveTo>
                    <a:pt x="346" y="143"/>
                  </a:moveTo>
                  <a:cubicBezTo>
                    <a:pt x="344" y="140"/>
                    <a:pt x="342" y="136"/>
                    <a:pt x="340" y="133"/>
                  </a:cubicBezTo>
                  <a:cubicBezTo>
                    <a:pt x="340" y="131"/>
                    <a:pt x="340" y="130"/>
                    <a:pt x="341" y="128"/>
                  </a:cubicBezTo>
                  <a:cubicBezTo>
                    <a:pt x="345" y="98"/>
                    <a:pt x="328" y="69"/>
                    <a:pt x="301" y="57"/>
                  </a:cubicBezTo>
                  <a:cubicBezTo>
                    <a:pt x="296" y="54"/>
                    <a:pt x="290" y="53"/>
                    <a:pt x="284" y="52"/>
                  </a:cubicBezTo>
                  <a:cubicBezTo>
                    <a:pt x="269" y="49"/>
                    <a:pt x="254" y="52"/>
                    <a:pt x="242" y="59"/>
                  </a:cubicBezTo>
                  <a:cubicBezTo>
                    <a:pt x="237" y="46"/>
                    <a:pt x="229" y="35"/>
                    <a:pt x="219" y="26"/>
                  </a:cubicBezTo>
                  <a:cubicBezTo>
                    <a:pt x="214" y="22"/>
                    <a:pt x="209" y="18"/>
                    <a:pt x="203" y="15"/>
                  </a:cubicBezTo>
                  <a:cubicBezTo>
                    <a:pt x="195" y="11"/>
                    <a:pt x="185" y="8"/>
                    <a:pt x="176" y="6"/>
                  </a:cubicBezTo>
                  <a:cubicBezTo>
                    <a:pt x="131" y="0"/>
                    <a:pt x="88" y="30"/>
                    <a:pt x="80" y="74"/>
                  </a:cubicBezTo>
                  <a:cubicBezTo>
                    <a:pt x="80" y="75"/>
                    <a:pt x="80" y="75"/>
                    <a:pt x="80" y="76"/>
                  </a:cubicBezTo>
                  <a:cubicBezTo>
                    <a:pt x="80" y="76"/>
                    <a:pt x="79" y="76"/>
                    <a:pt x="79" y="76"/>
                  </a:cubicBezTo>
                  <a:cubicBezTo>
                    <a:pt x="42" y="70"/>
                    <a:pt x="8" y="96"/>
                    <a:pt x="2" y="133"/>
                  </a:cubicBezTo>
                  <a:cubicBezTo>
                    <a:pt x="0" y="148"/>
                    <a:pt x="3" y="162"/>
                    <a:pt x="10" y="175"/>
                  </a:cubicBezTo>
                  <a:cubicBezTo>
                    <a:pt x="15" y="177"/>
                    <a:pt x="21" y="179"/>
                    <a:pt x="27" y="180"/>
                  </a:cubicBezTo>
                  <a:cubicBezTo>
                    <a:pt x="288" y="219"/>
                    <a:pt x="288" y="219"/>
                    <a:pt x="288" y="219"/>
                  </a:cubicBezTo>
                  <a:cubicBezTo>
                    <a:pt x="299" y="220"/>
                    <a:pt x="310" y="219"/>
                    <a:pt x="319" y="214"/>
                  </a:cubicBezTo>
                  <a:cubicBezTo>
                    <a:pt x="335" y="207"/>
                    <a:pt x="347" y="192"/>
                    <a:pt x="350" y="173"/>
                  </a:cubicBezTo>
                  <a:cubicBezTo>
                    <a:pt x="351" y="163"/>
                    <a:pt x="350" y="152"/>
                    <a:pt x="346" y="143"/>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Freeform 197"/>
            <p:cNvSpPr>
              <a:spLocks/>
            </p:cNvSpPr>
            <p:nvPr/>
          </p:nvSpPr>
          <p:spPr bwMode="auto">
            <a:xfrm>
              <a:off x="3754438" y="2225675"/>
              <a:ext cx="996950" cy="280988"/>
            </a:xfrm>
            <a:custGeom>
              <a:avLst/>
              <a:gdLst>
                <a:gd name="T0" fmla="*/ 336 w 375"/>
                <a:gd name="T1" fmla="*/ 0 h 106"/>
                <a:gd name="T2" fmla="*/ 340 w 375"/>
                <a:gd name="T3" fmla="*/ 30 h 106"/>
                <a:gd name="T4" fmla="*/ 309 w 375"/>
                <a:gd name="T5" fmla="*/ 71 h 106"/>
                <a:gd name="T6" fmla="*/ 278 w 375"/>
                <a:gd name="T7" fmla="*/ 76 h 106"/>
                <a:gd name="T8" fmla="*/ 17 w 375"/>
                <a:gd name="T9" fmla="*/ 37 h 106"/>
                <a:gd name="T10" fmla="*/ 0 w 375"/>
                <a:gd name="T11" fmla="*/ 32 h 106"/>
                <a:gd name="T12" fmla="*/ 49 w 375"/>
                <a:gd name="T13" fmla="*/ 66 h 106"/>
                <a:gd name="T14" fmla="*/ 310 w 375"/>
                <a:gd name="T15" fmla="*/ 105 h 106"/>
                <a:gd name="T16" fmla="*/ 340 w 375"/>
                <a:gd name="T17" fmla="*/ 100 h 106"/>
                <a:gd name="T18" fmla="*/ 371 w 375"/>
                <a:gd name="T19" fmla="*/ 59 h 106"/>
                <a:gd name="T20" fmla="*/ 336 w 375"/>
                <a:gd name="T2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 h="106">
                  <a:moveTo>
                    <a:pt x="336" y="0"/>
                  </a:moveTo>
                  <a:cubicBezTo>
                    <a:pt x="340" y="9"/>
                    <a:pt x="341" y="20"/>
                    <a:pt x="340" y="30"/>
                  </a:cubicBezTo>
                  <a:cubicBezTo>
                    <a:pt x="337" y="49"/>
                    <a:pt x="325" y="64"/>
                    <a:pt x="309" y="71"/>
                  </a:cubicBezTo>
                  <a:cubicBezTo>
                    <a:pt x="300" y="76"/>
                    <a:pt x="289" y="77"/>
                    <a:pt x="278" y="76"/>
                  </a:cubicBezTo>
                  <a:cubicBezTo>
                    <a:pt x="17" y="37"/>
                    <a:pt x="17" y="37"/>
                    <a:pt x="17" y="37"/>
                  </a:cubicBezTo>
                  <a:cubicBezTo>
                    <a:pt x="11" y="36"/>
                    <a:pt x="5" y="34"/>
                    <a:pt x="0" y="32"/>
                  </a:cubicBezTo>
                  <a:cubicBezTo>
                    <a:pt x="10" y="50"/>
                    <a:pt x="28" y="63"/>
                    <a:pt x="49" y="66"/>
                  </a:cubicBezTo>
                  <a:cubicBezTo>
                    <a:pt x="310" y="105"/>
                    <a:pt x="310" y="105"/>
                    <a:pt x="310" y="105"/>
                  </a:cubicBezTo>
                  <a:cubicBezTo>
                    <a:pt x="321" y="106"/>
                    <a:pt x="331" y="105"/>
                    <a:pt x="340" y="100"/>
                  </a:cubicBezTo>
                  <a:cubicBezTo>
                    <a:pt x="357" y="93"/>
                    <a:pt x="369" y="78"/>
                    <a:pt x="371" y="59"/>
                  </a:cubicBezTo>
                  <a:cubicBezTo>
                    <a:pt x="375" y="33"/>
                    <a:pt x="360" y="9"/>
                    <a:pt x="336" y="0"/>
                  </a:cubicBezTo>
                  <a:close/>
                </a:path>
              </a:pathLst>
            </a:custGeom>
            <a:solidFill>
              <a:srgbClr val="E6A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9" name="Freeform 198"/>
            <p:cNvSpPr>
              <a:spLocks/>
            </p:cNvSpPr>
            <p:nvPr/>
          </p:nvSpPr>
          <p:spPr bwMode="auto">
            <a:xfrm>
              <a:off x="3717925" y="2198687"/>
              <a:ext cx="190500" cy="212725"/>
            </a:xfrm>
            <a:custGeom>
              <a:avLst/>
              <a:gdLst>
                <a:gd name="T0" fmla="*/ 42 w 72"/>
                <a:gd name="T1" fmla="*/ 60 h 80"/>
                <a:gd name="T2" fmla="*/ 67 w 72"/>
                <a:gd name="T3" fmla="*/ 29 h 80"/>
                <a:gd name="T4" fmla="*/ 65 w 72"/>
                <a:gd name="T5" fmla="*/ 19 h 80"/>
                <a:gd name="T6" fmla="*/ 64 w 72"/>
                <a:gd name="T7" fmla="*/ 8 h 80"/>
                <a:gd name="T8" fmla="*/ 62 w 72"/>
                <a:gd name="T9" fmla="*/ 1 h 80"/>
                <a:gd name="T10" fmla="*/ 57 w 72"/>
                <a:gd name="T11" fmla="*/ 7 h 80"/>
                <a:gd name="T12" fmla="*/ 49 w 72"/>
                <a:gd name="T13" fmla="*/ 11 h 80"/>
                <a:gd name="T14" fmla="*/ 43 w 72"/>
                <a:gd name="T15" fmla="*/ 20 h 80"/>
                <a:gd name="T16" fmla="*/ 38 w 72"/>
                <a:gd name="T17" fmla="*/ 12 h 80"/>
                <a:gd name="T18" fmla="*/ 28 w 72"/>
                <a:gd name="T19" fmla="*/ 37 h 80"/>
                <a:gd name="T20" fmla="*/ 27 w 72"/>
                <a:gd name="T21" fmla="*/ 42 h 80"/>
                <a:gd name="T22" fmla="*/ 0 w 72"/>
                <a:gd name="T23" fmla="*/ 74 h 80"/>
                <a:gd name="T24" fmla="*/ 23 w 72"/>
                <a:gd name="T25" fmla="*/ 80 h 80"/>
                <a:gd name="T26" fmla="*/ 42 w 72"/>
                <a:gd name="T27" fmla="*/ 6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80">
                  <a:moveTo>
                    <a:pt x="42" y="60"/>
                  </a:moveTo>
                  <a:cubicBezTo>
                    <a:pt x="57" y="49"/>
                    <a:pt x="60" y="43"/>
                    <a:pt x="67" y="29"/>
                  </a:cubicBezTo>
                  <a:cubicBezTo>
                    <a:pt x="71" y="20"/>
                    <a:pt x="69" y="16"/>
                    <a:pt x="65" y="19"/>
                  </a:cubicBezTo>
                  <a:cubicBezTo>
                    <a:pt x="72" y="12"/>
                    <a:pt x="68" y="3"/>
                    <a:pt x="64" y="8"/>
                  </a:cubicBezTo>
                  <a:cubicBezTo>
                    <a:pt x="65" y="6"/>
                    <a:pt x="66" y="2"/>
                    <a:pt x="62" y="1"/>
                  </a:cubicBezTo>
                  <a:cubicBezTo>
                    <a:pt x="60" y="0"/>
                    <a:pt x="58" y="5"/>
                    <a:pt x="57" y="7"/>
                  </a:cubicBezTo>
                  <a:cubicBezTo>
                    <a:pt x="55" y="5"/>
                    <a:pt x="51" y="5"/>
                    <a:pt x="49" y="11"/>
                  </a:cubicBezTo>
                  <a:cubicBezTo>
                    <a:pt x="46" y="17"/>
                    <a:pt x="43" y="20"/>
                    <a:pt x="43" y="20"/>
                  </a:cubicBezTo>
                  <a:cubicBezTo>
                    <a:pt x="43" y="13"/>
                    <a:pt x="41" y="10"/>
                    <a:pt x="38" y="12"/>
                  </a:cubicBezTo>
                  <a:cubicBezTo>
                    <a:pt x="36" y="19"/>
                    <a:pt x="30" y="28"/>
                    <a:pt x="28" y="37"/>
                  </a:cubicBezTo>
                  <a:cubicBezTo>
                    <a:pt x="28" y="39"/>
                    <a:pt x="27" y="40"/>
                    <a:pt x="27" y="42"/>
                  </a:cubicBezTo>
                  <a:cubicBezTo>
                    <a:pt x="0" y="74"/>
                    <a:pt x="0" y="74"/>
                    <a:pt x="0" y="74"/>
                  </a:cubicBezTo>
                  <a:cubicBezTo>
                    <a:pt x="23" y="80"/>
                    <a:pt x="23" y="80"/>
                    <a:pt x="23" y="80"/>
                  </a:cubicBezTo>
                  <a:lnTo>
                    <a:pt x="42" y="60"/>
                  </a:lnTo>
                  <a:close/>
                </a:path>
              </a:pathLst>
            </a:custGeom>
            <a:solidFill>
              <a:srgbClr val="BB91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0" name="Freeform 199"/>
            <p:cNvSpPr>
              <a:spLocks/>
            </p:cNvSpPr>
            <p:nvPr/>
          </p:nvSpPr>
          <p:spPr bwMode="auto">
            <a:xfrm>
              <a:off x="3768725" y="2308225"/>
              <a:ext cx="82550" cy="76200"/>
            </a:xfrm>
            <a:custGeom>
              <a:avLst/>
              <a:gdLst>
                <a:gd name="T0" fmla="*/ 10 w 52"/>
                <a:gd name="T1" fmla="*/ 0 h 48"/>
                <a:gd name="T2" fmla="*/ 52 w 52"/>
                <a:gd name="T3" fmla="*/ 35 h 48"/>
                <a:gd name="T4" fmla="*/ 42 w 52"/>
                <a:gd name="T5" fmla="*/ 48 h 48"/>
                <a:gd name="T6" fmla="*/ 0 w 52"/>
                <a:gd name="T7" fmla="*/ 13 h 48"/>
                <a:gd name="T8" fmla="*/ 10 w 52"/>
                <a:gd name="T9" fmla="*/ 0 h 48"/>
              </a:gdLst>
              <a:ahLst/>
              <a:cxnLst>
                <a:cxn ang="0">
                  <a:pos x="T0" y="T1"/>
                </a:cxn>
                <a:cxn ang="0">
                  <a:pos x="T2" y="T3"/>
                </a:cxn>
                <a:cxn ang="0">
                  <a:pos x="T4" y="T5"/>
                </a:cxn>
                <a:cxn ang="0">
                  <a:pos x="T6" y="T7"/>
                </a:cxn>
                <a:cxn ang="0">
                  <a:pos x="T8" y="T9"/>
                </a:cxn>
              </a:cxnLst>
              <a:rect l="0" t="0" r="r" b="b"/>
              <a:pathLst>
                <a:path w="52" h="48">
                  <a:moveTo>
                    <a:pt x="10" y="0"/>
                  </a:moveTo>
                  <a:lnTo>
                    <a:pt x="52" y="35"/>
                  </a:lnTo>
                  <a:lnTo>
                    <a:pt x="42" y="48"/>
                  </a:lnTo>
                  <a:lnTo>
                    <a:pt x="0" y="13"/>
                  </a:lnTo>
                  <a:lnTo>
                    <a:pt x="1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1" name="Freeform 200"/>
            <p:cNvSpPr>
              <a:spLocks/>
            </p:cNvSpPr>
            <p:nvPr/>
          </p:nvSpPr>
          <p:spPr bwMode="auto">
            <a:xfrm>
              <a:off x="3584575" y="2490787"/>
              <a:ext cx="120650" cy="119063"/>
            </a:xfrm>
            <a:custGeom>
              <a:avLst/>
              <a:gdLst>
                <a:gd name="T0" fmla="*/ 34 w 45"/>
                <a:gd name="T1" fmla="*/ 6 h 45"/>
                <a:gd name="T2" fmla="*/ 39 w 45"/>
                <a:gd name="T3" fmla="*/ 34 h 45"/>
                <a:gd name="T4" fmla="*/ 11 w 45"/>
                <a:gd name="T5" fmla="*/ 38 h 45"/>
                <a:gd name="T6" fmla="*/ 7 w 45"/>
                <a:gd name="T7" fmla="*/ 11 h 45"/>
                <a:gd name="T8" fmla="*/ 34 w 45"/>
                <a:gd name="T9" fmla="*/ 6 h 45"/>
              </a:gdLst>
              <a:ahLst/>
              <a:cxnLst>
                <a:cxn ang="0">
                  <a:pos x="T0" y="T1"/>
                </a:cxn>
                <a:cxn ang="0">
                  <a:pos x="T2" y="T3"/>
                </a:cxn>
                <a:cxn ang="0">
                  <a:pos x="T4" y="T5"/>
                </a:cxn>
                <a:cxn ang="0">
                  <a:pos x="T6" y="T7"/>
                </a:cxn>
                <a:cxn ang="0">
                  <a:pos x="T8" y="T9"/>
                </a:cxn>
              </a:cxnLst>
              <a:rect l="0" t="0" r="r" b="b"/>
              <a:pathLst>
                <a:path w="45" h="45">
                  <a:moveTo>
                    <a:pt x="34" y="6"/>
                  </a:moveTo>
                  <a:cubicBezTo>
                    <a:pt x="43" y="13"/>
                    <a:pt x="45" y="25"/>
                    <a:pt x="39" y="34"/>
                  </a:cubicBezTo>
                  <a:cubicBezTo>
                    <a:pt x="32" y="43"/>
                    <a:pt x="20" y="45"/>
                    <a:pt x="11" y="38"/>
                  </a:cubicBezTo>
                  <a:cubicBezTo>
                    <a:pt x="2" y="32"/>
                    <a:pt x="0" y="19"/>
                    <a:pt x="7" y="11"/>
                  </a:cubicBezTo>
                  <a:cubicBezTo>
                    <a:pt x="13" y="2"/>
                    <a:pt x="26" y="0"/>
                    <a:pt x="34" y="6"/>
                  </a:cubicBez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2" name="Freeform 201"/>
            <p:cNvSpPr>
              <a:spLocks/>
            </p:cNvSpPr>
            <p:nvPr/>
          </p:nvSpPr>
          <p:spPr bwMode="auto">
            <a:xfrm>
              <a:off x="3603625" y="2328862"/>
              <a:ext cx="236538" cy="250825"/>
            </a:xfrm>
            <a:custGeom>
              <a:avLst/>
              <a:gdLst>
                <a:gd name="T0" fmla="*/ 102 w 149"/>
                <a:gd name="T1" fmla="*/ 0 h 158"/>
                <a:gd name="T2" fmla="*/ 0 w 149"/>
                <a:gd name="T3" fmla="*/ 120 h 158"/>
                <a:gd name="T4" fmla="*/ 53 w 149"/>
                <a:gd name="T5" fmla="*/ 158 h 158"/>
                <a:gd name="T6" fmla="*/ 149 w 149"/>
                <a:gd name="T7" fmla="*/ 37 h 158"/>
                <a:gd name="T8" fmla="*/ 102 w 149"/>
                <a:gd name="T9" fmla="*/ 0 h 158"/>
              </a:gdLst>
              <a:ahLst/>
              <a:cxnLst>
                <a:cxn ang="0">
                  <a:pos x="T0" y="T1"/>
                </a:cxn>
                <a:cxn ang="0">
                  <a:pos x="T2" y="T3"/>
                </a:cxn>
                <a:cxn ang="0">
                  <a:pos x="T4" y="T5"/>
                </a:cxn>
                <a:cxn ang="0">
                  <a:pos x="T6" y="T7"/>
                </a:cxn>
                <a:cxn ang="0">
                  <a:pos x="T8" y="T9"/>
                </a:cxn>
              </a:cxnLst>
              <a:rect l="0" t="0" r="r" b="b"/>
              <a:pathLst>
                <a:path w="149" h="158">
                  <a:moveTo>
                    <a:pt x="102" y="0"/>
                  </a:moveTo>
                  <a:lnTo>
                    <a:pt x="0" y="120"/>
                  </a:lnTo>
                  <a:lnTo>
                    <a:pt x="53" y="158"/>
                  </a:lnTo>
                  <a:lnTo>
                    <a:pt x="149" y="37"/>
                  </a:lnTo>
                  <a:lnTo>
                    <a:pt x="102" y="0"/>
                  </a:lnTo>
                  <a:close/>
                </a:path>
              </a:pathLst>
            </a:custGeom>
            <a:solidFill>
              <a:srgbClr val="A5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3" name="Freeform 202"/>
            <p:cNvSpPr>
              <a:spLocks/>
            </p:cNvSpPr>
            <p:nvPr/>
          </p:nvSpPr>
          <p:spPr bwMode="auto">
            <a:xfrm>
              <a:off x="3284538" y="2387600"/>
              <a:ext cx="555625" cy="327025"/>
            </a:xfrm>
            <a:custGeom>
              <a:avLst/>
              <a:gdLst>
                <a:gd name="T0" fmla="*/ 209 w 209"/>
                <a:gd name="T1" fmla="*/ 0 h 124"/>
                <a:gd name="T2" fmla="*/ 152 w 209"/>
                <a:gd name="T3" fmla="*/ 73 h 124"/>
                <a:gd name="T4" fmla="*/ 141 w 209"/>
                <a:gd name="T5" fmla="*/ 81 h 124"/>
                <a:gd name="T6" fmla="*/ 34 w 209"/>
                <a:gd name="T7" fmla="*/ 120 h 124"/>
                <a:gd name="T8" fmla="*/ 0 w 209"/>
                <a:gd name="T9" fmla="*/ 102 h 124"/>
                <a:gd name="T10" fmla="*/ 33 w 209"/>
                <a:gd name="T11" fmla="*/ 118 h 124"/>
                <a:gd name="T12" fmla="*/ 135 w 209"/>
                <a:gd name="T13" fmla="*/ 79 h 124"/>
                <a:gd name="T14" fmla="*/ 151 w 209"/>
                <a:gd name="T15" fmla="*/ 70 h 124"/>
                <a:gd name="T16" fmla="*/ 155 w 209"/>
                <a:gd name="T17" fmla="*/ 65 h 124"/>
                <a:gd name="T18" fmla="*/ 208 w 209"/>
                <a:gd name="T19" fmla="*/ 0 h 124"/>
                <a:gd name="T20" fmla="*/ 209 w 209"/>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24">
                  <a:moveTo>
                    <a:pt x="209" y="0"/>
                  </a:moveTo>
                  <a:cubicBezTo>
                    <a:pt x="152" y="73"/>
                    <a:pt x="152" y="73"/>
                    <a:pt x="152" y="73"/>
                  </a:cubicBezTo>
                  <a:cubicBezTo>
                    <a:pt x="150" y="76"/>
                    <a:pt x="147" y="78"/>
                    <a:pt x="141" y="81"/>
                  </a:cubicBezTo>
                  <a:cubicBezTo>
                    <a:pt x="141" y="81"/>
                    <a:pt x="36" y="119"/>
                    <a:pt x="34" y="120"/>
                  </a:cubicBezTo>
                  <a:cubicBezTo>
                    <a:pt x="20" y="124"/>
                    <a:pt x="5" y="116"/>
                    <a:pt x="0" y="102"/>
                  </a:cubicBezTo>
                  <a:cubicBezTo>
                    <a:pt x="5" y="115"/>
                    <a:pt x="20" y="122"/>
                    <a:pt x="33" y="118"/>
                  </a:cubicBezTo>
                  <a:cubicBezTo>
                    <a:pt x="35" y="118"/>
                    <a:pt x="135" y="79"/>
                    <a:pt x="135" y="79"/>
                  </a:cubicBezTo>
                  <a:cubicBezTo>
                    <a:pt x="138" y="78"/>
                    <a:pt x="146" y="76"/>
                    <a:pt x="151" y="70"/>
                  </a:cubicBezTo>
                  <a:cubicBezTo>
                    <a:pt x="155" y="65"/>
                    <a:pt x="155" y="65"/>
                    <a:pt x="155" y="65"/>
                  </a:cubicBezTo>
                  <a:cubicBezTo>
                    <a:pt x="208" y="0"/>
                    <a:pt x="208" y="0"/>
                    <a:pt x="208" y="0"/>
                  </a:cubicBezTo>
                  <a:lnTo>
                    <a:pt x="209" y="0"/>
                  </a:lnTo>
                  <a:close/>
                </a:path>
              </a:pathLst>
            </a:custGeom>
            <a:solidFill>
              <a:srgbClr val="854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Isosceles Triangle 204"/>
            <p:cNvSpPr/>
            <p:nvPr/>
          </p:nvSpPr>
          <p:spPr bwMode="auto">
            <a:xfrm rot="5400000">
              <a:off x="6647216" y="3317521"/>
              <a:ext cx="214315" cy="199146"/>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06" name="Isosceles Triangle 205"/>
            <p:cNvSpPr/>
            <p:nvPr/>
          </p:nvSpPr>
          <p:spPr bwMode="auto">
            <a:xfrm rot="5400000">
              <a:off x="6405154" y="3078360"/>
              <a:ext cx="95255" cy="88513"/>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08" name="Title 4"/>
          <p:cNvSpPr txBox="1">
            <a:spLocks/>
          </p:cNvSpPr>
          <p:nvPr/>
        </p:nvSpPr>
        <p:spPr>
          <a:xfrm>
            <a:off x="173046" y="242587"/>
            <a:ext cx="12200373" cy="736646"/>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lnSpc>
                <a:spcPct val="70000"/>
              </a:lnSpc>
            </a:pPr>
            <a:r>
              <a:rPr lang="en-US" sz="5875" spc="-367" dirty="0">
                <a:solidFill>
                  <a:schemeClr val="bg1"/>
                </a:solidFill>
                <a:latin typeface="Segoe UI Semilight" panose="020B0402040204020203" pitchFamily="34" charset="0"/>
                <a:cs typeface="Segoe UI Semilight" panose="020B0402040204020203" pitchFamily="34" charset="0"/>
              </a:rPr>
              <a:t>Dynamic Encoding Profile </a:t>
            </a:r>
          </a:p>
          <a:p>
            <a:pPr defTabSz="932541">
              <a:lnSpc>
                <a:spcPct val="70000"/>
              </a:lnSpc>
            </a:pPr>
            <a:r>
              <a:rPr lang="en-US" sz="5875" spc="-367" dirty="0">
                <a:solidFill>
                  <a:schemeClr val="bg1"/>
                </a:solidFill>
                <a:latin typeface="Segoe UI Semilight" panose="020B0402040204020203" pitchFamily="34" charset="0"/>
                <a:cs typeface="Segoe UI Semilight" panose="020B0402040204020203" pitchFamily="34" charset="0"/>
              </a:rPr>
              <a:t>               + Quick Turn Around</a:t>
            </a:r>
          </a:p>
        </p:txBody>
      </p:sp>
      <p:sp>
        <p:nvSpPr>
          <p:cNvPr id="210" name="Title 4"/>
          <p:cNvSpPr txBox="1">
            <a:spLocks/>
          </p:cNvSpPr>
          <p:nvPr/>
        </p:nvSpPr>
        <p:spPr>
          <a:xfrm rot="21600000">
            <a:off x="6618868" y="1604082"/>
            <a:ext cx="5476213" cy="736646"/>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lnSpc>
                <a:spcPct val="70000"/>
              </a:lnSpc>
            </a:pPr>
            <a:r>
              <a:rPr lang="en-US" sz="3427" spc="-184" dirty="0">
                <a:solidFill>
                  <a:schemeClr val="bg1">
                    <a:lumMod val="95000"/>
                  </a:schemeClr>
                </a:solidFill>
                <a:latin typeface="Segoe UI Semilight" panose="020B0402040204020203" pitchFamily="34" charset="0"/>
                <a:cs typeface="Segoe UI Semilight" panose="020B0402040204020203" pitchFamily="34" charset="0"/>
              </a:rPr>
              <a:t>1. Analyze input video</a:t>
            </a:r>
          </a:p>
        </p:txBody>
      </p:sp>
      <p:sp>
        <p:nvSpPr>
          <p:cNvPr id="211" name="Title 4"/>
          <p:cNvSpPr txBox="1">
            <a:spLocks/>
          </p:cNvSpPr>
          <p:nvPr/>
        </p:nvSpPr>
        <p:spPr>
          <a:xfrm>
            <a:off x="6618868" y="2177446"/>
            <a:ext cx="5476213" cy="1384595"/>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lnSpc>
                <a:spcPct val="80000"/>
              </a:lnSpc>
              <a:spcAft>
                <a:spcPts val="734"/>
              </a:spcAft>
            </a:pPr>
            <a:r>
              <a:rPr lang="en-US" sz="3427" spc="-184" dirty="0">
                <a:solidFill>
                  <a:schemeClr val="bg1">
                    <a:lumMod val="95000"/>
                  </a:schemeClr>
                </a:solidFill>
                <a:latin typeface="Segoe UI Semilight" panose="020B0402040204020203" pitchFamily="34" charset="0"/>
                <a:cs typeface="Segoe UI Semilight" panose="020B0402040204020203" pitchFamily="34" charset="0"/>
              </a:rPr>
              <a:t>2. Decide on # of renditions</a:t>
            </a:r>
          </a:p>
          <a:p>
            <a:pPr defTabSz="932541">
              <a:lnSpc>
                <a:spcPct val="80000"/>
              </a:lnSpc>
            </a:pPr>
            <a:r>
              <a:rPr lang="en-US" sz="2448" spc="0" dirty="0">
                <a:solidFill>
                  <a:schemeClr val="bg1">
                    <a:lumMod val="95000"/>
                  </a:schemeClr>
                </a:solidFill>
                <a:latin typeface="Segoe UI Semilight" panose="020B0402040204020203" pitchFamily="34" charset="0"/>
                <a:cs typeface="Segoe UI Semilight" panose="020B0402040204020203" pitchFamily="34" charset="0"/>
              </a:rPr>
              <a:t>Heuristic based on input resolution</a:t>
            </a:r>
          </a:p>
          <a:p>
            <a:pPr defTabSz="932541">
              <a:lnSpc>
                <a:spcPct val="80000"/>
              </a:lnSpc>
            </a:pPr>
            <a:r>
              <a:rPr lang="en-US" sz="1713" spc="0" dirty="0">
                <a:solidFill>
                  <a:schemeClr val="bg1">
                    <a:lumMod val="95000"/>
                  </a:schemeClr>
                </a:solidFill>
                <a:latin typeface="Segoe UI Semilight" panose="020B0402040204020203" pitchFamily="34" charset="0"/>
                <a:cs typeface="Segoe UI Semilight" panose="020B0402040204020203" pitchFamily="34" charset="0"/>
              </a:rPr>
              <a:t>1080p -&gt; 6 streams</a:t>
            </a:r>
          </a:p>
          <a:p>
            <a:pPr defTabSz="932541">
              <a:lnSpc>
                <a:spcPct val="80000"/>
              </a:lnSpc>
            </a:pPr>
            <a:r>
              <a:rPr lang="en-US" sz="1713" spc="0" dirty="0">
                <a:solidFill>
                  <a:schemeClr val="bg1">
                    <a:lumMod val="95000"/>
                  </a:schemeClr>
                </a:solidFill>
                <a:latin typeface="Segoe UI Semilight" panose="020B0402040204020203" pitchFamily="34" charset="0"/>
                <a:cs typeface="Segoe UI Semilight" panose="020B0402040204020203" pitchFamily="34" charset="0"/>
              </a:rPr>
              <a:t>480p -&gt; 3 streams</a:t>
            </a:r>
          </a:p>
        </p:txBody>
      </p:sp>
      <p:sp>
        <p:nvSpPr>
          <p:cNvPr id="212" name="Title 4"/>
          <p:cNvSpPr txBox="1">
            <a:spLocks/>
          </p:cNvSpPr>
          <p:nvPr/>
        </p:nvSpPr>
        <p:spPr>
          <a:xfrm>
            <a:off x="6618868" y="3739636"/>
            <a:ext cx="5916005" cy="1156532"/>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lnSpc>
                <a:spcPct val="80000"/>
              </a:lnSpc>
              <a:spcAft>
                <a:spcPts val="734"/>
              </a:spcAft>
            </a:pPr>
            <a:r>
              <a:rPr lang="en-US" sz="3427" spc="-184" dirty="0">
                <a:solidFill>
                  <a:schemeClr val="bg1">
                    <a:lumMod val="95000"/>
                  </a:schemeClr>
                </a:solidFill>
                <a:latin typeface="Segoe UI Semilight" panose="020B0402040204020203" pitchFamily="34" charset="0"/>
                <a:cs typeface="Segoe UI Semilight" panose="020B0402040204020203" pitchFamily="34" charset="0"/>
              </a:rPr>
              <a:t>3. Determine bitrate per rendition</a:t>
            </a:r>
          </a:p>
          <a:p>
            <a:pPr defTabSz="932541">
              <a:lnSpc>
                <a:spcPct val="80000"/>
              </a:lnSpc>
            </a:pPr>
            <a:r>
              <a:rPr lang="en-US" sz="2448" spc="0" dirty="0">
                <a:solidFill>
                  <a:schemeClr val="bg1">
                    <a:lumMod val="95000"/>
                  </a:schemeClr>
                </a:solidFill>
                <a:latin typeface="Segoe UI Semilight" panose="020B0402040204020203" pitchFamily="34" charset="0"/>
                <a:cs typeface="Segoe UI Semilight" panose="020B0402040204020203" pitchFamily="34" charset="0"/>
              </a:rPr>
              <a:t>Measure original bitrate, framerate, </a:t>
            </a:r>
            <a:r>
              <a:rPr lang="en-US" sz="2448" spc="0" dirty="0" err="1">
                <a:solidFill>
                  <a:schemeClr val="bg1">
                    <a:lumMod val="95000"/>
                  </a:schemeClr>
                </a:solidFill>
                <a:latin typeface="Segoe UI Semilight" panose="020B0402040204020203" pitchFamily="34" charset="0"/>
                <a:cs typeface="Segoe UI Semilight" panose="020B0402040204020203" pitchFamily="34" charset="0"/>
              </a:rPr>
              <a:t>etc</a:t>
            </a:r>
            <a:endParaRPr lang="en-US" sz="2448" spc="0" dirty="0">
              <a:solidFill>
                <a:schemeClr val="bg1">
                  <a:lumMod val="95000"/>
                </a:schemeClr>
              </a:solidFill>
              <a:latin typeface="Segoe UI Semilight" panose="020B0402040204020203" pitchFamily="34" charset="0"/>
              <a:cs typeface="Segoe UI Semilight" panose="020B0402040204020203" pitchFamily="34" charset="0"/>
            </a:endParaRPr>
          </a:p>
          <a:p>
            <a:pPr defTabSz="932541">
              <a:lnSpc>
                <a:spcPct val="80000"/>
              </a:lnSpc>
            </a:pPr>
            <a:r>
              <a:rPr lang="en-US" sz="1713" spc="0" dirty="0">
                <a:solidFill>
                  <a:schemeClr val="bg1">
                    <a:lumMod val="95000"/>
                  </a:schemeClr>
                </a:solidFill>
                <a:latin typeface="Segoe UI Semilight" panose="020B0402040204020203" pitchFamily="34" charset="0"/>
                <a:cs typeface="Segoe UI Semilight" panose="020B0402040204020203" pitchFamily="34" charset="0"/>
              </a:rPr>
              <a:t>1080p marketing video, lots of motion = ~6Mbps</a:t>
            </a:r>
          </a:p>
          <a:p>
            <a:pPr defTabSz="932541">
              <a:lnSpc>
                <a:spcPct val="80000"/>
              </a:lnSpc>
            </a:pPr>
            <a:r>
              <a:rPr lang="en-US" sz="1713" spc="0" dirty="0">
                <a:solidFill>
                  <a:schemeClr val="bg1">
                    <a:lumMod val="95000"/>
                  </a:schemeClr>
                </a:solidFill>
                <a:latin typeface="Segoe UI Semilight" panose="020B0402040204020203" pitchFamily="34" charset="0"/>
                <a:cs typeface="Segoe UI Semilight" panose="020B0402040204020203" pitchFamily="34" charset="0"/>
              </a:rPr>
              <a:t>1080p static slides, limited motion = ~500Kbps</a:t>
            </a:r>
          </a:p>
        </p:txBody>
      </p:sp>
      <p:sp>
        <p:nvSpPr>
          <p:cNvPr id="214" name="Title 4"/>
          <p:cNvSpPr txBox="1">
            <a:spLocks/>
          </p:cNvSpPr>
          <p:nvPr/>
        </p:nvSpPr>
        <p:spPr>
          <a:xfrm>
            <a:off x="6643935" y="5325061"/>
            <a:ext cx="5916005" cy="1813240"/>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lnSpc>
                <a:spcPct val="80000"/>
              </a:lnSpc>
              <a:spcAft>
                <a:spcPts val="734"/>
              </a:spcAft>
            </a:pPr>
            <a:r>
              <a:rPr lang="en-US" sz="3427" spc="-184" dirty="0">
                <a:solidFill>
                  <a:schemeClr val="bg1">
                    <a:lumMod val="95000"/>
                  </a:schemeClr>
                </a:solidFill>
                <a:latin typeface="Segoe UI Semilight" panose="020B0402040204020203" pitchFamily="34" charset="0"/>
                <a:cs typeface="Segoe UI Semilight" panose="020B0402040204020203" pitchFamily="34" charset="0"/>
              </a:rPr>
              <a:t>4. Make video playable right away</a:t>
            </a:r>
          </a:p>
          <a:p>
            <a:pPr defTabSz="932541">
              <a:lnSpc>
                <a:spcPct val="80000"/>
              </a:lnSpc>
            </a:pPr>
            <a:r>
              <a:rPr lang="en-US" sz="2448" spc="0" dirty="0">
                <a:solidFill>
                  <a:schemeClr val="bg1">
                    <a:lumMod val="95000"/>
                  </a:schemeClr>
                </a:solidFill>
                <a:latin typeface="Segoe UI Semilight" panose="020B0402040204020203" pitchFamily="34" charset="0"/>
                <a:cs typeface="Segoe UI Semilight" panose="020B0402040204020203" pitchFamily="34" charset="0"/>
              </a:rPr>
              <a:t>Allow playing video when one stream finishes, backfill the rest</a:t>
            </a:r>
          </a:p>
          <a:p>
            <a:pPr defTabSz="932541">
              <a:lnSpc>
                <a:spcPct val="80000"/>
              </a:lnSpc>
            </a:pPr>
            <a:endParaRPr lang="en-US" sz="2448" spc="0" dirty="0">
              <a:solidFill>
                <a:schemeClr val="bg1">
                  <a:lumMod val="95000"/>
                </a:schemeClr>
              </a:solidFill>
              <a:latin typeface="Segoe UI Semilight" panose="020B0402040204020203" pitchFamily="34" charset="0"/>
              <a:cs typeface="Segoe UI Semilight" panose="020B0402040204020203" pitchFamily="34" charset="0"/>
            </a:endParaRPr>
          </a:p>
          <a:p>
            <a:pPr defTabSz="932541">
              <a:lnSpc>
                <a:spcPct val="80000"/>
              </a:lnSpc>
            </a:pPr>
            <a:r>
              <a:rPr lang="en-US" sz="1713" spc="0" dirty="0">
                <a:solidFill>
                  <a:schemeClr val="bg1">
                    <a:lumMod val="95000"/>
                  </a:schemeClr>
                </a:solidFill>
                <a:latin typeface="Segoe UI Semilight" panose="020B0402040204020203" pitchFamily="34" charset="0"/>
                <a:cs typeface="Segoe UI Semilight" panose="020B0402040204020203" pitchFamily="34" charset="0"/>
              </a:rPr>
              <a:t>* Available now in Stream, coming soon to O365 Video</a:t>
            </a:r>
          </a:p>
        </p:txBody>
      </p:sp>
    </p:spTree>
    <p:extLst>
      <p:ext uri="{BB962C8B-B14F-4D97-AF65-F5344CB8AC3E}">
        <p14:creationId xmlns:p14="http://schemas.microsoft.com/office/powerpoint/2010/main" val="22135722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1"/>
                                        </p:tgtEl>
                                        <p:attrNameLst>
                                          <p:attrName>style.visibility</p:attrName>
                                        </p:attrNameLst>
                                      </p:cBhvr>
                                      <p:to>
                                        <p:strVal val="visible"/>
                                      </p:to>
                                    </p:set>
                                    <p:animEffect transition="in" filter="wipe(left)">
                                      <p:cBhvr>
                                        <p:cTn id="12" dur="500"/>
                                        <p:tgtEl>
                                          <p:spTgt spid="2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2"/>
                                        </p:tgtEl>
                                        <p:attrNameLst>
                                          <p:attrName>style.visibility</p:attrName>
                                        </p:attrNameLst>
                                      </p:cBhvr>
                                      <p:to>
                                        <p:strVal val="visible"/>
                                      </p:to>
                                    </p:set>
                                    <p:animEffect transition="in" filter="wipe(left)">
                                      <p:cBhvr>
                                        <p:cTn id="17" dur="500"/>
                                        <p:tgtEl>
                                          <p:spTgt spid="2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4"/>
                                        </p:tgtEl>
                                        <p:attrNameLst>
                                          <p:attrName>style.visibility</p:attrName>
                                        </p:attrNameLst>
                                      </p:cBhvr>
                                      <p:to>
                                        <p:strVal val="visible"/>
                                      </p:to>
                                    </p:set>
                                    <p:animEffect transition="in" filter="wipe(left)">
                                      <p:cBhvr>
                                        <p:cTn id="22"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p:bldP spid="211" grpId="0"/>
      <p:bldP spid="212" grpId="0"/>
      <p:bldP spid="21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B294"/>
        </a:solidFill>
        <a:effectLst/>
      </p:bgPr>
    </p:bg>
    <p:spTree>
      <p:nvGrpSpPr>
        <p:cNvPr id="1" name=""/>
        <p:cNvGrpSpPr/>
        <p:nvPr/>
      </p:nvGrpSpPr>
      <p:grpSpPr>
        <a:xfrm>
          <a:off x="0" y="0"/>
          <a:ext cx="0" cy="0"/>
          <a:chOff x="0" y="0"/>
          <a:chExt cx="0" cy="0"/>
        </a:xfrm>
      </p:grpSpPr>
      <p:sp>
        <p:nvSpPr>
          <p:cNvPr id="4" name="Rectangle 3"/>
          <p:cNvSpPr/>
          <p:nvPr/>
        </p:nvSpPr>
        <p:spPr>
          <a:xfrm>
            <a:off x="-216726" y="1911837"/>
            <a:ext cx="12434711" cy="5742662"/>
          </a:xfrm>
          <a:prstGeom prst="rect">
            <a:avLst/>
          </a:prstGeom>
        </p:spPr>
        <p:txBody>
          <a:bodyPr wrap="square">
            <a:spAutoFit/>
          </a:bodyPr>
          <a:lstStyle/>
          <a:p>
            <a:pPr algn="ctr" defTabSz="932541"/>
            <a:r>
              <a:rPr lang="en-US" sz="36717" kern="0" spc="-2000" dirty="0">
                <a:solidFill>
                  <a:srgbClr val="505050"/>
                </a:solidFill>
                <a:latin typeface="Segoe UI Semilight" panose="020B0402040204020203" pitchFamily="34" charset="0"/>
                <a:cs typeface="Segoe UI Semilight" panose="020B0402040204020203" pitchFamily="34" charset="0"/>
              </a:rPr>
              <a:t>Demo</a:t>
            </a:r>
          </a:p>
        </p:txBody>
      </p:sp>
      <p:sp>
        <p:nvSpPr>
          <p:cNvPr id="5" name="Rectangle 4"/>
          <p:cNvSpPr/>
          <p:nvPr/>
        </p:nvSpPr>
        <p:spPr>
          <a:xfrm>
            <a:off x="3047386" y="2937700"/>
            <a:ext cx="9822202" cy="1128129"/>
          </a:xfrm>
          <a:prstGeom prst="rect">
            <a:avLst/>
          </a:prstGeom>
        </p:spPr>
        <p:txBody>
          <a:bodyPr wrap="square">
            <a:spAutoFit/>
          </a:bodyPr>
          <a:lstStyle/>
          <a:p>
            <a:pPr defTabSz="932541"/>
            <a:r>
              <a:rPr lang="en-US" sz="6731" kern="0" spc="-499" dirty="0">
                <a:solidFill>
                  <a:srgbClr val="FFFFFF"/>
                </a:solidFill>
                <a:latin typeface="Segoe UI Semilight" panose="020B0402040204020203" pitchFamily="34" charset="0"/>
                <a:cs typeface="Segoe UI Semilight" panose="020B0402040204020203" pitchFamily="34" charset="0"/>
              </a:rPr>
              <a:t>O365 Video – What’s New</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5439" y="4402994"/>
            <a:ext cx="1579527" cy="1071274"/>
          </a:xfrm>
          <a:prstGeom prst="rect">
            <a:avLst/>
          </a:prstGeom>
        </p:spPr>
      </p:pic>
      <p:grpSp>
        <p:nvGrpSpPr>
          <p:cNvPr id="6" name="Group 1"/>
          <p:cNvGrpSpPr/>
          <p:nvPr/>
        </p:nvGrpSpPr>
        <p:grpSpPr>
          <a:xfrm>
            <a:off x="1958080" y="4402994"/>
            <a:ext cx="343223" cy="261579"/>
            <a:chOff x="9100993" y="3698511"/>
            <a:chExt cx="822951" cy="571339"/>
          </a:xfrm>
        </p:grpSpPr>
        <p:sp>
          <p:nvSpPr>
            <p:cNvPr id="8" name="Isosceles Triangle 2"/>
            <p:cNvSpPr/>
            <p:nvPr/>
          </p:nvSpPr>
          <p:spPr>
            <a:xfrm rot="5400000">
              <a:off x="9403540" y="3859084"/>
              <a:ext cx="265217" cy="252411"/>
            </a:xfrm>
            <a:prstGeom prst="triangle">
              <a:avLst/>
            </a:prstGeom>
            <a:solidFill>
              <a:srgbClr val="C9C400"/>
            </a:solidFill>
            <a:ln>
              <a:solidFill>
                <a:srgbClr val="C9C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41"/>
              <a:endParaRPr lang="en-US" kern="0">
                <a:solidFill>
                  <a:srgbClr val="FFFFFF"/>
                </a:solidFill>
                <a:latin typeface="Segoe UI"/>
              </a:endParaRPr>
            </a:p>
          </p:txBody>
        </p:sp>
        <p:sp>
          <p:nvSpPr>
            <p:cNvPr id="9" name="Rounded Rectangle 3"/>
            <p:cNvSpPr/>
            <p:nvPr/>
          </p:nvSpPr>
          <p:spPr bwMode="auto">
            <a:xfrm>
              <a:off x="9100993" y="3698511"/>
              <a:ext cx="822951" cy="571339"/>
            </a:xfrm>
            <a:prstGeom prst="roundRect">
              <a:avLst/>
            </a:prstGeom>
            <a:noFill/>
            <a:ln w="28575">
              <a:solidFill>
                <a:srgbClr val="C9C4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70" fontAlgn="base">
                <a:spcBef>
                  <a:spcPct val="0"/>
                </a:spcBef>
                <a:spcAft>
                  <a:spcPct val="0"/>
                </a:spcAft>
              </a:pPr>
              <a:endParaRPr lang="en-US" sz="2000" kern="0" dirty="0">
                <a:gradFill>
                  <a:gsLst>
                    <a:gs pos="0">
                      <a:srgbClr val="FFFFFF"/>
                    </a:gs>
                    <a:gs pos="100000">
                      <a:srgbClr val="FFFFFF"/>
                    </a:gs>
                  </a:gsLst>
                  <a:lin ang="5400000" scaled="0"/>
                </a:gradFill>
                <a:latin typeface="Segoe UI"/>
              </a:endParaRPr>
            </a:p>
          </p:txBody>
        </p:sp>
      </p:grpSp>
    </p:spTree>
    <p:extLst>
      <p:ext uri="{BB962C8B-B14F-4D97-AF65-F5344CB8AC3E}">
        <p14:creationId xmlns:p14="http://schemas.microsoft.com/office/powerpoint/2010/main" val="110396611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294"/>
        </a:solidFill>
        <a:effectLst/>
      </p:bgPr>
    </p:bg>
    <p:spTree>
      <p:nvGrpSpPr>
        <p:cNvPr id="1" name=""/>
        <p:cNvGrpSpPr/>
        <p:nvPr/>
      </p:nvGrpSpPr>
      <p:grpSpPr>
        <a:xfrm>
          <a:off x="0" y="0"/>
          <a:ext cx="0" cy="0"/>
          <a:chOff x="0" y="0"/>
          <a:chExt cx="0" cy="0"/>
        </a:xfrm>
      </p:grpSpPr>
      <p:sp>
        <p:nvSpPr>
          <p:cNvPr id="5" name="Rectangle 4"/>
          <p:cNvSpPr/>
          <p:nvPr/>
        </p:nvSpPr>
        <p:spPr>
          <a:xfrm>
            <a:off x="5938456" y="5892267"/>
            <a:ext cx="6811113" cy="1128129"/>
          </a:xfrm>
          <a:prstGeom prst="rect">
            <a:avLst/>
          </a:prstGeom>
        </p:spPr>
        <p:txBody>
          <a:bodyPr wrap="square">
            <a:spAutoFit/>
          </a:bodyPr>
          <a:lstStyle/>
          <a:p>
            <a:pPr defTabSz="932541"/>
            <a:r>
              <a:rPr lang="en-US" sz="6731" kern="0" spc="-499" dirty="0">
                <a:solidFill>
                  <a:sysClr val="windowText" lastClr="000000"/>
                </a:solidFill>
                <a:latin typeface="Segoe UI Semilight" panose="020B0402040204020203" pitchFamily="34" charset="0"/>
                <a:cs typeface="Segoe UI Semilight" panose="020B0402040204020203" pitchFamily="34" charset="0"/>
              </a:rPr>
              <a:t>under development</a:t>
            </a:r>
          </a:p>
        </p:txBody>
      </p:sp>
      <p:pic>
        <p:nvPicPr>
          <p:cNvPr id="10" name="Picture 9"/>
          <p:cNvPicPr>
            <a:picLocks noChangeAspect="1"/>
          </p:cNvPicPr>
          <p:nvPr/>
        </p:nvPicPr>
        <p:blipFill>
          <a:blip r:embed="rId3"/>
          <a:stretch>
            <a:fillRect/>
          </a:stretch>
        </p:blipFill>
        <p:spPr>
          <a:xfrm>
            <a:off x="2581084" y="1352275"/>
            <a:ext cx="7056256" cy="3532235"/>
          </a:xfrm>
          <a:prstGeom prst="rect">
            <a:avLst/>
          </a:prstGeom>
        </p:spPr>
      </p:pic>
      <p:sp>
        <p:nvSpPr>
          <p:cNvPr id="12" name="Rectangle 11"/>
          <p:cNvSpPr/>
          <p:nvPr/>
        </p:nvSpPr>
        <p:spPr>
          <a:xfrm>
            <a:off x="9762130" y="5698206"/>
            <a:ext cx="2611289" cy="694934"/>
          </a:xfrm>
          <a:prstGeom prst="rect">
            <a:avLst/>
          </a:prstGeom>
        </p:spPr>
        <p:txBody>
          <a:bodyPr wrap="square">
            <a:spAutoFit/>
          </a:bodyPr>
          <a:lstStyle/>
          <a:p>
            <a:pPr defTabSz="932541"/>
            <a:r>
              <a:rPr lang="en-US" sz="3916" kern="0" spc="-367" dirty="0">
                <a:solidFill>
                  <a:srgbClr val="FFFFFF"/>
                </a:solidFill>
                <a:latin typeface="Segoe UI Semilight" panose="020B0402040204020203" pitchFamily="34" charset="0"/>
                <a:cs typeface="Segoe UI Semilight" panose="020B0402040204020203" pitchFamily="34" charset="0"/>
              </a:rPr>
              <a:t>O365 Video</a:t>
            </a:r>
            <a:endParaRPr lang="en-US" sz="3916" kern="0" spc="-367"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3" name="Rectangle 12"/>
          <p:cNvSpPr/>
          <p:nvPr/>
        </p:nvSpPr>
        <p:spPr>
          <a:xfrm>
            <a:off x="156316" y="-139891"/>
            <a:ext cx="9822202" cy="1128129"/>
          </a:xfrm>
          <a:prstGeom prst="rect">
            <a:avLst/>
          </a:prstGeom>
        </p:spPr>
        <p:txBody>
          <a:bodyPr wrap="square">
            <a:spAutoFit/>
          </a:bodyPr>
          <a:lstStyle/>
          <a:p>
            <a:pPr defTabSz="932541"/>
            <a:r>
              <a:rPr lang="en-US" sz="6731" kern="0" spc="-499" dirty="0">
                <a:solidFill>
                  <a:srgbClr val="FFFFFF"/>
                </a:solidFill>
                <a:latin typeface="Segoe UI Semilight" panose="020B0402040204020203" pitchFamily="34" charset="0"/>
                <a:cs typeface="Segoe UI Semilight" panose="020B0402040204020203" pitchFamily="34" charset="0"/>
              </a:rPr>
              <a:t>External Authenticated Sharing</a:t>
            </a:r>
          </a:p>
        </p:txBody>
      </p:sp>
      <p:sp>
        <p:nvSpPr>
          <p:cNvPr id="14" name="Rectangle 13"/>
          <p:cNvSpPr/>
          <p:nvPr/>
        </p:nvSpPr>
        <p:spPr>
          <a:xfrm>
            <a:off x="2767605" y="4903162"/>
            <a:ext cx="9139513" cy="544316"/>
          </a:xfrm>
          <a:prstGeom prst="rect">
            <a:avLst/>
          </a:prstGeom>
        </p:spPr>
        <p:txBody>
          <a:bodyPr wrap="square">
            <a:spAutoFit/>
          </a:bodyPr>
          <a:lstStyle/>
          <a:p>
            <a:pPr defTabSz="932541"/>
            <a:r>
              <a:rPr lang="en-US" sz="2937" kern="0" spc="-184" dirty="0">
                <a:solidFill>
                  <a:srgbClr val="FFFFFF"/>
                </a:solidFill>
                <a:latin typeface="Segoe UI Semilight" panose="020B0402040204020203" pitchFamily="34" charset="0"/>
                <a:cs typeface="Segoe UI Semilight" panose="020B0402040204020203" pitchFamily="34" charset="0"/>
              </a:rPr>
              <a:t>Add external users to video channel permissions</a:t>
            </a:r>
            <a:endParaRPr lang="en-US" sz="2937" kern="0" spc="-184" dirty="0">
              <a:solidFill>
                <a:sysClr val="windowText" lastClr="000000"/>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92806916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B294"/>
        </a:solidFill>
        <a:effectLst/>
      </p:bgPr>
    </p:bg>
    <p:spTree>
      <p:nvGrpSpPr>
        <p:cNvPr id="1" name=""/>
        <p:cNvGrpSpPr/>
        <p:nvPr/>
      </p:nvGrpSpPr>
      <p:grpSpPr>
        <a:xfrm>
          <a:off x="0" y="0"/>
          <a:ext cx="0" cy="0"/>
          <a:chOff x="0" y="0"/>
          <a:chExt cx="0" cy="0"/>
        </a:xfrm>
      </p:grpSpPr>
      <p:sp>
        <p:nvSpPr>
          <p:cNvPr id="5" name="Rectangle 4"/>
          <p:cNvSpPr/>
          <p:nvPr/>
        </p:nvSpPr>
        <p:spPr>
          <a:xfrm>
            <a:off x="5938456" y="5892267"/>
            <a:ext cx="6811113" cy="1128129"/>
          </a:xfrm>
          <a:prstGeom prst="rect">
            <a:avLst/>
          </a:prstGeom>
        </p:spPr>
        <p:txBody>
          <a:bodyPr wrap="square">
            <a:spAutoFit/>
          </a:bodyPr>
          <a:lstStyle/>
          <a:p>
            <a:pPr defTabSz="932541"/>
            <a:r>
              <a:rPr lang="en-US" sz="6731" kern="0" spc="-499" dirty="0">
                <a:solidFill>
                  <a:sysClr val="windowText" lastClr="000000"/>
                </a:solidFill>
                <a:latin typeface="Segoe UI Semilight" panose="020B0402040204020203" pitchFamily="34" charset="0"/>
                <a:cs typeface="Segoe UI Semilight" panose="020B0402040204020203" pitchFamily="34" charset="0"/>
              </a:rPr>
              <a:t>under development</a:t>
            </a:r>
          </a:p>
        </p:txBody>
      </p:sp>
      <p:sp>
        <p:nvSpPr>
          <p:cNvPr id="12" name="Rectangle 11"/>
          <p:cNvSpPr/>
          <p:nvPr/>
        </p:nvSpPr>
        <p:spPr>
          <a:xfrm>
            <a:off x="9762130" y="5698206"/>
            <a:ext cx="2611289" cy="694934"/>
          </a:xfrm>
          <a:prstGeom prst="rect">
            <a:avLst/>
          </a:prstGeom>
        </p:spPr>
        <p:txBody>
          <a:bodyPr wrap="square">
            <a:spAutoFit/>
          </a:bodyPr>
          <a:lstStyle/>
          <a:p>
            <a:pPr defTabSz="932541"/>
            <a:r>
              <a:rPr lang="en-US" sz="3916" kern="0" spc="-367" dirty="0">
                <a:solidFill>
                  <a:srgbClr val="FFFFFF"/>
                </a:solidFill>
                <a:latin typeface="Segoe UI Semilight" panose="020B0402040204020203" pitchFamily="34" charset="0"/>
                <a:cs typeface="Segoe UI Semilight" panose="020B0402040204020203" pitchFamily="34" charset="0"/>
              </a:rPr>
              <a:t>O365 Video</a:t>
            </a:r>
            <a:endParaRPr lang="en-US" sz="3916" kern="0" spc="-367"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3" name="Rectangle 12"/>
          <p:cNvSpPr/>
          <p:nvPr/>
        </p:nvSpPr>
        <p:spPr>
          <a:xfrm>
            <a:off x="156315" y="-139891"/>
            <a:ext cx="9699075" cy="1128129"/>
          </a:xfrm>
          <a:prstGeom prst="rect">
            <a:avLst/>
          </a:prstGeom>
        </p:spPr>
        <p:txBody>
          <a:bodyPr wrap="square">
            <a:spAutoFit/>
          </a:bodyPr>
          <a:lstStyle/>
          <a:p>
            <a:pPr defTabSz="932541"/>
            <a:r>
              <a:rPr lang="en-US" sz="6731" kern="0" spc="-499" dirty="0">
                <a:solidFill>
                  <a:srgbClr val="FFFFFF"/>
                </a:solidFill>
                <a:latin typeface="Segoe UI Semilight" panose="020B0402040204020203" pitchFamily="34" charset="0"/>
                <a:cs typeface="Segoe UI Semilight" panose="020B0402040204020203" pitchFamily="34" charset="0"/>
              </a:rPr>
              <a:t>1080p + Dynamic Profile</a:t>
            </a:r>
          </a:p>
        </p:txBody>
      </p:sp>
      <p:sp>
        <p:nvSpPr>
          <p:cNvPr id="6" name="Rectangle 5"/>
          <p:cNvSpPr/>
          <p:nvPr/>
        </p:nvSpPr>
        <p:spPr>
          <a:xfrm>
            <a:off x="3979989" y="628613"/>
            <a:ext cx="7274306" cy="1128129"/>
          </a:xfrm>
          <a:prstGeom prst="rect">
            <a:avLst/>
          </a:prstGeom>
        </p:spPr>
        <p:txBody>
          <a:bodyPr wrap="square">
            <a:spAutoFit/>
          </a:bodyPr>
          <a:lstStyle/>
          <a:p>
            <a:pPr defTabSz="932541"/>
            <a:r>
              <a:rPr lang="en-US" sz="6731" kern="0" spc="-499" dirty="0">
                <a:solidFill>
                  <a:srgbClr val="FFFFFF"/>
                </a:solidFill>
                <a:latin typeface="Segoe UI Semilight" panose="020B0402040204020203" pitchFamily="34" charset="0"/>
                <a:cs typeface="Segoe UI Semilight" panose="020B0402040204020203" pitchFamily="34" charset="0"/>
              </a:rPr>
              <a:t>+ Quick Turnaround</a:t>
            </a:r>
          </a:p>
        </p:txBody>
      </p:sp>
      <p:pic>
        <p:nvPicPr>
          <p:cNvPr id="2" name="Picture 1"/>
          <p:cNvPicPr>
            <a:picLocks noChangeAspect="1"/>
          </p:cNvPicPr>
          <p:nvPr/>
        </p:nvPicPr>
        <p:blipFill>
          <a:blip r:embed="rId3"/>
          <a:stretch>
            <a:fillRect/>
          </a:stretch>
        </p:blipFill>
        <p:spPr>
          <a:xfrm>
            <a:off x="2021523" y="2284878"/>
            <a:ext cx="2203275" cy="2634604"/>
          </a:xfrm>
          <a:prstGeom prst="rect">
            <a:avLst/>
          </a:prstGeom>
        </p:spPr>
      </p:pic>
      <p:pic>
        <p:nvPicPr>
          <p:cNvPr id="3" name="Picture 2"/>
          <p:cNvPicPr>
            <a:picLocks noChangeAspect="1"/>
          </p:cNvPicPr>
          <p:nvPr/>
        </p:nvPicPr>
        <p:blipFill>
          <a:blip r:embed="rId4"/>
          <a:stretch>
            <a:fillRect/>
          </a:stretch>
        </p:blipFill>
        <p:spPr>
          <a:xfrm>
            <a:off x="8128131" y="2518028"/>
            <a:ext cx="2179960" cy="2401454"/>
          </a:xfrm>
          <a:prstGeom prst="rect">
            <a:avLst/>
          </a:prstGeom>
        </p:spPr>
      </p:pic>
      <p:pic>
        <p:nvPicPr>
          <p:cNvPr id="4" name="Picture 3"/>
          <p:cNvPicPr>
            <a:picLocks noChangeAspect="1"/>
          </p:cNvPicPr>
          <p:nvPr/>
        </p:nvPicPr>
        <p:blipFill>
          <a:blip r:embed="rId5"/>
          <a:stretch>
            <a:fillRect/>
          </a:stretch>
        </p:blipFill>
        <p:spPr>
          <a:xfrm>
            <a:off x="5086484" y="2331508"/>
            <a:ext cx="2179960" cy="2587974"/>
          </a:xfrm>
          <a:prstGeom prst="rect">
            <a:avLst/>
          </a:prstGeom>
        </p:spPr>
      </p:pic>
      <p:sp>
        <p:nvSpPr>
          <p:cNvPr id="11" name="Rectangle 10"/>
          <p:cNvSpPr/>
          <p:nvPr/>
        </p:nvSpPr>
        <p:spPr>
          <a:xfrm>
            <a:off x="3311623" y="4977514"/>
            <a:ext cx="9139513" cy="544316"/>
          </a:xfrm>
          <a:prstGeom prst="rect">
            <a:avLst/>
          </a:prstGeom>
        </p:spPr>
        <p:txBody>
          <a:bodyPr wrap="square">
            <a:spAutoFit/>
          </a:bodyPr>
          <a:lstStyle/>
          <a:p>
            <a:pPr defTabSz="932541"/>
            <a:r>
              <a:rPr lang="en-US" sz="2937" kern="0" spc="-184" dirty="0">
                <a:solidFill>
                  <a:srgbClr val="FFFFFF"/>
                </a:solidFill>
                <a:latin typeface="Segoe UI Semilight" panose="020B0402040204020203" pitchFamily="34" charset="0"/>
                <a:cs typeface="Segoe UI Semilight" panose="020B0402040204020203" pitchFamily="34" charset="0"/>
              </a:rPr>
              <a:t>Optimized encoding based on input video</a:t>
            </a:r>
            <a:endParaRPr lang="en-US" sz="2937" kern="0" spc="-184" dirty="0">
              <a:solidFill>
                <a:sysClr val="windowText" lastClr="000000"/>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62596723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B294"/>
        </a:solidFill>
        <a:effectLst/>
      </p:bgPr>
    </p:bg>
    <p:spTree>
      <p:nvGrpSpPr>
        <p:cNvPr id="1" name=""/>
        <p:cNvGrpSpPr/>
        <p:nvPr/>
      </p:nvGrpSpPr>
      <p:grpSpPr>
        <a:xfrm>
          <a:off x="0" y="0"/>
          <a:ext cx="0" cy="0"/>
          <a:chOff x="0" y="0"/>
          <a:chExt cx="0" cy="0"/>
        </a:xfrm>
      </p:grpSpPr>
      <p:sp>
        <p:nvSpPr>
          <p:cNvPr id="5" name="Rectangle 4"/>
          <p:cNvSpPr/>
          <p:nvPr/>
        </p:nvSpPr>
        <p:spPr>
          <a:xfrm>
            <a:off x="5938456" y="5836311"/>
            <a:ext cx="6811113" cy="1128129"/>
          </a:xfrm>
          <a:prstGeom prst="rect">
            <a:avLst/>
          </a:prstGeom>
        </p:spPr>
        <p:txBody>
          <a:bodyPr wrap="square">
            <a:spAutoFit/>
          </a:bodyPr>
          <a:lstStyle/>
          <a:p>
            <a:pPr defTabSz="932541"/>
            <a:r>
              <a:rPr lang="en-US" sz="6731" kern="0" spc="-499" dirty="0">
                <a:solidFill>
                  <a:sysClr val="windowText" lastClr="000000"/>
                </a:solidFill>
                <a:latin typeface="Segoe UI Semilight" panose="020B0402040204020203" pitchFamily="34" charset="0"/>
                <a:cs typeface="Segoe UI Semilight" panose="020B0402040204020203" pitchFamily="34" charset="0"/>
              </a:rPr>
              <a:t>under development</a:t>
            </a:r>
          </a:p>
        </p:txBody>
      </p:sp>
      <p:sp>
        <p:nvSpPr>
          <p:cNvPr id="12" name="Rectangle 11"/>
          <p:cNvSpPr/>
          <p:nvPr/>
        </p:nvSpPr>
        <p:spPr>
          <a:xfrm>
            <a:off x="9762130" y="5642250"/>
            <a:ext cx="2611289" cy="694934"/>
          </a:xfrm>
          <a:prstGeom prst="rect">
            <a:avLst/>
          </a:prstGeom>
        </p:spPr>
        <p:txBody>
          <a:bodyPr wrap="square">
            <a:spAutoFit/>
          </a:bodyPr>
          <a:lstStyle/>
          <a:p>
            <a:pPr defTabSz="932541"/>
            <a:r>
              <a:rPr lang="en-US" sz="3916" kern="0" spc="-367" dirty="0">
                <a:solidFill>
                  <a:srgbClr val="FFFFFF"/>
                </a:solidFill>
                <a:latin typeface="Segoe UI Semilight" panose="020B0402040204020203" pitchFamily="34" charset="0"/>
                <a:cs typeface="Segoe UI Semilight" panose="020B0402040204020203" pitchFamily="34" charset="0"/>
              </a:rPr>
              <a:t>O365 Video</a:t>
            </a:r>
            <a:endParaRPr lang="en-US" sz="3916" kern="0" spc="-367" dirty="0">
              <a:solidFill>
                <a:sysClr val="windowText" lastClr="000000"/>
              </a:solidFill>
              <a:latin typeface="Segoe UI Semilight" panose="020B0402040204020203" pitchFamily="34" charset="0"/>
              <a:cs typeface="Segoe UI Semilight" panose="020B0402040204020203" pitchFamily="34" charset="0"/>
            </a:endParaRPr>
          </a:p>
        </p:txBody>
      </p:sp>
      <p:sp>
        <p:nvSpPr>
          <p:cNvPr id="13" name="Rectangle 12"/>
          <p:cNvSpPr/>
          <p:nvPr/>
        </p:nvSpPr>
        <p:spPr>
          <a:xfrm>
            <a:off x="156315" y="53861"/>
            <a:ext cx="10818199" cy="1128129"/>
          </a:xfrm>
          <a:prstGeom prst="rect">
            <a:avLst/>
          </a:prstGeom>
        </p:spPr>
        <p:txBody>
          <a:bodyPr wrap="square">
            <a:spAutoFit/>
          </a:bodyPr>
          <a:lstStyle/>
          <a:p>
            <a:pPr defTabSz="932541"/>
            <a:r>
              <a:rPr lang="en-US" sz="6731" kern="0" spc="-499" dirty="0">
                <a:solidFill>
                  <a:srgbClr val="FFFFFF"/>
                </a:solidFill>
                <a:latin typeface="Segoe UI Semilight" panose="020B0402040204020203" pitchFamily="34" charset="0"/>
                <a:cs typeface="Segoe UI Semilight" panose="020B0402040204020203" pitchFamily="34" charset="0"/>
              </a:rPr>
              <a:t>Access for Kiosk Users</a:t>
            </a:r>
          </a:p>
        </p:txBody>
      </p:sp>
      <p:grpSp>
        <p:nvGrpSpPr>
          <p:cNvPr id="2" name="Group 1"/>
          <p:cNvGrpSpPr/>
          <p:nvPr/>
        </p:nvGrpSpPr>
        <p:grpSpPr>
          <a:xfrm>
            <a:off x="1601332" y="1577125"/>
            <a:ext cx="9233811" cy="3839913"/>
            <a:chOff x="1574800" y="1492975"/>
            <a:chExt cx="6782648" cy="2820588"/>
          </a:xfrm>
        </p:grpSpPr>
        <p:grpSp>
          <p:nvGrpSpPr>
            <p:cNvPr id="9" name="Group 8"/>
            <p:cNvGrpSpPr/>
            <p:nvPr/>
          </p:nvGrpSpPr>
          <p:grpSpPr>
            <a:xfrm>
              <a:off x="1574800" y="1562100"/>
              <a:ext cx="6782648" cy="2751463"/>
              <a:chOff x="10779126" y="4348163"/>
              <a:chExt cx="504825" cy="204788"/>
            </a:xfrm>
          </p:grpSpPr>
          <p:sp>
            <p:nvSpPr>
              <p:cNvPr id="10" name="Freeform 16"/>
              <p:cNvSpPr>
                <a:spLocks/>
              </p:cNvSpPr>
              <p:nvPr/>
            </p:nvSpPr>
            <p:spPr bwMode="auto">
              <a:xfrm>
                <a:off x="10779126" y="4348163"/>
                <a:ext cx="254000" cy="204788"/>
              </a:xfrm>
              <a:custGeom>
                <a:avLst/>
                <a:gdLst>
                  <a:gd name="T0" fmla="*/ 73 w 73"/>
                  <a:gd name="T1" fmla="*/ 0 h 59"/>
                  <a:gd name="T2" fmla="*/ 32 w 73"/>
                  <a:gd name="T3" fmla="*/ 0 h 59"/>
                  <a:gd name="T4" fmla="*/ 5 w 73"/>
                  <a:gd name="T5" fmla="*/ 14 h 59"/>
                  <a:gd name="T6" fmla="*/ 0 w 73"/>
                  <a:gd name="T7" fmla="*/ 21 h 59"/>
                  <a:gd name="T8" fmla="*/ 0 w 73"/>
                  <a:gd name="T9" fmla="*/ 27 h 59"/>
                  <a:gd name="T10" fmla="*/ 2 w 73"/>
                  <a:gd name="T11" fmla="*/ 34 h 59"/>
                  <a:gd name="T12" fmla="*/ 30 w 73"/>
                  <a:gd name="T13" fmla="*/ 59 h 59"/>
                  <a:gd name="T14" fmla="*/ 66 w 73"/>
                  <a:gd name="T15" fmla="*/ 30 h 59"/>
                  <a:gd name="T16" fmla="*/ 73 w 73"/>
                  <a:gd name="T17" fmla="*/ 22 h 59"/>
                  <a:gd name="T18" fmla="*/ 73 w 73"/>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59">
                    <a:moveTo>
                      <a:pt x="73" y="0"/>
                    </a:moveTo>
                    <a:cubicBezTo>
                      <a:pt x="73" y="0"/>
                      <a:pt x="41" y="0"/>
                      <a:pt x="32" y="0"/>
                    </a:cubicBezTo>
                    <a:cubicBezTo>
                      <a:pt x="23" y="0"/>
                      <a:pt x="10" y="2"/>
                      <a:pt x="5" y="14"/>
                    </a:cubicBezTo>
                    <a:cubicBezTo>
                      <a:pt x="4" y="19"/>
                      <a:pt x="0" y="21"/>
                      <a:pt x="0" y="21"/>
                    </a:cubicBezTo>
                    <a:cubicBezTo>
                      <a:pt x="0" y="27"/>
                      <a:pt x="0" y="27"/>
                      <a:pt x="0" y="27"/>
                    </a:cubicBezTo>
                    <a:cubicBezTo>
                      <a:pt x="0" y="27"/>
                      <a:pt x="2" y="29"/>
                      <a:pt x="2" y="34"/>
                    </a:cubicBezTo>
                    <a:cubicBezTo>
                      <a:pt x="3" y="39"/>
                      <a:pt x="5" y="59"/>
                      <a:pt x="30" y="59"/>
                    </a:cubicBezTo>
                    <a:cubicBezTo>
                      <a:pt x="56" y="59"/>
                      <a:pt x="61" y="41"/>
                      <a:pt x="66" y="30"/>
                    </a:cubicBezTo>
                    <a:cubicBezTo>
                      <a:pt x="69" y="22"/>
                      <a:pt x="73" y="22"/>
                      <a:pt x="73" y="22"/>
                    </a:cubicBezTo>
                    <a:lnTo>
                      <a:pt x="73" y="0"/>
                    </a:lnTo>
                    <a:close/>
                  </a:path>
                </a:pathLst>
              </a:custGeom>
              <a:solidFill>
                <a:srgbClr val="213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134">
                  <a:defRPr/>
                </a:pPr>
                <a:endParaRPr lang="en-US" sz="2203" kern="0">
                  <a:solidFill>
                    <a:sysClr val="windowText" lastClr="000000"/>
                  </a:solidFill>
                </a:endParaRPr>
              </a:p>
            </p:txBody>
          </p:sp>
          <p:sp>
            <p:nvSpPr>
              <p:cNvPr id="17" name="Freeform 17"/>
              <p:cNvSpPr>
                <a:spLocks/>
              </p:cNvSpPr>
              <p:nvPr/>
            </p:nvSpPr>
            <p:spPr bwMode="auto">
              <a:xfrm>
                <a:off x="10799763" y="4359275"/>
                <a:ext cx="209550" cy="184150"/>
              </a:xfrm>
              <a:custGeom>
                <a:avLst/>
                <a:gdLst>
                  <a:gd name="T0" fmla="*/ 33 w 60"/>
                  <a:gd name="T1" fmla="*/ 0 h 53"/>
                  <a:gd name="T2" fmla="*/ 57 w 60"/>
                  <a:gd name="T3" fmla="*/ 4 h 53"/>
                  <a:gd name="T4" fmla="*/ 57 w 60"/>
                  <a:gd name="T5" fmla="*/ 21 h 53"/>
                  <a:gd name="T6" fmla="*/ 24 w 60"/>
                  <a:gd name="T7" fmla="*/ 53 h 53"/>
                  <a:gd name="T8" fmla="*/ 0 w 60"/>
                  <a:gd name="T9" fmla="*/ 26 h 53"/>
                  <a:gd name="T10" fmla="*/ 33 w 60"/>
                  <a:gd name="T11" fmla="*/ 0 h 53"/>
                </a:gdLst>
                <a:ahLst/>
                <a:cxnLst>
                  <a:cxn ang="0">
                    <a:pos x="T0" y="T1"/>
                  </a:cxn>
                  <a:cxn ang="0">
                    <a:pos x="T2" y="T3"/>
                  </a:cxn>
                  <a:cxn ang="0">
                    <a:pos x="T4" y="T5"/>
                  </a:cxn>
                  <a:cxn ang="0">
                    <a:pos x="T6" y="T7"/>
                  </a:cxn>
                  <a:cxn ang="0">
                    <a:pos x="T8" y="T9"/>
                  </a:cxn>
                  <a:cxn ang="0">
                    <a:pos x="T10" y="T11"/>
                  </a:cxn>
                </a:cxnLst>
                <a:rect l="0" t="0" r="r" b="b"/>
                <a:pathLst>
                  <a:path w="60" h="53">
                    <a:moveTo>
                      <a:pt x="33" y="0"/>
                    </a:moveTo>
                    <a:cubicBezTo>
                      <a:pt x="47" y="0"/>
                      <a:pt x="56" y="2"/>
                      <a:pt x="57" y="4"/>
                    </a:cubicBezTo>
                    <a:cubicBezTo>
                      <a:pt x="59" y="5"/>
                      <a:pt x="60" y="11"/>
                      <a:pt x="57" y="21"/>
                    </a:cubicBezTo>
                    <a:cubicBezTo>
                      <a:pt x="54" y="31"/>
                      <a:pt x="47" y="53"/>
                      <a:pt x="24" y="53"/>
                    </a:cubicBezTo>
                    <a:cubicBezTo>
                      <a:pt x="1" y="53"/>
                      <a:pt x="0" y="37"/>
                      <a:pt x="0" y="26"/>
                    </a:cubicBezTo>
                    <a:cubicBezTo>
                      <a:pt x="2" y="5"/>
                      <a:pt x="9" y="0"/>
                      <a:pt x="33" y="0"/>
                    </a:cubicBezTo>
                    <a:close/>
                  </a:path>
                </a:pathLst>
              </a:custGeom>
              <a:solidFill>
                <a:srgbClr val="009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134">
                  <a:defRPr/>
                </a:pPr>
                <a:endParaRPr lang="en-US" sz="2203" kern="0">
                  <a:solidFill>
                    <a:sysClr val="windowText" lastClr="000000"/>
                  </a:solidFill>
                </a:endParaRPr>
              </a:p>
            </p:txBody>
          </p:sp>
          <p:sp>
            <p:nvSpPr>
              <p:cNvPr id="18" name="Freeform 18"/>
              <p:cNvSpPr>
                <a:spLocks/>
              </p:cNvSpPr>
              <p:nvPr/>
            </p:nvSpPr>
            <p:spPr bwMode="auto">
              <a:xfrm>
                <a:off x="11033126" y="4348163"/>
                <a:ext cx="250825" cy="204788"/>
              </a:xfrm>
              <a:custGeom>
                <a:avLst/>
                <a:gdLst>
                  <a:gd name="T0" fmla="*/ 0 w 72"/>
                  <a:gd name="T1" fmla="*/ 0 h 59"/>
                  <a:gd name="T2" fmla="*/ 40 w 72"/>
                  <a:gd name="T3" fmla="*/ 0 h 59"/>
                  <a:gd name="T4" fmla="*/ 67 w 72"/>
                  <a:gd name="T5" fmla="*/ 14 h 59"/>
                  <a:gd name="T6" fmla="*/ 72 w 72"/>
                  <a:gd name="T7" fmla="*/ 21 h 59"/>
                  <a:gd name="T8" fmla="*/ 72 w 72"/>
                  <a:gd name="T9" fmla="*/ 27 h 59"/>
                  <a:gd name="T10" fmla="*/ 70 w 72"/>
                  <a:gd name="T11" fmla="*/ 34 h 59"/>
                  <a:gd name="T12" fmla="*/ 42 w 72"/>
                  <a:gd name="T13" fmla="*/ 59 h 59"/>
                  <a:gd name="T14" fmla="*/ 6 w 72"/>
                  <a:gd name="T15" fmla="*/ 30 h 59"/>
                  <a:gd name="T16" fmla="*/ 0 w 72"/>
                  <a:gd name="T17" fmla="*/ 22 h 59"/>
                  <a:gd name="T18" fmla="*/ 0 w 72"/>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59">
                    <a:moveTo>
                      <a:pt x="0" y="0"/>
                    </a:moveTo>
                    <a:cubicBezTo>
                      <a:pt x="0" y="0"/>
                      <a:pt x="31" y="0"/>
                      <a:pt x="40" y="0"/>
                    </a:cubicBezTo>
                    <a:cubicBezTo>
                      <a:pt x="49" y="0"/>
                      <a:pt x="62" y="2"/>
                      <a:pt x="67" y="14"/>
                    </a:cubicBezTo>
                    <a:cubicBezTo>
                      <a:pt x="69" y="19"/>
                      <a:pt x="72" y="21"/>
                      <a:pt x="72" y="21"/>
                    </a:cubicBezTo>
                    <a:cubicBezTo>
                      <a:pt x="72" y="27"/>
                      <a:pt x="72" y="27"/>
                      <a:pt x="72" y="27"/>
                    </a:cubicBezTo>
                    <a:cubicBezTo>
                      <a:pt x="72" y="27"/>
                      <a:pt x="70" y="29"/>
                      <a:pt x="70" y="34"/>
                    </a:cubicBezTo>
                    <a:cubicBezTo>
                      <a:pt x="69" y="39"/>
                      <a:pt x="67" y="59"/>
                      <a:pt x="42" y="59"/>
                    </a:cubicBezTo>
                    <a:cubicBezTo>
                      <a:pt x="16" y="59"/>
                      <a:pt x="11" y="41"/>
                      <a:pt x="6" y="30"/>
                    </a:cubicBezTo>
                    <a:cubicBezTo>
                      <a:pt x="3" y="22"/>
                      <a:pt x="0" y="22"/>
                      <a:pt x="0" y="22"/>
                    </a:cubicBezTo>
                    <a:lnTo>
                      <a:pt x="0" y="0"/>
                    </a:lnTo>
                    <a:close/>
                  </a:path>
                </a:pathLst>
              </a:custGeom>
              <a:solidFill>
                <a:srgbClr val="213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134">
                  <a:defRPr/>
                </a:pPr>
                <a:endParaRPr lang="en-US" sz="2203" kern="0">
                  <a:solidFill>
                    <a:sysClr val="windowText" lastClr="000000"/>
                  </a:solidFill>
                </a:endParaRPr>
              </a:p>
            </p:txBody>
          </p:sp>
          <p:sp>
            <p:nvSpPr>
              <p:cNvPr id="19" name="Freeform 19"/>
              <p:cNvSpPr>
                <a:spLocks/>
              </p:cNvSpPr>
              <p:nvPr/>
            </p:nvSpPr>
            <p:spPr bwMode="auto">
              <a:xfrm>
                <a:off x="11053763" y="4359275"/>
                <a:ext cx="209550" cy="184150"/>
              </a:xfrm>
              <a:custGeom>
                <a:avLst/>
                <a:gdLst>
                  <a:gd name="T0" fmla="*/ 27 w 60"/>
                  <a:gd name="T1" fmla="*/ 0 h 53"/>
                  <a:gd name="T2" fmla="*/ 3 w 60"/>
                  <a:gd name="T3" fmla="*/ 4 h 53"/>
                  <a:gd name="T4" fmla="*/ 3 w 60"/>
                  <a:gd name="T5" fmla="*/ 21 h 53"/>
                  <a:gd name="T6" fmla="*/ 36 w 60"/>
                  <a:gd name="T7" fmla="*/ 53 h 53"/>
                  <a:gd name="T8" fmla="*/ 60 w 60"/>
                  <a:gd name="T9" fmla="*/ 26 h 53"/>
                  <a:gd name="T10" fmla="*/ 27 w 60"/>
                  <a:gd name="T11" fmla="*/ 0 h 53"/>
                </a:gdLst>
                <a:ahLst/>
                <a:cxnLst>
                  <a:cxn ang="0">
                    <a:pos x="T0" y="T1"/>
                  </a:cxn>
                  <a:cxn ang="0">
                    <a:pos x="T2" y="T3"/>
                  </a:cxn>
                  <a:cxn ang="0">
                    <a:pos x="T4" y="T5"/>
                  </a:cxn>
                  <a:cxn ang="0">
                    <a:pos x="T6" y="T7"/>
                  </a:cxn>
                  <a:cxn ang="0">
                    <a:pos x="T8" y="T9"/>
                  </a:cxn>
                  <a:cxn ang="0">
                    <a:pos x="T10" y="T11"/>
                  </a:cxn>
                </a:cxnLst>
                <a:rect l="0" t="0" r="r" b="b"/>
                <a:pathLst>
                  <a:path w="60" h="53">
                    <a:moveTo>
                      <a:pt x="27" y="0"/>
                    </a:moveTo>
                    <a:cubicBezTo>
                      <a:pt x="13" y="0"/>
                      <a:pt x="4" y="2"/>
                      <a:pt x="3" y="4"/>
                    </a:cubicBezTo>
                    <a:cubicBezTo>
                      <a:pt x="1" y="5"/>
                      <a:pt x="0" y="11"/>
                      <a:pt x="3" y="21"/>
                    </a:cubicBezTo>
                    <a:cubicBezTo>
                      <a:pt x="6" y="31"/>
                      <a:pt x="13" y="53"/>
                      <a:pt x="36" y="53"/>
                    </a:cubicBezTo>
                    <a:cubicBezTo>
                      <a:pt x="59" y="53"/>
                      <a:pt x="60" y="37"/>
                      <a:pt x="60" y="26"/>
                    </a:cubicBezTo>
                    <a:cubicBezTo>
                      <a:pt x="58" y="5"/>
                      <a:pt x="51" y="0"/>
                      <a:pt x="27" y="0"/>
                    </a:cubicBezTo>
                    <a:close/>
                  </a:path>
                </a:pathLst>
              </a:custGeom>
              <a:solidFill>
                <a:srgbClr val="009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134">
                  <a:defRPr/>
                </a:pPr>
                <a:endParaRPr lang="en-US" sz="2203" kern="0">
                  <a:solidFill>
                    <a:sysClr val="windowText" lastClr="000000"/>
                  </a:solidFill>
                </a:endParaRPr>
              </a:p>
            </p:txBody>
          </p:sp>
          <p:sp>
            <p:nvSpPr>
              <p:cNvPr id="20" name="Freeform 20"/>
              <p:cNvSpPr>
                <a:spLocks/>
              </p:cNvSpPr>
              <p:nvPr/>
            </p:nvSpPr>
            <p:spPr bwMode="auto">
              <a:xfrm>
                <a:off x="11026776" y="4370388"/>
                <a:ext cx="9525" cy="38100"/>
              </a:xfrm>
              <a:custGeom>
                <a:avLst/>
                <a:gdLst>
                  <a:gd name="T0" fmla="*/ 3 w 3"/>
                  <a:gd name="T1" fmla="*/ 9 h 11"/>
                  <a:gd name="T2" fmla="*/ 2 w 3"/>
                  <a:gd name="T3" fmla="*/ 11 h 11"/>
                  <a:gd name="T4" fmla="*/ 2 w 3"/>
                  <a:gd name="T5" fmla="*/ 11 h 11"/>
                  <a:gd name="T6" fmla="*/ 0 w 3"/>
                  <a:gd name="T7" fmla="*/ 9 h 11"/>
                  <a:gd name="T8" fmla="*/ 0 w 3"/>
                  <a:gd name="T9" fmla="*/ 2 h 11"/>
                  <a:gd name="T10" fmla="*/ 2 w 3"/>
                  <a:gd name="T11" fmla="*/ 0 h 11"/>
                  <a:gd name="T12" fmla="*/ 2 w 3"/>
                  <a:gd name="T13" fmla="*/ 0 h 11"/>
                  <a:gd name="T14" fmla="*/ 3 w 3"/>
                  <a:gd name="T15" fmla="*/ 2 h 11"/>
                  <a:gd name="T16" fmla="*/ 3 w 3"/>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1">
                    <a:moveTo>
                      <a:pt x="3" y="9"/>
                    </a:moveTo>
                    <a:cubicBezTo>
                      <a:pt x="3" y="10"/>
                      <a:pt x="3" y="11"/>
                      <a:pt x="2" y="11"/>
                    </a:cubicBezTo>
                    <a:cubicBezTo>
                      <a:pt x="2" y="11"/>
                      <a:pt x="2" y="11"/>
                      <a:pt x="2" y="11"/>
                    </a:cubicBezTo>
                    <a:cubicBezTo>
                      <a:pt x="0" y="11"/>
                      <a:pt x="0" y="10"/>
                      <a:pt x="0" y="9"/>
                    </a:cubicBezTo>
                    <a:cubicBezTo>
                      <a:pt x="0" y="2"/>
                      <a:pt x="0" y="2"/>
                      <a:pt x="0" y="2"/>
                    </a:cubicBezTo>
                    <a:cubicBezTo>
                      <a:pt x="0" y="1"/>
                      <a:pt x="0" y="0"/>
                      <a:pt x="2" y="0"/>
                    </a:cubicBezTo>
                    <a:cubicBezTo>
                      <a:pt x="2" y="0"/>
                      <a:pt x="2" y="0"/>
                      <a:pt x="2" y="0"/>
                    </a:cubicBezTo>
                    <a:cubicBezTo>
                      <a:pt x="3" y="0"/>
                      <a:pt x="3" y="1"/>
                      <a:pt x="3" y="2"/>
                    </a:cubicBezTo>
                    <a:lnTo>
                      <a:pt x="3" y="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defTabSz="1119134">
                  <a:defRPr/>
                </a:pPr>
                <a:endParaRPr lang="en-US" sz="2203" kern="0">
                  <a:solidFill>
                    <a:sysClr val="windowText" lastClr="000000"/>
                  </a:solidFill>
                </a:endParaRPr>
              </a:p>
            </p:txBody>
          </p:sp>
        </p:grpSp>
        <p:sp>
          <p:nvSpPr>
            <p:cNvPr id="21" name="Rectangle 20"/>
            <p:cNvSpPr/>
            <p:nvPr/>
          </p:nvSpPr>
          <p:spPr>
            <a:xfrm rot="19558576">
              <a:off x="1702678" y="1492975"/>
              <a:ext cx="3507171" cy="2004726"/>
            </a:xfrm>
            <a:prstGeom prst="rect">
              <a:avLst/>
            </a:prstGeom>
          </p:spPr>
          <p:txBody>
            <a:bodyPr wrap="square">
              <a:spAutoFit/>
            </a:bodyPr>
            <a:lstStyle/>
            <a:p>
              <a:pPr defTabSz="932541"/>
              <a:r>
                <a:rPr lang="en-US" sz="17135" kern="0" spc="-1836" dirty="0">
                  <a:solidFill>
                    <a:srgbClr val="006686"/>
                  </a:solidFill>
                  <a:latin typeface="Segoe UI Semilight" panose="020B0402040204020203" pitchFamily="34" charset="0"/>
                  <a:cs typeface="Segoe UI Semilight" panose="020B0402040204020203" pitchFamily="34" charset="0"/>
                </a:rPr>
                <a:t>view</a:t>
              </a:r>
            </a:p>
          </p:txBody>
        </p:sp>
        <p:sp>
          <p:nvSpPr>
            <p:cNvPr id="22" name="Rectangle 21"/>
            <p:cNvSpPr/>
            <p:nvPr/>
          </p:nvSpPr>
          <p:spPr>
            <a:xfrm rot="19560000">
              <a:off x="5404112" y="1666410"/>
              <a:ext cx="2888181" cy="2004726"/>
            </a:xfrm>
            <a:prstGeom prst="rect">
              <a:avLst/>
            </a:prstGeom>
          </p:spPr>
          <p:txBody>
            <a:bodyPr wrap="square">
              <a:spAutoFit/>
            </a:bodyPr>
            <a:lstStyle/>
            <a:p>
              <a:pPr defTabSz="932541"/>
              <a:r>
                <a:rPr lang="en-US" sz="17135" kern="0" spc="-1836" dirty="0">
                  <a:solidFill>
                    <a:srgbClr val="006686"/>
                  </a:solidFill>
                  <a:latin typeface="Segoe UI Semilight" panose="020B0402040204020203" pitchFamily="34" charset="0"/>
                  <a:cs typeface="Segoe UI Semilight" panose="020B0402040204020203" pitchFamily="34" charset="0"/>
                </a:rPr>
                <a:t>only</a:t>
              </a:r>
            </a:p>
          </p:txBody>
        </p:sp>
      </p:grpSp>
    </p:spTree>
    <p:extLst>
      <p:ext uri="{BB962C8B-B14F-4D97-AF65-F5344CB8AC3E}">
        <p14:creationId xmlns:p14="http://schemas.microsoft.com/office/powerpoint/2010/main" val="277199213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69404" y="893309"/>
            <a:ext cx="1212384" cy="1212384"/>
            <a:chOff x="396452" y="2983938"/>
            <a:chExt cx="1188720" cy="1188720"/>
          </a:xfrm>
        </p:grpSpPr>
        <p:sp>
          <p:nvSpPr>
            <p:cNvPr id="19" name="Oval 18"/>
            <p:cNvSpPr/>
            <p:nvPr/>
          </p:nvSpPr>
          <p:spPr bwMode="auto">
            <a:xfrm>
              <a:off x="396452" y="2983938"/>
              <a:ext cx="1188720" cy="1188720"/>
            </a:xfrm>
            <a:prstGeom prst="ellipse">
              <a:avLst/>
            </a:prstGeom>
            <a:solidFill>
              <a:srgbClr val="F2F2F2"/>
            </a:solidFill>
            <a:ln w="28575">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6" fontAlgn="base">
                <a:lnSpc>
                  <a:spcPct val="90000"/>
                </a:lnSpc>
                <a:spcBef>
                  <a:spcPct val="0"/>
                </a:spcBef>
                <a:spcAft>
                  <a:spcPct val="0"/>
                </a:spcAft>
                <a:defRPr/>
              </a:pPr>
              <a:endParaRPr lang="en-IN" sz="2448" kern="0" dirty="0" err="1">
                <a:solidFill>
                  <a:srgbClr val="505050">
                    <a:lumMod val="50000"/>
                  </a:srgbClr>
                </a:solidFill>
                <a:latin typeface="Segoe UI" panose="020B0502040204020203" pitchFamily="34" charset="0"/>
                <a:ea typeface="Segoe UI" panose="020B0502040204020203" pitchFamily="34" charset="0"/>
                <a:cs typeface="Segoe UI" panose="020B0502040204020203" pitchFamily="34" charset="0"/>
              </a:endParaRPr>
            </a:p>
          </p:txBody>
        </p:sp>
        <p:sp>
          <p:nvSpPr>
            <p:cNvPr id="20" name="Freeform 73"/>
            <p:cNvSpPr>
              <a:spLocks noChangeAspect="1" noEditPoints="1"/>
            </p:cNvSpPr>
            <p:nvPr/>
          </p:nvSpPr>
          <p:spPr bwMode="black">
            <a:xfrm>
              <a:off x="621401" y="3209544"/>
              <a:ext cx="738821" cy="713232"/>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8E8E8E"/>
            </a:solidFill>
            <a:ln>
              <a:noFill/>
            </a:ln>
          </p:spPr>
          <p:txBody>
            <a:bodyPr vert="horz" wrap="square" lIns="83944" tIns="41972" rIns="83944" bIns="41972" numCol="1" anchor="t" anchorCtr="0" compatLnSpc="1">
              <a:prstTxWarp prst="textNoShape">
                <a:avLst/>
              </a:prstTxWarp>
            </a:bodyPr>
            <a:lstStyle/>
            <a:p>
              <a:pPr defTabSz="932575">
                <a:defRPr/>
              </a:pPr>
              <a:endParaRPr lang="en-US" sz="1071" kern="0">
                <a:solidFill>
                  <a:sysClr val="windowText" lastClr="000000"/>
                </a:solidFill>
                <a:latin typeface="Segoe UI" panose="020B0502040204020203" pitchFamily="34" charset="0"/>
                <a:cs typeface="Segoe UI" panose="020B0502040204020203" pitchFamily="34" charset="0"/>
              </a:endParaRPr>
            </a:p>
          </p:txBody>
        </p:sp>
      </p:grpSp>
      <p:sp>
        <p:nvSpPr>
          <p:cNvPr id="48" name="TextBox 47"/>
          <p:cNvSpPr txBox="1"/>
          <p:nvPr/>
        </p:nvSpPr>
        <p:spPr>
          <a:xfrm>
            <a:off x="91157" y="2105693"/>
            <a:ext cx="2394140" cy="414237"/>
          </a:xfrm>
          <a:prstGeom prst="rect">
            <a:avLst/>
          </a:prstGeom>
          <a:noFill/>
        </p:spPr>
        <p:txBody>
          <a:bodyPr wrap="square" lIns="93260" tIns="93260" rIns="93260" bIns="93260" rtlCol="0">
            <a:spAutoFit/>
          </a:bodyPr>
          <a:lstStyle/>
          <a:p>
            <a:pPr algn="ctr" defTabSz="932575">
              <a:lnSpc>
                <a:spcPct val="90000"/>
              </a:lnSpc>
              <a:spcAft>
                <a:spcPts val="612"/>
              </a:spcAft>
              <a:defRPr/>
            </a:pPr>
            <a:r>
              <a:rPr lang="en-IN" sz="1631" kern="0" dirty="0">
                <a:solidFill>
                  <a:srgbClr val="505050">
                    <a:lumMod val="50000"/>
                  </a:srgbClr>
                </a:solidFill>
                <a:latin typeface="Segoe UI" panose="020B0502040204020203" pitchFamily="34" charset="0"/>
                <a:cs typeface="Segoe UI" panose="020B0502040204020203" pitchFamily="34" charset="0"/>
              </a:rPr>
              <a:t>My Hub</a:t>
            </a:r>
          </a:p>
        </p:txBody>
      </p:sp>
      <p:grpSp>
        <p:nvGrpSpPr>
          <p:cNvPr id="2" name="Group 1"/>
          <p:cNvGrpSpPr/>
          <p:nvPr/>
        </p:nvGrpSpPr>
        <p:grpSpPr>
          <a:xfrm>
            <a:off x="3137010" y="893309"/>
            <a:ext cx="1212384" cy="1212384"/>
            <a:chOff x="2099793" y="2983938"/>
            <a:chExt cx="1188720" cy="1188720"/>
          </a:xfrm>
        </p:grpSpPr>
        <p:sp>
          <p:nvSpPr>
            <p:cNvPr id="46" name="Oval 45"/>
            <p:cNvSpPr/>
            <p:nvPr/>
          </p:nvSpPr>
          <p:spPr bwMode="auto">
            <a:xfrm>
              <a:off x="2099793" y="2983938"/>
              <a:ext cx="1188720" cy="1188720"/>
            </a:xfrm>
            <a:prstGeom prst="ellipse">
              <a:avLst/>
            </a:prstGeom>
            <a:solidFill>
              <a:srgbClr val="F2F2F2"/>
            </a:solidFill>
            <a:ln w="28575">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6" fontAlgn="base">
                <a:lnSpc>
                  <a:spcPct val="90000"/>
                </a:lnSpc>
                <a:spcBef>
                  <a:spcPct val="0"/>
                </a:spcBef>
                <a:spcAft>
                  <a:spcPct val="0"/>
                </a:spcAft>
                <a:defRPr/>
              </a:pPr>
              <a:endParaRPr lang="en-IN" sz="2448" kern="0" dirty="0" err="1">
                <a:solidFill>
                  <a:srgbClr val="505050">
                    <a:lumMod val="50000"/>
                  </a:srgbClr>
                </a:solidFill>
                <a:latin typeface="Segoe UI" panose="020B0502040204020203" pitchFamily="34" charset="0"/>
                <a:ea typeface="Segoe UI" panose="020B0502040204020203" pitchFamily="34" charset="0"/>
                <a:cs typeface="Segoe UI" panose="020B0502040204020203" pitchFamily="34" charset="0"/>
              </a:endParaRPr>
            </a:p>
          </p:txBody>
        </p:sp>
        <p:pic>
          <p:nvPicPr>
            <p:cNvPr id="47" name="Picture 46"/>
            <p:cNvPicPr>
              <a:picLocks noChangeAspect="1"/>
            </p:cNvPicPr>
            <p:nvPr/>
          </p:nvPicPr>
          <p:blipFill>
            <a:blip r:embed="rId3">
              <a:grayscl/>
              <a:extLst/>
            </a:blip>
            <a:stretch>
              <a:fillRect/>
            </a:stretch>
          </p:blipFill>
          <p:spPr>
            <a:xfrm>
              <a:off x="2324648" y="3209544"/>
              <a:ext cx="739011" cy="713232"/>
            </a:xfrm>
            <a:prstGeom prst="rect">
              <a:avLst/>
            </a:prstGeom>
          </p:spPr>
        </p:pic>
      </p:grpSp>
      <p:sp>
        <p:nvSpPr>
          <p:cNvPr id="49" name="TextBox 48"/>
          <p:cNvSpPr txBox="1"/>
          <p:nvPr/>
        </p:nvSpPr>
        <p:spPr>
          <a:xfrm>
            <a:off x="2496161" y="2105694"/>
            <a:ext cx="2478495" cy="414237"/>
          </a:xfrm>
          <a:prstGeom prst="rect">
            <a:avLst/>
          </a:prstGeom>
          <a:noFill/>
        </p:spPr>
        <p:txBody>
          <a:bodyPr wrap="square" lIns="93260" tIns="93260" rIns="93260" bIns="93260" rtlCol="0">
            <a:spAutoFit/>
          </a:bodyPr>
          <a:lstStyle/>
          <a:p>
            <a:pPr algn="ctr" defTabSz="932575">
              <a:lnSpc>
                <a:spcPct val="90000"/>
              </a:lnSpc>
              <a:spcAft>
                <a:spcPts val="612"/>
              </a:spcAft>
              <a:defRPr/>
            </a:pPr>
            <a:r>
              <a:rPr lang="en-IN" sz="1631" kern="0" dirty="0">
                <a:solidFill>
                  <a:srgbClr val="505050">
                    <a:lumMod val="50000"/>
                  </a:srgbClr>
                </a:solidFill>
                <a:latin typeface="Segoe UI" panose="020B0502040204020203" pitchFamily="34" charset="0"/>
                <a:cs typeface="Segoe UI" panose="020B0502040204020203" pitchFamily="34" charset="0"/>
              </a:rPr>
              <a:t>Search &amp; Discovery</a:t>
            </a:r>
          </a:p>
        </p:txBody>
      </p:sp>
      <p:grpSp>
        <p:nvGrpSpPr>
          <p:cNvPr id="5" name="Group 4"/>
          <p:cNvGrpSpPr/>
          <p:nvPr/>
        </p:nvGrpSpPr>
        <p:grpSpPr>
          <a:xfrm>
            <a:off x="5617040" y="893309"/>
            <a:ext cx="1212384" cy="1212384"/>
            <a:chOff x="5506475" y="2983938"/>
            <a:chExt cx="1188720" cy="1188720"/>
          </a:xfrm>
        </p:grpSpPr>
        <p:sp>
          <p:nvSpPr>
            <p:cNvPr id="42" name="Oval 41"/>
            <p:cNvSpPr/>
            <p:nvPr/>
          </p:nvSpPr>
          <p:spPr bwMode="auto">
            <a:xfrm>
              <a:off x="5506475" y="2983938"/>
              <a:ext cx="1188720" cy="1188720"/>
            </a:xfrm>
            <a:prstGeom prst="ellipse">
              <a:avLst/>
            </a:prstGeom>
            <a:solidFill>
              <a:srgbClr val="F2F2F2"/>
            </a:solidFill>
            <a:ln w="28575">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6" fontAlgn="base">
                <a:lnSpc>
                  <a:spcPct val="90000"/>
                </a:lnSpc>
                <a:spcBef>
                  <a:spcPct val="0"/>
                </a:spcBef>
                <a:spcAft>
                  <a:spcPct val="0"/>
                </a:spcAft>
                <a:defRPr/>
              </a:pPr>
              <a:endParaRPr lang="en-IN" sz="2448" kern="0" dirty="0" err="1">
                <a:gradFill>
                  <a:gsLst>
                    <a:gs pos="0">
                      <a:srgbClr val="FFFFFF"/>
                    </a:gs>
                    <a:gs pos="100000">
                      <a:srgbClr val="FFFFFF"/>
                    </a:gs>
                  </a:gsLst>
                  <a:lin ang="5400000" scaled="0"/>
                </a:gradFill>
                <a:latin typeface="Segoe UI" panose="020B0502040204020203" pitchFamily="34" charset="0"/>
                <a:ea typeface="Segoe UI" panose="020B0502040204020203" pitchFamily="34" charset="0"/>
                <a:cs typeface="Segoe UI" panose="020B0502040204020203" pitchFamily="34" charset="0"/>
              </a:endParaRPr>
            </a:p>
          </p:txBody>
        </p:sp>
        <p:pic>
          <p:nvPicPr>
            <p:cNvPr id="43" name="Picture 42"/>
            <p:cNvPicPr>
              <a:picLocks noChangeAspect="1"/>
            </p:cNvPicPr>
            <p:nvPr/>
          </p:nvPicPr>
          <p:blipFill>
            <a:blip r:embed="rId4">
              <a:grayscl/>
              <a:extLst/>
            </a:blip>
            <a:stretch>
              <a:fillRect/>
            </a:stretch>
          </p:blipFill>
          <p:spPr>
            <a:xfrm>
              <a:off x="5764461" y="3251400"/>
              <a:ext cx="672747" cy="653796"/>
            </a:xfrm>
            <a:prstGeom prst="rect">
              <a:avLst/>
            </a:prstGeom>
          </p:spPr>
        </p:pic>
      </p:grpSp>
      <p:sp>
        <p:nvSpPr>
          <p:cNvPr id="51" name="TextBox 50"/>
          <p:cNvSpPr txBox="1"/>
          <p:nvPr/>
        </p:nvSpPr>
        <p:spPr>
          <a:xfrm>
            <a:off x="4971591" y="2105695"/>
            <a:ext cx="2481564" cy="414237"/>
          </a:xfrm>
          <a:prstGeom prst="rect">
            <a:avLst/>
          </a:prstGeom>
          <a:noFill/>
        </p:spPr>
        <p:txBody>
          <a:bodyPr wrap="square" lIns="93260" tIns="93260" rIns="93260" bIns="93260" rtlCol="0">
            <a:spAutoFit/>
          </a:bodyPr>
          <a:lstStyle/>
          <a:p>
            <a:pPr algn="ctr" defTabSz="932575">
              <a:lnSpc>
                <a:spcPct val="90000"/>
              </a:lnSpc>
              <a:spcAft>
                <a:spcPts val="612"/>
              </a:spcAft>
              <a:defRPr/>
            </a:pPr>
            <a:r>
              <a:rPr lang="en-IN" sz="1631" kern="0" dirty="0">
                <a:solidFill>
                  <a:srgbClr val="505050">
                    <a:lumMod val="50000"/>
                  </a:srgbClr>
                </a:solidFill>
                <a:latin typeface="Segoe UI" panose="020B0502040204020203" pitchFamily="34" charset="0"/>
                <a:cs typeface="Segoe UI" panose="020B0502040204020203" pitchFamily="34" charset="0"/>
              </a:rPr>
              <a:t>Live Streaming in Portal</a:t>
            </a:r>
          </a:p>
        </p:txBody>
      </p:sp>
      <p:grpSp>
        <p:nvGrpSpPr>
          <p:cNvPr id="7" name="Group 6"/>
          <p:cNvGrpSpPr/>
          <p:nvPr/>
        </p:nvGrpSpPr>
        <p:grpSpPr>
          <a:xfrm>
            <a:off x="8100475" y="893309"/>
            <a:ext cx="1212384" cy="1212384"/>
            <a:chOff x="8913157" y="2983938"/>
            <a:chExt cx="1188720" cy="1188720"/>
          </a:xfrm>
        </p:grpSpPr>
        <p:sp>
          <p:nvSpPr>
            <p:cNvPr id="23" name="Oval 22"/>
            <p:cNvSpPr/>
            <p:nvPr/>
          </p:nvSpPr>
          <p:spPr bwMode="auto">
            <a:xfrm>
              <a:off x="8913157" y="2983938"/>
              <a:ext cx="1188720" cy="1188720"/>
            </a:xfrm>
            <a:prstGeom prst="ellipse">
              <a:avLst/>
            </a:prstGeom>
            <a:solidFill>
              <a:srgbClr val="F2F2F2"/>
            </a:solidFill>
            <a:ln w="28575">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6" fontAlgn="base">
                <a:lnSpc>
                  <a:spcPct val="90000"/>
                </a:lnSpc>
                <a:spcBef>
                  <a:spcPct val="0"/>
                </a:spcBef>
                <a:spcAft>
                  <a:spcPct val="0"/>
                </a:spcAft>
                <a:defRPr/>
              </a:pPr>
              <a:endParaRPr lang="en-IN" sz="2448" kern="0" dirty="0" err="1">
                <a:solidFill>
                  <a:srgbClr val="505050">
                    <a:lumMod val="50000"/>
                  </a:srgbClr>
                </a:solidFill>
                <a:latin typeface="Segoe UI" panose="020B0502040204020203" pitchFamily="34" charset="0"/>
                <a:ea typeface="Segoe UI" panose="020B0502040204020203" pitchFamily="34" charset="0"/>
                <a:cs typeface="Segoe UI" panose="020B0502040204020203" pitchFamily="34" charset="0"/>
              </a:endParaRPr>
            </a:p>
          </p:txBody>
        </p:sp>
        <p:pic>
          <p:nvPicPr>
            <p:cNvPr id="24" name="Picture 23"/>
            <p:cNvPicPr>
              <a:picLocks noChangeAspect="1"/>
            </p:cNvPicPr>
            <p:nvPr/>
          </p:nvPicPr>
          <p:blipFill>
            <a:blip r:embed="rId5">
              <a:grayscl/>
              <a:extLst/>
            </a:blip>
            <a:stretch>
              <a:fillRect/>
            </a:stretch>
          </p:blipFill>
          <p:spPr>
            <a:xfrm>
              <a:off x="9132675" y="3251400"/>
              <a:ext cx="749685" cy="653796"/>
            </a:xfrm>
            <a:prstGeom prst="rect">
              <a:avLst/>
            </a:prstGeom>
          </p:spPr>
        </p:pic>
      </p:grpSp>
      <p:sp>
        <p:nvSpPr>
          <p:cNvPr id="53" name="TextBox 52"/>
          <p:cNvSpPr txBox="1"/>
          <p:nvPr/>
        </p:nvSpPr>
        <p:spPr>
          <a:xfrm>
            <a:off x="7447226" y="2105695"/>
            <a:ext cx="2478500" cy="414237"/>
          </a:xfrm>
          <a:prstGeom prst="rect">
            <a:avLst/>
          </a:prstGeom>
          <a:noFill/>
        </p:spPr>
        <p:txBody>
          <a:bodyPr wrap="square" lIns="93260" tIns="93260" rIns="93260" bIns="93260" rtlCol="0">
            <a:spAutoFit/>
          </a:bodyPr>
          <a:lstStyle/>
          <a:p>
            <a:pPr algn="ctr" defTabSz="932575">
              <a:lnSpc>
                <a:spcPct val="90000"/>
              </a:lnSpc>
              <a:spcAft>
                <a:spcPts val="612"/>
              </a:spcAft>
              <a:defRPr/>
            </a:pPr>
            <a:r>
              <a:rPr lang="en-IN" sz="1631" kern="0" dirty="0">
                <a:solidFill>
                  <a:srgbClr val="505050">
                    <a:lumMod val="50000"/>
                  </a:srgbClr>
                </a:solidFill>
                <a:latin typeface="Segoe UI" panose="020B0502040204020203" pitchFamily="34" charset="0"/>
                <a:cs typeface="Segoe UI" panose="020B0502040204020203" pitchFamily="34" charset="0"/>
              </a:rPr>
              <a:t>Analytics &amp; Intelligence</a:t>
            </a:r>
          </a:p>
        </p:txBody>
      </p:sp>
      <p:grpSp>
        <p:nvGrpSpPr>
          <p:cNvPr id="8" name="Group 7"/>
          <p:cNvGrpSpPr/>
          <p:nvPr/>
        </p:nvGrpSpPr>
        <p:grpSpPr>
          <a:xfrm>
            <a:off x="10569639" y="897834"/>
            <a:ext cx="1212384" cy="1212384"/>
            <a:chOff x="10642539" y="2983938"/>
            <a:chExt cx="1188720" cy="1188720"/>
          </a:xfrm>
        </p:grpSpPr>
        <p:sp>
          <p:nvSpPr>
            <p:cNvPr id="25" name="Oval 24"/>
            <p:cNvSpPr/>
            <p:nvPr/>
          </p:nvSpPr>
          <p:spPr bwMode="auto">
            <a:xfrm>
              <a:off x="10642539" y="2983938"/>
              <a:ext cx="1188720" cy="1188720"/>
            </a:xfrm>
            <a:prstGeom prst="ellipse">
              <a:avLst/>
            </a:prstGeom>
            <a:solidFill>
              <a:srgbClr val="F2F2F2"/>
            </a:solidFill>
            <a:ln w="28575">
              <a:solidFill>
                <a:schemeClr val="bg1">
                  <a:lumMod val="6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algn="ctr" defTabSz="951006" fontAlgn="base">
                <a:lnSpc>
                  <a:spcPct val="90000"/>
                </a:lnSpc>
                <a:spcBef>
                  <a:spcPct val="0"/>
                </a:spcBef>
                <a:spcAft>
                  <a:spcPct val="0"/>
                </a:spcAft>
                <a:defRPr/>
              </a:pPr>
              <a:endParaRPr lang="en-IN" sz="2448" kern="0" dirty="0" err="1">
                <a:solidFill>
                  <a:srgbClr val="505050">
                    <a:lumMod val="50000"/>
                  </a:srgbClr>
                </a:solidFill>
                <a:latin typeface="Segoe UI" panose="020B0502040204020203" pitchFamily="34" charset="0"/>
                <a:ea typeface="Segoe UI" panose="020B0502040204020203" pitchFamily="34" charset="0"/>
                <a:cs typeface="Segoe UI" panose="020B0502040204020203" pitchFamily="34" charset="0"/>
              </a:endParaRPr>
            </a:p>
          </p:txBody>
        </p:sp>
        <p:pic>
          <p:nvPicPr>
            <p:cNvPr id="26" name="Picture 25"/>
            <p:cNvPicPr>
              <a:picLocks noChangeAspect="1"/>
            </p:cNvPicPr>
            <p:nvPr/>
          </p:nvPicPr>
          <p:blipFill>
            <a:blip r:embed="rId6">
              <a:grayscl/>
              <a:extLst/>
            </a:blip>
            <a:stretch>
              <a:fillRect/>
            </a:stretch>
          </p:blipFill>
          <p:spPr>
            <a:xfrm>
              <a:off x="10758014" y="3221682"/>
              <a:ext cx="957770" cy="713232"/>
            </a:xfrm>
            <a:prstGeom prst="rect">
              <a:avLst/>
            </a:prstGeom>
          </p:spPr>
        </p:pic>
      </p:grpSp>
      <p:sp>
        <p:nvSpPr>
          <p:cNvPr id="54" name="TextBox 53"/>
          <p:cNvSpPr txBox="1"/>
          <p:nvPr/>
        </p:nvSpPr>
        <p:spPr>
          <a:xfrm>
            <a:off x="9936591" y="2105694"/>
            <a:ext cx="2391272" cy="414237"/>
          </a:xfrm>
          <a:prstGeom prst="rect">
            <a:avLst/>
          </a:prstGeom>
          <a:noFill/>
        </p:spPr>
        <p:txBody>
          <a:bodyPr wrap="square" lIns="93260" tIns="93260" rIns="93260" bIns="93260" rtlCol="0">
            <a:spAutoFit/>
          </a:bodyPr>
          <a:lstStyle/>
          <a:p>
            <a:pPr algn="ctr" defTabSz="932575">
              <a:lnSpc>
                <a:spcPct val="90000"/>
              </a:lnSpc>
              <a:spcAft>
                <a:spcPts val="612"/>
              </a:spcAft>
              <a:defRPr/>
            </a:pPr>
            <a:r>
              <a:rPr lang="en-IN" sz="1631" kern="0" dirty="0">
                <a:solidFill>
                  <a:srgbClr val="505050">
                    <a:lumMod val="50000"/>
                  </a:srgbClr>
                </a:solidFill>
                <a:latin typeface="Segoe UI" panose="020B0502040204020203" pitchFamily="34" charset="0"/>
                <a:cs typeface="Segoe UI" panose="020B0502040204020203" pitchFamily="34" charset="0"/>
              </a:rPr>
              <a:t>Ecosystem</a:t>
            </a:r>
          </a:p>
        </p:txBody>
      </p:sp>
      <p:cxnSp>
        <p:nvCxnSpPr>
          <p:cNvPr id="64" name="Straight Connector 63"/>
          <p:cNvCxnSpPr/>
          <p:nvPr/>
        </p:nvCxnSpPr>
        <p:spPr>
          <a:xfrm>
            <a:off x="2496161" y="2765788"/>
            <a:ext cx="0" cy="2797810"/>
          </a:xfrm>
          <a:prstGeom prst="line">
            <a:avLst/>
          </a:prstGeom>
          <a:ln w="3175">
            <a:solidFill>
              <a:schemeClr val="tx1">
                <a:lumMod val="60000"/>
                <a:lumOff val="4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4974658" y="2780835"/>
            <a:ext cx="0" cy="2797810"/>
          </a:xfrm>
          <a:prstGeom prst="line">
            <a:avLst/>
          </a:prstGeom>
          <a:ln w="3175">
            <a:solidFill>
              <a:schemeClr val="tx1">
                <a:lumMod val="60000"/>
                <a:lumOff val="4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7453156" y="2780835"/>
            <a:ext cx="0" cy="2797810"/>
          </a:xfrm>
          <a:prstGeom prst="line">
            <a:avLst/>
          </a:prstGeom>
          <a:ln w="3175">
            <a:solidFill>
              <a:schemeClr val="tx1">
                <a:lumMod val="60000"/>
                <a:lumOff val="40000"/>
              </a:schemeClr>
            </a:solidFill>
            <a:prstDash val="sysDash"/>
          </a:ln>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a:off x="9931652" y="2780835"/>
            <a:ext cx="0" cy="2797810"/>
          </a:xfrm>
          <a:prstGeom prst="line">
            <a:avLst/>
          </a:prstGeom>
          <a:ln w="3175">
            <a:solidFill>
              <a:schemeClr val="tx1">
                <a:lumMod val="60000"/>
                <a:lumOff val="40000"/>
              </a:schemeClr>
            </a:solidFill>
            <a:prstDash val="sysDash"/>
          </a:ln>
        </p:spPr>
        <p:style>
          <a:lnRef idx="2">
            <a:schemeClr val="accent1"/>
          </a:lnRef>
          <a:fillRef idx="0">
            <a:schemeClr val="accent1"/>
          </a:fillRef>
          <a:effectRef idx="1">
            <a:schemeClr val="accent1"/>
          </a:effectRef>
          <a:fontRef idx="minor">
            <a:schemeClr val="tx1"/>
          </a:fontRef>
        </p:style>
      </p:cxnSp>
      <p:sp>
        <p:nvSpPr>
          <p:cNvPr id="69" name="Right Brace 68"/>
          <p:cNvSpPr/>
          <p:nvPr/>
        </p:nvSpPr>
        <p:spPr>
          <a:xfrm rot="5400000">
            <a:off x="1140335" y="1424160"/>
            <a:ext cx="233151" cy="2331508"/>
          </a:xfrm>
          <a:prstGeom prst="rightBrace">
            <a:avLst>
              <a:gd name="adj1" fmla="val 67259"/>
              <a:gd name="adj2" fmla="val 50000"/>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932575">
              <a:defRPr/>
            </a:pPr>
            <a:endParaRPr lang="en-IN" sz="1836" kern="0" dirty="0">
              <a:solidFill>
                <a:prstClr val="black"/>
              </a:solidFill>
              <a:latin typeface="Segoe UI" panose="020B0502040204020203" pitchFamily="34" charset="0"/>
              <a:cs typeface="Segoe UI" panose="020B0502040204020203" pitchFamily="34" charset="0"/>
            </a:endParaRPr>
          </a:p>
        </p:txBody>
      </p:sp>
      <p:sp>
        <p:nvSpPr>
          <p:cNvPr id="52" name="Right Brace 51"/>
          <p:cNvSpPr/>
          <p:nvPr/>
        </p:nvSpPr>
        <p:spPr>
          <a:xfrm rot="5400000">
            <a:off x="11055857" y="1424160"/>
            <a:ext cx="233151" cy="2331508"/>
          </a:xfrm>
          <a:prstGeom prst="rightBrace">
            <a:avLst>
              <a:gd name="adj1" fmla="val 67259"/>
              <a:gd name="adj2" fmla="val 50000"/>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932575">
              <a:defRPr/>
            </a:pPr>
            <a:endParaRPr lang="en-IN" sz="1836" kern="0" dirty="0">
              <a:solidFill>
                <a:prstClr val="black"/>
              </a:solidFill>
              <a:latin typeface="Segoe UI" panose="020B0502040204020203" pitchFamily="34" charset="0"/>
              <a:cs typeface="Segoe UI" panose="020B0502040204020203" pitchFamily="34" charset="0"/>
            </a:endParaRPr>
          </a:p>
        </p:txBody>
      </p:sp>
      <p:sp>
        <p:nvSpPr>
          <p:cNvPr id="70" name="Right Brace 69"/>
          <p:cNvSpPr/>
          <p:nvPr/>
        </p:nvSpPr>
        <p:spPr>
          <a:xfrm rot="5400000">
            <a:off x="8575828" y="1424160"/>
            <a:ext cx="233151" cy="2331508"/>
          </a:xfrm>
          <a:prstGeom prst="rightBrace">
            <a:avLst>
              <a:gd name="adj1" fmla="val 67259"/>
              <a:gd name="adj2" fmla="val 50000"/>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932575">
              <a:defRPr/>
            </a:pPr>
            <a:endParaRPr lang="en-IN" sz="1836" kern="0" dirty="0">
              <a:solidFill>
                <a:prstClr val="black"/>
              </a:solidFill>
              <a:latin typeface="Segoe UI" panose="020B0502040204020203" pitchFamily="34" charset="0"/>
              <a:cs typeface="Segoe UI" panose="020B0502040204020203" pitchFamily="34" charset="0"/>
            </a:endParaRPr>
          </a:p>
        </p:txBody>
      </p:sp>
      <p:sp>
        <p:nvSpPr>
          <p:cNvPr id="71" name="Right Brace 70"/>
          <p:cNvSpPr/>
          <p:nvPr/>
        </p:nvSpPr>
        <p:spPr>
          <a:xfrm rot="5400000">
            <a:off x="6097330" y="1424160"/>
            <a:ext cx="233151" cy="2331508"/>
          </a:xfrm>
          <a:prstGeom prst="rightBrace">
            <a:avLst>
              <a:gd name="adj1" fmla="val 67259"/>
              <a:gd name="adj2" fmla="val 50000"/>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932575">
              <a:defRPr/>
            </a:pPr>
            <a:endParaRPr lang="en-IN" sz="1836" kern="0" dirty="0">
              <a:solidFill>
                <a:prstClr val="black"/>
              </a:solidFill>
              <a:latin typeface="Segoe UI" panose="020B0502040204020203" pitchFamily="34" charset="0"/>
              <a:cs typeface="Segoe UI" panose="020B0502040204020203" pitchFamily="34" charset="0"/>
            </a:endParaRPr>
          </a:p>
        </p:txBody>
      </p:sp>
      <p:sp>
        <p:nvSpPr>
          <p:cNvPr id="72" name="Right Brace 71"/>
          <p:cNvSpPr/>
          <p:nvPr/>
        </p:nvSpPr>
        <p:spPr>
          <a:xfrm rot="5400000">
            <a:off x="3620751" y="1424160"/>
            <a:ext cx="233151" cy="2331508"/>
          </a:xfrm>
          <a:prstGeom prst="rightBrace">
            <a:avLst>
              <a:gd name="adj1" fmla="val 67259"/>
              <a:gd name="adj2" fmla="val 50000"/>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defTabSz="932575">
              <a:defRPr/>
            </a:pPr>
            <a:endParaRPr lang="en-IN" sz="1836" kern="0" dirty="0">
              <a:solidFill>
                <a:prstClr val="black"/>
              </a:solidFill>
              <a:latin typeface="Segoe UI" panose="020B0502040204020203" pitchFamily="34" charset="0"/>
              <a:cs typeface="Segoe UI" panose="020B0502040204020203" pitchFamily="34" charset="0"/>
            </a:endParaRPr>
          </a:p>
        </p:txBody>
      </p:sp>
      <p:sp>
        <p:nvSpPr>
          <p:cNvPr id="44" name="Title 1"/>
          <p:cNvSpPr txBox="1">
            <a:spLocks/>
          </p:cNvSpPr>
          <p:nvPr/>
        </p:nvSpPr>
        <p:spPr>
          <a:xfrm>
            <a:off x="119135" y="70716"/>
            <a:ext cx="12371565" cy="929763"/>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090" fontAlgn="base">
              <a:spcAft>
                <a:spcPct val="0"/>
              </a:spcAft>
              <a:defRPr/>
            </a:pPr>
            <a:r>
              <a:rPr lang="en-US" sz="4039" spc="-104" dirty="0">
                <a:solidFill>
                  <a:srgbClr val="424E60"/>
                </a:solidFill>
              </a:rPr>
              <a:t>Enterprise Video </a:t>
            </a:r>
            <a:r>
              <a:rPr lang="en-US" sz="4039" spc="-105" dirty="0">
                <a:solidFill>
                  <a:srgbClr val="424E60"/>
                </a:solidFill>
                <a:sym typeface="Calibri" charset="0"/>
              </a:rPr>
              <a:t>| </a:t>
            </a:r>
            <a:r>
              <a:rPr lang="en-US" sz="4039" spc="-105" dirty="0">
                <a:solidFill>
                  <a:prstClr val="white">
                    <a:lumMod val="65000"/>
                  </a:prstClr>
                </a:solidFill>
                <a:sym typeface="Calibri" charset="0"/>
              </a:rPr>
              <a:t>The vision and roadmap</a:t>
            </a:r>
            <a:endParaRPr lang="en-US" sz="4039" spc="-105" dirty="0">
              <a:solidFill>
                <a:srgbClr val="5B6B83"/>
              </a:solidFill>
              <a:sym typeface="Calibri" charset="0"/>
            </a:endParaRPr>
          </a:p>
        </p:txBody>
      </p:sp>
      <p:sp>
        <p:nvSpPr>
          <p:cNvPr id="11" name="Slide Number Placeholder 10"/>
          <p:cNvSpPr>
            <a:spLocks noGrp="1"/>
          </p:cNvSpPr>
          <p:nvPr>
            <p:ph type="sldNum" sz="quarter" idx="4"/>
          </p:nvPr>
        </p:nvSpPr>
        <p:spPr>
          <a:xfrm>
            <a:off x="9855049" y="7274874"/>
            <a:ext cx="2797810" cy="372394"/>
          </a:xfrm>
        </p:spPr>
        <p:txBody>
          <a:bodyPr/>
          <a:lstStyle/>
          <a:p>
            <a:pPr defTabSz="932575">
              <a:defRPr/>
            </a:pPr>
            <a:fld id="{E3A59861-CD1C-4831-8075-41C044B1B7A5}" type="slidenum">
              <a:rPr lang="en-IN" sz="2203" kern="0">
                <a:solidFill>
                  <a:sysClr val="windowText" lastClr="000000"/>
                </a:solidFill>
                <a:latin typeface="Segoe UI" panose="020B0502040204020203" pitchFamily="34" charset="0"/>
                <a:cs typeface="Segoe UI" panose="020B0502040204020203" pitchFamily="34" charset="0"/>
              </a:rPr>
              <a:pPr defTabSz="932575">
                <a:defRPr/>
              </a:pPr>
              <a:t>26</a:t>
            </a:fld>
            <a:endParaRPr lang="en-IN" sz="2203" kern="0" dirty="0">
              <a:solidFill>
                <a:sysClr val="windowText" lastClr="000000"/>
              </a:solidFill>
              <a:latin typeface="Segoe UI" panose="020B0502040204020203" pitchFamily="34" charset="0"/>
              <a:cs typeface="Segoe UI" panose="020B0502040204020203" pitchFamily="34" charset="0"/>
            </a:endParaRPr>
          </a:p>
        </p:txBody>
      </p:sp>
      <p:sp>
        <p:nvSpPr>
          <p:cNvPr id="14" name="TextBox 13"/>
          <p:cNvSpPr txBox="1"/>
          <p:nvPr/>
        </p:nvSpPr>
        <p:spPr>
          <a:xfrm>
            <a:off x="167518" y="2579267"/>
            <a:ext cx="2322716" cy="3455349"/>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Video portal </a:t>
            </a:r>
          </a:p>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Upload and mange videos</a:t>
            </a:r>
          </a:p>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Change permissions and see basic statistics</a:t>
            </a:r>
          </a:p>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Get embed codes; share videos</a:t>
            </a:r>
          </a:p>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Like, comment and, collaborate with others on videos</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Converge O365 Video &amp; Stream into single platform</a:t>
            </a:r>
          </a:p>
        </p:txBody>
      </p:sp>
      <p:sp>
        <p:nvSpPr>
          <p:cNvPr id="50" name="TextBox 49"/>
          <p:cNvSpPr txBox="1"/>
          <p:nvPr/>
        </p:nvSpPr>
        <p:spPr>
          <a:xfrm>
            <a:off x="2524138" y="2579267"/>
            <a:ext cx="2463780" cy="3251896"/>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Categorize videos into channels </a:t>
            </a:r>
          </a:p>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Search using text, hashtags, users, etc.</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Cache with SDN Providers (Hive &amp; </a:t>
            </a:r>
            <a:r>
              <a:rPr lang="en-US" sz="1469" i="1" kern="0" dirty="0" err="1">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Kollective</a:t>
            </a: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Organize with sub-channels / categories</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Classify with custom metadata</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Make videos public</a:t>
            </a:r>
          </a:p>
        </p:txBody>
      </p:sp>
      <p:sp>
        <p:nvSpPr>
          <p:cNvPr id="55" name="TextBox 54"/>
          <p:cNvSpPr txBox="1"/>
          <p:nvPr/>
        </p:nvSpPr>
        <p:spPr>
          <a:xfrm>
            <a:off x="5042224" y="2579267"/>
            <a:ext cx="2322716" cy="2462000"/>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Setup Live streams with a few clicks</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Integrated with Skype Meeting Broadcast</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Access all your org’s VOD &amp; Live streams on the portal</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Do webinars &amp; other external events</a:t>
            </a:r>
          </a:p>
        </p:txBody>
      </p:sp>
      <p:sp>
        <p:nvSpPr>
          <p:cNvPr id="56" name="TextBox 55"/>
          <p:cNvSpPr txBox="1"/>
          <p:nvPr/>
        </p:nvSpPr>
        <p:spPr>
          <a:xfrm>
            <a:off x="7603010" y="2579267"/>
            <a:ext cx="2322716" cy="3569034"/>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i="1" kern="0" dirty="0">
                <a:gradFill>
                  <a:gsLst>
                    <a:gs pos="2917">
                      <a:srgbClr val="505050"/>
                    </a:gs>
                    <a:gs pos="30000">
                      <a:srgbClr val="505050"/>
                    </a:gs>
                  </a:gsLst>
                  <a:lin ang="5400000" scaled="0"/>
                </a:gradFill>
                <a:latin typeface="Segoe UI Semilight" panose="020B0402040204020203" pitchFamily="34" charset="0"/>
                <a:cs typeface="Segoe UI Semilight" panose="020B0402040204020203" pitchFamily="34" charset="0"/>
              </a:rPr>
              <a:t>Deep search that uses transcribed audio, faces, emotions, OCR etc.</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Usage stats for consumption patterns in the org</a:t>
            </a:r>
          </a:p>
          <a:p>
            <a:pPr defTabSz="1119134">
              <a:lnSpc>
                <a:spcPct val="90000"/>
              </a:lnSpc>
              <a:spcAft>
                <a:spcPts val="734"/>
              </a:spcAft>
              <a:defRPr/>
            </a:pPr>
            <a:r>
              <a:rPr lang="en-US" sz="1469" i="1" kern="0" dirty="0">
                <a:gradFill>
                  <a:gsLst>
                    <a:gs pos="2917">
                      <a:srgbClr val="505050"/>
                    </a:gs>
                    <a:gs pos="30000">
                      <a:srgbClr val="505050"/>
                    </a:gs>
                  </a:gsLst>
                  <a:lin ang="5400000" scaled="0"/>
                </a:gradFill>
                <a:latin typeface="Segoe UI Semilight" panose="020B0402040204020203" pitchFamily="34" charset="0"/>
                <a:cs typeface="Segoe UI Semilight" panose="020B0402040204020203" pitchFamily="34" charset="0"/>
              </a:rPr>
              <a:t>Keep things current with retention policies</a:t>
            </a:r>
          </a:p>
          <a:p>
            <a:pPr defTabSz="1119134">
              <a:lnSpc>
                <a:spcPct val="90000"/>
              </a:lnSpc>
              <a:spcAft>
                <a:spcPts val="734"/>
              </a:spcAft>
              <a:defRPr/>
            </a:pPr>
            <a:r>
              <a:rPr lang="en-US" sz="1469" i="1" kern="0" dirty="0">
                <a:gradFill>
                  <a:gsLst>
                    <a:gs pos="2917">
                      <a:srgbClr val="505050"/>
                    </a:gs>
                    <a:gs pos="30000">
                      <a:srgbClr val="505050"/>
                    </a:gs>
                  </a:gsLst>
                  <a:lin ang="5400000" scaled="0"/>
                </a:gradFill>
                <a:latin typeface="Segoe UI Semilight" panose="020B0402040204020203" pitchFamily="34" charset="0"/>
                <a:cs typeface="Segoe UI Semilight" panose="020B0402040204020203" pitchFamily="34" charset="0"/>
              </a:rPr>
              <a:t>Find videos with eDiscovery</a:t>
            </a:r>
          </a:p>
          <a:p>
            <a:pPr defTabSz="1119134">
              <a:lnSpc>
                <a:spcPct val="90000"/>
              </a:lnSpc>
              <a:spcAft>
                <a:spcPts val="734"/>
              </a:spcAft>
              <a:defRPr/>
            </a:pPr>
            <a:r>
              <a:rPr lang="en-US" sz="1469" i="1" kern="0" dirty="0">
                <a:gradFill>
                  <a:gsLst>
                    <a:gs pos="2917">
                      <a:srgbClr val="505050"/>
                    </a:gs>
                    <a:gs pos="30000">
                      <a:srgbClr val="505050"/>
                    </a:gs>
                  </a:gsLst>
                  <a:lin ang="5400000" scaled="0"/>
                </a:gradFill>
                <a:latin typeface="Segoe UI Semilight" panose="020B0402040204020203" pitchFamily="34" charset="0"/>
                <a:cs typeface="Segoe UI Semilight" panose="020B0402040204020203" pitchFamily="34" charset="0"/>
              </a:rPr>
              <a:t>Set approval &amp; scheduling workflows with Flows</a:t>
            </a:r>
          </a:p>
        </p:txBody>
      </p:sp>
      <p:sp>
        <p:nvSpPr>
          <p:cNvPr id="59" name="TextBox 58"/>
          <p:cNvSpPr txBox="1"/>
          <p:nvPr/>
        </p:nvSpPr>
        <p:spPr>
          <a:xfrm>
            <a:off x="10005147" y="2579268"/>
            <a:ext cx="2322716" cy="3072359"/>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i="1" kern="0" dirty="0">
                <a:gradFill>
                  <a:gsLst>
                    <a:gs pos="2917">
                      <a:srgbClr val="505050"/>
                    </a:gs>
                    <a:gs pos="30000">
                      <a:srgbClr val="505050"/>
                    </a:gs>
                  </a:gsLst>
                  <a:lin ang="5400000" scaled="0"/>
                </a:gradFill>
                <a:latin typeface="Segoe UI Semilight" panose="020B0402040204020203" pitchFamily="34" charset="0"/>
                <a:cs typeface="Segoe UI Semilight" panose="020B0402040204020203" pitchFamily="34" charset="0"/>
              </a:rPr>
              <a:t>ISVs apps that get access to user base as well as content</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API access for integrating Apps and Services</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Integrate with </a:t>
            </a:r>
            <a:r>
              <a:rPr lang="en-US" sz="1469" i="1" kern="0" dirty="0" err="1">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PowerApps</a:t>
            </a: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 and Dynamics</a:t>
            </a:r>
          </a:p>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Partner offerings for content creation and distribution</a:t>
            </a:r>
          </a:p>
        </p:txBody>
      </p:sp>
      <p:cxnSp>
        <p:nvCxnSpPr>
          <p:cNvPr id="41" name="Straight Arrow Connector 40"/>
          <p:cNvCxnSpPr>
            <a:cxnSpLocks/>
          </p:cNvCxnSpPr>
          <p:nvPr/>
        </p:nvCxnSpPr>
        <p:spPr>
          <a:xfrm>
            <a:off x="192387" y="6605597"/>
            <a:ext cx="12016224" cy="38152"/>
          </a:xfrm>
          <a:prstGeom prst="straightConnector1">
            <a:avLst/>
          </a:prstGeom>
          <a:ln w="6350">
            <a:solidFill>
              <a:schemeClr val="bg1">
                <a:lumMod val="6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19134" y="6457349"/>
            <a:ext cx="2463780" cy="565071"/>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Now</a:t>
            </a:r>
            <a:endPar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endParaRPr>
          </a:p>
        </p:txBody>
      </p:sp>
      <p:sp>
        <p:nvSpPr>
          <p:cNvPr id="57" name="TextBox 56"/>
          <p:cNvSpPr txBox="1"/>
          <p:nvPr/>
        </p:nvSpPr>
        <p:spPr>
          <a:xfrm>
            <a:off x="11370149" y="6500245"/>
            <a:ext cx="1024640" cy="565071"/>
          </a:xfrm>
          <a:prstGeom prst="rect">
            <a:avLst/>
          </a:prstGeom>
          <a:noFill/>
        </p:spPr>
        <p:txBody>
          <a:bodyPr wrap="square" lIns="223825" tIns="179060" rIns="223825" bIns="179060" rtlCol="0">
            <a:spAutoFit/>
          </a:bodyPr>
          <a:lstStyle/>
          <a:p>
            <a:pPr defTabSz="1119134">
              <a:lnSpc>
                <a:spcPct val="90000"/>
              </a:lnSpc>
              <a:spcAft>
                <a:spcPts val="734"/>
              </a:spcAft>
              <a:defRPr/>
            </a:pPr>
            <a:r>
              <a:rPr lang="en-US" sz="1469" i="1" kern="0" dirty="0">
                <a:gradFill>
                  <a:gsLst>
                    <a:gs pos="2917">
                      <a:schemeClr val="tx1"/>
                    </a:gs>
                    <a:gs pos="30000">
                      <a:schemeClr val="tx1"/>
                    </a:gs>
                  </a:gsLst>
                  <a:lin ang="5400000" scaled="0"/>
                </a:gradFill>
                <a:latin typeface="Segoe UI Semilight" panose="020B0402040204020203" pitchFamily="34" charset="0"/>
                <a:cs typeface="Segoe UI Semilight" panose="020B0402040204020203" pitchFamily="34" charset="0"/>
              </a:rPr>
              <a:t>Future</a:t>
            </a:r>
          </a:p>
        </p:txBody>
      </p:sp>
    </p:spTree>
    <p:extLst>
      <p:ext uri="{BB962C8B-B14F-4D97-AF65-F5344CB8AC3E}">
        <p14:creationId xmlns:p14="http://schemas.microsoft.com/office/powerpoint/2010/main" val="13460670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00056"/>
        </a:solidFill>
        <a:effectLst/>
      </p:bgPr>
    </p:bg>
    <p:spTree>
      <p:nvGrpSpPr>
        <p:cNvPr id="1" name=""/>
        <p:cNvGrpSpPr/>
        <p:nvPr/>
      </p:nvGrpSpPr>
      <p:grpSpPr>
        <a:xfrm>
          <a:off x="0" y="0"/>
          <a:ext cx="0" cy="0"/>
          <a:chOff x="0" y="0"/>
          <a:chExt cx="0" cy="0"/>
        </a:xfrm>
      </p:grpSpPr>
      <p:grpSp>
        <p:nvGrpSpPr>
          <p:cNvPr id="5" name="Group 4"/>
          <p:cNvGrpSpPr/>
          <p:nvPr/>
        </p:nvGrpSpPr>
        <p:grpSpPr>
          <a:xfrm>
            <a:off x="5873102" y="896803"/>
            <a:ext cx="2603899" cy="3499864"/>
            <a:chOff x="4719996" y="733496"/>
            <a:chExt cx="2301133" cy="3092921"/>
          </a:xfrm>
        </p:grpSpPr>
        <p:sp>
          <p:nvSpPr>
            <p:cNvPr id="201" name="Rectangle 77"/>
            <p:cNvSpPr>
              <a:spLocks noChangeArrowheads="1"/>
            </p:cNvSpPr>
            <p:nvPr/>
          </p:nvSpPr>
          <p:spPr bwMode="auto">
            <a:xfrm>
              <a:off x="5861724" y="733496"/>
              <a:ext cx="49487" cy="154469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6" name="Freeform 95"/>
            <p:cNvSpPr>
              <a:spLocks noEditPoints="1"/>
            </p:cNvSpPr>
            <p:nvPr/>
          </p:nvSpPr>
          <p:spPr bwMode="auto">
            <a:xfrm>
              <a:off x="5154772" y="2440787"/>
              <a:ext cx="622119" cy="622119"/>
            </a:xfrm>
            <a:custGeom>
              <a:avLst/>
              <a:gdLst>
                <a:gd name="T0" fmla="*/ 203 w 203"/>
                <a:gd name="T1" fmla="*/ 93 h 203"/>
                <a:gd name="T2" fmla="*/ 187 w 203"/>
                <a:gd name="T3" fmla="*/ 77 h 203"/>
                <a:gd name="T4" fmla="*/ 192 w 203"/>
                <a:gd name="T5" fmla="*/ 54 h 203"/>
                <a:gd name="T6" fmla="*/ 170 w 203"/>
                <a:gd name="T7" fmla="*/ 46 h 203"/>
                <a:gd name="T8" fmla="*/ 167 w 203"/>
                <a:gd name="T9" fmla="*/ 23 h 203"/>
                <a:gd name="T10" fmla="*/ 144 w 203"/>
                <a:gd name="T11" fmla="*/ 25 h 203"/>
                <a:gd name="T12" fmla="*/ 132 w 203"/>
                <a:gd name="T13" fmla="*/ 4 h 203"/>
                <a:gd name="T14" fmla="*/ 111 w 203"/>
                <a:gd name="T15" fmla="*/ 15 h 203"/>
                <a:gd name="T16" fmla="*/ 92 w 203"/>
                <a:gd name="T17" fmla="*/ 0 h 203"/>
                <a:gd name="T18" fmla="*/ 77 w 203"/>
                <a:gd name="T19" fmla="*/ 18 h 203"/>
                <a:gd name="T20" fmla="*/ 54 w 203"/>
                <a:gd name="T21" fmla="*/ 11 h 203"/>
                <a:gd name="T22" fmla="*/ 47 w 203"/>
                <a:gd name="T23" fmla="*/ 33 h 203"/>
                <a:gd name="T24" fmla="*/ 23 w 203"/>
                <a:gd name="T25" fmla="*/ 36 h 203"/>
                <a:gd name="T26" fmla="*/ 24 w 203"/>
                <a:gd name="T27" fmla="*/ 59 h 203"/>
                <a:gd name="T28" fmla="*/ 4 w 203"/>
                <a:gd name="T29" fmla="*/ 71 h 203"/>
                <a:gd name="T30" fmla="*/ 14 w 203"/>
                <a:gd name="T31" fmla="*/ 93 h 203"/>
                <a:gd name="T32" fmla="*/ 0 w 203"/>
                <a:gd name="T33" fmla="*/ 112 h 203"/>
                <a:gd name="T34" fmla="*/ 16 w 203"/>
                <a:gd name="T35" fmla="*/ 127 h 203"/>
                <a:gd name="T36" fmla="*/ 11 w 203"/>
                <a:gd name="T37" fmla="*/ 149 h 203"/>
                <a:gd name="T38" fmla="*/ 32 w 203"/>
                <a:gd name="T39" fmla="*/ 158 h 203"/>
                <a:gd name="T40" fmla="*/ 36 w 203"/>
                <a:gd name="T41" fmla="*/ 180 h 203"/>
                <a:gd name="T42" fmla="*/ 59 w 203"/>
                <a:gd name="T43" fmla="*/ 180 h 203"/>
                <a:gd name="T44" fmla="*/ 71 w 203"/>
                <a:gd name="T45" fmla="*/ 199 h 203"/>
                <a:gd name="T46" fmla="*/ 92 w 203"/>
                <a:gd name="T47" fmla="*/ 191 h 203"/>
                <a:gd name="T48" fmla="*/ 111 w 203"/>
                <a:gd name="T49" fmla="*/ 203 h 203"/>
                <a:gd name="T50" fmla="*/ 127 w 203"/>
                <a:gd name="T51" fmla="*/ 188 h 203"/>
                <a:gd name="T52" fmla="*/ 149 w 203"/>
                <a:gd name="T53" fmla="*/ 192 h 203"/>
                <a:gd name="T54" fmla="*/ 158 w 203"/>
                <a:gd name="T55" fmla="*/ 171 h 203"/>
                <a:gd name="T56" fmla="*/ 180 w 203"/>
                <a:gd name="T57" fmla="*/ 167 h 203"/>
                <a:gd name="T58" fmla="*/ 180 w 203"/>
                <a:gd name="T59" fmla="*/ 144 h 203"/>
                <a:gd name="T60" fmla="*/ 199 w 203"/>
                <a:gd name="T61" fmla="*/ 132 h 203"/>
                <a:gd name="T62" fmla="*/ 190 w 203"/>
                <a:gd name="T63" fmla="*/ 112 h 203"/>
                <a:gd name="T64" fmla="*/ 57 w 203"/>
                <a:gd name="T65" fmla="*/ 58 h 203"/>
                <a:gd name="T66" fmla="*/ 93 w 203"/>
                <a:gd name="T67" fmla="*/ 73 h 203"/>
                <a:gd name="T68" fmla="*/ 39 w 203"/>
                <a:gd name="T69" fmla="*/ 95 h 203"/>
                <a:gd name="T70" fmla="*/ 93 w 203"/>
                <a:gd name="T71" fmla="*/ 166 h 203"/>
                <a:gd name="T72" fmla="*/ 39 w 203"/>
                <a:gd name="T73" fmla="*/ 111 h 203"/>
                <a:gd name="T74" fmla="*/ 93 w 203"/>
                <a:gd name="T75" fmla="*/ 133 h 203"/>
                <a:gd name="T76" fmla="*/ 89 w 203"/>
                <a:gd name="T77" fmla="*/ 102 h 203"/>
                <a:gd name="T78" fmla="*/ 114 w 203"/>
                <a:gd name="T79" fmla="*/ 102 h 203"/>
                <a:gd name="T80" fmla="*/ 89 w 203"/>
                <a:gd name="T81" fmla="*/ 102 h 203"/>
                <a:gd name="T82" fmla="*/ 110 w 203"/>
                <a:gd name="T83" fmla="*/ 166 h 203"/>
                <a:gd name="T84" fmla="*/ 124 w 203"/>
                <a:gd name="T85" fmla="*/ 125 h 203"/>
                <a:gd name="T86" fmla="*/ 165 w 203"/>
                <a:gd name="T87" fmla="*/ 111 h 203"/>
                <a:gd name="T88" fmla="*/ 132 w 203"/>
                <a:gd name="T89" fmla="*/ 95 h 203"/>
                <a:gd name="T90" fmla="*/ 110 w 203"/>
                <a:gd name="T91" fmla="*/ 40 h 203"/>
                <a:gd name="T92" fmla="*/ 165 w 203"/>
                <a:gd name="T93" fmla="*/ 9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3" h="203">
                  <a:moveTo>
                    <a:pt x="203" y="112"/>
                  </a:moveTo>
                  <a:cubicBezTo>
                    <a:pt x="203" y="93"/>
                    <a:pt x="203" y="93"/>
                    <a:pt x="203" y="93"/>
                  </a:cubicBezTo>
                  <a:cubicBezTo>
                    <a:pt x="190" y="93"/>
                    <a:pt x="190" y="93"/>
                    <a:pt x="190" y="93"/>
                  </a:cubicBezTo>
                  <a:cubicBezTo>
                    <a:pt x="189" y="88"/>
                    <a:pt x="188" y="82"/>
                    <a:pt x="187" y="77"/>
                  </a:cubicBezTo>
                  <a:cubicBezTo>
                    <a:pt x="199" y="72"/>
                    <a:pt x="199" y="72"/>
                    <a:pt x="199" y="72"/>
                  </a:cubicBezTo>
                  <a:cubicBezTo>
                    <a:pt x="192" y="54"/>
                    <a:pt x="192" y="54"/>
                    <a:pt x="192" y="54"/>
                  </a:cubicBezTo>
                  <a:cubicBezTo>
                    <a:pt x="179" y="60"/>
                    <a:pt x="179" y="60"/>
                    <a:pt x="179" y="60"/>
                  </a:cubicBezTo>
                  <a:cubicBezTo>
                    <a:pt x="177" y="55"/>
                    <a:pt x="174" y="51"/>
                    <a:pt x="170" y="46"/>
                  </a:cubicBezTo>
                  <a:cubicBezTo>
                    <a:pt x="180" y="36"/>
                    <a:pt x="180" y="36"/>
                    <a:pt x="180" y="36"/>
                  </a:cubicBezTo>
                  <a:cubicBezTo>
                    <a:pt x="167" y="23"/>
                    <a:pt x="167" y="23"/>
                    <a:pt x="167" y="23"/>
                  </a:cubicBezTo>
                  <a:cubicBezTo>
                    <a:pt x="157" y="33"/>
                    <a:pt x="157" y="33"/>
                    <a:pt x="157" y="33"/>
                  </a:cubicBezTo>
                  <a:cubicBezTo>
                    <a:pt x="153" y="30"/>
                    <a:pt x="148" y="27"/>
                    <a:pt x="144" y="25"/>
                  </a:cubicBezTo>
                  <a:cubicBezTo>
                    <a:pt x="149" y="11"/>
                    <a:pt x="149" y="11"/>
                    <a:pt x="149" y="11"/>
                  </a:cubicBezTo>
                  <a:cubicBezTo>
                    <a:pt x="132" y="4"/>
                    <a:pt x="132" y="4"/>
                    <a:pt x="132" y="4"/>
                  </a:cubicBezTo>
                  <a:cubicBezTo>
                    <a:pt x="127" y="18"/>
                    <a:pt x="127" y="18"/>
                    <a:pt x="127" y="18"/>
                  </a:cubicBezTo>
                  <a:cubicBezTo>
                    <a:pt x="122" y="16"/>
                    <a:pt x="116" y="15"/>
                    <a:pt x="111" y="15"/>
                  </a:cubicBezTo>
                  <a:cubicBezTo>
                    <a:pt x="111" y="0"/>
                    <a:pt x="111" y="0"/>
                    <a:pt x="111" y="0"/>
                  </a:cubicBezTo>
                  <a:cubicBezTo>
                    <a:pt x="92" y="0"/>
                    <a:pt x="92" y="0"/>
                    <a:pt x="92" y="0"/>
                  </a:cubicBezTo>
                  <a:cubicBezTo>
                    <a:pt x="92" y="15"/>
                    <a:pt x="92" y="15"/>
                    <a:pt x="92" y="15"/>
                  </a:cubicBezTo>
                  <a:cubicBezTo>
                    <a:pt x="87" y="15"/>
                    <a:pt x="82" y="16"/>
                    <a:pt x="77" y="18"/>
                  </a:cubicBezTo>
                  <a:cubicBezTo>
                    <a:pt x="72" y="4"/>
                    <a:pt x="72" y="4"/>
                    <a:pt x="72" y="4"/>
                  </a:cubicBezTo>
                  <a:cubicBezTo>
                    <a:pt x="54" y="11"/>
                    <a:pt x="54" y="11"/>
                    <a:pt x="54" y="11"/>
                  </a:cubicBezTo>
                  <a:cubicBezTo>
                    <a:pt x="60" y="25"/>
                    <a:pt x="60" y="25"/>
                    <a:pt x="60" y="25"/>
                  </a:cubicBezTo>
                  <a:cubicBezTo>
                    <a:pt x="55" y="27"/>
                    <a:pt x="51" y="30"/>
                    <a:pt x="47" y="33"/>
                  </a:cubicBezTo>
                  <a:cubicBezTo>
                    <a:pt x="36" y="23"/>
                    <a:pt x="36" y="23"/>
                    <a:pt x="36" y="23"/>
                  </a:cubicBezTo>
                  <a:cubicBezTo>
                    <a:pt x="23" y="36"/>
                    <a:pt x="23" y="36"/>
                    <a:pt x="23" y="36"/>
                  </a:cubicBezTo>
                  <a:cubicBezTo>
                    <a:pt x="33" y="46"/>
                    <a:pt x="33" y="46"/>
                    <a:pt x="33" y="46"/>
                  </a:cubicBezTo>
                  <a:cubicBezTo>
                    <a:pt x="30" y="51"/>
                    <a:pt x="27" y="55"/>
                    <a:pt x="24" y="59"/>
                  </a:cubicBezTo>
                  <a:cubicBezTo>
                    <a:pt x="11" y="54"/>
                    <a:pt x="11" y="54"/>
                    <a:pt x="11" y="54"/>
                  </a:cubicBezTo>
                  <a:cubicBezTo>
                    <a:pt x="4" y="71"/>
                    <a:pt x="4" y="71"/>
                    <a:pt x="4" y="71"/>
                  </a:cubicBezTo>
                  <a:cubicBezTo>
                    <a:pt x="17" y="77"/>
                    <a:pt x="17" y="77"/>
                    <a:pt x="17" y="77"/>
                  </a:cubicBezTo>
                  <a:cubicBezTo>
                    <a:pt x="15" y="82"/>
                    <a:pt x="14" y="88"/>
                    <a:pt x="14" y="93"/>
                  </a:cubicBezTo>
                  <a:cubicBezTo>
                    <a:pt x="0" y="93"/>
                    <a:pt x="0" y="93"/>
                    <a:pt x="0" y="93"/>
                  </a:cubicBezTo>
                  <a:cubicBezTo>
                    <a:pt x="0" y="112"/>
                    <a:pt x="0" y="112"/>
                    <a:pt x="0" y="112"/>
                  </a:cubicBezTo>
                  <a:cubicBezTo>
                    <a:pt x="14" y="112"/>
                    <a:pt x="14" y="112"/>
                    <a:pt x="14" y="112"/>
                  </a:cubicBezTo>
                  <a:cubicBezTo>
                    <a:pt x="14" y="117"/>
                    <a:pt x="15" y="122"/>
                    <a:pt x="16" y="127"/>
                  </a:cubicBezTo>
                  <a:cubicBezTo>
                    <a:pt x="4" y="132"/>
                    <a:pt x="4" y="132"/>
                    <a:pt x="4" y="132"/>
                  </a:cubicBezTo>
                  <a:cubicBezTo>
                    <a:pt x="11" y="149"/>
                    <a:pt x="11" y="149"/>
                    <a:pt x="11" y="149"/>
                  </a:cubicBezTo>
                  <a:cubicBezTo>
                    <a:pt x="23" y="144"/>
                    <a:pt x="23" y="144"/>
                    <a:pt x="23" y="144"/>
                  </a:cubicBezTo>
                  <a:cubicBezTo>
                    <a:pt x="26" y="149"/>
                    <a:pt x="29" y="154"/>
                    <a:pt x="32" y="158"/>
                  </a:cubicBezTo>
                  <a:cubicBezTo>
                    <a:pt x="23" y="167"/>
                    <a:pt x="23" y="167"/>
                    <a:pt x="23" y="167"/>
                  </a:cubicBezTo>
                  <a:cubicBezTo>
                    <a:pt x="36" y="180"/>
                    <a:pt x="36" y="180"/>
                    <a:pt x="36" y="180"/>
                  </a:cubicBezTo>
                  <a:cubicBezTo>
                    <a:pt x="45" y="171"/>
                    <a:pt x="45" y="171"/>
                    <a:pt x="45" y="171"/>
                  </a:cubicBezTo>
                  <a:cubicBezTo>
                    <a:pt x="50" y="175"/>
                    <a:pt x="54" y="178"/>
                    <a:pt x="59" y="180"/>
                  </a:cubicBezTo>
                  <a:cubicBezTo>
                    <a:pt x="54" y="192"/>
                    <a:pt x="54" y="192"/>
                    <a:pt x="54" y="192"/>
                  </a:cubicBezTo>
                  <a:cubicBezTo>
                    <a:pt x="71" y="199"/>
                    <a:pt x="71" y="199"/>
                    <a:pt x="71" y="199"/>
                  </a:cubicBezTo>
                  <a:cubicBezTo>
                    <a:pt x="76" y="188"/>
                    <a:pt x="76" y="188"/>
                    <a:pt x="76" y="188"/>
                  </a:cubicBezTo>
                  <a:cubicBezTo>
                    <a:pt x="81" y="189"/>
                    <a:pt x="87" y="190"/>
                    <a:pt x="92" y="191"/>
                  </a:cubicBezTo>
                  <a:cubicBezTo>
                    <a:pt x="92" y="203"/>
                    <a:pt x="92" y="203"/>
                    <a:pt x="92" y="203"/>
                  </a:cubicBezTo>
                  <a:cubicBezTo>
                    <a:pt x="111" y="203"/>
                    <a:pt x="111" y="203"/>
                    <a:pt x="111" y="203"/>
                  </a:cubicBezTo>
                  <a:cubicBezTo>
                    <a:pt x="111" y="191"/>
                    <a:pt x="111" y="191"/>
                    <a:pt x="111" y="191"/>
                  </a:cubicBezTo>
                  <a:cubicBezTo>
                    <a:pt x="117" y="190"/>
                    <a:pt x="122" y="189"/>
                    <a:pt x="127" y="188"/>
                  </a:cubicBezTo>
                  <a:cubicBezTo>
                    <a:pt x="132" y="199"/>
                    <a:pt x="132" y="199"/>
                    <a:pt x="132" y="199"/>
                  </a:cubicBezTo>
                  <a:cubicBezTo>
                    <a:pt x="149" y="192"/>
                    <a:pt x="149" y="192"/>
                    <a:pt x="149" y="192"/>
                  </a:cubicBezTo>
                  <a:cubicBezTo>
                    <a:pt x="144" y="181"/>
                    <a:pt x="144" y="181"/>
                    <a:pt x="144" y="181"/>
                  </a:cubicBezTo>
                  <a:cubicBezTo>
                    <a:pt x="149" y="178"/>
                    <a:pt x="154" y="175"/>
                    <a:pt x="158" y="171"/>
                  </a:cubicBezTo>
                  <a:cubicBezTo>
                    <a:pt x="167" y="180"/>
                    <a:pt x="167" y="180"/>
                    <a:pt x="167" y="180"/>
                  </a:cubicBezTo>
                  <a:cubicBezTo>
                    <a:pt x="180" y="167"/>
                    <a:pt x="180" y="167"/>
                    <a:pt x="180" y="167"/>
                  </a:cubicBezTo>
                  <a:cubicBezTo>
                    <a:pt x="171" y="158"/>
                    <a:pt x="171" y="158"/>
                    <a:pt x="171" y="158"/>
                  </a:cubicBezTo>
                  <a:cubicBezTo>
                    <a:pt x="175" y="154"/>
                    <a:pt x="178" y="149"/>
                    <a:pt x="180" y="144"/>
                  </a:cubicBezTo>
                  <a:cubicBezTo>
                    <a:pt x="192" y="149"/>
                    <a:pt x="192" y="149"/>
                    <a:pt x="192" y="149"/>
                  </a:cubicBezTo>
                  <a:cubicBezTo>
                    <a:pt x="199" y="132"/>
                    <a:pt x="199" y="132"/>
                    <a:pt x="199" y="132"/>
                  </a:cubicBezTo>
                  <a:cubicBezTo>
                    <a:pt x="187" y="127"/>
                    <a:pt x="187" y="127"/>
                    <a:pt x="187" y="127"/>
                  </a:cubicBezTo>
                  <a:cubicBezTo>
                    <a:pt x="188" y="122"/>
                    <a:pt x="189" y="117"/>
                    <a:pt x="190" y="112"/>
                  </a:cubicBezTo>
                  <a:lnTo>
                    <a:pt x="203" y="112"/>
                  </a:lnTo>
                  <a:close/>
                  <a:moveTo>
                    <a:pt x="57" y="58"/>
                  </a:moveTo>
                  <a:cubicBezTo>
                    <a:pt x="67" y="48"/>
                    <a:pt x="80" y="41"/>
                    <a:pt x="93" y="40"/>
                  </a:cubicBezTo>
                  <a:cubicBezTo>
                    <a:pt x="93" y="73"/>
                    <a:pt x="93" y="73"/>
                    <a:pt x="93" y="73"/>
                  </a:cubicBezTo>
                  <a:cubicBezTo>
                    <a:pt x="83" y="76"/>
                    <a:pt x="75" y="84"/>
                    <a:pt x="72" y="95"/>
                  </a:cubicBezTo>
                  <a:cubicBezTo>
                    <a:pt x="39" y="95"/>
                    <a:pt x="39" y="95"/>
                    <a:pt x="39" y="95"/>
                  </a:cubicBezTo>
                  <a:cubicBezTo>
                    <a:pt x="40" y="81"/>
                    <a:pt x="47" y="68"/>
                    <a:pt x="57" y="58"/>
                  </a:cubicBezTo>
                  <a:close/>
                  <a:moveTo>
                    <a:pt x="93" y="166"/>
                  </a:moveTo>
                  <a:cubicBezTo>
                    <a:pt x="80" y="164"/>
                    <a:pt x="67" y="158"/>
                    <a:pt x="57" y="148"/>
                  </a:cubicBezTo>
                  <a:cubicBezTo>
                    <a:pt x="47" y="138"/>
                    <a:pt x="40" y="125"/>
                    <a:pt x="39" y="111"/>
                  </a:cubicBezTo>
                  <a:cubicBezTo>
                    <a:pt x="72" y="111"/>
                    <a:pt x="72" y="111"/>
                    <a:pt x="72" y="111"/>
                  </a:cubicBezTo>
                  <a:cubicBezTo>
                    <a:pt x="75" y="122"/>
                    <a:pt x="83" y="130"/>
                    <a:pt x="93" y="133"/>
                  </a:cubicBezTo>
                  <a:lnTo>
                    <a:pt x="93" y="166"/>
                  </a:lnTo>
                  <a:close/>
                  <a:moveTo>
                    <a:pt x="89" y="102"/>
                  </a:moveTo>
                  <a:cubicBezTo>
                    <a:pt x="89" y="95"/>
                    <a:pt x="95" y="89"/>
                    <a:pt x="102" y="89"/>
                  </a:cubicBezTo>
                  <a:cubicBezTo>
                    <a:pt x="109" y="89"/>
                    <a:pt x="114" y="95"/>
                    <a:pt x="114" y="102"/>
                  </a:cubicBezTo>
                  <a:cubicBezTo>
                    <a:pt x="114" y="109"/>
                    <a:pt x="109" y="114"/>
                    <a:pt x="102" y="114"/>
                  </a:cubicBezTo>
                  <a:cubicBezTo>
                    <a:pt x="95" y="114"/>
                    <a:pt x="89" y="109"/>
                    <a:pt x="89" y="102"/>
                  </a:cubicBezTo>
                  <a:close/>
                  <a:moveTo>
                    <a:pt x="147" y="148"/>
                  </a:moveTo>
                  <a:cubicBezTo>
                    <a:pt x="137" y="158"/>
                    <a:pt x="124" y="164"/>
                    <a:pt x="110" y="166"/>
                  </a:cubicBezTo>
                  <a:cubicBezTo>
                    <a:pt x="110" y="133"/>
                    <a:pt x="110" y="133"/>
                    <a:pt x="110" y="133"/>
                  </a:cubicBezTo>
                  <a:cubicBezTo>
                    <a:pt x="115" y="131"/>
                    <a:pt x="120" y="129"/>
                    <a:pt x="124" y="125"/>
                  </a:cubicBezTo>
                  <a:cubicBezTo>
                    <a:pt x="128" y="121"/>
                    <a:pt x="130" y="116"/>
                    <a:pt x="132" y="111"/>
                  </a:cubicBezTo>
                  <a:cubicBezTo>
                    <a:pt x="165" y="111"/>
                    <a:pt x="165" y="111"/>
                    <a:pt x="165" y="111"/>
                  </a:cubicBezTo>
                  <a:cubicBezTo>
                    <a:pt x="163" y="125"/>
                    <a:pt x="157" y="138"/>
                    <a:pt x="147" y="148"/>
                  </a:cubicBezTo>
                  <a:close/>
                  <a:moveTo>
                    <a:pt x="132" y="95"/>
                  </a:moveTo>
                  <a:cubicBezTo>
                    <a:pt x="129" y="84"/>
                    <a:pt x="121" y="76"/>
                    <a:pt x="110" y="73"/>
                  </a:cubicBezTo>
                  <a:cubicBezTo>
                    <a:pt x="110" y="40"/>
                    <a:pt x="110" y="40"/>
                    <a:pt x="110" y="40"/>
                  </a:cubicBezTo>
                  <a:cubicBezTo>
                    <a:pt x="124" y="41"/>
                    <a:pt x="137" y="48"/>
                    <a:pt x="147" y="58"/>
                  </a:cubicBezTo>
                  <a:cubicBezTo>
                    <a:pt x="157" y="68"/>
                    <a:pt x="163" y="81"/>
                    <a:pt x="165" y="95"/>
                  </a:cubicBezTo>
                  <a:lnTo>
                    <a:pt x="132" y="95"/>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7" name="Freeform 96"/>
            <p:cNvSpPr>
              <a:spLocks noEditPoints="1"/>
            </p:cNvSpPr>
            <p:nvPr/>
          </p:nvSpPr>
          <p:spPr bwMode="auto">
            <a:xfrm>
              <a:off x="4822504" y="2946260"/>
              <a:ext cx="569098" cy="569098"/>
            </a:xfrm>
            <a:custGeom>
              <a:avLst/>
              <a:gdLst>
                <a:gd name="T0" fmla="*/ 184 w 184"/>
                <a:gd name="T1" fmla="*/ 112 h 185"/>
                <a:gd name="T2" fmla="*/ 161 w 184"/>
                <a:gd name="T3" fmla="*/ 89 h 185"/>
                <a:gd name="T4" fmla="*/ 181 w 184"/>
                <a:gd name="T5" fmla="*/ 63 h 185"/>
                <a:gd name="T6" fmla="*/ 150 w 184"/>
                <a:gd name="T7" fmla="*/ 55 h 185"/>
                <a:gd name="T8" fmla="*/ 155 w 184"/>
                <a:gd name="T9" fmla="*/ 22 h 185"/>
                <a:gd name="T10" fmla="*/ 123 w 184"/>
                <a:gd name="T11" fmla="*/ 31 h 185"/>
                <a:gd name="T12" fmla="*/ 111 w 184"/>
                <a:gd name="T13" fmla="*/ 0 h 185"/>
                <a:gd name="T14" fmla="*/ 88 w 184"/>
                <a:gd name="T15" fmla="*/ 23 h 185"/>
                <a:gd name="T16" fmla="*/ 63 w 184"/>
                <a:gd name="T17" fmla="*/ 3 h 185"/>
                <a:gd name="T18" fmla="*/ 54 w 184"/>
                <a:gd name="T19" fmla="*/ 34 h 185"/>
                <a:gd name="T20" fmla="*/ 22 w 184"/>
                <a:gd name="T21" fmla="*/ 29 h 185"/>
                <a:gd name="T22" fmla="*/ 30 w 184"/>
                <a:gd name="T23" fmla="*/ 61 h 185"/>
                <a:gd name="T24" fmla="*/ 0 w 184"/>
                <a:gd name="T25" fmla="*/ 73 h 185"/>
                <a:gd name="T26" fmla="*/ 23 w 184"/>
                <a:gd name="T27" fmla="*/ 96 h 185"/>
                <a:gd name="T28" fmla="*/ 2 w 184"/>
                <a:gd name="T29" fmla="*/ 121 h 185"/>
                <a:gd name="T30" fmla="*/ 34 w 184"/>
                <a:gd name="T31" fmla="*/ 130 h 185"/>
                <a:gd name="T32" fmla="*/ 29 w 184"/>
                <a:gd name="T33" fmla="*/ 162 h 185"/>
                <a:gd name="T34" fmla="*/ 60 w 184"/>
                <a:gd name="T35" fmla="*/ 154 h 185"/>
                <a:gd name="T36" fmla="*/ 72 w 184"/>
                <a:gd name="T37" fmla="*/ 185 h 185"/>
                <a:gd name="T38" fmla="*/ 95 w 184"/>
                <a:gd name="T39" fmla="*/ 161 h 185"/>
                <a:gd name="T40" fmla="*/ 121 w 184"/>
                <a:gd name="T41" fmla="*/ 182 h 185"/>
                <a:gd name="T42" fmla="*/ 129 w 184"/>
                <a:gd name="T43" fmla="*/ 150 h 185"/>
                <a:gd name="T44" fmla="*/ 162 w 184"/>
                <a:gd name="T45" fmla="*/ 156 h 185"/>
                <a:gd name="T46" fmla="*/ 153 w 184"/>
                <a:gd name="T47" fmla="*/ 124 h 185"/>
                <a:gd name="T48" fmla="*/ 184 w 184"/>
                <a:gd name="T49" fmla="*/ 112 h 185"/>
                <a:gd name="T50" fmla="*/ 92 w 184"/>
                <a:gd name="T51" fmla="*/ 115 h 185"/>
                <a:gd name="T52" fmla="*/ 69 w 184"/>
                <a:gd name="T53" fmla="*/ 92 h 185"/>
                <a:gd name="T54" fmla="*/ 92 w 184"/>
                <a:gd name="T55" fmla="*/ 70 h 185"/>
                <a:gd name="T56" fmla="*/ 114 w 184"/>
                <a:gd name="T57" fmla="*/ 92 h 185"/>
                <a:gd name="T58" fmla="*/ 92 w 184"/>
                <a:gd name="T59"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4" h="185">
                  <a:moveTo>
                    <a:pt x="184" y="112"/>
                  </a:moveTo>
                  <a:cubicBezTo>
                    <a:pt x="161" y="89"/>
                    <a:pt x="161" y="89"/>
                    <a:pt x="161" y="89"/>
                  </a:cubicBezTo>
                  <a:cubicBezTo>
                    <a:pt x="181" y="63"/>
                    <a:pt x="181" y="63"/>
                    <a:pt x="181" y="63"/>
                  </a:cubicBezTo>
                  <a:cubicBezTo>
                    <a:pt x="150" y="55"/>
                    <a:pt x="150" y="55"/>
                    <a:pt x="150" y="55"/>
                  </a:cubicBezTo>
                  <a:cubicBezTo>
                    <a:pt x="155" y="22"/>
                    <a:pt x="155" y="22"/>
                    <a:pt x="155" y="22"/>
                  </a:cubicBezTo>
                  <a:cubicBezTo>
                    <a:pt x="123" y="31"/>
                    <a:pt x="123" y="31"/>
                    <a:pt x="123" y="31"/>
                  </a:cubicBezTo>
                  <a:cubicBezTo>
                    <a:pt x="111" y="0"/>
                    <a:pt x="111" y="0"/>
                    <a:pt x="111" y="0"/>
                  </a:cubicBezTo>
                  <a:cubicBezTo>
                    <a:pt x="88" y="23"/>
                    <a:pt x="88" y="23"/>
                    <a:pt x="88" y="23"/>
                  </a:cubicBezTo>
                  <a:cubicBezTo>
                    <a:pt x="63" y="3"/>
                    <a:pt x="63" y="3"/>
                    <a:pt x="63" y="3"/>
                  </a:cubicBezTo>
                  <a:cubicBezTo>
                    <a:pt x="54" y="34"/>
                    <a:pt x="54" y="34"/>
                    <a:pt x="54" y="34"/>
                  </a:cubicBezTo>
                  <a:cubicBezTo>
                    <a:pt x="22" y="29"/>
                    <a:pt x="22" y="29"/>
                    <a:pt x="22" y="29"/>
                  </a:cubicBezTo>
                  <a:cubicBezTo>
                    <a:pt x="30" y="61"/>
                    <a:pt x="30" y="61"/>
                    <a:pt x="30" y="61"/>
                  </a:cubicBezTo>
                  <a:cubicBezTo>
                    <a:pt x="0" y="73"/>
                    <a:pt x="0" y="73"/>
                    <a:pt x="0" y="73"/>
                  </a:cubicBezTo>
                  <a:cubicBezTo>
                    <a:pt x="23" y="96"/>
                    <a:pt x="23" y="96"/>
                    <a:pt x="23" y="96"/>
                  </a:cubicBezTo>
                  <a:cubicBezTo>
                    <a:pt x="2" y="121"/>
                    <a:pt x="2" y="121"/>
                    <a:pt x="2" y="121"/>
                  </a:cubicBezTo>
                  <a:cubicBezTo>
                    <a:pt x="34" y="130"/>
                    <a:pt x="34" y="130"/>
                    <a:pt x="34" y="130"/>
                  </a:cubicBezTo>
                  <a:cubicBezTo>
                    <a:pt x="29" y="162"/>
                    <a:pt x="29" y="162"/>
                    <a:pt x="29" y="162"/>
                  </a:cubicBezTo>
                  <a:cubicBezTo>
                    <a:pt x="60" y="154"/>
                    <a:pt x="60" y="154"/>
                    <a:pt x="60" y="154"/>
                  </a:cubicBezTo>
                  <a:cubicBezTo>
                    <a:pt x="72" y="185"/>
                    <a:pt x="72" y="185"/>
                    <a:pt x="72" y="185"/>
                  </a:cubicBezTo>
                  <a:cubicBezTo>
                    <a:pt x="95" y="161"/>
                    <a:pt x="95" y="161"/>
                    <a:pt x="95" y="161"/>
                  </a:cubicBezTo>
                  <a:cubicBezTo>
                    <a:pt x="121" y="182"/>
                    <a:pt x="121" y="182"/>
                    <a:pt x="121" y="182"/>
                  </a:cubicBezTo>
                  <a:cubicBezTo>
                    <a:pt x="129" y="150"/>
                    <a:pt x="129" y="150"/>
                    <a:pt x="129" y="150"/>
                  </a:cubicBezTo>
                  <a:cubicBezTo>
                    <a:pt x="162" y="156"/>
                    <a:pt x="162" y="156"/>
                    <a:pt x="162" y="156"/>
                  </a:cubicBezTo>
                  <a:cubicBezTo>
                    <a:pt x="153" y="124"/>
                    <a:pt x="153" y="124"/>
                    <a:pt x="153" y="124"/>
                  </a:cubicBezTo>
                  <a:lnTo>
                    <a:pt x="184" y="112"/>
                  </a:lnTo>
                  <a:close/>
                  <a:moveTo>
                    <a:pt x="92" y="115"/>
                  </a:moveTo>
                  <a:cubicBezTo>
                    <a:pt x="79" y="115"/>
                    <a:pt x="69" y="105"/>
                    <a:pt x="69" y="92"/>
                  </a:cubicBezTo>
                  <a:cubicBezTo>
                    <a:pt x="69" y="80"/>
                    <a:pt x="79" y="70"/>
                    <a:pt x="92" y="70"/>
                  </a:cubicBezTo>
                  <a:cubicBezTo>
                    <a:pt x="104" y="70"/>
                    <a:pt x="114" y="80"/>
                    <a:pt x="114" y="92"/>
                  </a:cubicBezTo>
                  <a:cubicBezTo>
                    <a:pt x="114" y="105"/>
                    <a:pt x="104" y="115"/>
                    <a:pt x="92"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8" name="Freeform 97"/>
            <p:cNvSpPr>
              <a:spLocks noEditPoints="1"/>
            </p:cNvSpPr>
            <p:nvPr/>
          </p:nvSpPr>
          <p:spPr bwMode="auto">
            <a:xfrm>
              <a:off x="5617826" y="2783660"/>
              <a:ext cx="798857" cy="795323"/>
            </a:xfrm>
            <a:custGeom>
              <a:avLst/>
              <a:gdLst>
                <a:gd name="T0" fmla="*/ 247 w 259"/>
                <a:gd name="T1" fmla="*/ 139 h 259"/>
                <a:gd name="T2" fmla="*/ 228 w 259"/>
                <a:gd name="T3" fmla="*/ 133 h 259"/>
                <a:gd name="T4" fmla="*/ 224 w 259"/>
                <a:gd name="T5" fmla="*/ 103 h 259"/>
                <a:gd name="T6" fmla="*/ 241 w 259"/>
                <a:gd name="T7" fmla="*/ 94 h 259"/>
                <a:gd name="T8" fmla="*/ 247 w 259"/>
                <a:gd name="T9" fmla="*/ 73 h 259"/>
                <a:gd name="T10" fmla="*/ 239 w 259"/>
                <a:gd name="T11" fmla="*/ 59 h 259"/>
                <a:gd name="T12" fmla="*/ 219 w 259"/>
                <a:gd name="T13" fmla="*/ 53 h 259"/>
                <a:gd name="T14" fmla="*/ 202 w 259"/>
                <a:gd name="T15" fmla="*/ 63 h 259"/>
                <a:gd name="T16" fmla="*/ 178 w 259"/>
                <a:gd name="T17" fmla="*/ 44 h 259"/>
                <a:gd name="T18" fmla="*/ 183 w 259"/>
                <a:gd name="T19" fmla="*/ 25 h 259"/>
                <a:gd name="T20" fmla="*/ 173 w 259"/>
                <a:gd name="T21" fmla="*/ 7 h 259"/>
                <a:gd name="T22" fmla="*/ 157 w 259"/>
                <a:gd name="T23" fmla="*/ 2 h 259"/>
                <a:gd name="T24" fmla="*/ 138 w 259"/>
                <a:gd name="T25" fmla="*/ 12 h 259"/>
                <a:gd name="T26" fmla="*/ 133 w 259"/>
                <a:gd name="T27" fmla="*/ 31 h 259"/>
                <a:gd name="T28" fmla="*/ 103 w 259"/>
                <a:gd name="T29" fmla="*/ 35 h 259"/>
                <a:gd name="T30" fmla="*/ 93 w 259"/>
                <a:gd name="T31" fmla="*/ 18 h 259"/>
                <a:gd name="T32" fmla="*/ 73 w 259"/>
                <a:gd name="T33" fmla="*/ 12 h 259"/>
                <a:gd name="T34" fmla="*/ 59 w 259"/>
                <a:gd name="T35" fmla="*/ 20 h 259"/>
                <a:gd name="T36" fmla="*/ 53 w 259"/>
                <a:gd name="T37" fmla="*/ 40 h 259"/>
                <a:gd name="T38" fmla="*/ 63 w 259"/>
                <a:gd name="T39" fmla="*/ 58 h 259"/>
                <a:gd name="T40" fmla="*/ 44 w 259"/>
                <a:gd name="T41" fmla="*/ 81 h 259"/>
                <a:gd name="T42" fmla="*/ 25 w 259"/>
                <a:gd name="T43" fmla="*/ 76 h 259"/>
                <a:gd name="T44" fmla="*/ 7 w 259"/>
                <a:gd name="T45" fmla="*/ 86 h 259"/>
                <a:gd name="T46" fmla="*/ 2 w 259"/>
                <a:gd name="T47" fmla="*/ 103 h 259"/>
                <a:gd name="T48" fmla="*/ 12 w 259"/>
                <a:gd name="T49" fmla="*/ 121 h 259"/>
                <a:gd name="T50" fmla="*/ 31 w 259"/>
                <a:gd name="T51" fmla="*/ 126 h 259"/>
                <a:gd name="T52" fmla="*/ 35 w 259"/>
                <a:gd name="T53" fmla="*/ 156 h 259"/>
                <a:gd name="T54" fmla="*/ 18 w 259"/>
                <a:gd name="T55" fmla="*/ 166 h 259"/>
                <a:gd name="T56" fmla="*/ 12 w 259"/>
                <a:gd name="T57" fmla="*/ 186 h 259"/>
                <a:gd name="T58" fmla="*/ 20 w 259"/>
                <a:gd name="T59" fmla="*/ 201 h 259"/>
                <a:gd name="T60" fmla="*/ 40 w 259"/>
                <a:gd name="T61" fmla="*/ 206 h 259"/>
                <a:gd name="T62" fmla="*/ 58 w 259"/>
                <a:gd name="T63" fmla="*/ 197 h 259"/>
                <a:gd name="T64" fmla="*/ 81 w 259"/>
                <a:gd name="T65" fmla="*/ 215 h 259"/>
                <a:gd name="T66" fmla="*/ 76 w 259"/>
                <a:gd name="T67" fmla="*/ 234 h 259"/>
                <a:gd name="T68" fmla="*/ 86 w 259"/>
                <a:gd name="T69" fmla="*/ 253 h 259"/>
                <a:gd name="T70" fmla="*/ 102 w 259"/>
                <a:gd name="T71" fmla="*/ 257 h 259"/>
                <a:gd name="T72" fmla="*/ 121 w 259"/>
                <a:gd name="T73" fmla="*/ 247 h 259"/>
                <a:gd name="T74" fmla="*/ 126 w 259"/>
                <a:gd name="T75" fmla="*/ 228 h 259"/>
                <a:gd name="T76" fmla="*/ 156 w 259"/>
                <a:gd name="T77" fmla="*/ 224 h 259"/>
                <a:gd name="T78" fmla="*/ 166 w 259"/>
                <a:gd name="T79" fmla="*/ 242 h 259"/>
                <a:gd name="T80" fmla="*/ 186 w 259"/>
                <a:gd name="T81" fmla="*/ 247 h 259"/>
                <a:gd name="T82" fmla="*/ 200 w 259"/>
                <a:gd name="T83" fmla="*/ 239 h 259"/>
                <a:gd name="T84" fmla="*/ 206 w 259"/>
                <a:gd name="T85" fmla="*/ 219 h 259"/>
                <a:gd name="T86" fmla="*/ 197 w 259"/>
                <a:gd name="T87" fmla="*/ 202 h 259"/>
                <a:gd name="T88" fmla="*/ 215 w 259"/>
                <a:gd name="T89" fmla="*/ 178 h 259"/>
                <a:gd name="T90" fmla="*/ 234 w 259"/>
                <a:gd name="T91" fmla="*/ 183 h 259"/>
                <a:gd name="T92" fmla="*/ 252 w 259"/>
                <a:gd name="T93" fmla="*/ 173 h 259"/>
                <a:gd name="T94" fmla="*/ 257 w 259"/>
                <a:gd name="T95" fmla="*/ 157 h 259"/>
                <a:gd name="T96" fmla="*/ 247 w 259"/>
                <a:gd name="T97" fmla="*/ 139 h 259"/>
                <a:gd name="T98" fmla="*/ 116 w 259"/>
                <a:gd name="T99" fmla="*/ 178 h 259"/>
                <a:gd name="T100" fmla="*/ 82 w 259"/>
                <a:gd name="T101" fmla="*/ 116 h 259"/>
                <a:gd name="T102" fmla="*/ 143 w 259"/>
                <a:gd name="T103" fmla="*/ 82 h 259"/>
                <a:gd name="T104" fmla="*/ 177 w 259"/>
                <a:gd name="T105" fmla="*/ 143 h 259"/>
                <a:gd name="T106" fmla="*/ 116 w 259"/>
                <a:gd name="T107" fmla="*/ 17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259">
                  <a:moveTo>
                    <a:pt x="247" y="139"/>
                  </a:moveTo>
                  <a:cubicBezTo>
                    <a:pt x="228" y="133"/>
                    <a:pt x="228" y="133"/>
                    <a:pt x="228" y="133"/>
                  </a:cubicBezTo>
                  <a:cubicBezTo>
                    <a:pt x="228" y="123"/>
                    <a:pt x="227" y="113"/>
                    <a:pt x="224" y="103"/>
                  </a:cubicBezTo>
                  <a:cubicBezTo>
                    <a:pt x="241" y="94"/>
                    <a:pt x="241" y="94"/>
                    <a:pt x="241" y="94"/>
                  </a:cubicBezTo>
                  <a:cubicBezTo>
                    <a:pt x="249" y="90"/>
                    <a:pt x="251" y="81"/>
                    <a:pt x="247" y="73"/>
                  </a:cubicBezTo>
                  <a:cubicBezTo>
                    <a:pt x="239" y="59"/>
                    <a:pt x="239" y="59"/>
                    <a:pt x="239" y="59"/>
                  </a:cubicBezTo>
                  <a:cubicBezTo>
                    <a:pt x="235" y="52"/>
                    <a:pt x="226" y="49"/>
                    <a:pt x="219" y="53"/>
                  </a:cubicBezTo>
                  <a:cubicBezTo>
                    <a:pt x="202" y="63"/>
                    <a:pt x="202" y="63"/>
                    <a:pt x="202" y="63"/>
                  </a:cubicBezTo>
                  <a:cubicBezTo>
                    <a:pt x="195" y="55"/>
                    <a:pt x="187" y="49"/>
                    <a:pt x="178" y="44"/>
                  </a:cubicBezTo>
                  <a:cubicBezTo>
                    <a:pt x="183" y="25"/>
                    <a:pt x="183" y="25"/>
                    <a:pt x="183" y="25"/>
                  </a:cubicBezTo>
                  <a:cubicBezTo>
                    <a:pt x="185" y="17"/>
                    <a:pt x="181" y="9"/>
                    <a:pt x="173" y="7"/>
                  </a:cubicBezTo>
                  <a:cubicBezTo>
                    <a:pt x="157" y="2"/>
                    <a:pt x="157" y="2"/>
                    <a:pt x="157" y="2"/>
                  </a:cubicBezTo>
                  <a:cubicBezTo>
                    <a:pt x="149" y="0"/>
                    <a:pt x="141" y="5"/>
                    <a:pt x="138" y="12"/>
                  </a:cubicBezTo>
                  <a:cubicBezTo>
                    <a:pt x="133" y="31"/>
                    <a:pt x="133" y="31"/>
                    <a:pt x="133" y="31"/>
                  </a:cubicBezTo>
                  <a:cubicBezTo>
                    <a:pt x="123" y="31"/>
                    <a:pt x="113" y="32"/>
                    <a:pt x="103" y="35"/>
                  </a:cubicBezTo>
                  <a:cubicBezTo>
                    <a:pt x="93" y="18"/>
                    <a:pt x="93" y="18"/>
                    <a:pt x="93" y="18"/>
                  </a:cubicBezTo>
                  <a:cubicBezTo>
                    <a:pt x="90" y="11"/>
                    <a:pt x="80" y="8"/>
                    <a:pt x="73" y="12"/>
                  </a:cubicBezTo>
                  <a:cubicBezTo>
                    <a:pt x="59" y="20"/>
                    <a:pt x="59" y="20"/>
                    <a:pt x="59" y="20"/>
                  </a:cubicBezTo>
                  <a:cubicBezTo>
                    <a:pt x="51" y="24"/>
                    <a:pt x="49" y="33"/>
                    <a:pt x="53" y="40"/>
                  </a:cubicBezTo>
                  <a:cubicBezTo>
                    <a:pt x="63" y="58"/>
                    <a:pt x="63" y="58"/>
                    <a:pt x="63" y="58"/>
                  </a:cubicBezTo>
                  <a:cubicBezTo>
                    <a:pt x="55" y="64"/>
                    <a:pt x="49" y="72"/>
                    <a:pt x="44" y="81"/>
                  </a:cubicBezTo>
                  <a:cubicBezTo>
                    <a:pt x="25" y="76"/>
                    <a:pt x="25" y="76"/>
                    <a:pt x="25" y="76"/>
                  </a:cubicBezTo>
                  <a:cubicBezTo>
                    <a:pt x="17" y="74"/>
                    <a:pt x="9" y="78"/>
                    <a:pt x="7" y="86"/>
                  </a:cubicBezTo>
                  <a:cubicBezTo>
                    <a:pt x="2" y="103"/>
                    <a:pt x="2" y="103"/>
                    <a:pt x="2" y="103"/>
                  </a:cubicBezTo>
                  <a:cubicBezTo>
                    <a:pt x="0" y="110"/>
                    <a:pt x="4" y="119"/>
                    <a:pt x="12" y="121"/>
                  </a:cubicBezTo>
                  <a:cubicBezTo>
                    <a:pt x="31" y="126"/>
                    <a:pt x="31" y="126"/>
                    <a:pt x="31" y="126"/>
                  </a:cubicBezTo>
                  <a:cubicBezTo>
                    <a:pt x="31" y="136"/>
                    <a:pt x="32" y="146"/>
                    <a:pt x="35" y="156"/>
                  </a:cubicBezTo>
                  <a:cubicBezTo>
                    <a:pt x="18" y="166"/>
                    <a:pt x="18" y="166"/>
                    <a:pt x="18" y="166"/>
                  </a:cubicBezTo>
                  <a:cubicBezTo>
                    <a:pt x="11" y="170"/>
                    <a:pt x="8" y="179"/>
                    <a:pt x="12" y="186"/>
                  </a:cubicBezTo>
                  <a:cubicBezTo>
                    <a:pt x="20" y="201"/>
                    <a:pt x="20" y="201"/>
                    <a:pt x="20" y="201"/>
                  </a:cubicBezTo>
                  <a:cubicBezTo>
                    <a:pt x="24" y="208"/>
                    <a:pt x="33" y="210"/>
                    <a:pt x="40" y="206"/>
                  </a:cubicBezTo>
                  <a:cubicBezTo>
                    <a:pt x="58" y="197"/>
                    <a:pt x="58" y="197"/>
                    <a:pt x="58" y="197"/>
                  </a:cubicBezTo>
                  <a:cubicBezTo>
                    <a:pt x="64" y="204"/>
                    <a:pt x="72" y="210"/>
                    <a:pt x="81" y="215"/>
                  </a:cubicBezTo>
                  <a:cubicBezTo>
                    <a:pt x="76" y="234"/>
                    <a:pt x="76" y="234"/>
                    <a:pt x="76" y="234"/>
                  </a:cubicBezTo>
                  <a:cubicBezTo>
                    <a:pt x="74" y="242"/>
                    <a:pt x="78" y="250"/>
                    <a:pt x="86" y="253"/>
                  </a:cubicBezTo>
                  <a:cubicBezTo>
                    <a:pt x="102" y="257"/>
                    <a:pt x="102" y="257"/>
                    <a:pt x="102" y="257"/>
                  </a:cubicBezTo>
                  <a:cubicBezTo>
                    <a:pt x="110" y="259"/>
                    <a:pt x="118" y="255"/>
                    <a:pt x="121" y="247"/>
                  </a:cubicBezTo>
                  <a:cubicBezTo>
                    <a:pt x="126" y="228"/>
                    <a:pt x="126" y="228"/>
                    <a:pt x="126" y="228"/>
                  </a:cubicBezTo>
                  <a:cubicBezTo>
                    <a:pt x="136" y="228"/>
                    <a:pt x="146" y="227"/>
                    <a:pt x="156" y="224"/>
                  </a:cubicBezTo>
                  <a:cubicBezTo>
                    <a:pt x="166" y="242"/>
                    <a:pt x="166" y="242"/>
                    <a:pt x="166" y="242"/>
                  </a:cubicBezTo>
                  <a:cubicBezTo>
                    <a:pt x="170" y="249"/>
                    <a:pt x="179" y="251"/>
                    <a:pt x="186" y="247"/>
                  </a:cubicBezTo>
                  <a:cubicBezTo>
                    <a:pt x="200" y="239"/>
                    <a:pt x="200" y="239"/>
                    <a:pt x="200" y="239"/>
                  </a:cubicBezTo>
                  <a:cubicBezTo>
                    <a:pt x="208" y="235"/>
                    <a:pt x="210" y="226"/>
                    <a:pt x="206" y="219"/>
                  </a:cubicBezTo>
                  <a:cubicBezTo>
                    <a:pt x="197" y="202"/>
                    <a:pt x="197" y="202"/>
                    <a:pt x="197" y="202"/>
                  </a:cubicBezTo>
                  <a:cubicBezTo>
                    <a:pt x="204" y="195"/>
                    <a:pt x="210" y="187"/>
                    <a:pt x="215" y="178"/>
                  </a:cubicBezTo>
                  <a:cubicBezTo>
                    <a:pt x="234" y="183"/>
                    <a:pt x="234" y="183"/>
                    <a:pt x="234" y="183"/>
                  </a:cubicBezTo>
                  <a:cubicBezTo>
                    <a:pt x="242" y="185"/>
                    <a:pt x="250" y="181"/>
                    <a:pt x="252" y="173"/>
                  </a:cubicBezTo>
                  <a:cubicBezTo>
                    <a:pt x="257" y="157"/>
                    <a:pt x="257" y="157"/>
                    <a:pt x="257" y="157"/>
                  </a:cubicBezTo>
                  <a:cubicBezTo>
                    <a:pt x="259" y="149"/>
                    <a:pt x="255" y="141"/>
                    <a:pt x="247" y="139"/>
                  </a:cubicBezTo>
                  <a:close/>
                  <a:moveTo>
                    <a:pt x="116" y="178"/>
                  </a:moveTo>
                  <a:cubicBezTo>
                    <a:pt x="90" y="170"/>
                    <a:pt x="74" y="143"/>
                    <a:pt x="82" y="116"/>
                  </a:cubicBezTo>
                  <a:cubicBezTo>
                    <a:pt x="89" y="90"/>
                    <a:pt x="117" y="74"/>
                    <a:pt x="143" y="82"/>
                  </a:cubicBezTo>
                  <a:cubicBezTo>
                    <a:pt x="169" y="89"/>
                    <a:pt x="185" y="117"/>
                    <a:pt x="177" y="143"/>
                  </a:cubicBezTo>
                  <a:cubicBezTo>
                    <a:pt x="170" y="170"/>
                    <a:pt x="142" y="185"/>
                    <a:pt x="116" y="17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9" name="Freeform 98"/>
            <p:cNvSpPr>
              <a:spLocks noEditPoints="1"/>
            </p:cNvSpPr>
            <p:nvPr/>
          </p:nvSpPr>
          <p:spPr bwMode="auto">
            <a:xfrm>
              <a:off x="6402543" y="2804869"/>
              <a:ext cx="509007" cy="509006"/>
            </a:xfrm>
            <a:custGeom>
              <a:avLst/>
              <a:gdLst>
                <a:gd name="T0" fmla="*/ 165 w 165"/>
                <a:gd name="T1" fmla="*/ 75 h 166"/>
                <a:gd name="T2" fmla="*/ 165 w 165"/>
                <a:gd name="T3" fmla="*/ 75 h 166"/>
                <a:gd name="T4" fmla="*/ 151 w 165"/>
                <a:gd name="T5" fmla="*/ 63 h 166"/>
                <a:gd name="T6" fmla="*/ 156 w 165"/>
                <a:gd name="T7" fmla="*/ 44 h 166"/>
                <a:gd name="T8" fmla="*/ 138 w 165"/>
                <a:gd name="T9" fmla="*/ 38 h 166"/>
                <a:gd name="T10" fmla="*/ 136 w 165"/>
                <a:gd name="T11" fmla="*/ 19 h 166"/>
                <a:gd name="T12" fmla="*/ 117 w 165"/>
                <a:gd name="T13" fmla="*/ 20 h 166"/>
                <a:gd name="T14" fmla="*/ 107 w 165"/>
                <a:gd name="T15" fmla="*/ 3 h 166"/>
                <a:gd name="T16" fmla="*/ 90 w 165"/>
                <a:gd name="T17" fmla="*/ 12 h 166"/>
                <a:gd name="T18" fmla="*/ 90 w 165"/>
                <a:gd name="T19" fmla="*/ 0 h 166"/>
                <a:gd name="T20" fmla="*/ 75 w 165"/>
                <a:gd name="T21" fmla="*/ 0 h 166"/>
                <a:gd name="T22" fmla="*/ 62 w 165"/>
                <a:gd name="T23" fmla="*/ 14 h 166"/>
                <a:gd name="T24" fmla="*/ 44 w 165"/>
                <a:gd name="T25" fmla="*/ 9 h 166"/>
                <a:gd name="T26" fmla="*/ 36 w 165"/>
                <a:gd name="T27" fmla="*/ 27 h 166"/>
                <a:gd name="T28" fmla="*/ 18 w 165"/>
                <a:gd name="T29" fmla="*/ 30 h 166"/>
                <a:gd name="T30" fmla="*/ 19 w 165"/>
                <a:gd name="T31" fmla="*/ 48 h 166"/>
                <a:gd name="T32" fmla="*/ 3 w 165"/>
                <a:gd name="T33" fmla="*/ 58 h 166"/>
                <a:gd name="T34" fmla="*/ 10 w 165"/>
                <a:gd name="T35" fmla="*/ 75 h 166"/>
                <a:gd name="T36" fmla="*/ 0 w 165"/>
                <a:gd name="T37" fmla="*/ 75 h 166"/>
                <a:gd name="T38" fmla="*/ 0 w 165"/>
                <a:gd name="T39" fmla="*/ 80 h 166"/>
                <a:gd name="T40" fmla="*/ 0 w 165"/>
                <a:gd name="T41" fmla="*/ 90 h 166"/>
                <a:gd name="T42" fmla="*/ 10 w 165"/>
                <a:gd name="T43" fmla="*/ 90 h 166"/>
                <a:gd name="T44" fmla="*/ 3 w 165"/>
                <a:gd name="T45" fmla="*/ 107 h 166"/>
                <a:gd name="T46" fmla="*/ 18 w 165"/>
                <a:gd name="T47" fmla="*/ 118 h 166"/>
                <a:gd name="T48" fmla="*/ 18 w 165"/>
                <a:gd name="T49" fmla="*/ 136 h 166"/>
                <a:gd name="T50" fmla="*/ 36 w 165"/>
                <a:gd name="T51" fmla="*/ 140 h 166"/>
                <a:gd name="T52" fmla="*/ 44 w 165"/>
                <a:gd name="T53" fmla="*/ 156 h 166"/>
                <a:gd name="T54" fmla="*/ 62 w 165"/>
                <a:gd name="T55" fmla="*/ 153 h 166"/>
                <a:gd name="T56" fmla="*/ 75 w 165"/>
                <a:gd name="T57" fmla="*/ 166 h 166"/>
                <a:gd name="T58" fmla="*/ 90 w 165"/>
                <a:gd name="T59" fmla="*/ 166 h 166"/>
                <a:gd name="T60" fmla="*/ 90 w 165"/>
                <a:gd name="T61" fmla="*/ 155 h 166"/>
                <a:gd name="T62" fmla="*/ 107 w 165"/>
                <a:gd name="T63" fmla="*/ 162 h 166"/>
                <a:gd name="T64" fmla="*/ 117 w 165"/>
                <a:gd name="T65" fmla="*/ 146 h 166"/>
                <a:gd name="T66" fmla="*/ 135 w 165"/>
                <a:gd name="T67" fmla="*/ 147 h 166"/>
                <a:gd name="T68" fmla="*/ 138 w 165"/>
                <a:gd name="T69" fmla="*/ 129 h 166"/>
                <a:gd name="T70" fmla="*/ 156 w 165"/>
                <a:gd name="T71" fmla="*/ 122 h 166"/>
                <a:gd name="T72" fmla="*/ 151 w 165"/>
                <a:gd name="T73" fmla="*/ 103 h 166"/>
                <a:gd name="T74" fmla="*/ 165 w 165"/>
                <a:gd name="T75" fmla="*/ 90 h 166"/>
                <a:gd name="T76" fmla="*/ 133 w 165"/>
                <a:gd name="T77" fmla="*/ 75 h 166"/>
                <a:gd name="T78" fmla="*/ 104 w 165"/>
                <a:gd name="T79" fmla="*/ 71 h 166"/>
                <a:gd name="T80" fmla="*/ 113 w 165"/>
                <a:gd name="T81" fmla="*/ 42 h 166"/>
                <a:gd name="T82" fmla="*/ 90 w 165"/>
                <a:gd name="T83" fmla="*/ 59 h 166"/>
                <a:gd name="T84" fmla="*/ 113 w 165"/>
                <a:gd name="T85" fmla="*/ 42 h 166"/>
                <a:gd name="T86" fmla="*/ 75 w 165"/>
                <a:gd name="T87" fmla="*/ 90 h 166"/>
                <a:gd name="T88" fmla="*/ 90 w 165"/>
                <a:gd name="T89" fmla="*/ 76 h 166"/>
                <a:gd name="T90" fmla="*/ 75 w 165"/>
                <a:gd name="T91" fmla="*/ 32 h 166"/>
                <a:gd name="T92" fmla="*/ 69 w 165"/>
                <a:gd name="T93" fmla="*/ 61 h 166"/>
                <a:gd name="T94" fmla="*/ 75 w 165"/>
                <a:gd name="T95" fmla="*/ 32 h 166"/>
                <a:gd name="T96" fmla="*/ 60 w 165"/>
                <a:gd name="T97" fmla="*/ 71 h 166"/>
                <a:gd name="T98" fmla="*/ 31 w 165"/>
                <a:gd name="T99" fmla="*/ 75 h 166"/>
                <a:gd name="T100" fmla="*/ 41 w 165"/>
                <a:gd name="T101" fmla="*/ 115 h 166"/>
                <a:gd name="T102" fmla="*/ 57 w 165"/>
                <a:gd name="T103" fmla="*/ 90 h 166"/>
                <a:gd name="T104" fmla="*/ 41 w 165"/>
                <a:gd name="T105" fmla="*/ 115 h 166"/>
                <a:gd name="T106" fmla="*/ 69 w 165"/>
                <a:gd name="T107" fmla="*/ 106 h 166"/>
                <a:gd name="T108" fmla="*/ 75 w 165"/>
                <a:gd name="T109" fmla="*/ 135 h 166"/>
                <a:gd name="T110" fmla="*/ 90 w 165"/>
                <a:gd name="T111" fmla="*/ 135 h 166"/>
                <a:gd name="T112" fmla="*/ 94 w 165"/>
                <a:gd name="T113" fmla="*/ 106 h 166"/>
                <a:gd name="T114" fmla="*/ 90 w 165"/>
                <a:gd name="T115" fmla="*/ 135 h 166"/>
                <a:gd name="T116" fmla="*/ 104 w 165"/>
                <a:gd name="T117" fmla="*/ 96 h 166"/>
                <a:gd name="T118" fmla="*/ 133 w 165"/>
                <a:gd name="T119" fmla="*/ 9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 h="166">
                  <a:moveTo>
                    <a:pt x="165" y="90"/>
                  </a:moveTo>
                  <a:cubicBezTo>
                    <a:pt x="165" y="75"/>
                    <a:pt x="165" y="75"/>
                    <a:pt x="165" y="75"/>
                  </a:cubicBezTo>
                  <a:cubicBezTo>
                    <a:pt x="165" y="75"/>
                    <a:pt x="165" y="75"/>
                    <a:pt x="165" y="75"/>
                  </a:cubicBezTo>
                  <a:cubicBezTo>
                    <a:pt x="165" y="75"/>
                    <a:pt x="165" y="75"/>
                    <a:pt x="165" y="75"/>
                  </a:cubicBezTo>
                  <a:cubicBezTo>
                    <a:pt x="154" y="75"/>
                    <a:pt x="154" y="75"/>
                    <a:pt x="154" y="75"/>
                  </a:cubicBezTo>
                  <a:cubicBezTo>
                    <a:pt x="153" y="71"/>
                    <a:pt x="152" y="67"/>
                    <a:pt x="151" y="63"/>
                  </a:cubicBezTo>
                  <a:cubicBezTo>
                    <a:pt x="162" y="58"/>
                    <a:pt x="162" y="58"/>
                    <a:pt x="162" y="58"/>
                  </a:cubicBezTo>
                  <a:cubicBezTo>
                    <a:pt x="156" y="44"/>
                    <a:pt x="156" y="44"/>
                    <a:pt x="156" y="44"/>
                  </a:cubicBezTo>
                  <a:cubicBezTo>
                    <a:pt x="145" y="49"/>
                    <a:pt x="145" y="49"/>
                    <a:pt x="145" y="49"/>
                  </a:cubicBezTo>
                  <a:cubicBezTo>
                    <a:pt x="143" y="45"/>
                    <a:pt x="141" y="41"/>
                    <a:pt x="138" y="38"/>
                  </a:cubicBezTo>
                  <a:cubicBezTo>
                    <a:pt x="146" y="30"/>
                    <a:pt x="146" y="30"/>
                    <a:pt x="146" y="30"/>
                  </a:cubicBezTo>
                  <a:cubicBezTo>
                    <a:pt x="136" y="19"/>
                    <a:pt x="136" y="19"/>
                    <a:pt x="136" y="19"/>
                  </a:cubicBezTo>
                  <a:cubicBezTo>
                    <a:pt x="127" y="27"/>
                    <a:pt x="127" y="27"/>
                    <a:pt x="127" y="27"/>
                  </a:cubicBezTo>
                  <a:cubicBezTo>
                    <a:pt x="124" y="25"/>
                    <a:pt x="120" y="22"/>
                    <a:pt x="117" y="20"/>
                  </a:cubicBezTo>
                  <a:cubicBezTo>
                    <a:pt x="121" y="9"/>
                    <a:pt x="121" y="9"/>
                    <a:pt x="121" y="9"/>
                  </a:cubicBezTo>
                  <a:cubicBezTo>
                    <a:pt x="107" y="3"/>
                    <a:pt x="107" y="3"/>
                    <a:pt x="107" y="3"/>
                  </a:cubicBezTo>
                  <a:cubicBezTo>
                    <a:pt x="103" y="14"/>
                    <a:pt x="103" y="14"/>
                    <a:pt x="103" y="14"/>
                  </a:cubicBezTo>
                  <a:cubicBezTo>
                    <a:pt x="99" y="13"/>
                    <a:pt x="94" y="12"/>
                    <a:pt x="90" y="12"/>
                  </a:cubicBezTo>
                  <a:cubicBezTo>
                    <a:pt x="90" y="0"/>
                    <a:pt x="90" y="0"/>
                    <a:pt x="90" y="0"/>
                  </a:cubicBezTo>
                  <a:cubicBezTo>
                    <a:pt x="90" y="0"/>
                    <a:pt x="90" y="0"/>
                    <a:pt x="90" y="0"/>
                  </a:cubicBezTo>
                  <a:cubicBezTo>
                    <a:pt x="75" y="0"/>
                    <a:pt x="75" y="0"/>
                    <a:pt x="75" y="0"/>
                  </a:cubicBezTo>
                  <a:cubicBezTo>
                    <a:pt x="75" y="0"/>
                    <a:pt x="75" y="0"/>
                    <a:pt x="75" y="0"/>
                  </a:cubicBezTo>
                  <a:cubicBezTo>
                    <a:pt x="75" y="12"/>
                    <a:pt x="75" y="12"/>
                    <a:pt x="75" y="12"/>
                  </a:cubicBezTo>
                  <a:cubicBezTo>
                    <a:pt x="71" y="12"/>
                    <a:pt x="66" y="13"/>
                    <a:pt x="62" y="14"/>
                  </a:cubicBezTo>
                  <a:cubicBezTo>
                    <a:pt x="58" y="3"/>
                    <a:pt x="58" y="3"/>
                    <a:pt x="58" y="3"/>
                  </a:cubicBezTo>
                  <a:cubicBezTo>
                    <a:pt x="44" y="9"/>
                    <a:pt x="44" y="9"/>
                    <a:pt x="44" y="9"/>
                  </a:cubicBezTo>
                  <a:cubicBezTo>
                    <a:pt x="48" y="20"/>
                    <a:pt x="48" y="20"/>
                    <a:pt x="48" y="20"/>
                  </a:cubicBezTo>
                  <a:cubicBezTo>
                    <a:pt x="44" y="22"/>
                    <a:pt x="40" y="24"/>
                    <a:pt x="36" y="27"/>
                  </a:cubicBezTo>
                  <a:cubicBezTo>
                    <a:pt x="29" y="19"/>
                    <a:pt x="29" y="19"/>
                    <a:pt x="29" y="19"/>
                  </a:cubicBezTo>
                  <a:cubicBezTo>
                    <a:pt x="18" y="30"/>
                    <a:pt x="18" y="30"/>
                    <a:pt x="18" y="30"/>
                  </a:cubicBezTo>
                  <a:cubicBezTo>
                    <a:pt x="26" y="38"/>
                    <a:pt x="26" y="38"/>
                    <a:pt x="26" y="38"/>
                  </a:cubicBezTo>
                  <a:cubicBezTo>
                    <a:pt x="23" y="41"/>
                    <a:pt x="21" y="45"/>
                    <a:pt x="19" y="48"/>
                  </a:cubicBezTo>
                  <a:cubicBezTo>
                    <a:pt x="9" y="44"/>
                    <a:pt x="9" y="44"/>
                    <a:pt x="9" y="44"/>
                  </a:cubicBezTo>
                  <a:cubicBezTo>
                    <a:pt x="3" y="58"/>
                    <a:pt x="3" y="58"/>
                    <a:pt x="3" y="58"/>
                  </a:cubicBezTo>
                  <a:cubicBezTo>
                    <a:pt x="13" y="62"/>
                    <a:pt x="13" y="62"/>
                    <a:pt x="13" y="62"/>
                  </a:cubicBezTo>
                  <a:cubicBezTo>
                    <a:pt x="11" y="66"/>
                    <a:pt x="11" y="71"/>
                    <a:pt x="10" y="75"/>
                  </a:cubicBezTo>
                  <a:cubicBezTo>
                    <a:pt x="0" y="75"/>
                    <a:pt x="0" y="75"/>
                    <a:pt x="0" y="75"/>
                  </a:cubicBezTo>
                  <a:cubicBezTo>
                    <a:pt x="0" y="75"/>
                    <a:pt x="0" y="75"/>
                    <a:pt x="0" y="75"/>
                  </a:cubicBezTo>
                  <a:cubicBezTo>
                    <a:pt x="0" y="75"/>
                    <a:pt x="0" y="75"/>
                    <a:pt x="0" y="75"/>
                  </a:cubicBezTo>
                  <a:cubicBezTo>
                    <a:pt x="0" y="80"/>
                    <a:pt x="0" y="80"/>
                    <a:pt x="0" y="80"/>
                  </a:cubicBezTo>
                  <a:cubicBezTo>
                    <a:pt x="0" y="90"/>
                    <a:pt x="0" y="90"/>
                    <a:pt x="0" y="90"/>
                  </a:cubicBezTo>
                  <a:cubicBezTo>
                    <a:pt x="0" y="90"/>
                    <a:pt x="0" y="90"/>
                    <a:pt x="0" y="90"/>
                  </a:cubicBezTo>
                  <a:cubicBezTo>
                    <a:pt x="0" y="90"/>
                    <a:pt x="0" y="90"/>
                    <a:pt x="0" y="90"/>
                  </a:cubicBezTo>
                  <a:cubicBezTo>
                    <a:pt x="10" y="90"/>
                    <a:pt x="10" y="90"/>
                    <a:pt x="10" y="90"/>
                  </a:cubicBezTo>
                  <a:cubicBezTo>
                    <a:pt x="10" y="95"/>
                    <a:pt x="11" y="99"/>
                    <a:pt x="12" y="103"/>
                  </a:cubicBezTo>
                  <a:cubicBezTo>
                    <a:pt x="3" y="107"/>
                    <a:pt x="3" y="107"/>
                    <a:pt x="3" y="107"/>
                  </a:cubicBezTo>
                  <a:cubicBezTo>
                    <a:pt x="9" y="121"/>
                    <a:pt x="9" y="121"/>
                    <a:pt x="9" y="121"/>
                  </a:cubicBezTo>
                  <a:cubicBezTo>
                    <a:pt x="18" y="118"/>
                    <a:pt x="18" y="118"/>
                    <a:pt x="18" y="118"/>
                  </a:cubicBezTo>
                  <a:cubicBezTo>
                    <a:pt x="20" y="122"/>
                    <a:pt x="23" y="125"/>
                    <a:pt x="26" y="129"/>
                  </a:cubicBezTo>
                  <a:cubicBezTo>
                    <a:pt x="18" y="136"/>
                    <a:pt x="18" y="136"/>
                    <a:pt x="18" y="136"/>
                  </a:cubicBezTo>
                  <a:cubicBezTo>
                    <a:pt x="29" y="147"/>
                    <a:pt x="29" y="147"/>
                    <a:pt x="29" y="147"/>
                  </a:cubicBezTo>
                  <a:cubicBezTo>
                    <a:pt x="36" y="140"/>
                    <a:pt x="36" y="140"/>
                    <a:pt x="36" y="140"/>
                  </a:cubicBezTo>
                  <a:cubicBezTo>
                    <a:pt x="40" y="142"/>
                    <a:pt x="44" y="145"/>
                    <a:pt x="48" y="147"/>
                  </a:cubicBezTo>
                  <a:cubicBezTo>
                    <a:pt x="44" y="156"/>
                    <a:pt x="44" y="156"/>
                    <a:pt x="44" y="156"/>
                  </a:cubicBezTo>
                  <a:cubicBezTo>
                    <a:pt x="58" y="162"/>
                    <a:pt x="58" y="162"/>
                    <a:pt x="58" y="162"/>
                  </a:cubicBezTo>
                  <a:cubicBezTo>
                    <a:pt x="62" y="153"/>
                    <a:pt x="62" y="153"/>
                    <a:pt x="62" y="153"/>
                  </a:cubicBezTo>
                  <a:cubicBezTo>
                    <a:pt x="66" y="154"/>
                    <a:pt x="70" y="155"/>
                    <a:pt x="75" y="155"/>
                  </a:cubicBezTo>
                  <a:cubicBezTo>
                    <a:pt x="75" y="166"/>
                    <a:pt x="75" y="166"/>
                    <a:pt x="75" y="166"/>
                  </a:cubicBezTo>
                  <a:cubicBezTo>
                    <a:pt x="90" y="166"/>
                    <a:pt x="90" y="166"/>
                    <a:pt x="90" y="166"/>
                  </a:cubicBezTo>
                  <a:cubicBezTo>
                    <a:pt x="90" y="166"/>
                    <a:pt x="90" y="166"/>
                    <a:pt x="90" y="166"/>
                  </a:cubicBezTo>
                  <a:cubicBezTo>
                    <a:pt x="90" y="166"/>
                    <a:pt x="90" y="166"/>
                    <a:pt x="90" y="166"/>
                  </a:cubicBezTo>
                  <a:cubicBezTo>
                    <a:pt x="90" y="155"/>
                    <a:pt x="90" y="155"/>
                    <a:pt x="90" y="155"/>
                  </a:cubicBezTo>
                  <a:cubicBezTo>
                    <a:pt x="94" y="155"/>
                    <a:pt x="99" y="154"/>
                    <a:pt x="103" y="152"/>
                  </a:cubicBezTo>
                  <a:cubicBezTo>
                    <a:pt x="107" y="162"/>
                    <a:pt x="107" y="162"/>
                    <a:pt x="107" y="162"/>
                  </a:cubicBezTo>
                  <a:cubicBezTo>
                    <a:pt x="121" y="156"/>
                    <a:pt x="121" y="156"/>
                    <a:pt x="121" y="156"/>
                  </a:cubicBezTo>
                  <a:cubicBezTo>
                    <a:pt x="117" y="146"/>
                    <a:pt x="117" y="146"/>
                    <a:pt x="117" y="146"/>
                  </a:cubicBezTo>
                  <a:cubicBezTo>
                    <a:pt x="121" y="144"/>
                    <a:pt x="124" y="142"/>
                    <a:pt x="127" y="140"/>
                  </a:cubicBezTo>
                  <a:cubicBezTo>
                    <a:pt x="135" y="147"/>
                    <a:pt x="135" y="147"/>
                    <a:pt x="135" y="147"/>
                  </a:cubicBezTo>
                  <a:cubicBezTo>
                    <a:pt x="146" y="137"/>
                    <a:pt x="146" y="137"/>
                    <a:pt x="146" y="137"/>
                  </a:cubicBezTo>
                  <a:cubicBezTo>
                    <a:pt x="138" y="129"/>
                    <a:pt x="138" y="129"/>
                    <a:pt x="138" y="129"/>
                  </a:cubicBezTo>
                  <a:cubicBezTo>
                    <a:pt x="141" y="125"/>
                    <a:pt x="143" y="121"/>
                    <a:pt x="146" y="117"/>
                  </a:cubicBezTo>
                  <a:cubicBezTo>
                    <a:pt x="156" y="122"/>
                    <a:pt x="156" y="122"/>
                    <a:pt x="156" y="122"/>
                  </a:cubicBezTo>
                  <a:cubicBezTo>
                    <a:pt x="162" y="108"/>
                    <a:pt x="162" y="108"/>
                    <a:pt x="162" y="108"/>
                  </a:cubicBezTo>
                  <a:cubicBezTo>
                    <a:pt x="151" y="103"/>
                    <a:pt x="151" y="103"/>
                    <a:pt x="151" y="103"/>
                  </a:cubicBezTo>
                  <a:cubicBezTo>
                    <a:pt x="152" y="99"/>
                    <a:pt x="153" y="95"/>
                    <a:pt x="154" y="90"/>
                  </a:cubicBezTo>
                  <a:lnTo>
                    <a:pt x="165" y="90"/>
                  </a:lnTo>
                  <a:close/>
                  <a:moveTo>
                    <a:pt x="123" y="52"/>
                  </a:moveTo>
                  <a:cubicBezTo>
                    <a:pt x="128" y="59"/>
                    <a:pt x="132" y="67"/>
                    <a:pt x="133" y="75"/>
                  </a:cubicBezTo>
                  <a:cubicBezTo>
                    <a:pt x="106" y="75"/>
                    <a:pt x="106" y="75"/>
                    <a:pt x="106" y="75"/>
                  </a:cubicBezTo>
                  <a:cubicBezTo>
                    <a:pt x="105" y="74"/>
                    <a:pt x="105" y="72"/>
                    <a:pt x="104" y="71"/>
                  </a:cubicBezTo>
                  <a:lnTo>
                    <a:pt x="123" y="52"/>
                  </a:lnTo>
                  <a:close/>
                  <a:moveTo>
                    <a:pt x="113" y="42"/>
                  </a:moveTo>
                  <a:cubicBezTo>
                    <a:pt x="94" y="61"/>
                    <a:pt x="94" y="61"/>
                    <a:pt x="94" y="61"/>
                  </a:cubicBezTo>
                  <a:cubicBezTo>
                    <a:pt x="93" y="61"/>
                    <a:pt x="92" y="60"/>
                    <a:pt x="90" y="59"/>
                  </a:cubicBezTo>
                  <a:cubicBezTo>
                    <a:pt x="90" y="32"/>
                    <a:pt x="90" y="32"/>
                    <a:pt x="90" y="32"/>
                  </a:cubicBezTo>
                  <a:cubicBezTo>
                    <a:pt x="99" y="34"/>
                    <a:pt x="107" y="37"/>
                    <a:pt x="113" y="42"/>
                  </a:cubicBezTo>
                  <a:close/>
                  <a:moveTo>
                    <a:pt x="90" y="90"/>
                  </a:moveTo>
                  <a:cubicBezTo>
                    <a:pt x="86" y="94"/>
                    <a:pt x="79" y="94"/>
                    <a:pt x="75" y="90"/>
                  </a:cubicBezTo>
                  <a:cubicBezTo>
                    <a:pt x="71" y="86"/>
                    <a:pt x="71" y="80"/>
                    <a:pt x="75" y="76"/>
                  </a:cubicBezTo>
                  <a:cubicBezTo>
                    <a:pt x="79" y="72"/>
                    <a:pt x="86" y="72"/>
                    <a:pt x="90" y="76"/>
                  </a:cubicBezTo>
                  <a:cubicBezTo>
                    <a:pt x="94" y="80"/>
                    <a:pt x="94" y="86"/>
                    <a:pt x="90" y="90"/>
                  </a:cubicBezTo>
                  <a:close/>
                  <a:moveTo>
                    <a:pt x="75" y="32"/>
                  </a:moveTo>
                  <a:cubicBezTo>
                    <a:pt x="75" y="59"/>
                    <a:pt x="75" y="59"/>
                    <a:pt x="75" y="59"/>
                  </a:cubicBezTo>
                  <a:cubicBezTo>
                    <a:pt x="73" y="60"/>
                    <a:pt x="71" y="60"/>
                    <a:pt x="69" y="61"/>
                  </a:cubicBezTo>
                  <a:cubicBezTo>
                    <a:pt x="50" y="42"/>
                    <a:pt x="50" y="42"/>
                    <a:pt x="50" y="42"/>
                  </a:cubicBezTo>
                  <a:cubicBezTo>
                    <a:pt x="57" y="37"/>
                    <a:pt x="66" y="33"/>
                    <a:pt x="75" y="32"/>
                  </a:cubicBezTo>
                  <a:close/>
                  <a:moveTo>
                    <a:pt x="41" y="52"/>
                  </a:moveTo>
                  <a:cubicBezTo>
                    <a:pt x="60" y="71"/>
                    <a:pt x="60" y="71"/>
                    <a:pt x="60" y="71"/>
                  </a:cubicBezTo>
                  <a:cubicBezTo>
                    <a:pt x="59" y="72"/>
                    <a:pt x="58" y="74"/>
                    <a:pt x="58" y="75"/>
                  </a:cubicBezTo>
                  <a:cubicBezTo>
                    <a:pt x="31" y="75"/>
                    <a:pt x="31" y="75"/>
                    <a:pt x="31" y="75"/>
                  </a:cubicBezTo>
                  <a:cubicBezTo>
                    <a:pt x="32" y="67"/>
                    <a:pt x="35" y="59"/>
                    <a:pt x="41" y="52"/>
                  </a:cubicBezTo>
                  <a:close/>
                  <a:moveTo>
                    <a:pt x="41" y="115"/>
                  </a:moveTo>
                  <a:cubicBezTo>
                    <a:pt x="35" y="108"/>
                    <a:pt x="32" y="99"/>
                    <a:pt x="30" y="90"/>
                  </a:cubicBezTo>
                  <a:cubicBezTo>
                    <a:pt x="57" y="90"/>
                    <a:pt x="57" y="90"/>
                    <a:pt x="57" y="90"/>
                  </a:cubicBezTo>
                  <a:cubicBezTo>
                    <a:pt x="58" y="92"/>
                    <a:pt x="59" y="94"/>
                    <a:pt x="60" y="96"/>
                  </a:cubicBezTo>
                  <a:lnTo>
                    <a:pt x="41" y="115"/>
                  </a:lnTo>
                  <a:close/>
                  <a:moveTo>
                    <a:pt x="50" y="125"/>
                  </a:moveTo>
                  <a:cubicBezTo>
                    <a:pt x="69" y="106"/>
                    <a:pt x="69" y="106"/>
                    <a:pt x="69" y="106"/>
                  </a:cubicBezTo>
                  <a:cubicBezTo>
                    <a:pt x="71" y="107"/>
                    <a:pt x="73" y="107"/>
                    <a:pt x="75" y="108"/>
                  </a:cubicBezTo>
                  <a:cubicBezTo>
                    <a:pt x="75" y="135"/>
                    <a:pt x="75" y="135"/>
                    <a:pt x="75" y="135"/>
                  </a:cubicBezTo>
                  <a:cubicBezTo>
                    <a:pt x="66" y="134"/>
                    <a:pt x="57" y="130"/>
                    <a:pt x="50" y="125"/>
                  </a:cubicBezTo>
                  <a:close/>
                  <a:moveTo>
                    <a:pt x="90" y="135"/>
                  </a:moveTo>
                  <a:cubicBezTo>
                    <a:pt x="90" y="107"/>
                    <a:pt x="90" y="107"/>
                    <a:pt x="90" y="107"/>
                  </a:cubicBezTo>
                  <a:cubicBezTo>
                    <a:pt x="92" y="107"/>
                    <a:pt x="93" y="106"/>
                    <a:pt x="94" y="106"/>
                  </a:cubicBezTo>
                  <a:cubicBezTo>
                    <a:pt x="113" y="125"/>
                    <a:pt x="113" y="125"/>
                    <a:pt x="113" y="125"/>
                  </a:cubicBezTo>
                  <a:cubicBezTo>
                    <a:pt x="107" y="130"/>
                    <a:pt x="99" y="133"/>
                    <a:pt x="90" y="135"/>
                  </a:cubicBezTo>
                  <a:close/>
                  <a:moveTo>
                    <a:pt x="123" y="115"/>
                  </a:moveTo>
                  <a:cubicBezTo>
                    <a:pt x="104" y="96"/>
                    <a:pt x="104" y="96"/>
                    <a:pt x="104" y="96"/>
                  </a:cubicBezTo>
                  <a:cubicBezTo>
                    <a:pt x="105" y="94"/>
                    <a:pt x="106" y="92"/>
                    <a:pt x="106" y="90"/>
                  </a:cubicBezTo>
                  <a:cubicBezTo>
                    <a:pt x="133" y="90"/>
                    <a:pt x="133" y="90"/>
                    <a:pt x="133" y="90"/>
                  </a:cubicBezTo>
                  <a:cubicBezTo>
                    <a:pt x="132" y="99"/>
                    <a:pt x="129" y="108"/>
                    <a:pt x="123" y="11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0" name="Freeform 99"/>
            <p:cNvSpPr>
              <a:spLocks/>
            </p:cNvSpPr>
            <p:nvPr/>
          </p:nvSpPr>
          <p:spPr bwMode="auto">
            <a:xfrm>
              <a:off x="4719996" y="3359827"/>
              <a:ext cx="2301133" cy="466590"/>
            </a:xfrm>
            <a:custGeom>
              <a:avLst/>
              <a:gdLst>
                <a:gd name="T0" fmla="*/ 3 w 748"/>
                <a:gd name="T1" fmla="*/ 0 h 153"/>
                <a:gd name="T2" fmla="*/ 0 w 748"/>
                <a:gd name="T3" fmla="*/ 26 h 153"/>
                <a:gd name="T4" fmla="*/ 127 w 748"/>
                <a:gd name="T5" fmla="*/ 153 h 153"/>
                <a:gd name="T6" fmla="*/ 621 w 748"/>
                <a:gd name="T7" fmla="*/ 153 h 153"/>
                <a:gd name="T8" fmla="*/ 748 w 748"/>
                <a:gd name="T9" fmla="*/ 26 h 153"/>
                <a:gd name="T10" fmla="*/ 745 w 748"/>
                <a:gd name="T11" fmla="*/ 0 h 153"/>
                <a:gd name="T12" fmla="*/ 3 w 748"/>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748" h="153">
                  <a:moveTo>
                    <a:pt x="3" y="0"/>
                  </a:moveTo>
                  <a:cubicBezTo>
                    <a:pt x="1" y="9"/>
                    <a:pt x="0" y="17"/>
                    <a:pt x="0" y="26"/>
                  </a:cubicBezTo>
                  <a:cubicBezTo>
                    <a:pt x="0" y="96"/>
                    <a:pt x="57" y="153"/>
                    <a:pt x="127" y="153"/>
                  </a:cubicBezTo>
                  <a:cubicBezTo>
                    <a:pt x="621" y="153"/>
                    <a:pt x="621" y="153"/>
                    <a:pt x="621" y="153"/>
                  </a:cubicBezTo>
                  <a:cubicBezTo>
                    <a:pt x="691" y="153"/>
                    <a:pt x="748" y="96"/>
                    <a:pt x="748" y="26"/>
                  </a:cubicBezTo>
                  <a:cubicBezTo>
                    <a:pt x="748" y="17"/>
                    <a:pt x="747" y="9"/>
                    <a:pt x="745" y="0"/>
                  </a:cubicBezTo>
                  <a:lnTo>
                    <a:pt x="3" y="0"/>
                  </a:lnTo>
                  <a:close/>
                </a:path>
              </a:pathLst>
            </a:custGeom>
            <a:solidFill>
              <a:schemeClr val="bg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1" name="Freeform 100"/>
            <p:cNvSpPr>
              <a:spLocks/>
            </p:cNvSpPr>
            <p:nvPr/>
          </p:nvSpPr>
          <p:spPr bwMode="auto">
            <a:xfrm>
              <a:off x="4808365" y="3359827"/>
              <a:ext cx="2212764" cy="466590"/>
            </a:xfrm>
            <a:custGeom>
              <a:avLst/>
              <a:gdLst>
                <a:gd name="T0" fmla="*/ 716 w 719"/>
                <a:gd name="T1" fmla="*/ 0 h 153"/>
                <a:gd name="T2" fmla="*/ 700 w 719"/>
                <a:gd name="T3" fmla="*/ 0 h 153"/>
                <a:gd name="T4" fmla="*/ 701 w 719"/>
                <a:gd name="T5" fmla="*/ 8 h 153"/>
                <a:gd name="T6" fmla="*/ 573 w 719"/>
                <a:gd name="T7" fmla="*/ 135 h 153"/>
                <a:gd name="T8" fmla="*/ 80 w 719"/>
                <a:gd name="T9" fmla="*/ 135 h 153"/>
                <a:gd name="T10" fmla="*/ 0 w 719"/>
                <a:gd name="T11" fmla="*/ 106 h 153"/>
                <a:gd name="T12" fmla="*/ 98 w 719"/>
                <a:gd name="T13" fmla="*/ 153 h 153"/>
                <a:gd name="T14" fmla="*/ 592 w 719"/>
                <a:gd name="T15" fmla="*/ 153 h 153"/>
                <a:gd name="T16" fmla="*/ 719 w 719"/>
                <a:gd name="T17" fmla="*/ 26 h 153"/>
                <a:gd name="T18" fmla="*/ 716 w 719"/>
                <a:gd name="T1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9" h="153">
                  <a:moveTo>
                    <a:pt x="716" y="0"/>
                  </a:moveTo>
                  <a:cubicBezTo>
                    <a:pt x="700" y="0"/>
                    <a:pt x="700" y="0"/>
                    <a:pt x="700" y="0"/>
                  </a:cubicBezTo>
                  <a:cubicBezTo>
                    <a:pt x="701" y="3"/>
                    <a:pt x="701" y="5"/>
                    <a:pt x="701" y="8"/>
                  </a:cubicBezTo>
                  <a:cubicBezTo>
                    <a:pt x="701" y="78"/>
                    <a:pt x="644" y="135"/>
                    <a:pt x="573" y="135"/>
                  </a:cubicBezTo>
                  <a:cubicBezTo>
                    <a:pt x="80" y="135"/>
                    <a:pt x="80" y="135"/>
                    <a:pt x="80" y="135"/>
                  </a:cubicBezTo>
                  <a:cubicBezTo>
                    <a:pt x="50" y="135"/>
                    <a:pt x="22" y="124"/>
                    <a:pt x="0" y="106"/>
                  </a:cubicBezTo>
                  <a:cubicBezTo>
                    <a:pt x="23" y="135"/>
                    <a:pt x="59" y="153"/>
                    <a:pt x="98" y="153"/>
                  </a:cubicBezTo>
                  <a:cubicBezTo>
                    <a:pt x="592" y="153"/>
                    <a:pt x="592" y="153"/>
                    <a:pt x="592" y="153"/>
                  </a:cubicBezTo>
                  <a:cubicBezTo>
                    <a:pt x="662" y="153"/>
                    <a:pt x="719" y="96"/>
                    <a:pt x="719" y="26"/>
                  </a:cubicBezTo>
                  <a:cubicBezTo>
                    <a:pt x="719" y="17"/>
                    <a:pt x="718" y="9"/>
                    <a:pt x="716" y="0"/>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2" name="Freeform 101"/>
            <p:cNvSpPr>
              <a:spLocks/>
            </p:cNvSpPr>
            <p:nvPr/>
          </p:nvSpPr>
          <p:spPr bwMode="auto">
            <a:xfrm>
              <a:off x="4723530" y="1769183"/>
              <a:ext cx="2290529" cy="837740"/>
            </a:xfrm>
            <a:custGeom>
              <a:avLst/>
              <a:gdLst>
                <a:gd name="T0" fmla="*/ 744 w 744"/>
                <a:gd name="T1" fmla="*/ 274 h 274"/>
                <a:gd name="T2" fmla="*/ 621 w 744"/>
                <a:gd name="T3" fmla="*/ 173 h 274"/>
                <a:gd name="T4" fmla="*/ 581 w 744"/>
                <a:gd name="T5" fmla="*/ 179 h 274"/>
                <a:gd name="T6" fmla="*/ 457 w 744"/>
                <a:gd name="T7" fmla="*/ 68 h 274"/>
                <a:gd name="T8" fmla="*/ 372 w 744"/>
                <a:gd name="T9" fmla="*/ 101 h 274"/>
                <a:gd name="T10" fmla="*/ 249 w 744"/>
                <a:gd name="T11" fmla="*/ 0 h 274"/>
                <a:gd name="T12" fmla="*/ 123 w 744"/>
                <a:gd name="T13" fmla="*/ 125 h 274"/>
                <a:gd name="T14" fmla="*/ 133 w 744"/>
                <a:gd name="T15" fmla="*/ 173 h 274"/>
                <a:gd name="T16" fmla="*/ 123 w 744"/>
                <a:gd name="T17" fmla="*/ 173 h 274"/>
                <a:gd name="T18" fmla="*/ 0 w 744"/>
                <a:gd name="T19" fmla="*/ 274 h 274"/>
                <a:gd name="T20" fmla="*/ 744 w 744"/>
                <a:gd name="T21"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4" h="274">
                  <a:moveTo>
                    <a:pt x="744" y="274"/>
                  </a:moveTo>
                  <a:cubicBezTo>
                    <a:pt x="733" y="217"/>
                    <a:pt x="682" y="173"/>
                    <a:pt x="621" y="173"/>
                  </a:cubicBezTo>
                  <a:cubicBezTo>
                    <a:pt x="607" y="173"/>
                    <a:pt x="594" y="175"/>
                    <a:pt x="581" y="179"/>
                  </a:cubicBezTo>
                  <a:cubicBezTo>
                    <a:pt x="574" y="117"/>
                    <a:pt x="521" y="68"/>
                    <a:pt x="457" y="68"/>
                  </a:cubicBezTo>
                  <a:cubicBezTo>
                    <a:pt x="424" y="68"/>
                    <a:pt x="394" y="81"/>
                    <a:pt x="372" y="101"/>
                  </a:cubicBezTo>
                  <a:cubicBezTo>
                    <a:pt x="361" y="44"/>
                    <a:pt x="310" y="0"/>
                    <a:pt x="249" y="0"/>
                  </a:cubicBezTo>
                  <a:cubicBezTo>
                    <a:pt x="179" y="0"/>
                    <a:pt x="123" y="56"/>
                    <a:pt x="123" y="125"/>
                  </a:cubicBezTo>
                  <a:cubicBezTo>
                    <a:pt x="123" y="142"/>
                    <a:pt x="127" y="159"/>
                    <a:pt x="133" y="173"/>
                  </a:cubicBezTo>
                  <a:cubicBezTo>
                    <a:pt x="130" y="173"/>
                    <a:pt x="127" y="173"/>
                    <a:pt x="123" y="173"/>
                  </a:cubicBezTo>
                  <a:cubicBezTo>
                    <a:pt x="62" y="173"/>
                    <a:pt x="12" y="217"/>
                    <a:pt x="0" y="274"/>
                  </a:cubicBezTo>
                  <a:lnTo>
                    <a:pt x="744" y="274"/>
                  </a:lnTo>
                  <a:close/>
                </a:path>
              </a:pathLst>
            </a:custGeom>
            <a:solidFill>
              <a:schemeClr val="bg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303" name="Freeform 102"/>
            <p:cNvSpPr>
              <a:spLocks/>
            </p:cNvSpPr>
            <p:nvPr/>
          </p:nvSpPr>
          <p:spPr bwMode="auto">
            <a:xfrm>
              <a:off x="5175980" y="1769183"/>
              <a:ext cx="1838078" cy="837740"/>
            </a:xfrm>
            <a:custGeom>
              <a:avLst/>
              <a:gdLst>
                <a:gd name="T0" fmla="*/ 80 w 597"/>
                <a:gd name="T1" fmla="*/ 23 h 274"/>
                <a:gd name="T2" fmla="*/ 203 w 597"/>
                <a:gd name="T3" fmla="*/ 125 h 274"/>
                <a:gd name="T4" fmla="*/ 288 w 597"/>
                <a:gd name="T5" fmla="*/ 91 h 274"/>
                <a:gd name="T6" fmla="*/ 413 w 597"/>
                <a:gd name="T7" fmla="*/ 203 h 274"/>
                <a:gd name="T8" fmla="*/ 452 w 597"/>
                <a:gd name="T9" fmla="*/ 196 h 274"/>
                <a:gd name="T10" fmla="*/ 568 w 597"/>
                <a:gd name="T11" fmla="*/ 274 h 274"/>
                <a:gd name="T12" fmla="*/ 597 w 597"/>
                <a:gd name="T13" fmla="*/ 274 h 274"/>
                <a:gd name="T14" fmla="*/ 474 w 597"/>
                <a:gd name="T15" fmla="*/ 173 h 274"/>
                <a:gd name="T16" fmla="*/ 434 w 597"/>
                <a:gd name="T17" fmla="*/ 179 h 274"/>
                <a:gd name="T18" fmla="*/ 310 w 597"/>
                <a:gd name="T19" fmla="*/ 68 h 274"/>
                <a:gd name="T20" fmla="*/ 225 w 597"/>
                <a:gd name="T21" fmla="*/ 101 h 274"/>
                <a:gd name="T22" fmla="*/ 102 w 597"/>
                <a:gd name="T23" fmla="*/ 0 h 274"/>
                <a:gd name="T24" fmla="*/ 0 w 597"/>
                <a:gd name="T25" fmla="*/ 52 h 274"/>
                <a:gd name="T26" fmla="*/ 80 w 597"/>
                <a:gd name="T27" fmla="*/ 2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7" h="274">
                  <a:moveTo>
                    <a:pt x="80" y="23"/>
                  </a:moveTo>
                  <a:cubicBezTo>
                    <a:pt x="141" y="23"/>
                    <a:pt x="192" y="67"/>
                    <a:pt x="203" y="125"/>
                  </a:cubicBezTo>
                  <a:cubicBezTo>
                    <a:pt x="225" y="104"/>
                    <a:pt x="255" y="91"/>
                    <a:pt x="288" y="91"/>
                  </a:cubicBezTo>
                  <a:cubicBezTo>
                    <a:pt x="353" y="91"/>
                    <a:pt x="406" y="140"/>
                    <a:pt x="413" y="203"/>
                  </a:cubicBezTo>
                  <a:cubicBezTo>
                    <a:pt x="425" y="199"/>
                    <a:pt x="438" y="196"/>
                    <a:pt x="452" y="196"/>
                  </a:cubicBezTo>
                  <a:cubicBezTo>
                    <a:pt x="505" y="196"/>
                    <a:pt x="549" y="229"/>
                    <a:pt x="568" y="274"/>
                  </a:cubicBezTo>
                  <a:cubicBezTo>
                    <a:pt x="597" y="274"/>
                    <a:pt x="597" y="274"/>
                    <a:pt x="597" y="274"/>
                  </a:cubicBezTo>
                  <a:cubicBezTo>
                    <a:pt x="586" y="217"/>
                    <a:pt x="535" y="173"/>
                    <a:pt x="474" y="173"/>
                  </a:cubicBezTo>
                  <a:cubicBezTo>
                    <a:pt x="460" y="173"/>
                    <a:pt x="447" y="175"/>
                    <a:pt x="434" y="179"/>
                  </a:cubicBezTo>
                  <a:cubicBezTo>
                    <a:pt x="427" y="117"/>
                    <a:pt x="374" y="68"/>
                    <a:pt x="310" y="68"/>
                  </a:cubicBezTo>
                  <a:cubicBezTo>
                    <a:pt x="277" y="68"/>
                    <a:pt x="247" y="81"/>
                    <a:pt x="225" y="101"/>
                  </a:cubicBezTo>
                  <a:cubicBezTo>
                    <a:pt x="214" y="44"/>
                    <a:pt x="163" y="0"/>
                    <a:pt x="102" y="0"/>
                  </a:cubicBezTo>
                  <a:cubicBezTo>
                    <a:pt x="60" y="0"/>
                    <a:pt x="23" y="20"/>
                    <a:pt x="0" y="52"/>
                  </a:cubicBezTo>
                  <a:cubicBezTo>
                    <a:pt x="22" y="34"/>
                    <a:pt x="49" y="23"/>
                    <a:pt x="80" y="23"/>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4" name="Rectangle 3"/>
          <p:cNvSpPr/>
          <p:nvPr/>
        </p:nvSpPr>
        <p:spPr bwMode="auto">
          <a:xfrm>
            <a:off x="882" y="5675346"/>
            <a:ext cx="12434711" cy="1328867"/>
          </a:xfrm>
          <a:prstGeom prst="rect">
            <a:avLst/>
          </a:prstGeom>
          <a:solidFill>
            <a:srgbClr val="9A004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09" name="Rectangle 208"/>
          <p:cNvSpPr/>
          <p:nvPr/>
        </p:nvSpPr>
        <p:spPr>
          <a:xfrm>
            <a:off x="-4693222" y="275701"/>
            <a:ext cx="13875963" cy="1938095"/>
          </a:xfrm>
          <a:prstGeom prst="rect">
            <a:avLst/>
          </a:prstGeom>
        </p:spPr>
        <p:txBody>
          <a:bodyPr wrap="square">
            <a:spAutoFit/>
          </a:bodyPr>
          <a:lstStyle/>
          <a:p>
            <a:pPr algn="ctr" defTabSz="932541"/>
            <a:r>
              <a:rPr lang="en-US" sz="11994" kern="0" spc="-979" dirty="0">
                <a:solidFill>
                  <a:schemeClr val="bg1"/>
                </a:solidFill>
                <a:latin typeface="Segoe UI Semilight" panose="020B0402040204020203" pitchFamily="34" charset="0"/>
                <a:cs typeface="Segoe UI Semilight" panose="020B0402040204020203" pitchFamily="34" charset="0"/>
              </a:rPr>
              <a:t>Media</a:t>
            </a:r>
          </a:p>
        </p:txBody>
      </p:sp>
      <p:sp>
        <p:nvSpPr>
          <p:cNvPr id="175" name="Rectangle 174"/>
          <p:cNvSpPr/>
          <p:nvPr/>
        </p:nvSpPr>
        <p:spPr>
          <a:xfrm>
            <a:off x="-1056069" y="928523"/>
            <a:ext cx="13875963" cy="3294107"/>
          </a:xfrm>
          <a:prstGeom prst="rect">
            <a:avLst/>
          </a:prstGeom>
        </p:spPr>
        <p:txBody>
          <a:bodyPr wrap="square">
            <a:spAutoFit/>
          </a:bodyPr>
          <a:lstStyle/>
          <a:p>
            <a:pPr algn="ctr" defTabSz="932541"/>
            <a:r>
              <a:rPr lang="en-US" sz="20806" kern="0" spc="-979" dirty="0">
                <a:solidFill>
                  <a:schemeClr val="bg1"/>
                </a:solidFill>
                <a:latin typeface="Segoe UI Semilight" panose="020B0402040204020203" pitchFamily="34" charset="0"/>
                <a:cs typeface="Segoe UI Semilight" panose="020B0402040204020203" pitchFamily="34" charset="0"/>
              </a:rPr>
              <a:t>Intelligence</a:t>
            </a:r>
          </a:p>
        </p:txBody>
      </p:sp>
      <p:grpSp>
        <p:nvGrpSpPr>
          <p:cNvPr id="178" name="Group 177"/>
          <p:cNvGrpSpPr/>
          <p:nvPr/>
        </p:nvGrpSpPr>
        <p:grpSpPr>
          <a:xfrm>
            <a:off x="4073250" y="3744550"/>
            <a:ext cx="1756421" cy="2457262"/>
            <a:chOff x="2622570" y="2402459"/>
            <a:chExt cx="965747" cy="1351095"/>
          </a:xfrm>
        </p:grpSpPr>
        <p:sp>
          <p:nvSpPr>
            <p:cNvPr id="308" name="Freeform 9"/>
            <p:cNvSpPr>
              <a:spLocks/>
            </p:cNvSpPr>
            <p:nvPr/>
          </p:nvSpPr>
          <p:spPr bwMode="auto">
            <a:xfrm>
              <a:off x="2622570" y="3629862"/>
              <a:ext cx="965747" cy="123692"/>
            </a:xfrm>
            <a:custGeom>
              <a:avLst/>
              <a:gdLst>
                <a:gd name="T0" fmla="*/ 437 w 467"/>
                <a:gd name="T1" fmla="*/ 60 h 60"/>
                <a:gd name="T2" fmla="*/ 30 w 467"/>
                <a:gd name="T3" fmla="*/ 60 h 60"/>
                <a:gd name="T4" fmla="*/ 0 w 467"/>
                <a:gd name="T5" fmla="*/ 30 h 60"/>
                <a:gd name="T6" fmla="*/ 30 w 467"/>
                <a:gd name="T7" fmla="*/ 0 h 60"/>
                <a:gd name="T8" fmla="*/ 437 w 467"/>
                <a:gd name="T9" fmla="*/ 0 h 60"/>
                <a:gd name="T10" fmla="*/ 467 w 467"/>
                <a:gd name="T11" fmla="*/ 30 h 60"/>
                <a:gd name="T12" fmla="*/ 437 w 467"/>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467" h="60">
                  <a:moveTo>
                    <a:pt x="437" y="60"/>
                  </a:moveTo>
                  <a:cubicBezTo>
                    <a:pt x="30" y="60"/>
                    <a:pt x="30" y="60"/>
                    <a:pt x="30" y="60"/>
                  </a:cubicBezTo>
                  <a:cubicBezTo>
                    <a:pt x="13" y="60"/>
                    <a:pt x="0" y="46"/>
                    <a:pt x="0" y="30"/>
                  </a:cubicBezTo>
                  <a:cubicBezTo>
                    <a:pt x="0" y="13"/>
                    <a:pt x="13" y="0"/>
                    <a:pt x="30" y="0"/>
                  </a:cubicBezTo>
                  <a:cubicBezTo>
                    <a:pt x="437" y="0"/>
                    <a:pt x="437" y="0"/>
                    <a:pt x="437" y="0"/>
                  </a:cubicBezTo>
                  <a:cubicBezTo>
                    <a:pt x="453" y="0"/>
                    <a:pt x="467" y="13"/>
                    <a:pt x="467" y="30"/>
                  </a:cubicBezTo>
                  <a:cubicBezTo>
                    <a:pt x="467" y="46"/>
                    <a:pt x="453" y="60"/>
                    <a:pt x="437" y="60"/>
                  </a:cubicBezTo>
                  <a:close/>
                </a:path>
              </a:pathLst>
            </a:custGeom>
            <a:solidFill>
              <a:srgbClr val="9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9" name="Freeform 13"/>
            <p:cNvSpPr>
              <a:spLocks/>
            </p:cNvSpPr>
            <p:nvPr/>
          </p:nvSpPr>
          <p:spPr bwMode="auto">
            <a:xfrm>
              <a:off x="3243407" y="2783049"/>
              <a:ext cx="49952" cy="114177"/>
            </a:xfrm>
            <a:custGeom>
              <a:avLst/>
              <a:gdLst>
                <a:gd name="T0" fmla="*/ 0 w 21"/>
                <a:gd name="T1" fmla="*/ 0 h 48"/>
                <a:gd name="T2" fmla="*/ 1 w 21"/>
                <a:gd name="T3" fmla="*/ 9 h 48"/>
                <a:gd name="T4" fmla="*/ 0 w 21"/>
                <a:gd name="T5" fmla="*/ 48 h 48"/>
                <a:gd name="T6" fmla="*/ 12 w 21"/>
                <a:gd name="T7" fmla="*/ 48 h 48"/>
                <a:gd name="T8" fmla="*/ 21 w 21"/>
                <a:gd name="T9" fmla="*/ 10 h 48"/>
                <a:gd name="T10" fmla="*/ 21 w 21"/>
                <a:gd name="T11" fmla="*/ 0 h 48"/>
                <a:gd name="T12" fmla="*/ 0 w 21"/>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1" h="48">
                  <a:moveTo>
                    <a:pt x="0" y="0"/>
                  </a:moveTo>
                  <a:lnTo>
                    <a:pt x="1" y="9"/>
                  </a:lnTo>
                  <a:lnTo>
                    <a:pt x="0" y="48"/>
                  </a:lnTo>
                  <a:lnTo>
                    <a:pt x="12" y="48"/>
                  </a:lnTo>
                  <a:lnTo>
                    <a:pt x="21" y="10"/>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0" name="Freeform 14"/>
            <p:cNvSpPr>
              <a:spLocks/>
            </p:cNvSpPr>
            <p:nvPr/>
          </p:nvSpPr>
          <p:spPr bwMode="auto">
            <a:xfrm>
              <a:off x="3271952" y="2783049"/>
              <a:ext cx="21408" cy="114177"/>
            </a:xfrm>
            <a:custGeom>
              <a:avLst/>
              <a:gdLst>
                <a:gd name="T0" fmla="*/ 4 w 9"/>
                <a:gd name="T1" fmla="*/ 0 h 48"/>
                <a:gd name="T2" fmla="*/ 4 w 9"/>
                <a:gd name="T3" fmla="*/ 10 h 48"/>
                <a:gd name="T4" fmla="*/ 0 w 9"/>
                <a:gd name="T5" fmla="*/ 48 h 48"/>
                <a:gd name="T6" fmla="*/ 9 w 9"/>
                <a:gd name="T7" fmla="*/ 10 h 48"/>
                <a:gd name="T8" fmla="*/ 9 w 9"/>
                <a:gd name="T9" fmla="*/ 0 h 48"/>
                <a:gd name="T10" fmla="*/ 4 w 9"/>
                <a:gd name="T11" fmla="*/ 0 h 48"/>
              </a:gdLst>
              <a:ahLst/>
              <a:cxnLst>
                <a:cxn ang="0">
                  <a:pos x="T0" y="T1"/>
                </a:cxn>
                <a:cxn ang="0">
                  <a:pos x="T2" y="T3"/>
                </a:cxn>
                <a:cxn ang="0">
                  <a:pos x="T4" y="T5"/>
                </a:cxn>
                <a:cxn ang="0">
                  <a:pos x="T6" y="T7"/>
                </a:cxn>
                <a:cxn ang="0">
                  <a:pos x="T8" y="T9"/>
                </a:cxn>
                <a:cxn ang="0">
                  <a:pos x="T10" y="T11"/>
                </a:cxn>
              </a:cxnLst>
              <a:rect l="0" t="0" r="r" b="b"/>
              <a:pathLst>
                <a:path w="9" h="48">
                  <a:moveTo>
                    <a:pt x="4" y="0"/>
                  </a:moveTo>
                  <a:lnTo>
                    <a:pt x="4" y="10"/>
                  </a:lnTo>
                  <a:lnTo>
                    <a:pt x="0" y="48"/>
                  </a:lnTo>
                  <a:lnTo>
                    <a:pt x="9" y="10"/>
                  </a:lnTo>
                  <a:lnTo>
                    <a:pt x="9" y="0"/>
                  </a:lnTo>
                  <a:lnTo>
                    <a:pt x="4"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1" name="Freeform 15"/>
            <p:cNvSpPr>
              <a:spLocks/>
            </p:cNvSpPr>
            <p:nvPr/>
          </p:nvSpPr>
          <p:spPr bwMode="auto">
            <a:xfrm>
              <a:off x="3243407" y="2783049"/>
              <a:ext cx="9515" cy="114177"/>
            </a:xfrm>
            <a:custGeom>
              <a:avLst/>
              <a:gdLst>
                <a:gd name="T0" fmla="*/ 0 w 4"/>
                <a:gd name="T1" fmla="*/ 0 h 48"/>
                <a:gd name="T2" fmla="*/ 1 w 4"/>
                <a:gd name="T3" fmla="*/ 9 h 48"/>
                <a:gd name="T4" fmla="*/ 0 w 4"/>
                <a:gd name="T5" fmla="*/ 48 h 48"/>
                <a:gd name="T6" fmla="*/ 4 w 4"/>
                <a:gd name="T7" fmla="*/ 9 h 48"/>
                <a:gd name="T8" fmla="*/ 3 w 4"/>
                <a:gd name="T9" fmla="*/ 0 h 48"/>
                <a:gd name="T10" fmla="*/ 0 w 4"/>
                <a:gd name="T11" fmla="*/ 0 h 48"/>
              </a:gdLst>
              <a:ahLst/>
              <a:cxnLst>
                <a:cxn ang="0">
                  <a:pos x="T0" y="T1"/>
                </a:cxn>
                <a:cxn ang="0">
                  <a:pos x="T2" y="T3"/>
                </a:cxn>
                <a:cxn ang="0">
                  <a:pos x="T4" y="T5"/>
                </a:cxn>
                <a:cxn ang="0">
                  <a:pos x="T6" y="T7"/>
                </a:cxn>
                <a:cxn ang="0">
                  <a:pos x="T8" y="T9"/>
                </a:cxn>
                <a:cxn ang="0">
                  <a:pos x="T10" y="T11"/>
                </a:cxn>
              </a:cxnLst>
              <a:rect l="0" t="0" r="r" b="b"/>
              <a:pathLst>
                <a:path w="4" h="48">
                  <a:moveTo>
                    <a:pt x="0" y="0"/>
                  </a:moveTo>
                  <a:lnTo>
                    <a:pt x="1" y="9"/>
                  </a:lnTo>
                  <a:lnTo>
                    <a:pt x="0" y="48"/>
                  </a:lnTo>
                  <a:lnTo>
                    <a:pt x="4" y="9"/>
                  </a:lnTo>
                  <a:lnTo>
                    <a:pt x="3"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2" name="Freeform 16"/>
            <p:cNvSpPr>
              <a:spLocks/>
            </p:cNvSpPr>
            <p:nvPr/>
          </p:nvSpPr>
          <p:spPr bwMode="auto">
            <a:xfrm>
              <a:off x="3245786" y="2875818"/>
              <a:ext cx="49952" cy="68982"/>
            </a:xfrm>
            <a:custGeom>
              <a:avLst/>
              <a:gdLst>
                <a:gd name="T0" fmla="*/ 0 w 24"/>
                <a:gd name="T1" fmla="*/ 0 h 34"/>
                <a:gd name="T2" fmla="*/ 0 w 24"/>
                <a:gd name="T3" fmla="*/ 34 h 34"/>
                <a:gd name="T4" fmla="*/ 22 w 24"/>
                <a:gd name="T5" fmla="*/ 34 h 34"/>
                <a:gd name="T6" fmla="*/ 24 w 24"/>
                <a:gd name="T7" fmla="*/ 32 h 34"/>
                <a:gd name="T8" fmla="*/ 24 w 24"/>
                <a:gd name="T9" fmla="*/ 27 h 34"/>
                <a:gd name="T10" fmla="*/ 22 w 24"/>
                <a:gd name="T11" fmla="*/ 24 h 34"/>
                <a:gd name="T12" fmla="*/ 15 w 24"/>
                <a:gd name="T13" fmla="*/ 16 h 34"/>
                <a:gd name="T14" fmla="*/ 15 w 24"/>
                <a:gd name="T15" fmla="*/ 0 h 34"/>
                <a:gd name="T16" fmla="*/ 0 w 24"/>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4">
                  <a:moveTo>
                    <a:pt x="0" y="0"/>
                  </a:moveTo>
                  <a:cubicBezTo>
                    <a:pt x="0" y="34"/>
                    <a:pt x="0" y="34"/>
                    <a:pt x="0" y="34"/>
                  </a:cubicBezTo>
                  <a:cubicBezTo>
                    <a:pt x="22" y="34"/>
                    <a:pt x="22" y="34"/>
                    <a:pt x="22" y="34"/>
                  </a:cubicBezTo>
                  <a:cubicBezTo>
                    <a:pt x="22" y="34"/>
                    <a:pt x="24" y="34"/>
                    <a:pt x="24" y="32"/>
                  </a:cubicBezTo>
                  <a:cubicBezTo>
                    <a:pt x="24" y="30"/>
                    <a:pt x="24" y="27"/>
                    <a:pt x="24" y="27"/>
                  </a:cubicBezTo>
                  <a:cubicBezTo>
                    <a:pt x="24" y="27"/>
                    <a:pt x="24" y="26"/>
                    <a:pt x="22" y="24"/>
                  </a:cubicBezTo>
                  <a:cubicBezTo>
                    <a:pt x="20" y="23"/>
                    <a:pt x="16" y="18"/>
                    <a:pt x="15" y="16"/>
                  </a:cubicBezTo>
                  <a:cubicBezTo>
                    <a:pt x="15" y="0"/>
                    <a:pt x="15" y="0"/>
                    <a:pt x="15"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3" name="Freeform 17"/>
            <p:cNvSpPr>
              <a:spLocks/>
            </p:cNvSpPr>
            <p:nvPr/>
          </p:nvSpPr>
          <p:spPr bwMode="auto">
            <a:xfrm>
              <a:off x="3245786" y="2940043"/>
              <a:ext cx="49952" cy="9515"/>
            </a:xfrm>
            <a:custGeom>
              <a:avLst/>
              <a:gdLst>
                <a:gd name="T0" fmla="*/ 24 w 24"/>
                <a:gd name="T1" fmla="*/ 0 h 4"/>
                <a:gd name="T2" fmla="*/ 24 w 24"/>
                <a:gd name="T3" fmla="*/ 2 h 4"/>
                <a:gd name="T4" fmla="*/ 22 w 24"/>
                <a:gd name="T5" fmla="*/ 4 h 4"/>
                <a:gd name="T6" fmla="*/ 0 w 24"/>
                <a:gd name="T7" fmla="*/ 4 h 4"/>
                <a:gd name="T8" fmla="*/ 0 w 24"/>
                <a:gd name="T9" fmla="*/ 2 h 4"/>
                <a:gd name="T10" fmla="*/ 22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2" y="4"/>
                    <a:pt x="22" y="4"/>
                  </a:cubicBezTo>
                  <a:cubicBezTo>
                    <a:pt x="0" y="4"/>
                    <a:pt x="0" y="4"/>
                    <a:pt x="0" y="4"/>
                  </a:cubicBezTo>
                  <a:cubicBezTo>
                    <a:pt x="0" y="2"/>
                    <a:pt x="0" y="2"/>
                    <a:pt x="0" y="2"/>
                  </a:cubicBezTo>
                  <a:cubicBezTo>
                    <a:pt x="22" y="2"/>
                    <a:pt x="22" y="2"/>
                    <a:pt x="22" y="2"/>
                  </a:cubicBezTo>
                  <a:cubicBezTo>
                    <a:pt x="22"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4" name="Freeform 18"/>
            <p:cNvSpPr>
              <a:spLocks/>
            </p:cNvSpPr>
            <p:nvPr/>
          </p:nvSpPr>
          <p:spPr bwMode="auto">
            <a:xfrm>
              <a:off x="3276709" y="2909120"/>
              <a:ext cx="19029" cy="35680"/>
            </a:xfrm>
            <a:custGeom>
              <a:avLst/>
              <a:gdLst>
                <a:gd name="T0" fmla="*/ 7 w 9"/>
                <a:gd name="T1" fmla="*/ 18 h 18"/>
                <a:gd name="T2" fmla="*/ 9 w 9"/>
                <a:gd name="T3" fmla="*/ 16 h 18"/>
                <a:gd name="T4" fmla="*/ 9 w 9"/>
                <a:gd name="T5" fmla="*/ 11 h 18"/>
                <a:gd name="T6" fmla="*/ 7 w 9"/>
                <a:gd name="T7" fmla="*/ 8 h 18"/>
                <a:gd name="T8" fmla="*/ 0 w 9"/>
                <a:gd name="T9" fmla="*/ 0 h 18"/>
                <a:gd name="T10" fmla="*/ 0 w 9"/>
                <a:gd name="T11" fmla="*/ 18 h 18"/>
                <a:gd name="T12" fmla="*/ 7 w 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9" h="18">
                  <a:moveTo>
                    <a:pt x="7" y="18"/>
                  </a:moveTo>
                  <a:cubicBezTo>
                    <a:pt x="7" y="18"/>
                    <a:pt x="9" y="18"/>
                    <a:pt x="9" y="16"/>
                  </a:cubicBezTo>
                  <a:cubicBezTo>
                    <a:pt x="9" y="14"/>
                    <a:pt x="9" y="11"/>
                    <a:pt x="9" y="11"/>
                  </a:cubicBezTo>
                  <a:cubicBezTo>
                    <a:pt x="9" y="11"/>
                    <a:pt x="9" y="10"/>
                    <a:pt x="7" y="8"/>
                  </a:cubicBezTo>
                  <a:cubicBezTo>
                    <a:pt x="5" y="7"/>
                    <a:pt x="1" y="2"/>
                    <a:pt x="0" y="0"/>
                  </a:cubicBezTo>
                  <a:cubicBezTo>
                    <a:pt x="0" y="18"/>
                    <a:pt x="0" y="18"/>
                    <a:pt x="0" y="18"/>
                  </a:cubicBezTo>
                  <a:lnTo>
                    <a:pt x="7" y="18"/>
                  </a:lnTo>
                  <a:close/>
                </a:path>
              </a:pathLst>
            </a:custGeom>
            <a:solidFill>
              <a:srgbClr val="3131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5" name="Freeform 19"/>
            <p:cNvSpPr>
              <a:spLocks/>
            </p:cNvSpPr>
            <p:nvPr/>
          </p:nvSpPr>
          <p:spPr bwMode="auto">
            <a:xfrm>
              <a:off x="3186319" y="2783049"/>
              <a:ext cx="49952" cy="114177"/>
            </a:xfrm>
            <a:custGeom>
              <a:avLst/>
              <a:gdLst>
                <a:gd name="T0" fmla="*/ 0 w 21"/>
                <a:gd name="T1" fmla="*/ 0 h 48"/>
                <a:gd name="T2" fmla="*/ 1 w 21"/>
                <a:gd name="T3" fmla="*/ 9 h 48"/>
                <a:gd name="T4" fmla="*/ 1 w 21"/>
                <a:gd name="T5" fmla="*/ 48 h 48"/>
                <a:gd name="T6" fmla="*/ 13 w 21"/>
                <a:gd name="T7" fmla="*/ 48 h 48"/>
                <a:gd name="T8" fmla="*/ 21 w 21"/>
                <a:gd name="T9" fmla="*/ 10 h 48"/>
                <a:gd name="T10" fmla="*/ 21 w 21"/>
                <a:gd name="T11" fmla="*/ 0 h 48"/>
                <a:gd name="T12" fmla="*/ 0 w 21"/>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21" h="48">
                  <a:moveTo>
                    <a:pt x="0" y="0"/>
                  </a:moveTo>
                  <a:lnTo>
                    <a:pt x="1" y="9"/>
                  </a:lnTo>
                  <a:lnTo>
                    <a:pt x="1" y="48"/>
                  </a:lnTo>
                  <a:lnTo>
                    <a:pt x="13" y="48"/>
                  </a:lnTo>
                  <a:lnTo>
                    <a:pt x="21" y="10"/>
                  </a:lnTo>
                  <a:lnTo>
                    <a:pt x="21" y="0"/>
                  </a:lnTo>
                  <a:lnTo>
                    <a:pt x="0" y="0"/>
                  </a:lnTo>
                  <a:close/>
                </a:path>
              </a:pathLst>
            </a:custGeom>
            <a:solidFill>
              <a:srgbClr val="004B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6" name="Freeform 20"/>
            <p:cNvSpPr>
              <a:spLocks/>
            </p:cNvSpPr>
            <p:nvPr/>
          </p:nvSpPr>
          <p:spPr bwMode="auto">
            <a:xfrm>
              <a:off x="3217242" y="2783049"/>
              <a:ext cx="19029" cy="114177"/>
            </a:xfrm>
            <a:custGeom>
              <a:avLst/>
              <a:gdLst>
                <a:gd name="T0" fmla="*/ 5 w 8"/>
                <a:gd name="T1" fmla="*/ 0 h 48"/>
                <a:gd name="T2" fmla="*/ 5 w 8"/>
                <a:gd name="T3" fmla="*/ 10 h 48"/>
                <a:gd name="T4" fmla="*/ 0 w 8"/>
                <a:gd name="T5" fmla="*/ 48 h 48"/>
                <a:gd name="T6" fmla="*/ 8 w 8"/>
                <a:gd name="T7" fmla="*/ 10 h 48"/>
                <a:gd name="T8" fmla="*/ 8 w 8"/>
                <a:gd name="T9" fmla="*/ 0 h 48"/>
                <a:gd name="T10" fmla="*/ 5 w 8"/>
                <a:gd name="T11" fmla="*/ 0 h 48"/>
              </a:gdLst>
              <a:ahLst/>
              <a:cxnLst>
                <a:cxn ang="0">
                  <a:pos x="T0" y="T1"/>
                </a:cxn>
                <a:cxn ang="0">
                  <a:pos x="T2" y="T3"/>
                </a:cxn>
                <a:cxn ang="0">
                  <a:pos x="T4" y="T5"/>
                </a:cxn>
                <a:cxn ang="0">
                  <a:pos x="T6" y="T7"/>
                </a:cxn>
                <a:cxn ang="0">
                  <a:pos x="T8" y="T9"/>
                </a:cxn>
                <a:cxn ang="0">
                  <a:pos x="T10" y="T11"/>
                </a:cxn>
              </a:cxnLst>
              <a:rect l="0" t="0" r="r" b="b"/>
              <a:pathLst>
                <a:path w="8" h="48">
                  <a:moveTo>
                    <a:pt x="5" y="0"/>
                  </a:moveTo>
                  <a:lnTo>
                    <a:pt x="5" y="10"/>
                  </a:lnTo>
                  <a:lnTo>
                    <a:pt x="0" y="48"/>
                  </a:lnTo>
                  <a:lnTo>
                    <a:pt x="8" y="10"/>
                  </a:lnTo>
                  <a:lnTo>
                    <a:pt x="8" y="0"/>
                  </a:lnTo>
                  <a:lnTo>
                    <a:pt x="5" y="0"/>
                  </a:lnTo>
                  <a:close/>
                </a:path>
              </a:pathLst>
            </a:custGeom>
            <a:solidFill>
              <a:srgbClr val="0099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7" name="Freeform 21"/>
            <p:cNvSpPr>
              <a:spLocks/>
            </p:cNvSpPr>
            <p:nvPr/>
          </p:nvSpPr>
          <p:spPr bwMode="auto">
            <a:xfrm>
              <a:off x="3186319" y="2783049"/>
              <a:ext cx="11893" cy="114177"/>
            </a:xfrm>
            <a:custGeom>
              <a:avLst/>
              <a:gdLst>
                <a:gd name="T0" fmla="*/ 0 w 5"/>
                <a:gd name="T1" fmla="*/ 0 h 48"/>
                <a:gd name="T2" fmla="*/ 1 w 5"/>
                <a:gd name="T3" fmla="*/ 9 h 48"/>
                <a:gd name="T4" fmla="*/ 1 w 5"/>
                <a:gd name="T5" fmla="*/ 48 h 48"/>
                <a:gd name="T6" fmla="*/ 5 w 5"/>
                <a:gd name="T7" fmla="*/ 9 h 48"/>
                <a:gd name="T8" fmla="*/ 5 w 5"/>
                <a:gd name="T9" fmla="*/ 0 h 48"/>
                <a:gd name="T10" fmla="*/ 0 w 5"/>
                <a:gd name="T11" fmla="*/ 0 h 48"/>
              </a:gdLst>
              <a:ahLst/>
              <a:cxnLst>
                <a:cxn ang="0">
                  <a:pos x="T0" y="T1"/>
                </a:cxn>
                <a:cxn ang="0">
                  <a:pos x="T2" y="T3"/>
                </a:cxn>
                <a:cxn ang="0">
                  <a:pos x="T4" y="T5"/>
                </a:cxn>
                <a:cxn ang="0">
                  <a:pos x="T6" y="T7"/>
                </a:cxn>
                <a:cxn ang="0">
                  <a:pos x="T8" y="T9"/>
                </a:cxn>
                <a:cxn ang="0">
                  <a:pos x="T10" y="T11"/>
                </a:cxn>
              </a:cxnLst>
              <a:rect l="0" t="0" r="r" b="b"/>
              <a:pathLst>
                <a:path w="5" h="48">
                  <a:moveTo>
                    <a:pt x="0" y="0"/>
                  </a:moveTo>
                  <a:lnTo>
                    <a:pt x="1" y="9"/>
                  </a:lnTo>
                  <a:lnTo>
                    <a:pt x="1" y="48"/>
                  </a:lnTo>
                  <a:lnTo>
                    <a:pt x="5" y="9"/>
                  </a:lnTo>
                  <a:lnTo>
                    <a:pt x="5" y="0"/>
                  </a:lnTo>
                  <a:lnTo>
                    <a:pt x="0" y="0"/>
                  </a:lnTo>
                  <a:close/>
                </a:path>
              </a:pathLst>
            </a:custGeom>
            <a:solidFill>
              <a:srgbClr val="002F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8" name="Freeform 22"/>
            <p:cNvSpPr>
              <a:spLocks/>
            </p:cNvSpPr>
            <p:nvPr/>
          </p:nvSpPr>
          <p:spPr bwMode="auto">
            <a:xfrm>
              <a:off x="3188698" y="2875818"/>
              <a:ext cx="52331" cy="68982"/>
            </a:xfrm>
            <a:custGeom>
              <a:avLst/>
              <a:gdLst>
                <a:gd name="T0" fmla="*/ 0 w 25"/>
                <a:gd name="T1" fmla="*/ 0 h 34"/>
                <a:gd name="T2" fmla="*/ 0 w 25"/>
                <a:gd name="T3" fmla="*/ 34 h 34"/>
                <a:gd name="T4" fmla="*/ 23 w 25"/>
                <a:gd name="T5" fmla="*/ 34 h 34"/>
                <a:gd name="T6" fmla="*/ 24 w 25"/>
                <a:gd name="T7" fmla="*/ 32 h 34"/>
                <a:gd name="T8" fmla="*/ 24 w 25"/>
                <a:gd name="T9" fmla="*/ 27 h 34"/>
                <a:gd name="T10" fmla="*/ 22 w 25"/>
                <a:gd name="T11" fmla="*/ 24 h 34"/>
                <a:gd name="T12" fmla="*/ 16 w 25"/>
                <a:gd name="T13" fmla="*/ 16 h 34"/>
                <a:gd name="T14" fmla="*/ 16 w 25"/>
                <a:gd name="T15" fmla="*/ 0 h 34"/>
                <a:gd name="T16" fmla="*/ 0 w 25"/>
                <a:gd name="T1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34">
                  <a:moveTo>
                    <a:pt x="0" y="0"/>
                  </a:moveTo>
                  <a:cubicBezTo>
                    <a:pt x="0" y="34"/>
                    <a:pt x="0" y="34"/>
                    <a:pt x="0" y="34"/>
                  </a:cubicBezTo>
                  <a:cubicBezTo>
                    <a:pt x="23" y="34"/>
                    <a:pt x="23" y="34"/>
                    <a:pt x="23" y="34"/>
                  </a:cubicBezTo>
                  <a:cubicBezTo>
                    <a:pt x="23" y="34"/>
                    <a:pt x="24" y="34"/>
                    <a:pt x="24" y="32"/>
                  </a:cubicBezTo>
                  <a:cubicBezTo>
                    <a:pt x="24" y="30"/>
                    <a:pt x="24" y="27"/>
                    <a:pt x="24" y="27"/>
                  </a:cubicBezTo>
                  <a:cubicBezTo>
                    <a:pt x="24" y="27"/>
                    <a:pt x="25" y="26"/>
                    <a:pt x="22" y="24"/>
                  </a:cubicBezTo>
                  <a:cubicBezTo>
                    <a:pt x="20" y="23"/>
                    <a:pt x="16" y="18"/>
                    <a:pt x="16" y="16"/>
                  </a:cubicBezTo>
                  <a:cubicBezTo>
                    <a:pt x="16" y="0"/>
                    <a:pt x="16" y="0"/>
                    <a:pt x="16"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9" name="Freeform 23"/>
            <p:cNvSpPr>
              <a:spLocks/>
            </p:cNvSpPr>
            <p:nvPr/>
          </p:nvSpPr>
          <p:spPr bwMode="auto">
            <a:xfrm>
              <a:off x="3188698" y="2940043"/>
              <a:ext cx="49952" cy="9515"/>
            </a:xfrm>
            <a:custGeom>
              <a:avLst/>
              <a:gdLst>
                <a:gd name="T0" fmla="*/ 24 w 24"/>
                <a:gd name="T1" fmla="*/ 0 h 4"/>
                <a:gd name="T2" fmla="*/ 24 w 24"/>
                <a:gd name="T3" fmla="*/ 2 h 4"/>
                <a:gd name="T4" fmla="*/ 23 w 24"/>
                <a:gd name="T5" fmla="*/ 4 h 4"/>
                <a:gd name="T6" fmla="*/ 0 w 24"/>
                <a:gd name="T7" fmla="*/ 4 h 4"/>
                <a:gd name="T8" fmla="*/ 0 w 24"/>
                <a:gd name="T9" fmla="*/ 2 h 4"/>
                <a:gd name="T10" fmla="*/ 23 w 24"/>
                <a:gd name="T11" fmla="*/ 2 h 4"/>
                <a:gd name="T12" fmla="*/ 24 w 24"/>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4" h="4">
                  <a:moveTo>
                    <a:pt x="24" y="0"/>
                  </a:moveTo>
                  <a:cubicBezTo>
                    <a:pt x="24" y="0"/>
                    <a:pt x="24" y="1"/>
                    <a:pt x="24" y="2"/>
                  </a:cubicBezTo>
                  <a:cubicBezTo>
                    <a:pt x="24" y="4"/>
                    <a:pt x="23" y="4"/>
                    <a:pt x="23" y="4"/>
                  </a:cubicBezTo>
                  <a:cubicBezTo>
                    <a:pt x="0" y="4"/>
                    <a:pt x="0" y="4"/>
                    <a:pt x="0" y="4"/>
                  </a:cubicBezTo>
                  <a:cubicBezTo>
                    <a:pt x="0" y="2"/>
                    <a:pt x="0" y="2"/>
                    <a:pt x="0" y="2"/>
                  </a:cubicBezTo>
                  <a:cubicBezTo>
                    <a:pt x="23" y="2"/>
                    <a:pt x="23" y="2"/>
                    <a:pt x="23" y="2"/>
                  </a:cubicBezTo>
                  <a:cubicBezTo>
                    <a:pt x="23" y="2"/>
                    <a:pt x="24" y="2"/>
                    <a:pt x="2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0" name="Freeform 24"/>
            <p:cNvSpPr>
              <a:spLocks/>
            </p:cNvSpPr>
            <p:nvPr/>
          </p:nvSpPr>
          <p:spPr bwMode="auto">
            <a:xfrm>
              <a:off x="3221999" y="2909120"/>
              <a:ext cx="16651" cy="35680"/>
            </a:xfrm>
            <a:custGeom>
              <a:avLst/>
              <a:gdLst>
                <a:gd name="T0" fmla="*/ 0 w 8"/>
                <a:gd name="T1" fmla="*/ 0 h 18"/>
                <a:gd name="T2" fmla="*/ 0 w 8"/>
                <a:gd name="T3" fmla="*/ 18 h 18"/>
                <a:gd name="T4" fmla="*/ 7 w 8"/>
                <a:gd name="T5" fmla="*/ 18 h 18"/>
                <a:gd name="T6" fmla="*/ 8 w 8"/>
                <a:gd name="T7" fmla="*/ 16 h 18"/>
                <a:gd name="T8" fmla="*/ 8 w 8"/>
                <a:gd name="T9" fmla="*/ 11 h 18"/>
                <a:gd name="T10" fmla="*/ 8 w 8"/>
                <a:gd name="T11" fmla="*/ 11 h 18"/>
                <a:gd name="T12" fmla="*/ 8 w 8"/>
                <a:gd name="T13" fmla="*/ 11 h 18"/>
                <a:gd name="T14" fmla="*/ 8 w 8"/>
                <a:gd name="T15" fmla="*/ 11 h 18"/>
                <a:gd name="T16" fmla="*/ 6 w 8"/>
                <a:gd name="T17" fmla="*/ 8 h 18"/>
                <a:gd name="T18" fmla="*/ 0 w 8"/>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8">
                  <a:moveTo>
                    <a:pt x="0" y="0"/>
                  </a:moveTo>
                  <a:cubicBezTo>
                    <a:pt x="0" y="18"/>
                    <a:pt x="0" y="18"/>
                    <a:pt x="0" y="18"/>
                  </a:cubicBezTo>
                  <a:cubicBezTo>
                    <a:pt x="7" y="18"/>
                    <a:pt x="7" y="18"/>
                    <a:pt x="7" y="18"/>
                  </a:cubicBezTo>
                  <a:cubicBezTo>
                    <a:pt x="7" y="18"/>
                    <a:pt x="8" y="18"/>
                    <a:pt x="8" y="16"/>
                  </a:cubicBezTo>
                  <a:cubicBezTo>
                    <a:pt x="8" y="14"/>
                    <a:pt x="8" y="11"/>
                    <a:pt x="8" y="11"/>
                  </a:cubicBezTo>
                  <a:cubicBezTo>
                    <a:pt x="8" y="11"/>
                    <a:pt x="8" y="11"/>
                    <a:pt x="8" y="11"/>
                  </a:cubicBezTo>
                  <a:cubicBezTo>
                    <a:pt x="8" y="11"/>
                    <a:pt x="8" y="11"/>
                    <a:pt x="8" y="11"/>
                  </a:cubicBezTo>
                  <a:cubicBezTo>
                    <a:pt x="8" y="11"/>
                    <a:pt x="8" y="11"/>
                    <a:pt x="8" y="11"/>
                  </a:cubicBezTo>
                  <a:cubicBezTo>
                    <a:pt x="8" y="10"/>
                    <a:pt x="8" y="9"/>
                    <a:pt x="6" y="8"/>
                  </a:cubicBezTo>
                  <a:cubicBezTo>
                    <a:pt x="4" y="7"/>
                    <a:pt x="0" y="2"/>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1" name="Freeform 25"/>
            <p:cNvSpPr>
              <a:spLocks/>
            </p:cNvSpPr>
            <p:nvPr/>
          </p:nvSpPr>
          <p:spPr bwMode="auto">
            <a:xfrm>
              <a:off x="3271952" y="2511879"/>
              <a:ext cx="14272" cy="2379"/>
            </a:xfrm>
            <a:custGeom>
              <a:avLst/>
              <a:gdLst>
                <a:gd name="T0" fmla="*/ 0 w 6"/>
                <a:gd name="T1" fmla="*/ 0 h 1"/>
                <a:gd name="T2" fmla="*/ 6 w 6"/>
                <a:gd name="T3" fmla="*/ 1 h 1"/>
                <a:gd name="T4" fmla="*/ 6 w 6"/>
                <a:gd name="T5" fmla="*/ 1 h 1"/>
                <a:gd name="T6" fmla="*/ 0 w 6"/>
                <a:gd name="T7" fmla="*/ 0 h 1"/>
                <a:gd name="T8" fmla="*/ 0 w 6"/>
                <a:gd name="T9" fmla="*/ 0 h 1"/>
              </a:gdLst>
              <a:ahLst/>
              <a:cxnLst>
                <a:cxn ang="0">
                  <a:pos x="T0" y="T1"/>
                </a:cxn>
                <a:cxn ang="0">
                  <a:pos x="T2" y="T3"/>
                </a:cxn>
                <a:cxn ang="0">
                  <a:pos x="T4" y="T5"/>
                </a:cxn>
                <a:cxn ang="0">
                  <a:pos x="T6" y="T7"/>
                </a:cxn>
                <a:cxn ang="0">
                  <a:pos x="T8" y="T9"/>
                </a:cxn>
              </a:cxnLst>
              <a:rect l="0" t="0" r="r" b="b"/>
              <a:pathLst>
                <a:path w="6" h="1">
                  <a:moveTo>
                    <a:pt x="0" y="0"/>
                  </a:moveTo>
                  <a:lnTo>
                    <a:pt x="6" y="1"/>
                  </a:lnTo>
                  <a:lnTo>
                    <a:pt x="6" y="1"/>
                  </a:lnTo>
                  <a:lnTo>
                    <a:pt x="0" y="0"/>
                  </a:lnTo>
                  <a:lnTo>
                    <a:pt x="0" y="0"/>
                  </a:lnTo>
                  <a:close/>
                </a:path>
              </a:pathLst>
            </a:custGeom>
            <a:solidFill>
              <a:srgbClr val="FB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2" name="Freeform 26"/>
            <p:cNvSpPr>
              <a:spLocks/>
            </p:cNvSpPr>
            <p:nvPr/>
          </p:nvSpPr>
          <p:spPr bwMode="auto">
            <a:xfrm>
              <a:off x="3252922" y="247619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3" name="Freeform 27"/>
            <p:cNvSpPr>
              <a:spLocks/>
            </p:cNvSpPr>
            <p:nvPr/>
          </p:nvSpPr>
          <p:spPr bwMode="auto">
            <a:xfrm>
              <a:off x="3226757" y="2464305"/>
              <a:ext cx="73739" cy="88011"/>
            </a:xfrm>
            <a:custGeom>
              <a:avLst/>
              <a:gdLst>
                <a:gd name="T0" fmla="*/ 33 w 36"/>
                <a:gd name="T1" fmla="*/ 16 h 42"/>
                <a:gd name="T2" fmla="*/ 28 w 36"/>
                <a:gd name="T3" fmla="*/ 7 h 42"/>
                <a:gd name="T4" fmla="*/ 27 w 36"/>
                <a:gd name="T5" fmla="*/ 5 h 42"/>
                <a:gd name="T6" fmla="*/ 27 w 36"/>
                <a:gd name="T7" fmla="*/ 5 h 42"/>
                <a:gd name="T8" fmla="*/ 17 w 36"/>
                <a:gd name="T9" fmla="*/ 4 h 42"/>
                <a:gd name="T10" fmla="*/ 13 w 36"/>
                <a:gd name="T11" fmla="*/ 0 h 42"/>
                <a:gd name="T12" fmla="*/ 13 w 36"/>
                <a:gd name="T13" fmla="*/ 0 h 42"/>
                <a:gd name="T14" fmla="*/ 13 w 36"/>
                <a:gd name="T15" fmla="*/ 5 h 42"/>
                <a:gd name="T16" fmla="*/ 13 w 36"/>
                <a:gd name="T17" fmla="*/ 6 h 42"/>
                <a:gd name="T18" fmla="*/ 13 w 36"/>
                <a:gd name="T19" fmla="*/ 11 h 42"/>
                <a:gd name="T20" fmla="*/ 14 w 36"/>
                <a:gd name="T21" fmla="*/ 14 h 42"/>
                <a:gd name="T22" fmla="*/ 11 w 36"/>
                <a:gd name="T23" fmla="*/ 14 h 42"/>
                <a:gd name="T24" fmla="*/ 6 w 36"/>
                <a:gd name="T25" fmla="*/ 11 h 42"/>
                <a:gd name="T26" fmla="*/ 3 w 36"/>
                <a:gd name="T27" fmla="*/ 12 h 42"/>
                <a:gd name="T28" fmla="*/ 4 w 36"/>
                <a:gd name="T29" fmla="*/ 17 h 42"/>
                <a:gd name="T30" fmla="*/ 5 w 36"/>
                <a:gd name="T31" fmla="*/ 20 h 42"/>
                <a:gd name="T32" fmla="*/ 6 w 36"/>
                <a:gd name="T33" fmla="*/ 22 h 42"/>
                <a:gd name="T34" fmla="*/ 6 w 36"/>
                <a:gd name="T35" fmla="*/ 22 h 42"/>
                <a:gd name="T36" fmla="*/ 6 w 36"/>
                <a:gd name="T37" fmla="*/ 22 h 42"/>
                <a:gd name="T38" fmla="*/ 2 w 36"/>
                <a:gd name="T39" fmla="*/ 31 h 42"/>
                <a:gd name="T40" fmla="*/ 0 w 36"/>
                <a:gd name="T41" fmla="*/ 30 h 42"/>
                <a:gd name="T42" fmla="*/ 2 w 36"/>
                <a:gd name="T43" fmla="*/ 41 h 42"/>
                <a:gd name="T44" fmla="*/ 19 w 36"/>
                <a:gd name="T45" fmla="*/ 42 h 42"/>
                <a:gd name="T46" fmla="*/ 18 w 36"/>
                <a:gd name="T47" fmla="*/ 36 h 42"/>
                <a:gd name="T48" fmla="*/ 23 w 36"/>
                <a:gd name="T49" fmla="*/ 37 h 42"/>
                <a:gd name="T50" fmla="*/ 28 w 36"/>
                <a:gd name="T51" fmla="*/ 34 h 42"/>
                <a:gd name="T52" fmla="*/ 29 w 36"/>
                <a:gd name="T53" fmla="*/ 29 h 42"/>
                <a:gd name="T54" fmla="*/ 29 w 36"/>
                <a:gd name="T55" fmla="*/ 24 h 42"/>
                <a:gd name="T56" fmla="*/ 30 w 36"/>
                <a:gd name="T57" fmla="*/ 20 h 42"/>
                <a:gd name="T58" fmla="*/ 33 w 36"/>
                <a:gd name="T59" fmla="*/ 1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2">
                  <a:moveTo>
                    <a:pt x="33" y="16"/>
                  </a:moveTo>
                  <a:cubicBezTo>
                    <a:pt x="33" y="16"/>
                    <a:pt x="28" y="8"/>
                    <a:pt x="28" y="7"/>
                  </a:cubicBezTo>
                  <a:cubicBezTo>
                    <a:pt x="27" y="6"/>
                    <a:pt x="27" y="5"/>
                    <a:pt x="27" y="5"/>
                  </a:cubicBezTo>
                  <a:cubicBezTo>
                    <a:pt x="27" y="5"/>
                    <a:pt x="27" y="5"/>
                    <a:pt x="27" y="5"/>
                  </a:cubicBezTo>
                  <a:cubicBezTo>
                    <a:pt x="23" y="6"/>
                    <a:pt x="20" y="5"/>
                    <a:pt x="17" y="4"/>
                  </a:cubicBezTo>
                  <a:cubicBezTo>
                    <a:pt x="15" y="2"/>
                    <a:pt x="13" y="0"/>
                    <a:pt x="13" y="0"/>
                  </a:cubicBezTo>
                  <a:cubicBezTo>
                    <a:pt x="13" y="0"/>
                    <a:pt x="13" y="0"/>
                    <a:pt x="13" y="0"/>
                  </a:cubicBezTo>
                  <a:cubicBezTo>
                    <a:pt x="13" y="5"/>
                    <a:pt x="13" y="5"/>
                    <a:pt x="13" y="5"/>
                  </a:cubicBezTo>
                  <a:cubicBezTo>
                    <a:pt x="13" y="6"/>
                    <a:pt x="13" y="6"/>
                    <a:pt x="13" y="6"/>
                  </a:cubicBezTo>
                  <a:cubicBezTo>
                    <a:pt x="13" y="6"/>
                    <a:pt x="13" y="9"/>
                    <a:pt x="13" y="11"/>
                  </a:cubicBezTo>
                  <a:cubicBezTo>
                    <a:pt x="14" y="12"/>
                    <a:pt x="14" y="14"/>
                    <a:pt x="14" y="14"/>
                  </a:cubicBezTo>
                  <a:cubicBezTo>
                    <a:pt x="14" y="16"/>
                    <a:pt x="11" y="14"/>
                    <a:pt x="11" y="14"/>
                  </a:cubicBezTo>
                  <a:cubicBezTo>
                    <a:pt x="11" y="14"/>
                    <a:pt x="9" y="12"/>
                    <a:pt x="6" y="11"/>
                  </a:cubicBezTo>
                  <a:cubicBezTo>
                    <a:pt x="5" y="11"/>
                    <a:pt x="4" y="11"/>
                    <a:pt x="3" y="12"/>
                  </a:cubicBezTo>
                  <a:cubicBezTo>
                    <a:pt x="3" y="13"/>
                    <a:pt x="3" y="15"/>
                    <a:pt x="4" y="17"/>
                  </a:cubicBezTo>
                  <a:cubicBezTo>
                    <a:pt x="4" y="18"/>
                    <a:pt x="4" y="20"/>
                    <a:pt x="5" y="20"/>
                  </a:cubicBezTo>
                  <a:cubicBezTo>
                    <a:pt x="5" y="21"/>
                    <a:pt x="6" y="22"/>
                    <a:pt x="6" y="22"/>
                  </a:cubicBezTo>
                  <a:cubicBezTo>
                    <a:pt x="6" y="22"/>
                    <a:pt x="6" y="22"/>
                    <a:pt x="6" y="22"/>
                  </a:cubicBezTo>
                  <a:cubicBezTo>
                    <a:pt x="6" y="22"/>
                    <a:pt x="6" y="22"/>
                    <a:pt x="6" y="22"/>
                  </a:cubicBezTo>
                  <a:cubicBezTo>
                    <a:pt x="6" y="22"/>
                    <a:pt x="6" y="28"/>
                    <a:pt x="2" y="31"/>
                  </a:cubicBezTo>
                  <a:cubicBezTo>
                    <a:pt x="0" y="30"/>
                    <a:pt x="0" y="30"/>
                    <a:pt x="0" y="30"/>
                  </a:cubicBezTo>
                  <a:cubicBezTo>
                    <a:pt x="2" y="41"/>
                    <a:pt x="2" y="41"/>
                    <a:pt x="2" y="41"/>
                  </a:cubicBezTo>
                  <a:cubicBezTo>
                    <a:pt x="19" y="42"/>
                    <a:pt x="19" y="42"/>
                    <a:pt x="19" y="42"/>
                  </a:cubicBezTo>
                  <a:cubicBezTo>
                    <a:pt x="18" y="36"/>
                    <a:pt x="18" y="36"/>
                    <a:pt x="18" y="36"/>
                  </a:cubicBezTo>
                  <a:cubicBezTo>
                    <a:pt x="20" y="37"/>
                    <a:pt x="21" y="37"/>
                    <a:pt x="23" y="37"/>
                  </a:cubicBezTo>
                  <a:cubicBezTo>
                    <a:pt x="28" y="37"/>
                    <a:pt x="28" y="34"/>
                    <a:pt x="28" y="34"/>
                  </a:cubicBezTo>
                  <a:cubicBezTo>
                    <a:pt x="29" y="29"/>
                    <a:pt x="29" y="29"/>
                    <a:pt x="29" y="29"/>
                  </a:cubicBezTo>
                  <a:cubicBezTo>
                    <a:pt x="29" y="24"/>
                    <a:pt x="29" y="24"/>
                    <a:pt x="29" y="24"/>
                  </a:cubicBezTo>
                  <a:cubicBezTo>
                    <a:pt x="30" y="20"/>
                    <a:pt x="30" y="20"/>
                    <a:pt x="30" y="20"/>
                  </a:cubicBezTo>
                  <a:cubicBezTo>
                    <a:pt x="36" y="19"/>
                    <a:pt x="34" y="17"/>
                    <a:pt x="33" y="16"/>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4" name="Freeform 28"/>
            <p:cNvSpPr>
              <a:spLocks/>
            </p:cNvSpPr>
            <p:nvPr/>
          </p:nvSpPr>
          <p:spPr bwMode="auto">
            <a:xfrm>
              <a:off x="3238650" y="2538045"/>
              <a:ext cx="26166" cy="4757"/>
            </a:xfrm>
            <a:custGeom>
              <a:avLst/>
              <a:gdLst>
                <a:gd name="T0" fmla="*/ 0 w 12"/>
                <a:gd name="T1" fmla="*/ 0 h 3"/>
                <a:gd name="T2" fmla="*/ 12 w 12"/>
                <a:gd name="T3" fmla="*/ 3 h 3"/>
                <a:gd name="T4" fmla="*/ 12 w 12"/>
                <a:gd name="T5" fmla="*/ 1 h 3"/>
                <a:gd name="T6" fmla="*/ 0 w 12"/>
                <a:gd name="T7" fmla="*/ 0 h 3"/>
              </a:gdLst>
              <a:ahLst/>
              <a:cxnLst>
                <a:cxn ang="0">
                  <a:pos x="T0" y="T1"/>
                </a:cxn>
                <a:cxn ang="0">
                  <a:pos x="T2" y="T3"/>
                </a:cxn>
                <a:cxn ang="0">
                  <a:pos x="T4" y="T5"/>
                </a:cxn>
                <a:cxn ang="0">
                  <a:pos x="T6" y="T7"/>
                </a:cxn>
              </a:cxnLst>
              <a:rect l="0" t="0" r="r" b="b"/>
              <a:pathLst>
                <a:path w="12" h="3">
                  <a:moveTo>
                    <a:pt x="0" y="0"/>
                  </a:moveTo>
                  <a:cubicBezTo>
                    <a:pt x="1" y="1"/>
                    <a:pt x="4" y="3"/>
                    <a:pt x="12" y="3"/>
                  </a:cubicBezTo>
                  <a:cubicBezTo>
                    <a:pt x="12" y="2"/>
                    <a:pt x="12" y="2"/>
                    <a:pt x="12" y="1"/>
                  </a:cubicBezTo>
                  <a:cubicBezTo>
                    <a:pt x="8" y="1"/>
                    <a:pt x="4" y="1"/>
                    <a:pt x="0" y="0"/>
                  </a:cubicBez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5" name="Freeform 29"/>
            <p:cNvSpPr>
              <a:spLocks/>
            </p:cNvSpPr>
            <p:nvPr/>
          </p:nvSpPr>
          <p:spPr bwMode="auto">
            <a:xfrm>
              <a:off x="3279088" y="2514258"/>
              <a:ext cx="7136" cy="9515"/>
            </a:xfrm>
            <a:custGeom>
              <a:avLst/>
              <a:gdLst>
                <a:gd name="T0" fmla="*/ 4 w 4"/>
                <a:gd name="T1" fmla="*/ 3 h 4"/>
                <a:gd name="T2" fmla="*/ 2 w 4"/>
                <a:gd name="T3" fmla="*/ 0 h 4"/>
                <a:gd name="T4" fmla="*/ 0 w 4"/>
                <a:gd name="T5" fmla="*/ 0 h 4"/>
                <a:gd name="T6" fmla="*/ 4 w 4"/>
                <a:gd name="T7" fmla="*/ 4 h 4"/>
                <a:gd name="T8" fmla="*/ 4 w 4"/>
                <a:gd name="T9" fmla="*/ 3 h 4"/>
              </a:gdLst>
              <a:ahLst/>
              <a:cxnLst>
                <a:cxn ang="0">
                  <a:pos x="T0" y="T1"/>
                </a:cxn>
                <a:cxn ang="0">
                  <a:pos x="T2" y="T3"/>
                </a:cxn>
                <a:cxn ang="0">
                  <a:pos x="T4" y="T5"/>
                </a:cxn>
                <a:cxn ang="0">
                  <a:pos x="T6" y="T7"/>
                </a:cxn>
                <a:cxn ang="0">
                  <a:pos x="T8" y="T9"/>
                </a:cxn>
              </a:cxnLst>
              <a:rect l="0" t="0" r="r" b="b"/>
              <a:pathLst>
                <a:path w="4" h="4">
                  <a:moveTo>
                    <a:pt x="4" y="3"/>
                  </a:moveTo>
                  <a:cubicBezTo>
                    <a:pt x="3" y="2"/>
                    <a:pt x="2" y="1"/>
                    <a:pt x="2" y="0"/>
                  </a:cubicBezTo>
                  <a:cubicBezTo>
                    <a:pt x="0" y="0"/>
                    <a:pt x="0" y="0"/>
                    <a:pt x="0" y="0"/>
                  </a:cubicBezTo>
                  <a:cubicBezTo>
                    <a:pt x="0" y="0"/>
                    <a:pt x="2" y="2"/>
                    <a:pt x="4" y="4"/>
                  </a:cubicBezTo>
                  <a:lnTo>
                    <a:pt x="4" y="3"/>
                  </a:lnTo>
                  <a:close/>
                </a:path>
              </a:pathLst>
            </a:custGeom>
            <a:solidFill>
              <a:srgbClr val="8054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6" name="Freeform 30"/>
            <p:cNvSpPr>
              <a:spLocks/>
            </p:cNvSpPr>
            <p:nvPr/>
          </p:nvSpPr>
          <p:spPr bwMode="auto">
            <a:xfrm>
              <a:off x="3281466" y="2514258"/>
              <a:ext cx="4757" cy="7136"/>
            </a:xfrm>
            <a:custGeom>
              <a:avLst/>
              <a:gdLst>
                <a:gd name="T0" fmla="*/ 2 w 2"/>
                <a:gd name="T1" fmla="*/ 0 h 3"/>
                <a:gd name="T2" fmla="*/ 0 w 2"/>
                <a:gd name="T3" fmla="*/ 0 h 3"/>
                <a:gd name="T4" fmla="*/ 2 w 2"/>
                <a:gd name="T5" fmla="*/ 3 h 3"/>
                <a:gd name="T6" fmla="*/ 2 w 2"/>
                <a:gd name="T7" fmla="*/ 0 h 3"/>
              </a:gdLst>
              <a:ahLst/>
              <a:cxnLst>
                <a:cxn ang="0">
                  <a:pos x="T0" y="T1"/>
                </a:cxn>
                <a:cxn ang="0">
                  <a:pos x="T2" y="T3"/>
                </a:cxn>
                <a:cxn ang="0">
                  <a:pos x="T4" y="T5"/>
                </a:cxn>
                <a:cxn ang="0">
                  <a:pos x="T6" y="T7"/>
                </a:cxn>
              </a:cxnLst>
              <a:rect l="0" t="0" r="r" b="b"/>
              <a:pathLst>
                <a:path w="2" h="3">
                  <a:moveTo>
                    <a:pt x="2" y="0"/>
                  </a:moveTo>
                  <a:cubicBezTo>
                    <a:pt x="0" y="0"/>
                    <a:pt x="0" y="0"/>
                    <a:pt x="0" y="0"/>
                  </a:cubicBezTo>
                  <a:cubicBezTo>
                    <a:pt x="0" y="1"/>
                    <a:pt x="1" y="2"/>
                    <a:pt x="2" y="3"/>
                  </a:cubicBez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7" name="Freeform 31"/>
            <p:cNvSpPr>
              <a:spLocks/>
            </p:cNvSpPr>
            <p:nvPr/>
          </p:nvSpPr>
          <p:spPr bwMode="auto">
            <a:xfrm>
              <a:off x="3279088" y="2485713"/>
              <a:ext cx="4757" cy="7136"/>
            </a:xfrm>
            <a:custGeom>
              <a:avLst/>
              <a:gdLst>
                <a:gd name="T0" fmla="*/ 3 w 3"/>
                <a:gd name="T1" fmla="*/ 1 h 3"/>
                <a:gd name="T2" fmla="*/ 1 w 3"/>
                <a:gd name="T3" fmla="*/ 3 h 3"/>
                <a:gd name="T4" fmla="*/ 0 w 3"/>
                <a:gd name="T5" fmla="*/ 2 h 3"/>
                <a:gd name="T6" fmla="*/ 1 w 3"/>
                <a:gd name="T7" fmla="*/ 0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2"/>
                    <a:pt x="2" y="3"/>
                    <a:pt x="1" y="3"/>
                  </a:cubicBezTo>
                  <a:cubicBezTo>
                    <a:pt x="1" y="3"/>
                    <a:pt x="0" y="3"/>
                    <a:pt x="0" y="2"/>
                  </a:cubicBezTo>
                  <a:cubicBezTo>
                    <a:pt x="0" y="1"/>
                    <a:pt x="0" y="1"/>
                    <a:pt x="1" y="0"/>
                  </a:cubicBezTo>
                  <a:cubicBezTo>
                    <a:pt x="2" y="0"/>
                    <a:pt x="2" y="1"/>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8" name="Freeform 32"/>
            <p:cNvSpPr>
              <a:spLocks/>
            </p:cNvSpPr>
            <p:nvPr/>
          </p:nvSpPr>
          <p:spPr bwMode="auto">
            <a:xfrm>
              <a:off x="3214863" y="2538045"/>
              <a:ext cx="54710" cy="30923"/>
            </a:xfrm>
            <a:custGeom>
              <a:avLst/>
              <a:gdLst>
                <a:gd name="T0" fmla="*/ 0 w 23"/>
                <a:gd name="T1" fmla="*/ 7 h 13"/>
                <a:gd name="T2" fmla="*/ 3 w 23"/>
                <a:gd name="T3" fmla="*/ 0 h 13"/>
                <a:gd name="T4" fmla="*/ 23 w 23"/>
                <a:gd name="T5" fmla="*/ 4 h 13"/>
                <a:gd name="T6" fmla="*/ 23 w 23"/>
                <a:gd name="T7" fmla="*/ 13 h 13"/>
                <a:gd name="T8" fmla="*/ 0 w 23"/>
                <a:gd name="T9" fmla="*/ 7 h 13"/>
              </a:gdLst>
              <a:ahLst/>
              <a:cxnLst>
                <a:cxn ang="0">
                  <a:pos x="T0" y="T1"/>
                </a:cxn>
                <a:cxn ang="0">
                  <a:pos x="T2" y="T3"/>
                </a:cxn>
                <a:cxn ang="0">
                  <a:pos x="T4" y="T5"/>
                </a:cxn>
                <a:cxn ang="0">
                  <a:pos x="T6" y="T7"/>
                </a:cxn>
                <a:cxn ang="0">
                  <a:pos x="T8" y="T9"/>
                </a:cxn>
              </a:cxnLst>
              <a:rect l="0" t="0" r="r" b="b"/>
              <a:pathLst>
                <a:path w="23" h="13">
                  <a:moveTo>
                    <a:pt x="0" y="7"/>
                  </a:moveTo>
                  <a:lnTo>
                    <a:pt x="3" y="0"/>
                  </a:lnTo>
                  <a:lnTo>
                    <a:pt x="23" y="4"/>
                  </a:lnTo>
                  <a:lnTo>
                    <a:pt x="23" y="13"/>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9" name="Freeform 33"/>
            <p:cNvSpPr>
              <a:spLocks/>
            </p:cNvSpPr>
            <p:nvPr/>
          </p:nvSpPr>
          <p:spPr bwMode="auto">
            <a:xfrm>
              <a:off x="3160153" y="2542802"/>
              <a:ext cx="152236" cy="249762"/>
            </a:xfrm>
            <a:custGeom>
              <a:avLst/>
              <a:gdLst>
                <a:gd name="T0" fmla="*/ 31 w 74"/>
                <a:gd name="T1" fmla="*/ 4 h 121"/>
                <a:gd name="T2" fmla="*/ 14 w 74"/>
                <a:gd name="T3" fmla="*/ 24 h 121"/>
                <a:gd name="T4" fmla="*/ 0 w 74"/>
                <a:gd name="T5" fmla="*/ 119 h 121"/>
                <a:gd name="T6" fmla="*/ 68 w 74"/>
                <a:gd name="T7" fmla="*/ 115 h 121"/>
                <a:gd name="T8" fmla="*/ 62 w 74"/>
                <a:gd name="T9" fmla="*/ 16 h 121"/>
                <a:gd name="T10" fmla="*/ 31 w 74"/>
                <a:gd name="T11" fmla="*/ 4 h 121"/>
              </a:gdLst>
              <a:ahLst/>
              <a:cxnLst>
                <a:cxn ang="0">
                  <a:pos x="T0" y="T1"/>
                </a:cxn>
                <a:cxn ang="0">
                  <a:pos x="T2" y="T3"/>
                </a:cxn>
                <a:cxn ang="0">
                  <a:pos x="T4" y="T5"/>
                </a:cxn>
                <a:cxn ang="0">
                  <a:pos x="T6" y="T7"/>
                </a:cxn>
                <a:cxn ang="0">
                  <a:pos x="T8" y="T9"/>
                </a:cxn>
                <a:cxn ang="0">
                  <a:pos x="T10" y="T11"/>
                </a:cxn>
              </a:cxnLst>
              <a:rect l="0" t="0" r="r" b="b"/>
              <a:pathLst>
                <a:path w="74" h="121">
                  <a:moveTo>
                    <a:pt x="31" y="4"/>
                  </a:moveTo>
                  <a:cubicBezTo>
                    <a:pt x="17" y="5"/>
                    <a:pt x="14" y="22"/>
                    <a:pt x="14" y="24"/>
                  </a:cubicBezTo>
                  <a:cubicBezTo>
                    <a:pt x="13" y="49"/>
                    <a:pt x="11" y="118"/>
                    <a:pt x="0" y="119"/>
                  </a:cubicBezTo>
                  <a:cubicBezTo>
                    <a:pt x="60" y="119"/>
                    <a:pt x="62" y="121"/>
                    <a:pt x="68" y="115"/>
                  </a:cubicBezTo>
                  <a:cubicBezTo>
                    <a:pt x="74" y="109"/>
                    <a:pt x="62" y="16"/>
                    <a:pt x="62" y="16"/>
                  </a:cubicBezTo>
                  <a:cubicBezTo>
                    <a:pt x="61" y="0"/>
                    <a:pt x="48" y="3"/>
                    <a:pt x="3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0" name="Freeform 34"/>
            <p:cNvSpPr>
              <a:spLocks/>
            </p:cNvSpPr>
            <p:nvPr/>
          </p:nvSpPr>
          <p:spPr bwMode="auto">
            <a:xfrm>
              <a:off x="3160153" y="2549938"/>
              <a:ext cx="104662" cy="237869"/>
            </a:xfrm>
            <a:custGeom>
              <a:avLst/>
              <a:gdLst>
                <a:gd name="T0" fmla="*/ 31 w 50"/>
                <a:gd name="T1" fmla="*/ 1 h 116"/>
                <a:gd name="T2" fmla="*/ 14 w 50"/>
                <a:gd name="T3" fmla="*/ 21 h 116"/>
                <a:gd name="T4" fmla="*/ 0 w 50"/>
                <a:gd name="T5" fmla="*/ 116 h 116"/>
                <a:gd name="T6" fmla="*/ 9 w 50"/>
                <a:gd name="T7" fmla="*/ 116 h 116"/>
                <a:gd name="T8" fmla="*/ 8 w 50"/>
                <a:gd name="T9" fmla="*/ 116 h 116"/>
                <a:gd name="T10" fmla="*/ 22 w 50"/>
                <a:gd name="T11" fmla="*/ 31 h 116"/>
                <a:gd name="T12" fmla="*/ 40 w 50"/>
                <a:gd name="T13" fmla="*/ 2 h 116"/>
                <a:gd name="T14" fmla="*/ 49 w 50"/>
                <a:gd name="T15" fmla="*/ 0 h 116"/>
                <a:gd name="T16" fmla="*/ 31 w 50"/>
                <a:gd name="T17"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16">
                  <a:moveTo>
                    <a:pt x="31" y="1"/>
                  </a:moveTo>
                  <a:cubicBezTo>
                    <a:pt x="17" y="2"/>
                    <a:pt x="14" y="19"/>
                    <a:pt x="14" y="21"/>
                  </a:cubicBezTo>
                  <a:cubicBezTo>
                    <a:pt x="13" y="46"/>
                    <a:pt x="11" y="115"/>
                    <a:pt x="0" y="116"/>
                  </a:cubicBezTo>
                  <a:cubicBezTo>
                    <a:pt x="3" y="116"/>
                    <a:pt x="6" y="116"/>
                    <a:pt x="9" y="116"/>
                  </a:cubicBezTo>
                  <a:cubicBezTo>
                    <a:pt x="8" y="116"/>
                    <a:pt x="8" y="116"/>
                    <a:pt x="8" y="116"/>
                  </a:cubicBezTo>
                  <a:cubicBezTo>
                    <a:pt x="20" y="115"/>
                    <a:pt x="21" y="55"/>
                    <a:pt x="22" y="31"/>
                  </a:cubicBezTo>
                  <a:cubicBezTo>
                    <a:pt x="22" y="29"/>
                    <a:pt x="26" y="3"/>
                    <a:pt x="40" y="2"/>
                  </a:cubicBezTo>
                  <a:cubicBezTo>
                    <a:pt x="43" y="2"/>
                    <a:pt x="50" y="1"/>
                    <a:pt x="49" y="0"/>
                  </a:cubicBezTo>
                  <a:cubicBezTo>
                    <a:pt x="44" y="0"/>
                    <a:pt x="38" y="0"/>
                    <a:pt x="31" y="1"/>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1" name="Freeform 35"/>
            <p:cNvSpPr>
              <a:spLocks/>
            </p:cNvSpPr>
            <p:nvPr/>
          </p:nvSpPr>
          <p:spPr bwMode="auto">
            <a:xfrm>
              <a:off x="3212485" y="2652222"/>
              <a:ext cx="130828" cy="85633"/>
            </a:xfrm>
            <a:custGeom>
              <a:avLst/>
              <a:gdLst>
                <a:gd name="T0" fmla="*/ 63 w 63"/>
                <a:gd name="T1" fmla="*/ 36 h 41"/>
                <a:gd name="T2" fmla="*/ 57 w 63"/>
                <a:gd name="T3" fmla="*/ 41 h 41"/>
                <a:gd name="T4" fmla="*/ 6 w 63"/>
                <a:gd name="T5" fmla="*/ 41 h 41"/>
                <a:gd name="T6" fmla="*/ 0 w 63"/>
                <a:gd name="T7" fmla="*/ 36 h 41"/>
                <a:gd name="T8" fmla="*/ 0 w 63"/>
                <a:gd name="T9" fmla="*/ 6 h 41"/>
                <a:gd name="T10" fmla="*/ 6 w 63"/>
                <a:gd name="T11" fmla="*/ 0 h 41"/>
                <a:gd name="T12" fmla="*/ 57 w 63"/>
                <a:gd name="T13" fmla="*/ 0 h 41"/>
                <a:gd name="T14" fmla="*/ 63 w 63"/>
                <a:gd name="T15" fmla="*/ 6 h 41"/>
                <a:gd name="T16" fmla="*/ 63 w 63"/>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36"/>
                  </a:moveTo>
                  <a:cubicBezTo>
                    <a:pt x="63" y="39"/>
                    <a:pt x="60" y="41"/>
                    <a:pt x="57" y="41"/>
                  </a:cubicBezTo>
                  <a:cubicBezTo>
                    <a:pt x="6" y="41"/>
                    <a:pt x="6" y="41"/>
                    <a:pt x="6" y="41"/>
                  </a:cubicBezTo>
                  <a:cubicBezTo>
                    <a:pt x="3" y="41"/>
                    <a:pt x="0" y="39"/>
                    <a:pt x="0" y="36"/>
                  </a:cubicBezTo>
                  <a:cubicBezTo>
                    <a:pt x="0" y="6"/>
                    <a:pt x="0" y="6"/>
                    <a:pt x="0" y="6"/>
                  </a:cubicBezTo>
                  <a:cubicBezTo>
                    <a:pt x="0" y="3"/>
                    <a:pt x="3" y="0"/>
                    <a:pt x="6" y="0"/>
                  </a:cubicBezTo>
                  <a:cubicBezTo>
                    <a:pt x="57" y="0"/>
                    <a:pt x="57" y="0"/>
                    <a:pt x="57" y="0"/>
                  </a:cubicBezTo>
                  <a:cubicBezTo>
                    <a:pt x="60" y="0"/>
                    <a:pt x="63" y="3"/>
                    <a:pt x="63" y="6"/>
                  </a:cubicBezTo>
                  <a:lnTo>
                    <a:pt x="63" y="36"/>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2" name="Freeform 36"/>
            <p:cNvSpPr>
              <a:spLocks/>
            </p:cNvSpPr>
            <p:nvPr/>
          </p:nvSpPr>
          <p:spPr bwMode="auto">
            <a:xfrm>
              <a:off x="3314768" y="2723582"/>
              <a:ext cx="28544" cy="30923"/>
            </a:xfrm>
            <a:custGeom>
              <a:avLst/>
              <a:gdLst>
                <a:gd name="T0" fmla="*/ 0 w 14"/>
                <a:gd name="T1" fmla="*/ 10 h 15"/>
                <a:gd name="T2" fmla="*/ 0 w 14"/>
                <a:gd name="T3" fmla="*/ 10 h 15"/>
                <a:gd name="T4" fmla="*/ 1 w 14"/>
                <a:gd name="T5" fmla="*/ 12 h 15"/>
                <a:gd name="T6" fmla="*/ 6 w 14"/>
                <a:gd name="T7" fmla="*/ 15 h 15"/>
                <a:gd name="T8" fmla="*/ 8 w 14"/>
                <a:gd name="T9" fmla="*/ 14 h 15"/>
                <a:gd name="T10" fmla="*/ 9 w 14"/>
                <a:gd name="T11" fmla="*/ 13 h 15"/>
                <a:gd name="T12" fmla="*/ 11 w 14"/>
                <a:gd name="T13" fmla="*/ 12 h 15"/>
                <a:gd name="T14" fmla="*/ 11 w 14"/>
                <a:gd name="T15" fmla="*/ 10 h 15"/>
                <a:gd name="T16" fmla="*/ 13 w 14"/>
                <a:gd name="T17" fmla="*/ 9 h 15"/>
                <a:gd name="T18" fmla="*/ 12 w 14"/>
                <a:gd name="T19" fmla="*/ 6 h 15"/>
                <a:gd name="T20" fmla="*/ 11 w 14"/>
                <a:gd name="T21" fmla="*/ 6 h 15"/>
                <a:gd name="T22" fmla="*/ 13 w 14"/>
                <a:gd name="T23" fmla="*/ 5 h 15"/>
                <a:gd name="T24" fmla="*/ 13 w 14"/>
                <a:gd name="T25" fmla="*/ 3 h 15"/>
                <a:gd name="T26" fmla="*/ 8 w 14"/>
                <a:gd name="T27" fmla="*/ 0 h 15"/>
                <a:gd name="T28" fmla="*/ 6 w 14"/>
                <a:gd name="T29" fmla="*/ 0 h 15"/>
                <a:gd name="T30" fmla="*/ 0 w 14"/>
                <a:gd name="T31"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5">
                  <a:moveTo>
                    <a:pt x="0" y="10"/>
                  </a:moveTo>
                  <a:cubicBezTo>
                    <a:pt x="0" y="10"/>
                    <a:pt x="0" y="10"/>
                    <a:pt x="0" y="10"/>
                  </a:cubicBezTo>
                  <a:cubicBezTo>
                    <a:pt x="0" y="11"/>
                    <a:pt x="0" y="11"/>
                    <a:pt x="1" y="12"/>
                  </a:cubicBezTo>
                  <a:cubicBezTo>
                    <a:pt x="6" y="15"/>
                    <a:pt x="6" y="15"/>
                    <a:pt x="6" y="15"/>
                  </a:cubicBezTo>
                  <a:cubicBezTo>
                    <a:pt x="7" y="15"/>
                    <a:pt x="8" y="15"/>
                    <a:pt x="8" y="14"/>
                  </a:cubicBezTo>
                  <a:cubicBezTo>
                    <a:pt x="9" y="14"/>
                    <a:pt x="9" y="13"/>
                    <a:pt x="9" y="13"/>
                  </a:cubicBezTo>
                  <a:cubicBezTo>
                    <a:pt x="9" y="13"/>
                    <a:pt x="10" y="13"/>
                    <a:pt x="11" y="12"/>
                  </a:cubicBezTo>
                  <a:cubicBezTo>
                    <a:pt x="11" y="11"/>
                    <a:pt x="11" y="10"/>
                    <a:pt x="11" y="10"/>
                  </a:cubicBezTo>
                  <a:cubicBezTo>
                    <a:pt x="11" y="10"/>
                    <a:pt x="12" y="10"/>
                    <a:pt x="13" y="9"/>
                  </a:cubicBezTo>
                  <a:cubicBezTo>
                    <a:pt x="13" y="8"/>
                    <a:pt x="13" y="7"/>
                    <a:pt x="12" y="6"/>
                  </a:cubicBezTo>
                  <a:cubicBezTo>
                    <a:pt x="11" y="6"/>
                    <a:pt x="11" y="6"/>
                    <a:pt x="11" y="6"/>
                  </a:cubicBezTo>
                  <a:cubicBezTo>
                    <a:pt x="12" y="6"/>
                    <a:pt x="13" y="6"/>
                    <a:pt x="13" y="5"/>
                  </a:cubicBezTo>
                  <a:cubicBezTo>
                    <a:pt x="14" y="4"/>
                    <a:pt x="14" y="3"/>
                    <a:pt x="13" y="3"/>
                  </a:cubicBezTo>
                  <a:cubicBezTo>
                    <a:pt x="8" y="0"/>
                    <a:pt x="8" y="0"/>
                    <a:pt x="8" y="0"/>
                  </a:cubicBezTo>
                  <a:cubicBezTo>
                    <a:pt x="7" y="0"/>
                    <a:pt x="6" y="0"/>
                    <a:pt x="6" y="0"/>
                  </a:cubicBezTo>
                  <a:cubicBezTo>
                    <a:pt x="2" y="2"/>
                    <a:pt x="0" y="10"/>
                    <a:pt x="0" y="10"/>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3" name="Freeform 37"/>
            <p:cNvSpPr>
              <a:spLocks/>
            </p:cNvSpPr>
            <p:nvPr/>
          </p:nvSpPr>
          <p:spPr bwMode="auto">
            <a:xfrm>
              <a:off x="3317147" y="2718825"/>
              <a:ext cx="23787" cy="7136"/>
            </a:xfrm>
            <a:custGeom>
              <a:avLst/>
              <a:gdLst>
                <a:gd name="T0" fmla="*/ 0 w 11"/>
                <a:gd name="T1" fmla="*/ 2 h 4"/>
                <a:gd name="T2" fmla="*/ 2 w 11"/>
                <a:gd name="T3" fmla="*/ 0 h 4"/>
                <a:gd name="T4" fmla="*/ 10 w 11"/>
                <a:gd name="T5" fmla="*/ 0 h 4"/>
                <a:gd name="T6" fmla="*/ 11 w 11"/>
                <a:gd name="T7" fmla="*/ 2 h 4"/>
                <a:gd name="T8" fmla="*/ 11 w 11"/>
                <a:gd name="T9" fmla="*/ 2 h 4"/>
                <a:gd name="T10" fmla="*/ 10 w 11"/>
                <a:gd name="T11" fmla="*/ 4 h 4"/>
                <a:gd name="T12" fmla="*/ 2 w 11"/>
                <a:gd name="T13" fmla="*/ 4 h 4"/>
                <a:gd name="T14" fmla="*/ 0 w 11"/>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4">
                  <a:moveTo>
                    <a:pt x="0" y="2"/>
                  </a:moveTo>
                  <a:cubicBezTo>
                    <a:pt x="0" y="1"/>
                    <a:pt x="1" y="0"/>
                    <a:pt x="2" y="0"/>
                  </a:cubicBezTo>
                  <a:cubicBezTo>
                    <a:pt x="10" y="0"/>
                    <a:pt x="10" y="0"/>
                    <a:pt x="10" y="0"/>
                  </a:cubicBezTo>
                  <a:cubicBezTo>
                    <a:pt x="11" y="0"/>
                    <a:pt x="11" y="1"/>
                    <a:pt x="11" y="2"/>
                  </a:cubicBezTo>
                  <a:cubicBezTo>
                    <a:pt x="11" y="2"/>
                    <a:pt x="11" y="2"/>
                    <a:pt x="11" y="2"/>
                  </a:cubicBezTo>
                  <a:cubicBezTo>
                    <a:pt x="11" y="3"/>
                    <a:pt x="10" y="4"/>
                    <a:pt x="10" y="4"/>
                  </a:cubicBezTo>
                  <a:cubicBezTo>
                    <a:pt x="2" y="4"/>
                    <a:pt x="2" y="4"/>
                    <a:pt x="2" y="4"/>
                  </a:cubicBezTo>
                  <a:cubicBezTo>
                    <a:pt x="1" y="4"/>
                    <a:pt x="0" y="3"/>
                    <a:pt x="0" y="2"/>
                  </a:cubicBezTo>
                  <a:close/>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4" name="Freeform 38"/>
            <p:cNvSpPr>
              <a:spLocks/>
            </p:cNvSpPr>
            <p:nvPr/>
          </p:nvSpPr>
          <p:spPr bwMode="auto">
            <a:xfrm>
              <a:off x="3214863" y="2573725"/>
              <a:ext cx="118934" cy="173644"/>
            </a:xfrm>
            <a:custGeom>
              <a:avLst/>
              <a:gdLst>
                <a:gd name="T0" fmla="*/ 48 w 57"/>
                <a:gd name="T1" fmla="*/ 84 h 84"/>
                <a:gd name="T2" fmla="*/ 42 w 57"/>
                <a:gd name="T3" fmla="*/ 82 h 84"/>
                <a:gd name="T4" fmla="*/ 18 w 57"/>
                <a:gd name="T5" fmla="*/ 59 h 84"/>
                <a:gd name="T6" fmla="*/ 1 w 57"/>
                <a:gd name="T7" fmla="*/ 11 h 84"/>
                <a:gd name="T8" fmla="*/ 6 w 57"/>
                <a:gd name="T9" fmla="*/ 1 h 84"/>
                <a:gd name="T10" fmla="*/ 16 w 57"/>
                <a:gd name="T11" fmla="*/ 6 h 84"/>
                <a:gd name="T12" fmla="*/ 32 w 57"/>
                <a:gd name="T13" fmla="*/ 50 h 84"/>
                <a:gd name="T14" fmla="*/ 53 w 57"/>
                <a:gd name="T15" fmla="*/ 70 h 84"/>
                <a:gd name="T16" fmla="*/ 54 w 57"/>
                <a:gd name="T17" fmla="*/ 81 h 84"/>
                <a:gd name="T18" fmla="*/ 48 w 57"/>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84">
                  <a:moveTo>
                    <a:pt x="48" y="84"/>
                  </a:moveTo>
                  <a:cubicBezTo>
                    <a:pt x="46" y="84"/>
                    <a:pt x="44" y="83"/>
                    <a:pt x="42" y="82"/>
                  </a:cubicBezTo>
                  <a:cubicBezTo>
                    <a:pt x="18" y="59"/>
                    <a:pt x="18" y="59"/>
                    <a:pt x="18" y="59"/>
                  </a:cubicBezTo>
                  <a:cubicBezTo>
                    <a:pt x="1" y="11"/>
                    <a:pt x="1" y="11"/>
                    <a:pt x="1" y="11"/>
                  </a:cubicBezTo>
                  <a:cubicBezTo>
                    <a:pt x="0" y="7"/>
                    <a:pt x="2" y="2"/>
                    <a:pt x="6" y="1"/>
                  </a:cubicBezTo>
                  <a:cubicBezTo>
                    <a:pt x="10" y="0"/>
                    <a:pt x="15" y="2"/>
                    <a:pt x="16" y="6"/>
                  </a:cubicBezTo>
                  <a:cubicBezTo>
                    <a:pt x="32" y="50"/>
                    <a:pt x="32" y="50"/>
                    <a:pt x="32" y="50"/>
                  </a:cubicBezTo>
                  <a:cubicBezTo>
                    <a:pt x="53" y="70"/>
                    <a:pt x="53" y="70"/>
                    <a:pt x="53" y="70"/>
                  </a:cubicBezTo>
                  <a:cubicBezTo>
                    <a:pt x="57" y="73"/>
                    <a:pt x="57" y="78"/>
                    <a:pt x="54" y="81"/>
                  </a:cubicBezTo>
                  <a:cubicBezTo>
                    <a:pt x="52" y="83"/>
                    <a:pt x="50" y="84"/>
                    <a:pt x="48" y="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5" name="Freeform 39"/>
            <p:cNvSpPr>
              <a:spLocks/>
            </p:cNvSpPr>
            <p:nvPr/>
          </p:nvSpPr>
          <p:spPr bwMode="auto">
            <a:xfrm>
              <a:off x="3214863" y="2578482"/>
              <a:ext cx="107041" cy="168887"/>
            </a:xfrm>
            <a:custGeom>
              <a:avLst/>
              <a:gdLst>
                <a:gd name="T0" fmla="*/ 48 w 51"/>
                <a:gd name="T1" fmla="*/ 76 h 82"/>
                <a:gd name="T2" fmla="*/ 23 w 51"/>
                <a:gd name="T3" fmla="*/ 53 h 82"/>
                <a:gd name="T4" fmla="*/ 5 w 51"/>
                <a:gd name="T5" fmla="*/ 2 h 82"/>
                <a:gd name="T6" fmla="*/ 4 w 51"/>
                <a:gd name="T7" fmla="*/ 0 h 82"/>
                <a:gd name="T8" fmla="*/ 1 w 51"/>
                <a:gd name="T9" fmla="*/ 9 h 82"/>
                <a:gd name="T10" fmla="*/ 18 w 51"/>
                <a:gd name="T11" fmla="*/ 57 h 82"/>
                <a:gd name="T12" fmla="*/ 42 w 51"/>
                <a:gd name="T13" fmla="*/ 80 h 82"/>
                <a:gd name="T14" fmla="*/ 48 w 51"/>
                <a:gd name="T15" fmla="*/ 82 h 82"/>
                <a:gd name="T16" fmla="*/ 51 w 51"/>
                <a:gd name="T17" fmla="*/ 81 h 82"/>
                <a:gd name="T18" fmla="*/ 48 w 51"/>
                <a:gd name="T19" fmla="*/ 7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82">
                  <a:moveTo>
                    <a:pt x="48" y="76"/>
                  </a:moveTo>
                  <a:cubicBezTo>
                    <a:pt x="23" y="53"/>
                    <a:pt x="23" y="53"/>
                    <a:pt x="23" y="53"/>
                  </a:cubicBezTo>
                  <a:cubicBezTo>
                    <a:pt x="5" y="2"/>
                    <a:pt x="5" y="2"/>
                    <a:pt x="5" y="2"/>
                  </a:cubicBezTo>
                  <a:cubicBezTo>
                    <a:pt x="5" y="1"/>
                    <a:pt x="5" y="1"/>
                    <a:pt x="4" y="0"/>
                  </a:cubicBezTo>
                  <a:cubicBezTo>
                    <a:pt x="1" y="2"/>
                    <a:pt x="0" y="6"/>
                    <a:pt x="1" y="9"/>
                  </a:cubicBezTo>
                  <a:cubicBezTo>
                    <a:pt x="18" y="57"/>
                    <a:pt x="18" y="57"/>
                    <a:pt x="18" y="57"/>
                  </a:cubicBezTo>
                  <a:cubicBezTo>
                    <a:pt x="42" y="80"/>
                    <a:pt x="42" y="80"/>
                    <a:pt x="42" y="80"/>
                  </a:cubicBezTo>
                  <a:cubicBezTo>
                    <a:pt x="44" y="81"/>
                    <a:pt x="46" y="82"/>
                    <a:pt x="48" y="82"/>
                  </a:cubicBezTo>
                  <a:cubicBezTo>
                    <a:pt x="49" y="82"/>
                    <a:pt x="50" y="82"/>
                    <a:pt x="51" y="81"/>
                  </a:cubicBezTo>
                  <a:cubicBezTo>
                    <a:pt x="51" y="79"/>
                    <a:pt x="50" y="78"/>
                    <a:pt x="48" y="76"/>
                  </a:cubicBezTo>
                  <a:close/>
                </a:path>
              </a:pathLst>
            </a:custGeom>
            <a:solidFill>
              <a:srgbClr val="C6C6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6" name="Freeform 40"/>
            <p:cNvSpPr>
              <a:spLocks/>
            </p:cNvSpPr>
            <p:nvPr/>
          </p:nvSpPr>
          <p:spPr bwMode="auto">
            <a:xfrm>
              <a:off x="3181562" y="2421489"/>
              <a:ext cx="109420" cy="109420"/>
            </a:xfrm>
            <a:custGeom>
              <a:avLst/>
              <a:gdLst>
                <a:gd name="T0" fmla="*/ 49 w 53"/>
                <a:gd name="T1" fmla="*/ 11 h 53"/>
                <a:gd name="T2" fmla="*/ 42 w 53"/>
                <a:gd name="T3" fmla="*/ 6 h 53"/>
                <a:gd name="T4" fmla="*/ 40 w 53"/>
                <a:gd name="T5" fmla="*/ 6 h 53"/>
                <a:gd name="T6" fmla="*/ 33 w 53"/>
                <a:gd name="T7" fmla="*/ 1 h 53"/>
                <a:gd name="T8" fmla="*/ 29 w 53"/>
                <a:gd name="T9" fmla="*/ 3 h 53"/>
                <a:gd name="T10" fmla="*/ 23 w 53"/>
                <a:gd name="T11" fmla="*/ 0 h 53"/>
                <a:gd name="T12" fmla="*/ 15 w 53"/>
                <a:gd name="T13" fmla="*/ 4 h 53"/>
                <a:gd name="T14" fmla="*/ 14 w 53"/>
                <a:gd name="T15" fmla="*/ 4 h 53"/>
                <a:gd name="T16" fmla="*/ 6 w 53"/>
                <a:gd name="T17" fmla="*/ 12 h 53"/>
                <a:gd name="T18" fmla="*/ 6 w 53"/>
                <a:gd name="T19" fmla="*/ 13 h 53"/>
                <a:gd name="T20" fmla="*/ 0 w 53"/>
                <a:gd name="T21" fmla="*/ 21 h 53"/>
                <a:gd name="T22" fmla="*/ 1 w 53"/>
                <a:gd name="T23" fmla="*/ 25 h 53"/>
                <a:gd name="T24" fmla="*/ 0 w 53"/>
                <a:gd name="T25" fmla="*/ 30 h 53"/>
                <a:gd name="T26" fmla="*/ 4 w 53"/>
                <a:gd name="T27" fmla="*/ 37 h 53"/>
                <a:gd name="T28" fmla="*/ 4 w 53"/>
                <a:gd name="T29" fmla="*/ 38 h 53"/>
                <a:gd name="T30" fmla="*/ 3 w 53"/>
                <a:gd name="T31" fmla="*/ 39 h 53"/>
                <a:gd name="T32" fmla="*/ 11 w 53"/>
                <a:gd name="T33" fmla="*/ 48 h 53"/>
                <a:gd name="T34" fmla="*/ 11 w 53"/>
                <a:gd name="T35" fmla="*/ 48 h 53"/>
                <a:gd name="T36" fmla="*/ 16 w 53"/>
                <a:gd name="T37" fmla="*/ 52 h 53"/>
                <a:gd name="T38" fmla="*/ 19 w 53"/>
                <a:gd name="T39" fmla="*/ 52 h 53"/>
                <a:gd name="T40" fmla="*/ 22 w 53"/>
                <a:gd name="T41" fmla="*/ 53 h 53"/>
                <a:gd name="T42" fmla="*/ 22 w 53"/>
                <a:gd name="T43" fmla="*/ 53 h 53"/>
                <a:gd name="T44" fmla="*/ 22 w 53"/>
                <a:gd name="T45" fmla="*/ 53 h 53"/>
                <a:gd name="T46" fmla="*/ 26 w 53"/>
                <a:gd name="T47" fmla="*/ 50 h 53"/>
                <a:gd name="T48" fmla="*/ 31 w 53"/>
                <a:gd name="T49" fmla="*/ 49 h 53"/>
                <a:gd name="T50" fmla="*/ 31 w 53"/>
                <a:gd name="T51" fmla="*/ 40 h 53"/>
                <a:gd name="T52" fmla="*/ 38 w 53"/>
                <a:gd name="T53" fmla="*/ 39 h 53"/>
                <a:gd name="T54" fmla="*/ 38 w 53"/>
                <a:gd name="T55" fmla="*/ 31 h 53"/>
                <a:gd name="T56" fmla="*/ 43 w 53"/>
                <a:gd name="T57" fmla="*/ 30 h 53"/>
                <a:gd name="T58" fmla="*/ 45 w 53"/>
                <a:gd name="T59" fmla="*/ 26 h 53"/>
                <a:gd name="T60" fmla="*/ 49 w 53"/>
                <a:gd name="T61" fmla="*/ 26 h 53"/>
                <a:gd name="T62" fmla="*/ 49 w 53"/>
                <a:gd name="T63" fmla="*/ 26 h 53"/>
                <a:gd name="T64" fmla="*/ 53 w 53"/>
                <a:gd name="T65" fmla="*/ 17 h 53"/>
                <a:gd name="T66" fmla="*/ 49 w 53"/>
                <a:gd name="T67" fmla="*/ 1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3" h="53">
                  <a:moveTo>
                    <a:pt x="49" y="11"/>
                  </a:moveTo>
                  <a:cubicBezTo>
                    <a:pt x="48" y="8"/>
                    <a:pt x="45" y="6"/>
                    <a:pt x="42" y="6"/>
                  </a:cubicBezTo>
                  <a:cubicBezTo>
                    <a:pt x="41" y="6"/>
                    <a:pt x="41" y="6"/>
                    <a:pt x="40" y="6"/>
                  </a:cubicBezTo>
                  <a:cubicBezTo>
                    <a:pt x="39" y="3"/>
                    <a:pt x="36" y="1"/>
                    <a:pt x="33" y="1"/>
                  </a:cubicBezTo>
                  <a:cubicBezTo>
                    <a:pt x="32" y="1"/>
                    <a:pt x="30" y="2"/>
                    <a:pt x="29" y="3"/>
                  </a:cubicBezTo>
                  <a:cubicBezTo>
                    <a:pt x="27" y="1"/>
                    <a:pt x="25" y="0"/>
                    <a:pt x="23" y="0"/>
                  </a:cubicBezTo>
                  <a:cubicBezTo>
                    <a:pt x="19" y="0"/>
                    <a:pt x="16" y="2"/>
                    <a:pt x="15" y="4"/>
                  </a:cubicBezTo>
                  <a:cubicBezTo>
                    <a:pt x="14" y="4"/>
                    <a:pt x="14" y="4"/>
                    <a:pt x="14" y="4"/>
                  </a:cubicBezTo>
                  <a:cubicBezTo>
                    <a:pt x="10" y="4"/>
                    <a:pt x="6" y="8"/>
                    <a:pt x="6" y="12"/>
                  </a:cubicBezTo>
                  <a:cubicBezTo>
                    <a:pt x="6" y="13"/>
                    <a:pt x="6" y="13"/>
                    <a:pt x="6" y="13"/>
                  </a:cubicBezTo>
                  <a:cubicBezTo>
                    <a:pt x="3" y="14"/>
                    <a:pt x="0" y="17"/>
                    <a:pt x="0" y="21"/>
                  </a:cubicBezTo>
                  <a:cubicBezTo>
                    <a:pt x="0" y="22"/>
                    <a:pt x="1" y="24"/>
                    <a:pt x="1" y="25"/>
                  </a:cubicBezTo>
                  <a:cubicBezTo>
                    <a:pt x="0" y="26"/>
                    <a:pt x="0" y="28"/>
                    <a:pt x="0" y="30"/>
                  </a:cubicBezTo>
                  <a:cubicBezTo>
                    <a:pt x="0" y="33"/>
                    <a:pt x="1" y="36"/>
                    <a:pt x="4" y="37"/>
                  </a:cubicBezTo>
                  <a:cubicBezTo>
                    <a:pt x="4" y="38"/>
                    <a:pt x="4" y="38"/>
                    <a:pt x="4" y="38"/>
                  </a:cubicBezTo>
                  <a:cubicBezTo>
                    <a:pt x="3" y="38"/>
                    <a:pt x="3" y="39"/>
                    <a:pt x="3" y="39"/>
                  </a:cubicBezTo>
                  <a:cubicBezTo>
                    <a:pt x="3" y="44"/>
                    <a:pt x="7" y="47"/>
                    <a:pt x="11" y="48"/>
                  </a:cubicBezTo>
                  <a:cubicBezTo>
                    <a:pt x="11" y="48"/>
                    <a:pt x="11" y="48"/>
                    <a:pt x="11" y="48"/>
                  </a:cubicBezTo>
                  <a:cubicBezTo>
                    <a:pt x="11" y="50"/>
                    <a:pt x="14" y="52"/>
                    <a:pt x="16" y="52"/>
                  </a:cubicBezTo>
                  <a:cubicBezTo>
                    <a:pt x="17" y="52"/>
                    <a:pt x="18" y="52"/>
                    <a:pt x="19" y="52"/>
                  </a:cubicBezTo>
                  <a:cubicBezTo>
                    <a:pt x="20" y="52"/>
                    <a:pt x="21" y="53"/>
                    <a:pt x="22" y="53"/>
                  </a:cubicBezTo>
                  <a:cubicBezTo>
                    <a:pt x="22" y="53"/>
                    <a:pt x="22" y="53"/>
                    <a:pt x="22" y="53"/>
                  </a:cubicBezTo>
                  <a:cubicBezTo>
                    <a:pt x="22" y="53"/>
                    <a:pt x="22" y="53"/>
                    <a:pt x="22" y="53"/>
                  </a:cubicBezTo>
                  <a:cubicBezTo>
                    <a:pt x="24" y="52"/>
                    <a:pt x="25" y="51"/>
                    <a:pt x="26" y="50"/>
                  </a:cubicBezTo>
                  <a:cubicBezTo>
                    <a:pt x="27" y="50"/>
                    <a:pt x="29" y="50"/>
                    <a:pt x="31" y="49"/>
                  </a:cubicBezTo>
                  <a:cubicBezTo>
                    <a:pt x="39" y="46"/>
                    <a:pt x="32" y="45"/>
                    <a:pt x="31" y="40"/>
                  </a:cubicBezTo>
                  <a:cubicBezTo>
                    <a:pt x="31" y="35"/>
                    <a:pt x="36" y="40"/>
                    <a:pt x="38" y="39"/>
                  </a:cubicBezTo>
                  <a:cubicBezTo>
                    <a:pt x="40" y="39"/>
                    <a:pt x="38" y="35"/>
                    <a:pt x="38" y="31"/>
                  </a:cubicBezTo>
                  <a:cubicBezTo>
                    <a:pt x="37" y="27"/>
                    <a:pt x="39" y="30"/>
                    <a:pt x="43" y="30"/>
                  </a:cubicBezTo>
                  <a:cubicBezTo>
                    <a:pt x="46" y="29"/>
                    <a:pt x="46" y="28"/>
                    <a:pt x="45" y="26"/>
                  </a:cubicBezTo>
                  <a:cubicBezTo>
                    <a:pt x="47" y="26"/>
                    <a:pt x="48" y="26"/>
                    <a:pt x="49" y="26"/>
                  </a:cubicBezTo>
                  <a:cubicBezTo>
                    <a:pt x="49" y="26"/>
                    <a:pt x="49" y="26"/>
                    <a:pt x="49" y="26"/>
                  </a:cubicBezTo>
                  <a:cubicBezTo>
                    <a:pt x="52" y="24"/>
                    <a:pt x="53" y="20"/>
                    <a:pt x="53" y="17"/>
                  </a:cubicBezTo>
                  <a:cubicBezTo>
                    <a:pt x="52" y="14"/>
                    <a:pt x="51" y="13"/>
                    <a:pt x="49" y="1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7" name="Freeform 41"/>
            <p:cNvSpPr>
              <a:spLocks/>
            </p:cNvSpPr>
            <p:nvPr/>
          </p:nvSpPr>
          <p:spPr bwMode="auto">
            <a:xfrm>
              <a:off x="3167289" y="2402459"/>
              <a:ext cx="126070" cy="97526"/>
            </a:xfrm>
            <a:custGeom>
              <a:avLst/>
              <a:gdLst>
                <a:gd name="T0" fmla="*/ 60 w 60"/>
                <a:gd name="T1" fmla="*/ 26 h 47"/>
                <a:gd name="T2" fmla="*/ 59 w 60"/>
                <a:gd name="T3" fmla="*/ 21 h 47"/>
                <a:gd name="T4" fmla="*/ 22 w 60"/>
                <a:gd name="T5" fmla="*/ 6 h 47"/>
                <a:gd name="T6" fmla="*/ 6 w 60"/>
                <a:gd name="T7" fmla="*/ 43 h 47"/>
                <a:gd name="T8" fmla="*/ 8 w 60"/>
                <a:gd name="T9" fmla="*/ 47 h 47"/>
                <a:gd name="T10" fmla="*/ 60 w 60"/>
                <a:gd name="T11" fmla="*/ 26 h 47"/>
              </a:gdLst>
              <a:ahLst/>
              <a:cxnLst>
                <a:cxn ang="0">
                  <a:pos x="T0" y="T1"/>
                </a:cxn>
                <a:cxn ang="0">
                  <a:pos x="T2" y="T3"/>
                </a:cxn>
                <a:cxn ang="0">
                  <a:pos x="T4" y="T5"/>
                </a:cxn>
                <a:cxn ang="0">
                  <a:pos x="T6" y="T7"/>
                </a:cxn>
                <a:cxn ang="0">
                  <a:pos x="T8" y="T9"/>
                </a:cxn>
                <a:cxn ang="0">
                  <a:pos x="T10" y="T11"/>
                </a:cxn>
              </a:cxnLst>
              <a:rect l="0" t="0" r="r" b="b"/>
              <a:pathLst>
                <a:path w="60" h="47">
                  <a:moveTo>
                    <a:pt x="60" y="26"/>
                  </a:moveTo>
                  <a:cubicBezTo>
                    <a:pt x="60" y="24"/>
                    <a:pt x="59" y="23"/>
                    <a:pt x="59" y="21"/>
                  </a:cubicBezTo>
                  <a:cubicBezTo>
                    <a:pt x="53" y="7"/>
                    <a:pt x="36" y="0"/>
                    <a:pt x="22" y="6"/>
                  </a:cubicBezTo>
                  <a:cubicBezTo>
                    <a:pt x="7" y="12"/>
                    <a:pt x="0" y="29"/>
                    <a:pt x="6" y="43"/>
                  </a:cubicBezTo>
                  <a:cubicBezTo>
                    <a:pt x="7" y="44"/>
                    <a:pt x="7" y="46"/>
                    <a:pt x="8" y="47"/>
                  </a:cubicBezTo>
                  <a:lnTo>
                    <a:pt x="60" y="26"/>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8" name="Freeform 42"/>
            <p:cNvSpPr>
              <a:spLocks/>
            </p:cNvSpPr>
            <p:nvPr/>
          </p:nvSpPr>
          <p:spPr bwMode="auto">
            <a:xfrm>
              <a:off x="3205348" y="2402459"/>
              <a:ext cx="88011" cy="59467"/>
            </a:xfrm>
            <a:custGeom>
              <a:avLst/>
              <a:gdLst>
                <a:gd name="T0" fmla="*/ 34 w 42"/>
                <a:gd name="T1" fmla="*/ 24 h 28"/>
                <a:gd name="T2" fmla="*/ 35 w 42"/>
                <a:gd name="T3" fmla="*/ 28 h 28"/>
                <a:gd name="T4" fmla="*/ 42 w 42"/>
                <a:gd name="T5" fmla="*/ 26 h 28"/>
                <a:gd name="T6" fmla="*/ 41 w 42"/>
                <a:gd name="T7" fmla="*/ 21 h 28"/>
                <a:gd name="T8" fmla="*/ 4 w 42"/>
                <a:gd name="T9" fmla="*/ 6 h 28"/>
                <a:gd name="T10" fmla="*/ 0 w 42"/>
                <a:gd name="T11" fmla="*/ 8 h 28"/>
                <a:gd name="T12" fmla="*/ 34 w 42"/>
                <a:gd name="T13" fmla="*/ 24 h 28"/>
              </a:gdLst>
              <a:ahLst/>
              <a:cxnLst>
                <a:cxn ang="0">
                  <a:pos x="T0" y="T1"/>
                </a:cxn>
                <a:cxn ang="0">
                  <a:pos x="T2" y="T3"/>
                </a:cxn>
                <a:cxn ang="0">
                  <a:pos x="T4" y="T5"/>
                </a:cxn>
                <a:cxn ang="0">
                  <a:pos x="T6" y="T7"/>
                </a:cxn>
                <a:cxn ang="0">
                  <a:pos x="T8" y="T9"/>
                </a:cxn>
                <a:cxn ang="0">
                  <a:pos x="T10" y="T11"/>
                </a:cxn>
                <a:cxn ang="0">
                  <a:pos x="T12" y="T13"/>
                </a:cxn>
              </a:cxnLst>
              <a:rect l="0" t="0" r="r" b="b"/>
              <a:pathLst>
                <a:path w="42" h="28">
                  <a:moveTo>
                    <a:pt x="34" y="24"/>
                  </a:moveTo>
                  <a:cubicBezTo>
                    <a:pt x="34" y="26"/>
                    <a:pt x="34" y="27"/>
                    <a:pt x="35" y="28"/>
                  </a:cubicBezTo>
                  <a:cubicBezTo>
                    <a:pt x="42" y="26"/>
                    <a:pt x="42" y="26"/>
                    <a:pt x="42" y="26"/>
                  </a:cubicBezTo>
                  <a:cubicBezTo>
                    <a:pt x="42" y="24"/>
                    <a:pt x="41" y="23"/>
                    <a:pt x="41" y="21"/>
                  </a:cubicBezTo>
                  <a:cubicBezTo>
                    <a:pt x="35" y="7"/>
                    <a:pt x="18" y="0"/>
                    <a:pt x="4" y="6"/>
                  </a:cubicBezTo>
                  <a:cubicBezTo>
                    <a:pt x="2" y="7"/>
                    <a:pt x="1" y="7"/>
                    <a:pt x="0" y="8"/>
                  </a:cubicBezTo>
                  <a:cubicBezTo>
                    <a:pt x="14" y="4"/>
                    <a:pt x="28" y="11"/>
                    <a:pt x="34" y="24"/>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9" name="Freeform 43"/>
            <p:cNvSpPr>
              <a:spLocks/>
            </p:cNvSpPr>
            <p:nvPr/>
          </p:nvSpPr>
          <p:spPr bwMode="auto">
            <a:xfrm>
              <a:off x="3172047" y="2416732"/>
              <a:ext cx="42816" cy="83254"/>
            </a:xfrm>
            <a:custGeom>
              <a:avLst/>
              <a:gdLst>
                <a:gd name="T0" fmla="*/ 20 w 20"/>
                <a:gd name="T1" fmla="*/ 0 h 40"/>
                <a:gd name="T2" fmla="*/ 16 w 20"/>
                <a:gd name="T3" fmla="*/ 1 h 40"/>
                <a:gd name="T4" fmla="*/ 3 w 20"/>
                <a:gd name="T5" fmla="*/ 30 h 40"/>
                <a:gd name="T6" fmla="*/ 3 w 20"/>
                <a:gd name="T7" fmla="*/ 30 h 40"/>
                <a:gd name="T8" fmla="*/ 3 w 20"/>
                <a:gd name="T9" fmla="*/ 31 h 40"/>
                <a:gd name="T10" fmla="*/ 4 w 20"/>
                <a:gd name="T11" fmla="*/ 36 h 40"/>
                <a:gd name="T12" fmla="*/ 6 w 20"/>
                <a:gd name="T13" fmla="*/ 40 h 40"/>
                <a:gd name="T14" fmla="*/ 10 w 20"/>
                <a:gd name="T15" fmla="*/ 38 h 40"/>
                <a:gd name="T16" fmla="*/ 13 w 20"/>
                <a:gd name="T17" fmla="*/ 37 h 40"/>
                <a:gd name="T18" fmla="*/ 11 w 20"/>
                <a:gd name="T19" fmla="*/ 33 h 40"/>
                <a:gd name="T20" fmla="*/ 20 w 2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40">
                  <a:moveTo>
                    <a:pt x="20" y="0"/>
                  </a:moveTo>
                  <a:cubicBezTo>
                    <a:pt x="18" y="0"/>
                    <a:pt x="17" y="1"/>
                    <a:pt x="16" y="1"/>
                  </a:cubicBezTo>
                  <a:cubicBezTo>
                    <a:pt x="6" y="7"/>
                    <a:pt x="0" y="19"/>
                    <a:pt x="3" y="30"/>
                  </a:cubicBezTo>
                  <a:cubicBezTo>
                    <a:pt x="3" y="30"/>
                    <a:pt x="3" y="30"/>
                    <a:pt x="3" y="30"/>
                  </a:cubicBezTo>
                  <a:cubicBezTo>
                    <a:pt x="3" y="31"/>
                    <a:pt x="3" y="31"/>
                    <a:pt x="3" y="31"/>
                  </a:cubicBezTo>
                  <a:cubicBezTo>
                    <a:pt x="3" y="33"/>
                    <a:pt x="4" y="34"/>
                    <a:pt x="4" y="36"/>
                  </a:cubicBezTo>
                  <a:cubicBezTo>
                    <a:pt x="5" y="37"/>
                    <a:pt x="6" y="39"/>
                    <a:pt x="6" y="40"/>
                  </a:cubicBezTo>
                  <a:cubicBezTo>
                    <a:pt x="10" y="38"/>
                    <a:pt x="10" y="38"/>
                    <a:pt x="10" y="38"/>
                  </a:cubicBezTo>
                  <a:cubicBezTo>
                    <a:pt x="13" y="37"/>
                    <a:pt x="13" y="37"/>
                    <a:pt x="13" y="37"/>
                  </a:cubicBezTo>
                  <a:cubicBezTo>
                    <a:pt x="13" y="36"/>
                    <a:pt x="12" y="34"/>
                    <a:pt x="11" y="33"/>
                  </a:cubicBezTo>
                  <a:cubicBezTo>
                    <a:pt x="6" y="21"/>
                    <a:pt x="10" y="8"/>
                    <a:pt x="20" y="0"/>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0" name="Freeform 44"/>
            <p:cNvSpPr>
              <a:spLocks/>
            </p:cNvSpPr>
            <p:nvPr/>
          </p:nvSpPr>
          <p:spPr bwMode="auto">
            <a:xfrm>
              <a:off x="3172047" y="2442897"/>
              <a:ext cx="126070" cy="59467"/>
            </a:xfrm>
            <a:custGeom>
              <a:avLst/>
              <a:gdLst>
                <a:gd name="T0" fmla="*/ 58 w 61"/>
                <a:gd name="T1" fmla="*/ 0 h 29"/>
                <a:gd name="T2" fmla="*/ 1 w 61"/>
                <a:gd name="T3" fmla="*/ 23 h 29"/>
                <a:gd name="T4" fmla="*/ 1 w 61"/>
                <a:gd name="T5" fmla="*/ 27 h 29"/>
                <a:gd name="T6" fmla="*/ 3 w 61"/>
                <a:gd name="T7" fmla="*/ 29 h 29"/>
                <a:gd name="T8" fmla="*/ 61 w 61"/>
                <a:gd name="T9" fmla="*/ 5 h 29"/>
                <a:gd name="T10" fmla="*/ 61 w 61"/>
                <a:gd name="T11" fmla="*/ 2 h 29"/>
                <a:gd name="T12" fmla="*/ 58 w 61"/>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1" h="29">
                  <a:moveTo>
                    <a:pt x="58" y="0"/>
                  </a:moveTo>
                  <a:cubicBezTo>
                    <a:pt x="1" y="23"/>
                    <a:pt x="1" y="23"/>
                    <a:pt x="1" y="23"/>
                  </a:cubicBezTo>
                  <a:cubicBezTo>
                    <a:pt x="1" y="23"/>
                    <a:pt x="0" y="25"/>
                    <a:pt x="1" y="27"/>
                  </a:cubicBezTo>
                  <a:cubicBezTo>
                    <a:pt x="2" y="28"/>
                    <a:pt x="3" y="29"/>
                    <a:pt x="3" y="29"/>
                  </a:cubicBezTo>
                  <a:cubicBezTo>
                    <a:pt x="61" y="5"/>
                    <a:pt x="61" y="5"/>
                    <a:pt x="61" y="5"/>
                  </a:cubicBezTo>
                  <a:cubicBezTo>
                    <a:pt x="61" y="5"/>
                    <a:pt x="61" y="4"/>
                    <a:pt x="61" y="2"/>
                  </a:cubicBezTo>
                  <a:cubicBezTo>
                    <a:pt x="60" y="0"/>
                    <a:pt x="58" y="0"/>
                    <a:pt x="58"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1" name="Freeform 45"/>
            <p:cNvSpPr>
              <a:spLocks noEditPoints="1"/>
            </p:cNvSpPr>
            <p:nvPr/>
          </p:nvSpPr>
          <p:spPr bwMode="auto">
            <a:xfrm>
              <a:off x="2915149" y="3047084"/>
              <a:ext cx="368696" cy="449572"/>
            </a:xfrm>
            <a:custGeom>
              <a:avLst/>
              <a:gdLst>
                <a:gd name="T0" fmla="*/ 100 w 178"/>
                <a:gd name="T1" fmla="*/ 161 h 219"/>
                <a:gd name="T2" fmla="*/ 175 w 178"/>
                <a:gd name="T3" fmla="*/ 114 h 219"/>
                <a:gd name="T4" fmla="*/ 176 w 178"/>
                <a:gd name="T5" fmla="*/ 113 h 219"/>
                <a:gd name="T6" fmla="*/ 176 w 178"/>
                <a:gd name="T7" fmla="*/ 113 h 219"/>
                <a:gd name="T8" fmla="*/ 177 w 178"/>
                <a:gd name="T9" fmla="*/ 112 h 219"/>
                <a:gd name="T10" fmla="*/ 177 w 178"/>
                <a:gd name="T11" fmla="*/ 110 h 219"/>
                <a:gd name="T12" fmla="*/ 177 w 178"/>
                <a:gd name="T13" fmla="*/ 109 h 219"/>
                <a:gd name="T14" fmla="*/ 177 w 178"/>
                <a:gd name="T15" fmla="*/ 108 h 219"/>
                <a:gd name="T16" fmla="*/ 176 w 178"/>
                <a:gd name="T17" fmla="*/ 107 h 219"/>
                <a:gd name="T18" fmla="*/ 176 w 178"/>
                <a:gd name="T19" fmla="*/ 107 h 219"/>
                <a:gd name="T20" fmla="*/ 175 w 178"/>
                <a:gd name="T21" fmla="*/ 106 h 219"/>
                <a:gd name="T22" fmla="*/ 174 w 178"/>
                <a:gd name="T23" fmla="*/ 105 h 219"/>
                <a:gd name="T24" fmla="*/ 100 w 178"/>
                <a:gd name="T25" fmla="*/ 58 h 219"/>
                <a:gd name="T26" fmla="*/ 176 w 178"/>
                <a:gd name="T27" fmla="*/ 3 h 219"/>
                <a:gd name="T28" fmla="*/ 89 w 178"/>
                <a:gd name="T29" fmla="*/ 51 h 219"/>
                <a:gd name="T30" fmla="*/ 2 w 178"/>
                <a:gd name="T31" fmla="*/ 3 h 219"/>
                <a:gd name="T32" fmla="*/ 78 w 178"/>
                <a:gd name="T33" fmla="*/ 58 h 219"/>
                <a:gd name="T34" fmla="*/ 3 w 178"/>
                <a:gd name="T35" fmla="*/ 105 h 219"/>
                <a:gd name="T36" fmla="*/ 2 w 178"/>
                <a:gd name="T37" fmla="*/ 106 h 219"/>
                <a:gd name="T38" fmla="*/ 2 w 178"/>
                <a:gd name="T39" fmla="*/ 107 h 219"/>
                <a:gd name="T40" fmla="*/ 2 w 178"/>
                <a:gd name="T41" fmla="*/ 107 h 219"/>
                <a:gd name="T42" fmla="*/ 1 w 178"/>
                <a:gd name="T43" fmla="*/ 108 h 219"/>
                <a:gd name="T44" fmla="*/ 1 w 178"/>
                <a:gd name="T45" fmla="*/ 109 h 219"/>
                <a:gd name="T46" fmla="*/ 1 w 178"/>
                <a:gd name="T47" fmla="*/ 110 h 219"/>
                <a:gd name="T48" fmla="*/ 1 w 178"/>
                <a:gd name="T49" fmla="*/ 112 h 219"/>
                <a:gd name="T50" fmla="*/ 1 w 178"/>
                <a:gd name="T51" fmla="*/ 113 h 219"/>
                <a:gd name="T52" fmla="*/ 2 w 178"/>
                <a:gd name="T53" fmla="*/ 113 h 219"/>
                <a:gd name="T54" fmla="*/ 3 w 178"/>
                <a:gd name="T55" fmla="*/ 114 h 219"/>
                <a:gd name="T56" fmla="*/ 78 w 178"/>
                <a:gd name="T57" fmla="*/ 161 h 219"/>
                <a:gd name="T58" fmla="*/ 2 w 178"/>
                <a:gd name="T59" fmla="*/ 216 h 219"/>
                <a:gd name="T60" fmla="*/ 10 w 178"/>
                <a:gd name="T61" fmla="*/ 218 h 219"/>
                <a:gd name="T62" fmla="*/ 168 w 178"/>
                <a:gd name="T63" fmla="*/ 218 h 219"/>
                <a:gd name="T64" fmla="*/ 176 w 178"/>
                <a:gd name="T65" fmla="*/ 216 h 219"/>
                <a:gd name="T66" fmla="*/ 18 w 178"/>
                <a:gd name="T67" fmla="*/ 110 h 219"/>
                <a:gd name="T68" fmla="*/ 160 w 178"/>
                <a:gd name="T69" fmla="*/ 110 h 219"/>
                <a:gd name="T70" fmla="*/ 18 w 178"/>
                <a:gd name="T71" fmla="*/ 11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8" h="219">
                  <a:moveTo>
                    <a:pt x="174" y="208"/>
                  </a:moveTo>
                  <a:cubicBezTo>
                    <a:pt x="100" y="161"/>
                    <a:pt x="100" y="161"/>
                    <a:pt x="100" y="161"/>
                  </a:cubicBezTo>
                  <a:cubicBezTo>
                    <a:pt x="174" y="115"/>
                    <a:pt x="174" y="115"/>
                    <a:pt x="174" y="115"/>
                  </a:cubicBezTo>
                  <a:cubicBezTo>
                    <a:pt x="175" y="114"/>
                    <a:pt x="175" y="114"/>
                    <a:pt x="175" y="114"/>
                  </a:cubicBezTo>
                  <a:cubicBezTo>
                    <a:pt x="175" y="114"/>
                    <a:pt x="175" y="114"/>
                    <a:pt x="175" y="114"/>
                  </a:cubicBezTo>
                  <a:cubicBezTo>
                    <a:pt x="175" y="114"/>
                    <a:pt x="176" y="114"/>
                    <a:pt x="176" y="113"/>
                  </a:cubicBezTo>
                  <a:cubicBezTo>
                    <a:pt x="176" y="113"/>
                    <a:pt x="176" y="113"/>
                    <a:pt x="176" y="113"/>
                  </a:cubicBezTo>
                  <a:cubicBezTo>
                    <a:pt x="176" y="113"/>
                    <a:pt x="176" y="113"/>
                    <a:pt x="176" y="113"/>
                  </a:cubicBezTo>
                  <a:cubicBezTo>
                    <a:pt x="177" y="112"/>
                    <a:pt x="177" y="112"/>
                    <a:pt x="177" y="112"/>
                  </a:cubicBezTo>
                  <a:cubicBezTo>
                    <a:pt x="177" y="112"/>
                    <a:pt x="177" y="112"/>
                    <a:pt x="177" y="112"/>
                  </a:cubicBezTo>
                  <a:cubicBezTo>
                    <a:pt x="177" y="111"/>
                    <a:pt x="177" y="111"/>
                    <a:pt x="177" y="111"/>
                  </a:cubicBezTo>
                  <a:cubicBezTo>
                    <a:pt x="177" y="110"/>
                    <a:pt x="177" y="110"/>
                    <a:pt x="177" y="110"/>
                  </a:cubicBezTo>
                  <a:cubicBezTo>
                    <a:pt x="177" y="110"/>
                    <a:pt x="177" y="110"/>
                    <a:pt x="177" y="110"/>
                  </a:cubicBezTo>
                  <a:cubicBezTo>
                    <a:pt x="177" y="109"/>
                    <a:pt x="177" y="109"/>
                    <a:pt x="177" y="109"/>
                  </a:cubicBezTo>
                  <a:cubicBezTo>
                    <a:pt x="177" y="109"/>
                    <a:pt x="177" y="109"/>
                    <a:pt x="177" y="109"/>
                  </a:cubicBezTo>
                  <a:cubicBezTo>
                    <a:pt x="177" y="108"/>
                    <a:pt x="177" y="108"/>
                    <a:pt x="177" y="108"/>
                  </a:cubicBezTo>
                  <a:cubicBezTo>
                    <a:pt x="177" y="108"/>
                    <a:pt x="177" y="108"/>
                    <a:pt x="177" y="108"/>
                  </a:cubicBezTo>
                  <a:cubicBezTo>
                    <a:pt x="176" y="107"/>
                    <a:pt x="176" y="107"/>
                    <a:pt x="176" y="107"/>
                  </a:cubicBezTo>
                  <a:cubicBezTo>
                    <a:pt x="176" y="107"/>
                    <a:pt x="176" y="107"/>
                    <a:pt x="176" y="107"/>
                  </a:cubicBezTo>
                  <a:cubicBezTo>
                    <a:pt x="176" y="107"/>
                    <a:pt x="176" y="107"/>
                    <a:pt x="176" y="107"/>
                  </a:cubicBezTo>
                  <a:cubicBezTo>
                    <a:pt x="176" y="106"/>
                    <a:pt x="176" y="106"/>
                    <a:pt x="176" y="106"/>
                  </a:cubicBezTo>
                  <a:cubicBezTo>
                    <a:pt x="175" y="106"/>
                    <a:pt x="175" y="106"/>
                    <a:pt x="175" y="106"/>
                  </a:cubicBezTo>
                  <a:cubicBezTo>
                    <a:pt x="175" y="105"/>
                    <a:pt x="175" y="105"/>
                    <a:pt x="175" y="105"/>
                  </a:cubicBezTo>
                  <a:cubicBezTo>
                    <a:pt x="174" y="105"/>
                    <a:pt x="174" y="105"/>
                    <a:pt x="174" y="105"/>
                  </a:cubicBezTo>
                  <a:cubicBezTo>
                    <a:pt x="174" y="105"/>
                    <a:pt x="174" y="105"/>
                    <a:pt x="174" y="105"/>
                  </a:cubicBezTo>
                  <a:cubicBezTo>
                    <a:pt x="100" y="58"/>
                    <a:pt x="100" y="58"/>
                    <a:pt x="100" y="58"/>
                  </a:cubicBezTo>
                  <a:cubicBezTo>
                    <a:pt x="174" y="12"/>
                    <a:pt x="174" y="12"/>
                    <a:pt x="174" y="12"/>
                  </a:cubicBezTo>
                  <a:cubicBezTo>
                    <a:pt x="177" y="10"/>
                    <a:pt x="178" y="6"/>
                    <a:pt x="176" y="3"/>
                  </a:cubicBezTo>
                  <a:cubicBezTo>
                    <a:pt x="174" y="1"/>
                    <a:pt x="171" y="0"/>
                    <a:pt x="168" y="2"/>
                  </a:cubicBezTo>
                  <a:cubicBezTo>
                    <a:pt x="89" y="51"/>
                    <a:pt x="89" y="51"/>
                    <a:pt x="89" y="51"/>
                  </a:cubicBezTo>
                  <a:cubicBezTo>
                    <a:pt x="10" y="2"/>
                    <a:pt x="10" y="2"/>
                    <a:pt x="10" y="2"/>
                  </a:cubicBezTo>
                  <a:cubicBezTo>
                    <a:pt x="7" y="0"/>
                    <a:pt x="3" y="1"/>
                    <a:pt x="2" y="3"/>
                  </a:cubicBezTo>
                  <a:cubicBezTo>
                    <a:pt x="0" y="6"/>
                    <a:pt x="1" y="10"/>
                    <a:pt x="4" y="12"/>
                  </a:cubicBezTo>
                  <a:cubicBezTo>
                    <a:pt x="78" y="58"/>
                    <a:pt x="78" y="58"/>
                    <a:pt x="78" y="58"/>
                  </a:cubicBezTo>
                  <a:cubicBezTo>
                    <a:pt x="4" y="105"/>
                    <a:pt x="4" y="105"/>
                    <a:pt x="4" y="105"/>
                  </a:cubicBezTo>
                  <a:cubicBezTo>
                    <a:pt x="3" y="105"/>
                    <a:pt x="3" y="105"/>
                    <a:pt x="3" y="105"/>
                  </a:cubicBezTo>
                  <a:cubicBezTo>
                    <a:pt x="3" y="105"/>
                    <a:pt x="3" y="105"/>
                    <a:pt x="3" y="105"/>
                  </a:cubicBezTo>
                  <a:cubicBezTo>
                    <a:pt x="2" y="106"/>
                    <a:pt x="2" y="106"/>
                    <a:pt x="2" y="106"/>
                  </a:cubicBezTo>
                  <a:cubicBezTo>
                    <a:pt x="2" y="106"/>
                    <a:pt x="2" y="106"/>
                    <a:pt x="2" y="106"/>
                  </a:cubicBezTo>
                  <a:cubicBezTo>
                    <a:pt x="2" y="107"/>
                    <a:pt x="2" y="107"/>
                    <a:pt x="2" y="107"/>
                  </a:cubicBezTo>
                  <a:cubicBezTo>
                    <a:pt x="2" y="107"/>
                    <a:pt x="2" y="107"/>
                    <a:pt x="2" y="107"/>
                  </a:cubicBezTo>
                  <a:cubicBezTo>
                    <a:pt x="2" y="107"/>
                    <a:pt x="2" y="107"/>
                    <a:pt x="2" y="107"/>
                  </a:cubicBezTo>
                  <a:cubicBezTo>
                    <a:pt x="1" y="108"/>
                    <a:pt x="1" y="108"/>
                    <a:pt x="1" y="108"/>
                  </a:cubicBezTo>
                  <a:cubicBezTo>
                    <a:pt x="1" y="108"/>
                    <a:pt x="1" y="108"/>
                    <a:pt x="1" y="108"/>
                  </a:cubicBezTo>
                  <a:cubicBezTo>
                    <a:pt x="1" y="109"/>
                    <a:pt x="1" y="109"/>
                    <a:pt x="1" y="109"/>
                  </a:cubicBezTo>
                  <a:cubicBezTo>
                    <a:pt x="1" y="109"/>
                    <a:pt x="1" y="109"/>
                    <a:pt x="1" y="109"/>
                  </a:cubicBezTo>
                  <a:cubicBezTo>
                    <a:pt x="1" y="110"/>
                    <a:pt x="1" y="110"/>
                    <a:pt x="1" y="110"/>
                  </a:cubicBezTo>
                  <a:cubicBezTo>
                    <a:pt x="1" y="110"/>
                    <a:pt x="1" y="110"/>
                    <a:pt x="1" y="110"/>
                  </a:cubicBezTo>
                  <a:cubicBezTo>
                    <a:pt x="1" y="111"/>
                    <a:pt x="1" y="111"/>
                    <a:pt x="1" y="111"/>
                  </a:cubicBezTo>
                  <a:cubicBezTo>
                    <a:pt x="1" y="112"/>
                    <a:pt x="1" y="112"/>
                    <a:pt x="1" y="112"/>
                  </a:cubicBezTo>
                  <a:cubicBezTo>
                    <a:pt x="1" y="112"/>
                    <a:pt x="1" y="112"/>
                    <a:pt x="1" y="112"/>
                  </a:cubicBezTo>
                  <a:cubicBezTo>
                    <a:pt x="1" y="113"/>
                    <a:pt x="1" y="113"/>
                    <a:pt x="1" y="113"/>
                  </a:cubicBezTo>
                  <a:cubicBezTo>
                    <a:pt x="2" y="113"/>
                    <a:pt x="2" y="113"/>
                    <a:pt x="2" y="113"/>
                  </a:cubicBezTo>
                  <a:cubicBezTo>
                    <a:pt x="2" y="113"/>
                    <a:pt x="2" y="113"/>
                    <a:pt x="2" y="113"/>
                  </a:cubicBezTo>
                  <a:cubicBezTo>
                    <a:pt x="2" y="114"/>
                    <a:pt x="2" y="114"/>
                    <a:pt x="3" y="114"/>
                  </a:cubicBezTo>
                  <a:cubicBezTo>
                    <a:pt x="3" y="114"/>
                    <a:pt x="3" y="114"/>
                    <a:pt x="3" y="114"/>
                  </a:cubicBezTo>
                  <a:cubicBezTo>
                    <a:pt x="4" y="115"/>
                    <a:pt x="4" y="115"/>
                    <a:pt x="4" y="115"/>
                  </a:cubicBezTo>
                  <a:cubicBezTo>
                    <a:pt x="78" y="161"/>
                    <a:pt x="78" y="161"/>
                    <a:pt x="78" y="161"/>
                  </a:cubicBezTo>
                  <a:cubicBezTo>
                    <a:pt x="4" y="208"/>
                    <a:pt x="4" y="208"/>
                    <a:pt x="4" y="208"/>
                  </a:cubicBezTo>
                  <a:cubicBezTo>
                    <a:pt x="1" y="210"/>
                    <a:pt x="0" y="213"/>
                    <a:pt x="2" y="216"/>
                  </a:cubicBezTo>
                  <a:cubicBezTo>
                    <a:pt x="3" y="218"/>
                    <a:pt x="5" y="219"/>
                    <a:pt x="7" y="219"/>
                  </a:cubicBezTo>
                  <a:cubicBezTo>
                    <a:pt x="8" y="219"/>
                    <a:pt x="9" y="219"/>
                    <a:pt x="10" y="218"/>
                  </a:cubicBezTo>
                  <a:cubicBezTo>
                    <a:pt x="89" y="169"/>
                    <a:pt x="89" y="169"/>
                    <a:pt x="89" y="169"/>
                  </a:cubicBezTo>
                  <a:cubicBezTo>
                    <a:pt x="168" y="218"/>
                    <a:pt x="168" y="218"/>
                    <a:pt x="168" y="218"/>
                  </a:cubicBezTo>
                  <a:cubicBezTo>
                    <a:pt x="169" y="219"/>
                    <a:pt x="170" y="219"/>
                    <a:pt x="171" y="219"/>
                  </a:cubicBezTo>
                  <a:cubicBezTo>
                    <a:pt x="173" y="219"/>
                    <a:pt x="175" y="218"/>
                    <a:pt x="176" y="216"/>
                  </a:cubicBezTo>
                  <a:cubicBezTo>
                    <a:pt x="178" y="213"/>
                    <a:pt x="177" y="210"/>
                    <a:pt x="174" y="208"/>
                  </a:cubicBezTo>
                  <a:close/>
                  <a:moveTo>
                    <a:pt x="18" y="110"/>
                  </a:moveTo>
                  <a:cubicBezTo>
                    <a:pt x="89" y="65"/>
                    <a:pt x="89" y="65"/>
                    <a:pt x="89" y="65"/>
                  </a:cubicBezTo>
                  <a:cubicBezTo>
                    <a:pt x="160" y="110"/>
                    <a:pt x="160" y="110"/>
                    <a:pt x="160" y="110"/>
                  </a:cubicBezTo>
                  <a:cubicBezTo>
                    <a:pt x="89" y="154"/>
                    <a:pt x="89" y="154"/>
                    <a:pt x="89" y="154"/>
                  </a:cubicBezTo>
                  <a:lnTo>
                    <a:pt x="18" y="1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2" name="Freeform 46"/>
            <p:cNvSpPr>
              <a:spLocks/>
            </p:cNvSpPr>
            <p:nvPr/>
          </p:nvSpPr>
          <p:spPr bwMode="auto">
            <a:xfrm>
              <a:off x="2841409" y="3458596"/>
              <a:ext cx="518554" cy="166508"/>
            </a:xfrm>
            <a:custGeom>
              <a:avLst/>
              <a:gdLst>
                <a:gd name="T0" fmla="*/ 250 w 250"/>
                <a:gd name="T1" fmla="*/ 72 h 81"/>
                <a:gd name="T2" fmla="*/ 241 w 250"/>
                <a:gd name="T3" fmla="*/ 81 h 81"/>
                <a:gd name="T4" fmla="*/ 9 w 250"/>
                <a:gd name="T5" fmla="*/ 81 h 81"/>
                <a:gd name="T6" fmla="*/ 0 w 250"/>
                <a:gd name="T7" fmla="*/ 72 h 81"/>
                <a:gd name="T8" fmla="*/ 0 w 250"/>
                <a:gd name="T9" fmla="*/ 9 h 81"/>
                <a:gd name="T10" fmla="*/ 9 w 250"/>
                <a:gd name="T11" fmla="*/ 0 h 81"/>
                <a:gd name="T12" fmla="*/ 241 w 250"/>
                <a:gd name="T13" fmla="*/ 0 h 81"/>
                <a:gd name="T14" fmla="*/ 250 w 250"/>
                <a:gd name="T15" fmla="*/ 9 h 81"/>
                <a:gd name="T16" fmla="*/ 250 w 250"/>
                <a:gd name="T17"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81">
                  <a:moveTo>
                    <a:pt x="250" y="72"/>
                  </a:moveTo>
                  <a:cubicBezTo>
                    <a:pt x="250" y="77"/>
                    <a:pt x="246" y="81"/>
                    <a:pt x="241" y="81"/>
                  </a:cubicBezTo>
                  <a:cubicBezTo>
                    <a:pt x="9" y="81"/>
                    <a:pt x="9" y="81"/>
                    <a:pt x="9" y="81"/>
                  </a:cubicBezTo>
                  <a:cubicBezTo>
                    <a:pt x="4" y="81"/>
                    <a:pt x="0" y="77"/>
                    <a:pt x="0" y="72"/>
                  </a:cubicBezTo>
                  <a:cubicBezTo>
                    <a:pt x="0" y="9"/>
                    <a:pt x="0" y="9"/>
                    <a:pt x="0" y="9"/>
                  </a:cubicBezTo>
                  <a:cubicBezTo>
                    <a:pt x="0" y="4"/>
                    <a:pt x="4" y="0"/>
                    <a:pt x="9" y="0"/>
                  </a:cubicBezTo>
                  <a:cubicBezTo>
                    <a:pt x="241" y="0"/>
                    <a:pt x="241" y="0"/>
                    <a:pt x="241" y="0"/>
                  </a:cubicBezTo>
                  <a:cubicBezTo>
                    <a:pt x="246" y="0"/>
                    <a:pt x="250" y="4"/>
                    <a:pt x="250" y="9"/>
                  </a:cubicBezTo>
                  <a:lnTo>
                    <a:pt x="250" y="7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3" name="Freeform 47"/>
            <p:cNvSpPr>
              <a:spLocks/>
            </p:cNvSpPr>
            <p:nvPr/>
          </p:nvSpPr>
          <p:spPr bwMode="auto">
            <a:xfrm>
              <a:off x="2841409" y="3484762"/>
              <a:ext cx="487631" cy="140343"/>
            </a:xfrm>
            <a:custGeom>
              <a:avLst/>
              <a:gdLst>
                <a:gd name="T0" fmla="*/ 22 w 236"/>
                <a:gd name="T1" fmla="*/ 55 h 68"/>
                <a:gd name="T2" fmla="*/ 14 w 236"/>
                <a:gd name="T3" fmla="*/ 46 h 68"/>
                <a:gd name="T4" fmla="*/ 14 w 236"/>
                <a:gd name="T5" fmla="*/ 0 h 68"/>
                <a:gd name="T6" fmla="*/ 0 w 236"/>
                <a:gd name="T7" fmla="*/ 0 h 68"/>
                <a:gd name="T8" fmla="*/ 0 w 236"/>
                <a:gd name="T9" fmla="*/ 59 h 68"/>
                <a:gd name="T10" fmla="*/ 9 w 236"/>
                <a:gd name="T11" fmla="*/ 68 h 68"/>
                <a:gd name="T12" fmla="*/ 236 w 236"/>
                <a:gd name="T13" fmla="*/ 68 h 68"/>
                <a:gd name="T14" fmla="*/ 236 w 236"/>
                <a:gd name="T15" fmla="*/ 55 h 68"/>
                <a:gd name="T16" fmla="*/ 22 w 236"/>
                <a:gd name="T17" fmla="*/ 5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68">
                  <a:moveTo>
                    <a:pt x="22" y="55"/>
                  </a:moveTo>
                  <a:cubicBezTo>
                    <a:pt x="17" y="55"/>
                    <a:pt x="14" y="51"/>
                    <a:pt x="14" y="46"/>
                  </a:cubicBezTo>
                  <a:cubicBezTo>
                    <a:pt x="14" y="0"/>
                    <a:pt x="14" y="0"/>
                    <a:pt x="14" y="0"/>
                  </a:cubicBezTo>
                  <a:cubicBezTo>
                    <a:pt x="0" y="0"/>
                    <a:pt x="0" y="0"/>
                    <a:pt x="0" y="0"/>
                  </a:cubicBezTo>
                  <a:cubicBezTo>
                    <a:pt x="0" y="59"/>
                    <a:pt x="0" y="59"/>
                    <a:pt x="0" y="59"/>
                  </a:cubicBezTo>
                  <a:cubicBezTo>
                    <a:pt x="0" y="64"/>
                    <a:pt x="4" y="68"/>
                    <a:pt x="9" y="68"/>
                  </a:cubicBezTo>
                  <a:cubicBezTo>
                    <a:pt x="236" y="68"/>
                    <a:pt x="236" y="68"/>
                    <a:pt x="236" y="68"/>
                  </a:cubicBezTo>
                  <a:cubicBezTo>
                    <a:pt x="236" y="55"/>
                    <a:pt x="236" y="55"/>
                    <a:pt x="236" y="55"/>
                  </a:cubicBezTo>
                  <a:lnTo>
                    <a:pt x="22" y="5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4" name="Freeform 48"/>
            <p:cNvSpPr>
              <a:spLocks/>
            </p:cNvSpPr>
            <p:nvPr/>
          </p:nvSpPr>
          <p:spPr bwMode="auto">
            <a:xfrm>
              <a:off x="2841409" y="3458596"/>
              <a:ext cx="518554" cy="166508"/>
            </a:xfrm>
            <a:custGeom>
              <a:avLst/>
              <a:gdLst>
                <a:gd name="T0" fmla="*/ 241 w 250"/>
                <a:gd name="T1" fmla="*/ 81 h 81"/>
                <a:gd name="T2" fmla="*/ 236 w 250"/>
                <a:gd name="T3" fmla="*/ 81 h 81"/>
                <a:gd name="T4" fmla="*/ 236 w 250"/>
                <a:gd name="T5" fmla="*/ 22 h 81"/>
                <a:gd name="T6" fmla="*/ 228 w 250"/>
                <a:gd name="T7" fmla="*/ 13 h 81"/>
                <a:gd name="T8" fmla="*/ 0 w 250"/>
                <a:gd name="T9" fmla="*/ 13 h 81"/>
                <a:gd name="T10" fmla="*/ 0 w 250"/>
                <a:gd name="T11" fmla="*/ 9 h 81"/>
                <a:gd name="T12" fmla="*/ 9 w 250"/>
                <a:gd name="T13" fmla="*/ 0 h 81"/>
                <a:gd name="T14" fmla="*/ 241 w 250"/>
                <a:gd name="T15" fmla="*/ 0 h 81"/>
                <a:gd name="T16" fmla="*/ 250 w 250"/>
                <a:gd name="T17" fmla="*/ 9 h 81"/>
                <a:gd name="T18" fmla="*/ 250 w 250"/>
                <a:gd name="T19" fmla="*/ 72 h 81"/>
                <a:gd name="T20" fmla="*/ 241 w 250"/>
                <a:gd name="T21"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81">
                  <a:moveTo>
                    <a:pt x="241" y="81"/>
                  </a:moveTo>
                  <a:cubicBezTo>
                    <a:pt x="236" y="81"/>
                    <a:pt x="236" y="81"/>
                    <a:pt x="236" y="81"/>
                  </a:cubicBezTo>
                  <a:cubicBezTo>
                    <a:pt x="236" y="22"/>
                    <a:pt x="236" y="22"/>
                    <a:pt x="236" y="22"/>
                  </a:cubicBezTo>
                  <a:cubicBezTo>
                    <a:pt x="236" y="17"/>
                    <a:pt x="232" y="13"/>
                    <a:pt x="228" y="13"/>
                  </a:cubicBezTo>
                  <a:cubicBezTo>
                    <a:pt x="0" y="13"/>
                    <a:pt x="0" y="13"/>
                    <a:pt x="0" y="13"/>
                  </a:cubicBezTo>
                  <a:cubicBezTo>
                    <a:pt x="0" y="9"/>
                    <a:pt x="0" y="9"/>
                    <a:pt x="0" y="9"/>
                  </a:cubicBezTo>
                  <a:cubicBezTo>
                    <a:pt x="0" y="4"/>
                    <a:pt x="4" y="0"/>
                    <a:pt x="9" y="0"/>
                  </a:cubicBezTo>
                  <a:cubicBezTo>
                    <a:pt x="241" y="0"/>
                    <a:pt x="241" y="0"/>
                    <a:pt x="241" y="0"/>
                  </a:cubicBezTo>
                  <a:cubicBezTo>
                    <a:pt x="246" y="0"/>
                    <a:pt x="250" y="4"/>
                    <a:pt x="250" y="9"/>
                  </a:cubicBezTo>
                  <a:cubicBezTo>
                    <a:pt x="250" y="72"/>
                    <a:pt x="250" y="72"/>
                    <a:pt x="250" y="72"/>
                  </a:cubicBezTo>
                  <a:cubicBezTo>
                    <a:pt x="250" y="77"/>
                    <a:pt x="246" y="81"/>
                    <a:pt x="241" y="8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5" name="Oval 49"/>
            <p:cNvSpPr>
              <a:spLocks noChangeArrowheads="1"/>
            </p:cNvSpPr>
            <p:nvPr/>
          </p:nvSpPr>
          <p:spPr bwMode="auto">
            <a:xfrm>
              <a:off x="2888983" y="3558501"/>
              <a:ext cx="130828" cy="133206"/>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6" name="Oval 50"/>
            <p:cNvSpPr>
              <a:spLocks noChangeArrowheads="1"/>
            </p:cNvSpPr>
            <p:nvPr/>
          </p:nvSpPr>
          <p:spPr bwMode="auto">
            <a:xfrm>
              <a:off x="2915149" y="3589424"/>
              <a:ext cx="76118" cy="73739"/>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7" name="Freeform 51"/>
            <p:cNvSpPr>
              <a:spLocks/>
            </p:cNvSpPr>
            <p:nvPr/>
          </p:nvSpPr>
          <p:spPr bwMode="auto">
            <a:xfrm>
              <a:off x="2915149" y="3598939"/>
              <a:ext cx="64225" cy="64225"/>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8" name="Oval 52"/>
            <p:cNvSpPr>
              <a:spLocks noChangeArrowheads="1"/>
            </p:cNvSpPr>
            <p:nvPr/>
          </p:nvSpPr>
          <p:spPr bwMode="auto">
            <a:xfrm>
              <a:off x="3181562" y="3558501"/>
              <a:ext cx="130828" cy="133206"/>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9" name="Oval 53"/>
            <p:cNvSpPr>
              <a:spLocks noChangeArrowheads="1"/>
            </p:cNvSpPr>
            <p:nvPr/>
          </p:nvSpPr>
          <p:spPr bwMode="auto">
            <a:xfrm>
              <a:off x="3207727" y="3589424"/>
              <a:ext cx="73739" cy="73739"/>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0" name="Freeform 54"/>
            <p:cNvSpPr>
              <a:spLocks/>
            </p:cNvSpPr>
            <p:nvPr/>
          </p:nvSpPr>
          <p:spPr bwMode="auto">
            <a:xfrm>
              <a:off x="3207727" y="3598939"/>
              <a:ext cx="64225" cy="64225"/>
            </a:xfrm>
            <a:custGeom>
              <a:avLst/>
              <a:gdLst>
                <a:gd name="T0" fmla="*/ 18 w 31"/>
                <a:gd name="T1" fmla="*/ 31 h 31"/>
                <a:gd name="T2" fmla="*/ 31 w 31"/>
                <a:gd name="T3" fmla="*/ 26 h 31"/>
                <a:gd name="T4" fmla="*/ 6 w 31"/>
                <a:gd name="T5" fmla="*/ 0 h 31"/>
                <a:gd name="T6" fmla="*/ 0 w 31"/>
                <a:gd name="T7" fmla="*/ 13 h 31"/>
                <a:gd name="T8" fmla="*/ 18 w 31"/>
                <a:gd name="T9" fmla="*/ 31 h 31"/>
              </a:gdLst>
              <a:ahLst/>
              <a:cxnLst>
                <a:cxn ang="0">
                  <a:pos x="T0" y="T1"/>
                </a:cxn>
                <a:cxn ang="0">
                  <a:pos x="T2" y="T3"/>
                </a:cxn>
                <a:cxn ang="0">
                  <a:pos x="T4" y="T5"/>
                </a:cxn>
                <a:cxn ang="0">
                  <a:pos x="T6" y="T7"/>
                </a:cxn>
                <a:cxn ang="0">
                  <a:pos x="T8" y="T9"/>
                </a:cxn>
              </a:cxnLst>
              <a:rect l="0" t="0" r="r" b="b"/>
              <a:pathLst>
                <a:path w="31" h="31">
                  <a:moveTo>
                    <a:pt x="18" y="31"/>
                  </a:moveTo>
                  <a:cubicBezTo>
                    <a:pt x="23" y="31"/>
                    <a:pt x="28" y="29"/>
                    <a:pt x="31" y="26"/>
                  </a:cubicBezTo>
                  <a:cubicBezTo>
                    <a:pt x="6" y="0"/>
                    <a:pt x="6" y="0"/>
                    <a:pt x="6" y="0"/>
                  </a:cubicBezTo>
                  <a:cubicBezTo>
                    <a:pt x="2" y="4"/>
                    <a:pt x="0" y="8"/>
                    <a:pt x="0" y="13"/>
                  </a:cubicBezTo>
                  <a:cubicBezTo>
                    <a:pt x="0" y="23"/>
                    <a:pt x="8" y="31"/>
                    <a:pt x="18" y="3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1" name="Freeform 55"/>
            <p:cNvSpPr>
              <a:spLocks noEditPoints="1"/>
            </p:cNvSpPr>
            <p:nvPr/>
          </p:nvSpPr>
          <p:spPr bwMode="auto">
            <a:xfrm>
              <a:off x="2824759" y="2740233"/>
              <a:ext cx="551855" cy="335395"/>
            </a:xfrm>
            <a:custGeom>
              <a:avLst/>
              <a:gdLst>
                <a:gd name="T0" fmla="*/ 258 w 266"/>
                <a:gd name="T1" fmla="*/ 0 h 163"/>
                <a:gd name="T2" fmla="*/ 8 w 266"/>
                <a:gd name="T3" fmla="*/ 0 h 163"/>
                <a:gd name="T4" fmla="*/ 0 w 266"/>
                <a:gd name="T5" fmla="*/ 8 h 163"/>
                <a:gd name="T6" fmla="*/ 8 w 266"/>
                <a:gd name="T7" fmla="*/ 16 h 163"/>
                <a:gd name="T8" fmla="*/ 23 w 266"/>
                <a:gd name="T9" fmla="*/ 16 h 163"/>
                <a:gd name="T10" fmla="*/ 23 w 266"/>
                <a:gd name="T11" fmla="*/ 102 h 163"/>
                <a:gd name="T12" fmla="*/ 17 w 266"/>
                <a:gd name="T13" fmla="*/ 102 h 163"/>
                <a:gd name="T14" fmla="*/ 8 w 266"/>
                <a:gd name="T15" fmla="*/ 111 h 163"/>
                <a:gd name="T16" fmla="*/ 8 w 266"/>
                <a:gd name="T17" fmla="*/ 155 h 163"/>
                <a:gd name="T18" fmla="*/ 17 w 266"/>
                <a:gd name="T19" fmla="*/ 163 h 163"/>
                <a:gd name="T20" fmla="*/ 249 w 266"/>
                <a:gd name="T21" fmla="*/ 163 h 163"/>
                <a:gd name="T22" fmla="*/ 258 w 266"/>
                <a:gd name="T23" fmla="*/ 155 h 163"/>
                <a:gd name="T24" fmla="*/ 258 w 266"/>
                <a:gd name="T25" fmla="*/ 111 h 163"/>
                <a:gd name="T26" fmla="*/ 249 w 266"/>
                <a:gd name="T27" fmla="*/ 102 h 163"/>
                <a:gd name="T28" fmla="*/ 243 w 266"/>
                <a:gd name="T29" fmla="*/ 102 h 163"/>
                <a:gd name="T30" fmla="*/ 243 w 266"/>
                <a:gd name="T31" fmla="*/ 16 h 163"/>
                <a:gd name="T32" fmla="*/ 258 w 266"/>
                <a:gd name="T33" fmla="*/ 16 h 163"/>
                <a:gd name="T34" fmla="*/ 266 w 266"/>
                <a:gd name="T35" fmla="*/ 8 h 163"/>
                <a:gd name="T36" fmla="*/ 258 w 266"/>
                <a:gd name="T37" fmla="*/ 0 h 163"/>
                <a:gd name="T38" fmla="*/ 189 w 266"/>
                <a:gd name="T39" fmla="*/ 16 h 163"/>
                <a:gd name="T40" fmla="*/ 189 w 266"/>
                <a:gd name="T41" fmla="*/ 102 h 163"/>
                <a:gd name="T42" fmla="*/ 160 w 266"/>
                <a:gd name="T43" fmla="*/ 102 h 163"/>
                <a:gd name="T44" fmla="*/ 160 w 266"/>
                <a:gd name="T45" fmla="*/ 16 h 163"/>
                <a:gd name="T46" fmla="*/ 189 w 266"/>
                <a:gd name="T47" fmla="*/ 16 h 163"/>
                <a:gd name="T48" fmla="*/ 148 w 266"/>
                <a:gd name="T49" fmla="*/ 16 h 163"/>
                <a:gd name="T50" fmla="*/ 148 w 266"/>
                <a:gd name="T51" fmla="*/ 102 h 163"/>
                <a:gd name="T52" fmla="*/ 118 w 266"/>
                <a:gd name="T53" fmla="*/ 102 h 163"/>
                <a:gd name="T54" fmla="*/ 118 w 266"/>
                <a:gd name="T55" fmla="*/ 16 h 163"/>
                <a:gd name="T56" fmla="*/ 148 w 266"/>
                <a:gd name="T57" fmla="*/ 16 h 163"/>
                <a:gd name="T58" fmla="*/ 106 w 266"/>
                <a:gd name="T59" fmla="*/ 16 h 163"/>
                <a:gd name="T60" fmla="*/ 106 w 266"/>
                <a:gd name="T61" fmla="*/ 102 h 163"/>
                <a:gd name="T62" fmla="*/ 77 w 266"/>
                <a:gd name="T63" fmla="*/ 102 h 163"/>
                <a:gd name="T64" fmla="*/ 77 w 266"/>
                <a:gd name="T65" fmla="*/ 16 h 163"/>
                <a:gd name="T66" fmla="*/ 106 w 266"/>
                <a:gd name="T67" fmla="*/ 16 h 163"/>
                <a:gd name="T68" fmla="*/ 35 w 266"/>
                <a:gd name="T69" fmla="*/ 16 h 163"/>
                <a:gd name="T70" fmla="*/ 65 w 266"/>
                <a:gd name="T71" fmla="*/ 16 h 163"/>
                <a:gd name="T72" fmla="*/ 65 w 266"/>
                <a:gd name="T73" fmla="*/ 102 h 163"/>
                <a:gd name="T74" fmla="*/ 35 w 266"/>
                <a:gd name="T75" fmla="*/ 102 h 163"/>
                <a:gd name="T76" fmla="*/ 35 w 266"/>
                <a:gd name="T77" fmla="*/ 16 h 163"/>
                <a:gd name="T78" fmla="*/ 201 w 266"/>
                <a:gd name="T79" fmla="*/ 102 h 163"/>
                <a:gd name="T80" fmla="*/ 201 w 266"/>
                <a:gd name="T81" fmla="*/ 16 h 163"/>
                <a:gd name="T82" fmla="*/ 231 w 266"/>
                <a:gd name="T83" fmla="*/ 16 h 163"/>
                <a:gd name="T84" fmla="*/ 231 w 266"/>
                <a:gd name="T85" fmla="*/ 102 h 163"/>
                <a:gd name="T86" fmla="*/ 201 w 266"/>
                <a:gd name="T87" fmla="*/ 10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163">
                  <a:moveTo>
                    <a:pt x="258" y="0"/>
                  </a:moveTo>
                  <a:cubicBezTo>
                    <a:pt x="8" y="0"/>
                    <a:pt x="8" y="0"/>
                    <a:pt x="8" y="0"/>
                  </a:cubicBezTo>
                  <a:cubicBezTo>
                    <a:pt x="4" y="0"/>
                    <a:pt x="0" y="4"/>
                    <a:pt x="0" y="8"/>
                  </a:cubicBezTo>
                  <a:cubicBezTo>
                    <a:pt x="0" y="13"/>
                    <a:pt x="4" y="16"/>
                    <a:pt x="8" y="16"/>
                  </a:cubicBezTo>
                  <a:cubicBezTo>
                    <a:pt x="23" y="16"/>
                    <a:pt x="23" y="16"/>
                    <a:pt x="23" y="16"/>
                  </a:cubicBezTo>
                  <a:cubicBezTo>
                    <a:pt x="23" y="102"/>
                    <a:pt x="23" y="102"/>
                    <a:pt x="23" y="102"/>
                  </a:cubicBezTo>
                  <a:cubicBezTo>
                    <a:pt x="17" y="102"/>
                    <a:pt x="17" y="102"/>
                    <a:pt x="17" y="102"/>
                  </a:cubicBezTo>
                  <a:cubicBezTo>
                    <a:pt x="12" y="102"/>
                    <a:pt x="8" y="106"/>
                    <a:pt x="8" y="111"/>
                  </a:cubicBezTo>
                  <a:cubicBezTo>
                    <a:pt x="8" y="155"/>
                    <a:pt x="8" y="155"/>
                    <a:pt x="8" y="155"/>
                  </a:cubicBezTo>
                  <a:cubicBezTo>
                    <a:pt x="8" y="160"/>
                    <a:pt x="12" y="163"/>
                    <a:pt x="17" y="163"/>
                  </a:cubicBezTo>
                  <a:cubicBezTo>
                    <a:pt x="249" y="163"/>
                    <a:pt x="249" y="163"/>
                    <a:pt x="249" y="163"/>
                  </a:cubicBezTo>
                  <a:cubicBezTo>
                    <a:pt x="254" y="163"/>
                    <a:pt x="258" y="160"/>
                    <a:pt x="258" y="155"/>
                  </a:cubicBezTo>
                  <a:cubicBezTo>
                    <a:pt x="258" y="111"/>
                    <a:pt x="258" y="111"/>
                    <a:pt x="258" y="111"/>
                  </a:cubicBezTo>
                  <a:cubicBezTo>
                    <a:pt x="258" y="106"/>
                    <a:pt x="254" y="102"/>
                    <a:pt x="249" y="102"/>
                  </a:cubicBezTo>
                  <a:cubicBezTo>
                    <a:pt x="243" y="102"/>
                    <a:pt x="243" y="102"/>
                    <a:pt x="243" y="102"/>
                  </a:cubicBezTo>
                  <a:cubicBezTo>
                    <a:pt x="243" y="16"/>
                    <a:pt x="243" y="16"/>
                    <a:pt x="243" y="16"/>
                  </a:cubicBezTo>
                  <a:cubicBezTo>
                    <a:pt x="258" y="16"/>
                    <a:pt x="258" y="16"/>
                    <a:pt x="258" y="16"/>
                  </a:cubicBezTo>
                  <a:cubicBezTo>
                    <a:pt x="262" y="16"/>
                    <a:pt x="266" y="13"/>
                    <a:pt x="266" y="8"/>
                  </a:cubicBezTo>
                  <a:cubicBezTo>
                    <a:pt x="266" y="4"/>
                    <a:pt x="262" y="0"/>
                    <a:pt x="258" y="0"/>
                  </a:cubicBezTo>
                  <a:close/>
                  <a:moveTo>
                    <a:pt x="189" y="16"/>
                  </a:moveTo>
                  <a:cubicBezTo>
                    <a:pt x="189" y="102"/>
                    <a:pt x="189" y="102"/>
                    <a:pt x="189" y="102"/>
                  </a:cubicBezTo>
                  <a:cubicBezTo>
                    <a:pt x="160" y="102"/>
                    <a:pt x="160" y="102"/>
                    <a:pt x="160" y="102"/>
                  </a:cubicBezTo>
                  <a:cubicBezTo>
                    <a:pt x="160" y="16"/>
                    <a:pt x="160" y="16"/>
                    <a:pt x="160" y="16"/>
                  </a:cubicBezTo>
                  <a:lnTo>
                    <a:pt x="189" y="16"/>
                  </a:lnTo>
                  <a:close/>
                  <a:moveTo>
                    <a:pt x="148" y="16"/>
                  </a:moveTo>
                  <a:cubicBezTo>
                    <a:pt x="148" y="102"/>
                    <a:pt x="148" y="102"/>
                    <a:pt x="148" y="102"/>
                  </a:cubicBezTo>
                  <a:cubicBezTo>
                    <a:pt x="118" y="102"/>
                    <a:pt x="118" y="102"/>
                    <a:pt x="118" y="102"/>
                  </a:cubicBezTo>
                  <a:cubicBezTo>
                    <a:pt x="118" y="16"/>
                    <a:pt x="118" y="16"/>
                    <a:pt x="118" y="16"/>
                  </a:cubicBezTo>
                  <a:lnTo>
                    <a:pt x="148" y="16"/>
                  </a:lnTo>
                  <a:close/>
                  <a:moveTo>
                    <a:pt x="106" y="16"/>
                  </a:moveTo>
                  <a:cubicBezTo>
                    <a:pt x="106" y="102"/>
                    <a:pt x="106" y="102"/>
                    <a:pt x="106" y="102"/>
                  </a:cubicBezTo>
                  <a:cubicBezTo>
                    <a:pt x="77" y="102"/>
                    <a:pt x="77" y="102"/>
                    <a:pt x="77" y="102"/>
                  </a:cubicBezTo>
                  <a:cubicBezTo>
                    <a:pt x="77" y="16"/>
                    <a:pt x="77" y="16"/>
                    <a:pt x="77" y="16"/>
                  </a:cubicBezTo>
                  <a:lnTo>
                    <a:pt x="106" y="16"/>
                  </a:lnTo>
                  <a:close/>
                  <a:moveTo>
                    <a:pt x="35" y="16"/>
                  </a:moveTo>
                  <a:cubicBezTo>
                    <a:pt x="65" y="16"/>
                    <a:pt x="65" y="16"/>
                    <a:pt x="65" y="16"/>
                  </a:cubicBezTo>
                  <a:cubicBezTo>
                    <a:pt x="65" y="102"/>
                    <a:pt x="65" y="102"/>
                    <a:pt x="65" y="102"/>
                  </a:cubicBezTo>
                  <a:cubicBezTo>
                    <a:pt x="35" y="102"/>
                    <a:pt x="35" y="102"/>
                    <a:pt x="35" y="102"/>
                  </a:cubicBezTo>
                  <a:lnTo>
                    <a:pt x="35" y="16"/>
                  </a:lnTo>
                  <a:close/>
                  <a:moveTo>
                    <a:pt x="201" y="102"/>
                  </a:moveTo>
                  <a:cubicBezTo>
                    <a:pt x="201" y="16"/>
                    <a:pt x="201" y="16"/>
                    <a:pt x="201" y="16"/>
                  </a:cubicBezTo>
                  <a:cubicBezTo>
                    <a:pt x="231" y="16"/>
                    <a:pt x="231" y="16"/>
                    <a:pt x="231" y="16"/>
                  </a:cubicBezTo>
                  <a:cubicBezTo>
                    <a:pt x="231" y="102"/>
                    <a:pt x="231" y="102"/>
                    <a:pt x="231" y="102"/>
                  </a:cubicBezTo>
                  <a:lnTo>
                    <a:pt x="201" y="10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2" name="Freeform 56"/>
            <p:cNvSpPr>
              <a:spLocks/>
            </p:cNvSpPr>
            <p:nvPr/>
          </p:nvSpPr>
          <p:spPr bwMode="auto">
            <a:xfrm>
              <a:off x="2841409" y="2978102"/>
              <a:ext cx="487631" cy="97526"/>
            </a:xfrm>
            <a:custGeom>
              <a:avLst/>
              <a:gdLst>
                <a:gd name="T0" fmla="*/ 22 w 236"/>
                <a:gd name="T1" fmla="*/ 34 h 47"/>
                <a:gd name="T2" fmla="*/ 14 w 236"/>
                <a:gd name="T3" fmla="*/ 25 h 47"/>
                <a:gd name="T4" fmla="*/ 14 w 236"/>
                <a:gd name="T5" fmla="*/ 0 h 47"/>
                <a:gd name="T6" fmla="*/ 0 w 236"/>
                <a:gd name="T7" fmla="*/ 0 h 47"/>
                <a:gd name="T8" fmla="*/ 0 w 236"/>
                <a:gd name="T9" fmla="*/ 39 h 47"/>
                <a:gd name="T10" fmla="*/ 9 w 236"/>
                <a:gd name="T11" fmla="*/ 47 h 47"/>
                <a:gd name="T12" fmla="*/ 236 w 236"/>
                <a:gd name="T13" fmla="*/ 47 h 47"/>
                <a:gd name="T14" fmla="*/ 236 w 236"/>
                <a:gd name="T15" fmla="*/ 34 h 47"/>
                <a:gd name="T16" fmla="*/ 22 w 236"/>
                <a:gd name="T1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7">
                  <a:moveTo>
                    <a:pt x="22" y="34"/>
                  </a:moveTo>
                  <a:cubicBezTo>
                    <a:pt x="17" y="34"/>
                    <a:pt x="14" y="30"/>
                    <a:pt x="14" y="25"/>
                  </a:cubicBezTo>
                  <a:cubicBezTo>
                    <a:pt x="14" y="0"/>
                    <a:pt x="14" y="0"/>
                    <a:pt x="14" y="0"/>
                  </a:cubicBezTo>
                  <a:cubicBezTo>
                    <a:pt x="0" y="0"/>
                    <a:pt x="0" y="0"/>
                    <a:pt x="0" y="0"/>
                  </a:cubicBezTo>
                  <a:cubicBezTo>
                    <a:pt x="0" y="39"/>
                    <a:pt x="0" y="39"/>
                    <a:pt x="0" y="39"/>
                  </a:cubicBezTo>
                  <a:cubicBezTo>
                    <a:pt x="0" y="44"/>
                    <a:pt x="4" y="47"/>
                    <a:pt x="9" y="47"/>
                  </a:cubicBezTo>
                  <a:cubicBezTo>
                    <a:pt x="236" y="47"/>
                    <a:pt x="236" y="47"/>
                    <a:pt x="236" y="47"/>
                  </a:cubicBezTo>
                  <a:cubicBezTo>
                    <a:pt x="236" y="34"/>
                    <a:pt x="236" y="34"/>
                    <a:pt x="236" y="34"/>
                  </a:cubicBezTo>
                  <a:lnTo>
                    <a:pt x="22" y="34"/>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3" name="Freeform 57"/>
            <p:cNvSpPr>
              <a:spLocks/>
            </p:cNvSpPr>
            <p:nvPr/>
          </p:nvSpPr>
          <p:spPr bwMode="auto">
            <a:xfrm>
              <a:off x="2841409" y="2949557"/>
              <a:ext cx="518554" cy="126070"/>
            </a:xfrm>
            <a:custGeom>
              <a:avLst/>
              <a:gdLst>
                <a:gd name="T0" fmla="*/ 241 w 250"/>
                <a:gd name="T1" fmla="*/ 61 h 61"/>
                <a:gd name="T2" fmla="*/ 236 w 250"/>
                <a:gd name="T3" fmla="*/ 61 h 61"/>
                <a:gd name="T4" fmla="*/ 236 w 250"/>
                <a:gd name="T5" fmla="*/ 22 h 61"/>
                <a:gd name="T6" fmla="*/ 228 w 250"/>
                <a:gd name="T7" fmla="*/ 14 h 61"/>
                <a:gd name="T8" fmla="*/ 0 w 250"/>
                <a:gd name="T9" fmla="*/ 14 h 61"/>
                <a:gd name="T10" fmla="*/ 0 w 250"/>
                <a:gd name="T11" fmla="*/ 9 h 61"/>
                <a:gd name="T12" fmla="*/ 9 w 250"/>
                <a:gd name="T13" fmla="*/ 0 h 61"/>
                <a:gd name="T14" fmla="*/ 241 w 250"/>
                <a:gd name="T15" fmla="*/ 0 h 61"/>
                <a:gd name="T16" fmla="*/ 250 w 250"/>
                <a:gd name="T17" fmla="*/ 9 h 61"/>
                <a:gd name="T18" fmla="*/ 250 w 250"/>
                <a:gd name="T19" fmla="*/ 53 h 61"/>
                <a:gd name="T20" fmla="*/ 241 w 250"/>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61">
                  <a:moveTo>
                    <a:pt x="241" y="61"/>
                  </a:moveTo>
                  <a:cubicBezTo>
                    <a:pt x="236" y="61"/>
                    <a:pt x="236" y="61"/>
                    <a:pt x="236" y="61"/>
                  </a:cubicBezTo>
                  <a:cubicBezTo>
                    <a:pt x="236" y="22"/>
                    <a:pt x="236" y="22"/>
                    <a:pt x="236" y="22"/>
                  </a:cubicBezTo>
                  <a:cubicBezTo>
                    <a:pt x="236" y="18"/>
                    <a:pt x="232" y="14"/>
                    <a:pt x="228" y="14"/>
                  </a:cubicBezTo>
                  <a:cubicBezTo>
                    <a:pt x="0" y="14"/>
                    <a:pt x="0" y="14"/>
                    <a:pt x="0" y="14"/>
                  </a:cubicBezTo>
                  <a:cubicBezTo>
                    <a:pt x="0" y="9"/>
                    <a:pt x="0" y="9"/>
                    <a:pt x="0" y="9"/>
                  </a:cubicBezTo>
                  <a:cubicBezTo>
                    <a:pt x="0" y="4"/>
                    <a:pt x="4" y="0"/>
                    <a:pt x="9" y="0"/>
                  </a:cubicBezTo>
                  <a:cubicBezTo>
                    <a:pt x="241" y="0"/>
                    <a:pt x="241" y="0"/>
                    <a:pt x="241" y="0"/>
                  </a:cubicBezTo>
                  <a:cubicBezTo>
                    <a:pt x="246" y="0"/>
                    <a:pt x="250" y="4"/>
                    <a:pt x="250" y="9"/>
                  </a:cubicBezTo>
                  <a:cubicBezTo>
                    <a:pt x="250" y="53"/>
                    <a:pt x="250" y="53"/>
                    <a:pt x="250" y="53"/>
                  </a:cubicBezTo>
                  <a:cubicBezTo>
                    <a:pt x="250" y="58"/>
                    <a:pt x="246" y="61"/>
                    <a:pt x="241" y="6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180" name="Freeform 11"/>
          <p:cNvSpPr>
            <a:spLocks/>
          </p:cNvSpPr>
          <p:nvPr/>
        </p:nvSpPr>
        <p:spPr bwMode="auto">
          <a:xfrm>
            <a:off x="8334392" y="5717061"/>
            <a:ext cx="4101200" cy="224961"/>
          </a:xfrm>
          <a:custGeom>
            <a:avLst/>
            <a:gdLst>
              <a:gd name="T0" fmla="*/ 1059 w 1089"/>
              <a:gd name="T1" fmla="*/ 60 h 60"/>
              <a:gd name="T2" fmla="*/ 30 w 1089"/>
              <a:gd name="T3" fmla="*/ 60 h 60"/>
              <a:gd name="T4" fmla="*/ 0 w 1089"/>
              <a:gd name="T5" fmla="*/ 30 h 60"/>
              <a:gd name="T6" fmla="*/ 30 w 1089"/>
              <a:gd name="T7" fmla="*/ 0 h 60"/>
              <a:gd name="T8" fmla="*/ 1059 w 1089"/>
              <a:gd name="T9" fmla="*/ 0 h 60"/>
              <a:gd name="T10" fmla="*/ 1089 w 1089"/>
              <a:gd name="T11" fmla="*/ 30 h 60"/>
              <a:gd name="T12" fmla="*/ 1059 w 1089"/>
              <a:gd name="T13" fmla="*/ 60 h 60"/>
            </a:gdLst>
            <a:ahLst/>
            <a:cxnLst>
              <a:cxn ang="0">
                <a:pos x="T0" y="T1"/>
              </a:cxn>
              <a:cxn ang="0">
                <a:pos x="T2" y="T3"/>
              </a:cxn>
              <a:cxn ang="0">
                <a:pos x="T4" y="T5"/>
              </a:cxn>
              <a:cxn ang="0">
                <a:pos x="T6" y="T7"/>
              </a:cxn>
              <a:cxn ang="0">
                <a:pos x="T8" y="T9"/>
              </a:cxn>
              <a:cxn ang="0">
                <a:pos x="T10" y="T11"/>
              </a:cxn>
              <a:cxn ang="0">
                <a:pos x="T12" y="T13"/>
              </a:cxn>
            </a:cxnLst>
            <a:rect l="0" t="0" r="r" b="b"/>
            <a:pathLst>
              <a:path w="1089" h="60">
                <a:moveTo>
                  <a:pt x="1059" y="60"/>
                </a:moveTo>
                <a:cubicBezTo>
                  <a:pt x="30" y="60"/>
                  <a:pt x="30" y="60"/>
                  <a:pt x="30" y="60"/>
                </a:cubicBezTo>
                <a:cubicBezTo>
                  <a:pt x="14" y="60"/>
                  <a:pt x="0" y="46"/>
                  <a:pt x="0" y="30"/>
                </a:cubicBezTo>
                <a:cubicBezTo>
                  <a:pt x="0" y="13"/>
                  <a:pt x="14" y="0"/>
                  <a:pt x="30" y="0"/>
                </a:cubicBezTo>
                <a:cubicBezTo>
                  <a:pt x="1059" y="0"/>
                  <a:pt x="1059" y="0"/>
                  <a:pt x="1059" y="0"/>
                </a:cubicBezTo>
                <a:cubicBezTo>
                  <a:pt x="1076" y="0"/>
                  <a:pt x="1089" y="13"/>
                  <a:pt x="1089" y="30"/>
                </a:cubicBezTo>
                <a:cubicBezTo>
                  <a:pt x="1089" y="46"/>
                  <a:pt x="1076" y="60"/>
                  <a:pt x="1059" y="60"/>
                </a:cubicBezTo>
                <a:close/>
              </a:path>
            </a:pathLst>
          </a:custGeom>
          <a:solidFill>
            <a:srgbClr val="920042"/>
          </a:solidFill>
          <a:ln>
            <a:noFill/>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2"/>
          <p:cNvSpPr>
            <a:spLocks/>
          </p:cNvSpPr>
          <p:nvPr/>
        </p:nvSpPr>
        <p:spPr bwMode="auto">
          <a:xfrm>
            <a:off x="5911743" y="6305417"/>
            <a:ext cx="2760091" cy="302832"/>
          </a:xfrm>
          <a:custGeom>
            <a:avLst/>
            <a:gdLst>
              <a:gd name="T0" fmla="*/ 692 w 732"/>
              <a:gd name="T1" fmla="*/ 80 h 80"/>
              <a:gd name="T2" fmla="*/ 40 w 732"/>
              <a:gd name="T3" fmla="*/ 80 h 80"/>
              <a:gd name="T4" fmla="*/ 0 w 732"/>
              <a:gd name="T5" fmla="*/ 40 h 80"/>
              <a:gd name="T6" fmla="*/ 40 w 732"/>
              <a:gd name="T7" fmla="*/ 0 h 80"/>
              <a:gd name="T8" fmla="*/ 692 w 732"/>
              <a:gd name="T9" fmla="*/ 0 h 80"/>
              <a:gd name="T10" fmla="*/ 732 w 732"/>
              <a:gd name="T11" fmla="*/ 40 h 80"/>
              <a:gd name="T12" fmla="*/ 692 w 732"/>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732" h="80">
                <a:moveTo>
                  <a:pt x="692" y="80"/>
                </a:moveTo>
                <a:cubicBezTo>
                  <a:pt x="40" y="80"/>
                  <a:pt x="40" y="80"/>
                  <a:pt x="40" y="80"/>
                </a:cubicBezTo>
                <a:cubicBezTo>
                  <a:pt x="18" y="80"/>
                  <a:pt x="0" y="62"/>
                  <a:pt x="0" y="40"/>
                </a:cubicBezTo>
                <a:cubicBezTo>
                  <a:pt x="0" y="18"/>
                  <a:pt x="18" y="0"/>
                  <a:pt x="40" y="0"/>
                </a:cubicBezTo>
                <a:cubicBezTo>
                  <a:pt x="692" y="0"/>
                  <a:pt x="692" y="0"/>
                  <a:pt x="692" y="0"/>
                </a:cubicBezTo>
                <a:cubicBezTo>
                  <a:pt x="714" y="0"/>
                  <a:pt x="732" y="18"/>
                  <a:pt x="732" y="40"/>
                </a:cubicBezTo>
                <a:cubicBezTo>
                  <a:pt x="732" y="62"/>
                  <a:pt x="714" y="80"/>
                  <a:pt x="692" y="80"/>
                </a:cubicBezTo>
                <a:close/>
              </a:path>
            </a:pathLst>
          </a:custGeom>
          <a:solidFill>
            <a:srgbClr val="920042"/>
          </a:solidFill>
          <a:ln>
            <a:noFill/>
          </a:ln>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4" name="Oval 70"/>
          <p:cNvSpPr>
            <a:spLocks noChangeArrowheads="1"/>
          </p:cNvSpPr>
          <p:nvPr/>
        </p:nvSpPr>
        <p:spPr bwMode="auto">
          <a:xfrm>
            <a:off x="9182320" y="5323380"/>
            <a:ext cx="519138"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Oval 71"/>
          <p:cNvSpPr>
            <a:spLocks noChangeArrowheads="1"/>
          </p:cNvSpPr>
          <p:nvPr/>
        </p:nvSpPr>
        <p:spPr bwMode="auto">
          <a:xfrm>
            <a:off x="10224924" y="5323380"/>
            <a:ext cx="519138"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Oval 72"/>
          <p:cNvSpPr>
            <a:spLocks noChangeArrowheads="1"/>
          </p:cNvSpPr>
          <p:nvPr/>
        </p:nvSpPr>
        <p:spPr bwMode="auto">
          <a:xfrm>
            <a:off x="11016613" y="5323380"/>
            <a:ext cx="519138"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Freeform 73"/>
          <p:cNvSpPr>
            <a:spLocks/>
          </p:cNvSpPr>
          <p:nvPr/>
        </p:nvSpPr>
        <p:spPr bwMode="auto">
          <a:xfrm>
            <a:off x="8814598" y="4475453"/>
            <a:ext cx="930125" cy="1107497"/>
          </a:xfrm>
          <a:custGeom>
            <a:avLst/>
            <a:gdLst>
              <a:gd name="T0" fmla="*/ 247 w 247"/>
              <a:gd name="T1" fmla="*/ 0 h 295"/>
              <a:gd name="T2" fmla="*/ 66 w 247"/>
              <a:gd name="T3" fmla="*/ 0 h 295"/>
              <a:gd name="T4" fmla="*/ 16 w 247"/>
              <a:gd name="T5" fmla="*/ 295 h 295"/>
              <a:gd name="T6" fmla="*/ 197 w 247"/>
              <a:gd name="T7" fmla="*/ 295 h 295"/>
              <a:gd name="T8" fmla="*/ 247 w 247"/>
              <a:gd name="T9" fmla="*/ 0 h 295"/>
            </a:gdLst>
            <a:ahLst/>
            <a:cxnLst>
              <a:cxn ang="0">
                <a:pos x="T0" y="T1"/>
              </a:cxn>
              <a:cxn ang="0">
                <a:pos x="T2" y="T3"/>
              </a:cxn>
              <a:cxn ang="0">
                <a:pos x="T4" y="T5"/>
              </a:cxn>
              <a:cxn ang="0">
                <a:pos x="T6" y="T7"/>
              </a:cxn>
              <a:cxn ang="0">
                <a:pos x="T8" y="T9"/>
              </a:cxn>
            </a:cxnLst>
            <a:rect l="0" t="0" r="r" b="b"/>
            <a:pathLst>
              <a:path w="247" h="295">
                <a:moveTo>
                  <a:pt x="247" y="0"/>
                </a:moveTo>
                <a:cubicBezTo>
                  <a:pt x="193" y="0"/>
                  <a:pt x="97" y="0"/>
                  <a:pt x="66" y="0"/>
                </a:cubicBezTo>
                <a:cubicBezTo>
                  <a:pt x="0" y="76"/>
                  <a:pt x="16" y="295"/>
                  <a:pt x="16" y="295"/>
                </a:cubicBezTo>
                <a:cubicBezTo>
                  <a:pt x="197" y="295"/>
                  <a:pt x="197" y="295"/>
                  <a:pt x="197" y="295"/>
                </a:cubicBezTo>
                <a:cubicBezTo>
                  <a:pt x="197" y="295"/>
                  <a:pt x="181" y="76"/>
                  <a:pt x="247"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0" name="Freeform 76"/>
          <p:cNvSpPr>
            <a:spLocks/>
          </p:cNvSpPr>
          <p:nvPr/>
        </p:nvSpPr>
        <p:spPr bwMode="auto">
          <a:xfrm>
            <a:off x="8814598" y="4475453"/>
            <a:ext cx="346093" cy="1107497"/>
          </a:xfrm>
          <a:custGeom>
            <a:avLst/>
            <a:gdLst>
              <a:gd name="T0" fmla="*/ 92 w 92"/>
              <a:gd name="T1" fmla="*/ 0 h 295"/>
              <a:gd name="T2" fmla="*/ 66 w 92"/>
              <a:gd name="T3" fmla="*/ 0 h 295"/>
              <a:gd name="T4" fmla="*/ 16 w 92"/>
              <a:gd name="T5" fmla="*/ 295 h 295"/>
              <a:gd name="T6" fmla="*/ 42 w 92"/>
              <a:gd name="T7" fmla="*/ 295 h 295"/>
              <a:gd name="T8" fmla="*/ 92 w 92"/>
              <a:gd name="T9" fmla="*/ 0 h 295"/>
            </a:gdLst>
            <a:ahLst/>
            <a:cxnLst>
              <a:cxn ang="0">
                <a:pos x="T0" y="T1"/>
              </a:cxn>
              <a:cxn ang="0">
                <a:pos x="T2" y="T3"/>
              </a:cxn>
              <a:cxn ang="0">
                <a:pos x="T4" y="T5"/>
              </a:cxn>
              <a:cxn ang="0">
                <a:pos x="T6" y="T7"/>
              </a:cxn>
              <a:cxn ang="0">
                <a:pos x="T8" y="T9"/>
              </a:cxn>
            </a:cxnLst>
            <a:rect l="0" t="0" r="r" b="b"/>
            <a:pathLst>
              <a:path w="92" h="295">
                <a:moveTo>
                  <a:pt x="92" y="0"/>
                </a:moveTo>
                <a:cubicBezTo>
                  <a:pt x="82" y="0"/>
                  <a:pt x="73" y="0"/>
                  <a:pt x="66" y="0"/>
                </a:cubicBezTo>
                <a:cubicBezTo>
                  <a:pt x="0" y="76"/>
                  <a:pt x="16" y="295"/>
                  <a:pt x="16" y="295"/>
                </a:cubicBezTo>
                <a:cubicBezTo>
                  <a:pt x="42" y="295"/>
                  <a:pt x="42" y="295"/>
                  <a:pt x="42" y="295"/>
                </a:cubicBezTo>
                <a:cubicBezTo>
                  <a:pt x="42" y="295"/>
                  <a:pt x="26" y="76"/>
                  <a:pt x="92"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2" name="Freeform 78"/>
          <p:cNvSpPr>
            <a:spLocks/>
          </p:cNvSpPr>
          <p:nvPr/>
        </p:nvSpPr>
        <p:spPr bwMode="auto">
          <a:xfrm>
            <a:off x="9402954" y="4475453"/>
            <a:ext cx="2474565" cy="1107497"/>
          </a:xfrm>
          <a:custGeom>
            <a:avLst/>
            <a:gdLst>
              <a:gd name="T0" fmla="*/ 642 w 656"/>
              <a:gd name="T1" fmla="*/ 206 h 295"/>
              <a:gd name="T2" fmla="*/ 219 w 656"/>
              <a:gd name="T3" fmla="*/ 206 h 295"/>
              <a:gd name="T4" fmla="*/ 217 w 656"/>
              <a:gd name="T5" fmla="*/ 207 h 295"/>
              <a:gd name="T6" fmla="*/ 217 w 656"/>
              <a:gd name="T7" fmla="*/ 0 h 295"/>
              <a:gd name="T8" fmla="*/ 66 w 656"/>
              <a:gd name="T9" fmla="*/ 0 h 295"/>
              <a:gd name="T10" fmla="*/ 16 w 656"/>
              <a:gd name="T11" fmla="*/ 295 h 295"/>
              <a:gd name="T12" fmla="*/ 642 w 656"/>
              <a:gd name="T13" fmla="*/ 295 h 295"/>
              <a:gd name="T14" fmla="*/ 656 w 656"/>
              <a:gd name="T15" fmla="*/ 281 h 295"/>
              <a:gd name="T16" fmla="*/ 656 w 656"/>
              <a:gd name="T17" fmla="*/ 221 h 295"/>
              <a:gd name="T18" fmla="*/ 642 w 656"/>
              <a:gd name="T19" fmla="*/ 206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6" h="295">
                <a:moveTo>
                  <a:pt x="642" y="206"/>
                </a:moveTo>
                <a:cubicBezTo>
                  <a:pt x="219" y="206"/>
                  <a:pt x="219" y="206"/>
                  <a:pt x="219" y="206"/>
                </a:cubicBezTo>
                <a:cubicBezTo>
                  <a:pt x="219" y="206"/>
                  <a:pt x="218" y="206"/>
                  <a:pt x="217" y="207"/>
                </a:cubicBezTo>
                <a:cubicBezTo>
                  <a:pt x="217" y="0"/>
                  <a:pt x="217" y="0"/>
                  <a:pt x="217" y="0"/>
                </a:cubicBezTo>
                <a:cubicBezTo>
                  <a:pt x="217" y="0"/>
                  <a:pt x="119" y="0"/>
                  <a:pt x="66" y="0"/>
                </a:cubicBezTo>
                <a:cubicBezTo>
                  <a:pt x="0" y="76"/>
                  <a:pt x="16" y="295"/>
                  <a:pt x="16" y="295"/>
                </a:cubicBezTo>
                <a:cubicBezTo>
                  <a:pt x="642" y="295"/>
                  <a:pt x="642" y="295"/>
                  <a:pt x="642" y="295"/>
                </a:cubicBezTo>
                <a:cubicBezTo>
                  <a:pt x="650" y="295"/>
                  <a:pt x="656" y="289"/>
                  <a:pt x="656" y="281"/>
                </a:cubicBezTo>
                <a:cubicBezTo>
                  <a:pt x="656" y="221"/>
                  <a:pt x="656" y="221"/>
                  <a:pt x="656" y="221"/>
                </a:cubicBezTo>
                <a:cubicBezTo>
                  <a:pt x="656" y="213"/>
                  <a:pt x="650" y="206"/>
                  <a:pt x="642" y="20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3" name="Freeform 79"/>
          <p:cNvSpPr>
            <a:spLocks/>
          </p:cNvSpPr>
          <p:nvPr/>
        </p:nvSpPr>
        <p:spPr bwMode="auto">
          <a:xfrm>
            <a:off x="9402954" y="4475453"/>
            <a:ext cx="817645" cy="1107497"/>
          </a:xfrm>
          <a:custGeom>
            <a:avLst/>
            <a:gdLst>
              <a:gd name="T0" fmla="*/ 81 w 217"/>
              <a:gd name="T1" fmla="*/ 15 h 295"/>
              <a:gd name="T2" fmla="*/ 217 w 217"/>
              <a:gd name="T3" fmla="*/ 15 h 295"/>
              <a:gd name="T4" fmla="*/ 217 w 217"/>
              <a:gd name="T5" fmla="*/ 0 h 295"/>
              <a:gd name="T6" fmla="*/ 66 w 217"/>
              <a:gd name="T7" fmla="*/ 0 h 295"/>
              <a:gd name="T8" fmla="*/ 16 w 217"/>
              <a:gd name="T9" fmla="*/ 295 h 295"/>
              <a:gd name="T10" fmla="*/ 30 w 217"/>
              <a:gd name="T11" fmla="*/ 295 h 295"/>
              <a:gd name="T12" fmla="*/ 81 w 217"/>
              <a:gd name="T13" fmla="*/ 15 h 295"/>
            </a:gdLst>
            <a:ahLst/>
            <a:cxnLst>
              <a:cxn ang="0">
                <a:pos x="T0" y="T1"/>
              </a:cxn>
              <a:cxn ang="0">
                <a:pos x="T2" y="T3"/>
              </a:cxn>
              <a:cxn ang="0">
                <a:pos x="T4" y="T5"/>
              </a:cxn>
              <a:cxn ang="0">
                <a:pos x="T6" y="T7"/>
              </a:cxn>
              <a:cxn ang="0">
                <a:pos x="T8" y="T9"/>
              </a:cxn>
              <a:cxn ang="0">
                <a:pos x="T10" y="T11"/>
              </a:cxn>
              <a:cxn ang="0">
                <a:pos x="T12" y="T13"/>
              </a:cxn>
            </a:cxnLst>
            <a:rect l="0" t="0" r="r" b="b"/>
            <a:pathLst>
              <a:path w="217" h="295">
                <a:moveTo>
                  <a:pt x="81" y="15"/>
                </a:moveTo>
                <a:cubicBezTo>
                  <a:pt x="122" y="15"/>
                  <a:pt x="188" y="15"/>
                  <a:pt x="217" y="15"/>
                </a:cubicBezTo>
                <a:cubicBezTo>
                  <a:pt x="217" y="0"/>
                  <a:pt x="217" y="0"/>
                  <a:pt x="217" y="0"/>
                </a:cubicBezTo>
                <a:cubicBezTo>
                  <a:pt x="217" y="0"/>
                  <a:pt x="119" y="0"/>
                  <a:pt x="66" y="0"/>
                </a:cubicBezTo>
                <a:cubicBezTo>
                  <a:pt x="0" y="76"/>
                  <a:pt x="16" y="295"/>
                  <a:pt x="16" y="295"/>
                </a:cubicBezTo>
                <a:cubicBezTo>
                  <a:pt x="30" y="295"/>
                  <a:pt x="30" y="295"/>
                  <a:pt x="30" y="295"/>
                </a:cubicBezTo>
                <a:cubicBezTo>
                  <a:pt x="28" y="244"/>
                  <a:pt x="25" y="79"/>
                  <a:pt x="81" y="15"/>
                </a:cubicBez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80"/>
          <p:cNvSpPr>
            <a:spLocks/>
          </p:cNvSpPr>
          <p:nvPr/>
        </p:nvSpPr>
        <p:spPr bwMode="auto">
          <a:xfrm>
            <a:off x="9459194" y="55310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8" name="Freeform 81"/>
          <p:cNvSpPr>
            <a:spLocks/>
          </p:cNvSpPr>
          <p:nvPr/>
        </p:nvSpPr>
        <p:spPr bwMode="auto">
          <a:xfrm>
            <a:off x="9459194" y="55440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0" name="Freeform 82"/>
          <p:cNvSpPr>
            <a:spLocks/>
          </p:cNvSpPr>
          <p:nvPr/>
        </p:nvSpPr>
        <p:spPr bwMode="auto">
          <a:xfrm>
            <a:off x="9459194" y="556564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Freeform 83"/>
          <p:cNvSpPr>
            <a:spLocks/>
          </p:cNvSpPr>
          <p:nvPr/>
        </p:nvSpPr>
        <p:spPr bwMode="auto">
          <a:xfrm>
            <a:off x="9515435" y="5249836"/>
            <a:ext cx="2362084" cy="333114"/>
          </a:xfrm>
          <a:custGeom>
            <a:avLst/>
            <a:gdLst>
              <a:gd name="T0" fmla="*/ 613 w 627"/>
              <a:gd name="T1" fmla="*/ 0 h 89"/>
              <a:gd name="T2" fmla="*/ 613 w 627"/>
              <a:gd name="T3" fmla="*/ 56 h 89"/>
              <a:gd name="T4" fmla="*/ 599 w 627"/>
              <a:gd name="T5" fmla="*/ 71 h 89"/>
              <a:gd name="T6" fmla="*/ 0 w 627"/>
              <a:gd name="T7" fmla="*/ 71 h 89"/>
              <a:gd name="T8" fmla="*/ 1 w 627"/>
              <a:gd name="T9" fmla="*/ 89 h 89"/>
              <a:gd name="T10" fmla="*/ 613 w 627"/>
              <a:gd name="T11" fmla="*/ 89 h 89"/>
              <a:gd name="T12" fmla="*/ 627 w 627"/>
              <a:gd name="T13" fmla="*/ 75 h 89"/>
              <a:gd name="T14" fmla="*/ 627 w 627"/>
              <a:gd name="T15" fmla="*/ 15 h 89"/>
              <a:gd name="T16" fmla="*/ 613 w 627"/>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7" h="89">
                <a:moveTo>
                  <a:pt x="613" y="0"/>
                </a:moveTo>
                <a:cubicBezTo>
                  <a:pt x="613" y="56"/>
                  <a:pt x="613" y="56"/>
                  <a:pt x="613" y="56"/>
                </a:cubicBezTo>
                <a:cubicBezTo>
                  <a:pt x="613" y="64"/>
                  <a:pt x="607" y="71"/>
                  <a:pt x="599" y="71"/>
                </a:cubicBezTo>
                <a:cubicBezTo>
                  <a:pt x="0" y="71"/>
                  <a:pt x="0" y="71"/>
                  <a:pt x="0" y="71"/>
                </a:cubicBezTo>
                <a:cubicBezTo>
                  <a:pt x="0" y="78"/>
                  <a:pt x="1" y="84"/>
                  <a:pt x="1" y="89"/>
                </a:cubicBezTo>
                <a:cubicBezTo>
                  <a:pt x="613" y="89"/>
                  <a:pt x="613" y="89"/>
                  <a:pt x="613" y="89"/>
                </a:cubicBezTo>
                <a:cubicBezTo>
                  <a:pt x="621" y="89"/>
                  <a:pt x="627" y="83"/>
                  <a:pt x="627" y="75"/>
                </a:cubicBezTo>
                <a:cubicBezTo>
                  <a:pt x="627" y="15"/>
                  <a:pt x="627" y="15"/>
                  <a:pt x="627" y="15"/>
                </a:cubicBezTo>
                <a:cubicBezTo>
                  <a:pt x="627" y="7"/>
                  <a:pt x="621" y="1"/>
                  <a:pt x="613" y="0"/>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7" name="Oval 86"/>
          <p:cNvSpPr>
            <a:spLocks noChangeArrowheads="1"/>
          </p:cNvSpPr>
          <p:nvPr/>
        </p:nvSpPr>
        <p:spPr bwMode="auto">
          <a:xfrm>
            <a:off x="9580328" y="5323380"/>
            <a:ext cx="519138"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8" name="Oval 87"/>
          <p:cNvSpPr>
            <a:spLocks noChangeArrowheads="1"/>
          </p:cNvSpPr>
          <p:nvPr/>
        </p:nvSpPr>
        <p:spPr bwMode="auto">
          <a:xfrm>
            <a:off x="9701460" y="5444513"/>
            <a:ext cx="276874" cy="276874"/>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9" name="Oval 88"/>
          <p:cNvSpPr>
            <a:spLocks noChangeArrowheads="1"/>
          </p:cNvSpPr>
          <p:nvPr/>
        </p:nvSpPr>
        <p:spPr bwMode="auto">
          <a:xfrm>
            <a:off x="11172355" y="5323380"/>
            <a:ext cx="519138"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0" name="Oval 89"/>
          <p:cNvSpPr>
            <a:spLocks noChangeArrowheads="1"/>
          </p:cNvSpPr>
          <p:nvPr/>
        </p:nvSpPr>
        <p:spPr bwMode="auto">
          <a:xfrm>
            <a:off x="10622932" y="5323380"/>
            <a:ext cx="514814" cy="519138"/>
          </a:xfrm>
          <a:prstGeom prst="ellipse">
            <a:avLst/>
          </a:pr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1" name="Freeform 90"/>
          <p:cNvSpPr>
            <a:spLocks/>
          </p:cNvSpPr>
          <p:nvPr/>
        </p:nvSpPr>
        <p:spPr bwMode="auto">
          <a:xfrm>
            <a:off x="9701460" y="5487774"/>
            <a:ext cx="233612" cy="233612"/>
          </a:xfrm>
          <a:custGeom>
            <a:avLst/>
            <a:gdLst>
              <a:gd name="T0" fmla="*/ 37 w 62"/>
              <a:gd name="T1" fmla="*/ 63 h 63"/>
              <a:gd name="T2" fmla="*/ 62 w 62"/>
              <a:gd name="T3" fmla="*/ 52 h 63"/>
              <a:gd name="T4" fmla="*/ 10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0" y="0"/>
                  <a:pt x="10" y="0"/>
                  <a:pt x="10"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4" name="Oval 103"/>
          <p:cNvSpPr>
            <a:spLocks noChangeArrowheads="1"/>
          </p:cNvSpPr>
          <p:nvPr/>
        </p:nvSpPr>
        <p:spPr bwMode="auto">
          <a:xfrm>
            <a:off x="11293487" y="5444513"/>
            <a:ext cx="276874" cy="276874"/>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5" name="Oval 104"/>
          <p:cNvSpPr>
            <a:spLocks noChangeArrowheads="1"/>
          </p:cNvSpPr>
          <p:nvPr/>
        </p:nvSpPr>
        <p:spPr bwMode="auto">
          <a:xfrm>
            <a:off x="10739739" y="5444513"/>
            <a:ext cx="276874" cy="276874"/>
          </a:xfrm>
          <a:prstGeom prst="ellipse">
            <a:avLst/>
          </a:pr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6" name="Freeform 105"/>
          <p:cNvSpPr>
            <a:spLocks/>
          </p:cNvSpPr>
          <p:nvPr/>
        </p:nvSpPr>
        <p:spPr bwMode="auto">
          <a:xfrm>
            <a:off x="10739739" y="5487774"/>
            <a:ext cx="233612" cy="233612"/>
          </a:xfrm>
          <a:custGeom>
            <a:avLst/>
            <a:gdLst>
              <a:gd name="T0" fmla="*/ 37 w 62"/>
              <a:gd name="T1" fmla="*/ 63 h 63"/>
              <a:gd name="T2" fmla="*/ 62 w 62"/>
              <a:gd name="T3" fmla="*/ 52 h 63"/>
              <a:gd name="T4" fmla="*/ 11 w 62"/>
              <a:gd name="T5" fmla="*/ 0 h 63"/>
              <a:gd name="T6" fmla="*/ 0 w 62"/>
              <a:gd name="T7" fmla="*/ 26 h 63"/>
              <a:gd name="T8" fmla="*/ 37 w 62"/>
              <a:gd name="T9" fmla="*/ 63 h 63"/>
            </a:gdLst>
            <a:ahLst/>
            <a:cxnLst>
              <a:cxn ang="0">
                <a:pos x="T0" y="T1"/>
              </a:cxn>
              <a:cxn ang="0">
                <a:pos x="T2" y="T3"/>
              </a:cxn>
              <a:cxn ang="0">
                <a:pos x="T4" y="T5"/>
              </a:cxn>
              <a:cxn ang="0">
                <a:pos x="T6" y="T7"/>
              </a:cxn>
              <a:cxn ang="0">
                <a:pos x="T8" y="T9"/>
              </a:cxn>
            </a:cxnLst>
            <a:rect l="0" t="0" r="r" b="b"/>
            <a:pathLst>
              <a:path w="62" h="63">
                <a:moveTo>
                  <a:pt x="37" y="63"/>
                </a:moveTo>
                <a:cubicBezTo>
                  <a:pt x="47" y="63"/>
                  <a:pt x="56" y="59"/>
                  <a:pt x="62" y="52"/>
                </a:cubicBezTo>
                <a:cubicBezTo>
                  <a:pt x="11" y="0"/>
                  <a:pt x="11" y="0"/>
                  <a:pt x="11" y="0"/>
                </a:cubicBezTo>
                <a:cubicBezTo>
                  <a:pt x="4" y="7"/>
                  <a:pt x="0" y="16"/>
                  <a:pt x="0" y="26"/>
                </a:cubicBezTo>
                <a:cubicBezTo>
                  <a:pt x="0" y="46"/>
                  <a:pt x="16"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7" name="Freeform 106"/>
          <p:cNvSpPr>
            <a:spLocks/>
          </p:cNvSpPr>
          <p:nvPr/>
        </p:nvSpPr>
        <p:spPr bwMode="auto">
          <a:xfrm>
            <a:off x="11293487" y="5487774"/>
            <a:ext cx="233612" cy="233612"/>
          </a:xfrm>
          <a:custGeom>
            <a:avLst/>
            <a:gdLst>
              <a:gd name="T0" fmla="*/ 37 w 63"/>
              <a:gd name="T1" fmla="*/ 63 h 63"/>
              <a:gd name="T2" fmla="*/ 63 w 63"/>
              <a:gd name="T3" fmla="*/ 52 h 63"/>
              <a:gd name="T4" fmla="*/ 11 w 63"/>
              <a:gd name="T5" fmla="*/ 0 h 63"/>
              <a:gd name="T6" fmla="*/ 0 w 63"/>
              <a:gd name="T7" fmla="*/ 26 h 63"/>
              <a:gd name="T8" fmla="*/ 37 w 63"/>
              <a:gd name="T9" fmla="*/ 63 h 63"/>
            </a:gdLst>
            <a:ahLst/>
            <a:cxnLst>
              <a:cxn ang="0">
                <a:pos x="T0" y="T1"/>
              </a:cxn>
              <a:cxn ang="0">
                <a:pos x="T2" y="T3"/>
              </a:cxn>
              <a:cxn ang="0">
                <a:pos x="T4" y="T5"/>
              </a:cxn>
              <a:cxn ang="0">
                <a:pos x="T6" y="T7"/>
              </a:cxn>
              <a:cxn ang="0">
                <a:pos x="T8" y="T9"/>
              </a:cxn>
            </a:cxnLst>
            <a:rect l="0" t="0" r="r" b="b"/>
            <a:pathLst>
              <a:path w="63" h="63">
                <a:moveTo>
                  <a:pt x="37" y="63"/>
                </a:moveTo>
                <a:cubicBezTo>
                  <a:pt x="47" y="63"/>
                  <a:pt x="56" y="59"/>
                  <a:pt x="63" y="52"/>
                </a:cubicBezTo>
                <a:cubicBezTo>
                  <a:pt x="11" y="0"/>
                  <a:pt x="11" y="0"/>
                  <a:pt x="11" y="0"/>
                </a:cubicBezTo>
                <a:cubicBezTo>
                  <a:pt x="4" y="7"/>
                  <a:pt x="0" y="16"/>
                  <a:pt x="0" y="26"/>
                </a:cubicBezTo>
                <a:cubicBezTo>
                  <a:pt x="0" y="46"/>
                  <a:pt x="17" y="63"/>
                  <a:pt x="37" y="63"/>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377" name="Group 376"/>
          <p:cNvGrpSpPr/>
          <p:nvPr/>
        </p:nvGrpSpPr>
        <p:grpSpPr>
          <a:xfrm>
            <a:off x="7131721" y="724670"/>
            <a:ext cx="4689558" cy="4763104"/>
            <a:chOff x="5826378" y="592105"/>
            <a:chExt cx="3831686" cy="3891778"/>
          </a:xfrm>
        </p:grpSpPr>
        <p:sp>
          <p:nvSpPr>
            <p:cNvPr id="378" name="Freeform 58"/>
            <p:cNvSpPr>
              <a:spLocks/>
            </p:cNvSpPr>
            <p:nvPr/>
          </p:nvSpPr>
          <p:spPr bwMode="auto">
            <a:xfrm>
              <a:off x="8569355" y="3384571"/>
              <a:ext cx="137856" cy="692815"/>
            </a:xfrm>
            <a:custGeom>
              <a:avLst/>
              <a:gdLst>
                <a:gd name="T0" fmla="*/ 39 w 45"/>
                <a:gd name="T1" fmla="*/ 180 h 226"/>
                <a:gd name="T2" fmla="*/ 33 w 45"/>
                <a:gd name="T3" fmla="*/ 180 h 226"/>
                <a:gd name="T4" fmla="*/ 33 w 45"/>
                <a:gd name="T5" fmla="*/ 0 h 226"/>
                <a:gd name="T6" fmla="*/ 12 w 45"/>
                <a:gd name="T7" fmla="*/ 0 h 226"/>
                <a:gd name="T8" fmla="*/ 12 w 45"/>
                <a:gd name="T9" fmla="*/ 180 h 226"/>
                <a:gd name="T10" fmla="*/ 5 w 45"/>
                <a:gd name="T11" fmla="*/ 180 h 226"/>
                <a:gd name="T12" fmla="*/ 0 w 45"/>
                <a:gd name="T13" fmla="*/ 186 h 226"/>
                <a:gd name="T14" fmla="*/ 0 w 45"/>
                <a:gd name="T15" fmla="*/ 226 h 226"/>
                <a:gd name="T16" fmla="*/ 45 w 45"/>
                <a:gd name="T17" fmla="*/ 226 h 226"/>
                <a:gd name="T18" fmla="*/ 45 w 45"/>
                <a:gd name="T19" fmla="*/ 186 h 226"/>
                <a:gd name="T20" fmla="*/ 39 w 45"/>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226">
                  <a:moveTo>
                    <a:pt x="39" y="180"/>
                  </a:moveTo>
                  <a:cubicBezTo>
                    <a:pt x="33" y="180"/>
                    <a:pt x="33" y="180"/>
                    <a:pt x="33" y="180"/>
                  </a:cubicBezTo>
                  <a:cubicBezTo>
                    <a:pt x="33" y="0"/>
                    <a:pt x="33" y="0"/>
                    <a:pt x="33" y="0"/>
                  </a:cubicBez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45" y="226"/>
                    <a:pt x="45" y="226"/>
                    <a:pt x="45" y="226"/>
                  </a:cubicBezTo>
                  <a:cubicBezTo>
                    <a:pt x="45" y="186"/>
                    <a:pt x="45" y="186"/>
                    <a:pt x="45" y="186"/>
                  </a:cubicBezTo>
                  <a:cubicBezTo>
                    <a:pt x="45" y="182"/>
                    <a:pt x="42" y="180"/>
                    <a:pt x="39" y="180"/>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9" name="Freeform 59"/>
            <p:cNvSpPr>
              <a:spLocks/>
            </p:cNvSpPr>
            <p:nvPr/>
          </p:nvSpPr>
          <p:spPr bwMode="auto">
            <a:xfrm>
              <a:off x="8647120" y="3384571"/>
              <a:ext cx="60092" cy="692815"/>
            </a:xfrm>
            <a:custGeom>
              <a:avLst/>
              <a:gdLst>
                <a:gd name="T0" fmla="*/ 14 w 20"/>
                <a:gd name="T1" fmla="*/ 180 h 226"/>
                <a:gd name="T2" fmla="*/ 8 w 20"/>
                <a:gd name="T3" fmla="*/ 180 h 226"/>
                <a:gd name="T4" fmla="*/ 8 w 20"/>
                <a:gd name="T5" fmla="*/ 0 h 226"/>
                <a:gd name="T6" fmla="*/ 0 w 20"/>
                <a:gd name="T7" fmla="*/ 0 h 226"/>
                <a:gd name="T8" fmla="*/ 0 w 20"/>
                <a:gd name="T9" fmla="*/ 180 h 226"/>
                <a:gd name="T10" fmla="*/ 6 w 20"/>
                <a:gd name="T11" fmla="*/ 180 h 226"/>
                <a:gd name="T12" fmla="*/ 12 w 20"/>
                <a:gd name="T13" fmla="*/ 186 h 226"/>
                <a:gd name="T14" fmla="*/ 12 w 20"/>
                <a:gd name="T15" fmla="*/ 226 h 226"/>
                <a:gd name="T16" fmla="*/ 20 w 20"/>
                <a:gd name="T17" fmla="*/ 226 h 226"/>
                <a:gd name="T18" fmla="*/ 20 w 20"/>
                <a:gd name="T19" fmla="*/ 186 h 226"/>
                <a:gd name="T20" fmla="*/ 14 w 20"/>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26">
                  <a:moveTo>
                    <a:pt x="14" y="180"/>
                  </a:moveTo>
                  <a:cubicBezTo>
                    <a:pt x="8" y="180"/>
                    <a:pt x="8" y="180"/>
                    <a:pt x="8" y="180"/>
                  </a:cubicBezTo>
                  <a:cubicBezTo>
                    <a:pt x="8" y="0"/>
                    <a:pt x="8" y="0"/>
                    <a:pt x="8" y="0"/>
                  </a:cubicBezTo>
                  <a:cubicBezTo>
                    <a:pt x="0" y="0"/>
                    <a:pt x="0" y="0"/>
                    <a:pt x="0" y="0"/>
                  </a:cubicBezTo>
                  <a:cubicBezTo>
                    <a:pt x="0" y="180"/>
                    <a:pt x="0" y="180"/>
                    <a:pt x="0" y="180"/>
                  </a:cubicBezTo>
                  <a:cubicBezTo>
                    <a:pt x="6" y="180"/>
                    <a:pt x="6" y="180"/>
                    <a:pt x="6" y="180"/>
                  </a:cubicBezTo>
                  <a:cubicBezTo>
                    <a:pt x="9" y="180"/>
                    <a:pt x="12" y="182"/>
                    <a:pt x="12" y="186"/>
                  </a:cubicBezTo>
                  <a:cubicBezTo>
                    <a:pt x="12" y="226"/>
                    <a:pt x="12" y="226"/>
                    <a:pt x="12" y="226"/>
                  </a:cubicBezTo>
                  <a:cubicBezTo>
                    <a:pt x="20" y="226"/>
                    <a:pt x="20" y="226"/>
                    <a:pt x="20" y="226"/>
                  </a:cubicBezTo>
                  <a:cubicBezTo>
                    <a:pt x="20" y="186"/>
                    <a:pt x="20" y="186"/>
                    <a:pt x="20" y="186"/>
                  </a:cubicBezTo>
                  <a:cubicBezTo>
                    <a:pt x="20" y="182"/>
                    <a:pt x="17" y="180"/>
                    <a:pt x="14" y="18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0" name="Freeform 60"/>
            <p:cNvSpPr>
              <a:spLocks/>
            </p:cNvSpPr>
            <p:nvPr/>
          </p:nvSpPr>
          <p:spPr bwMode="auto">
            <a:xfrm>
              <a:off x="8569355" y="3384571"/>
              <a:ext cx="60092" cy="692815"/>
            </a:xfrm>
            <a:custGeom>
              <a:avLst/>
              <a:gdLst>
                <a:gd name="T0" fmla="*/ 19 w 19"/>
                <a:gd name="T1" fmla="*/ 0 h 226"/>
                <a:gd name="T2" fmla="*/ 12 w 19"/>
                <a:gd name="T3" fmla="*/ 0 h 226"/>
                <a:gd name="T4" fmla="*/ 12 w 19"/>
                <a:gd name="T5" fmla="*/ 180 h 226"/>
                <a:gd name="T6" fmla="*/ 5 w 19"/>
                <a:gd name="T7" fmla="*/ 180 h 226"/>
                <a:gd name="T8" fmla="*/ 0 w 19"/>
                <a:gd name="T9" fmla="*/ 186 h 226"/>
                <a:gd name="T10" fmla="*/ 0 w 19"/>
                <a:gd name="T11" fmla="*/ 226 h 226"/>
                <a:gd name="T12" fmla="*/ 7 w 19"/>
                <a:gd name="T13" fmla="*/ 226 h 226"/>
                <a:gd name="T14" fmla="*/ 7 w 19"/>
                <a:gd name="T15" fmla="*/ 186 h 226"/>
                <a:gd name="T16" fmla="*/ 13 w 19"/>
                <a:gd name="T17" fmla="*/ 180 h 226"/>
                <a:gd name="T18" fmla="*/ 19 w 19"/>
                <a:gd name="T19" fmla="*/ 180 h 226"/>
                <a:gd name="T20" fmla="*/ 19 w 19"/>
                <a:gd name="T21"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226">
                  <a:moveTo>
                    <a:pt x="19" y="0"/>
                  </a:moveTo>
                  <a:cubicBezTo>
                    <a:pt x="12" y="0"/>
                    <a:pt x="12" y="0"/>
                    <a:pt x="12" y="0"/>
                  </a:cubicBezTo>
                  <a:cubicBezTo>
                    <a:pt x="12" y="180"/>
                    <a:pt x="12" y="180"/>
                    <a:pt x="12" y="180"/>
                  </a:cubicBezTo>
                  <a:cubicBezTo>
                    <a:pt x="5" y="180"/>
                    <a:pt x="5" y="180"/>
                    <a:pt x="5" y="180"/>
                  </a:cubicBezTo>
                  <a:cubicBezTo>
                    <a:pt x="2" y="180"/>
                    <a:pt x="0" y="182"/>
                    <a:pt x="0" y="186"/>
                  </a:cubicBezTo>
                  <a:cubicBezTo>
                    <a:pt x="0" y="226"/>
                    <a:pt x="0" y="226"/>
                    <a:pt x="0" y="226"/>
                  </a:cubicBezTo>
                  <a:cubicBezTo>
                    <a:pt x="7" y="226"/>
                    <a:pt x="7" y="226"/>
                    <a:pt x="7" y="226"/>
                  </a:cubicBezTo>
                  <a:cubicBezTo>
                    <a:pt x="7" y="186"/>
                    <a:pt x="7" y="186"/>
                    <a:pt x="7" y="186"/>
                  </a:cubicBezTo>
                  <a:cubicBezTo>
                    <a:pt x="7" y="182"/>
                    <a:pt x="10" y="180"/>
                    <a:pt x="13" y="180"/>
                  </a:cubicBezTo>
                  <a:cubicBezTo>
                    <a:pt x="19" y="180"/>
                    <a:pt x="19" y="180"/>
                    <a:pt x="19" y="180"/>
                  </a:cubicBezTo>
                  <a:cubicBezTo>
                    <a:pt x="19" y="0"/>
                    <a:pt x="19" y="0"/>
                    <a:pt x="19" y="0"/>
                  </a:cubicBezTo>
                </a:path>
              </a:pathLst>
            </a:custGeom>
            <a:solidFill>
              <a:srgbClr val="FFC7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1" name="Freeform 61"/>
            <p:cNvSpPr>
              <a:spLocks/>
            </p:cNvSpPr>
            <p:nvPr/>
          </p:nvSpPr>
          <p:spPr bwMode="auto">
            <a:xfrm>
              <a:off x="6961037" y="1719695"/>
              <a:ext cx="537284" cy="537284"/>
            </a:xfrm>
            <a:custGeom>
              <a:avLst/>
              <a:gdLst>
                <a:gd name="T0" fmla="*/ 152 w 152"/>
                <a:gd name="T1" fmla="*/ 99 h 152"/>
                <a:gd name="T2" fmla="*/ 100 w 152"/>
                <a:gd name="T3" fmla="*/ 152 h 152"/>
                <a:gd name="T4" fmla="*/ 0 w 152"/>
                <a:gd name="T5" fmla="*/ 53 h 152"/>
                <a:gd name="T6" fmla="*/ 53 w 152"/>
                <a:gd name="T7" fmla="*/ 0 h 152"/>
                <a:gd name="T8" fmla="*/ 152 w 152"/>
                <a:gd name="T9" fmla="*/ 99 h 152"/>
              </a:gdLst>
              <a:ahLst/>
              <a:cxnLst>
                <a:cxn ang="0">
                  <a:pos x="T0" y="T1"/>
                </a:cxn>
                <a:cxn ang="0">
                  <a:pos x="T2" y="T3"/>
                </a:cxn>
                <a:cxn ang="0">
                  <a:pos x="T4" y="T5"/>
                </a:cxn>
                <a:cxn ang="0">
                  <a:pos x="T6" y="T7"/>
                </a:cxn>
                <a:cxn ang="0">
                  <a:pos x="T8" y="T9"/>
                </a:cxn>
              </a:cxnLst>
              <a:rect l="0" t="0" r="r" b="b"/>
              <a:pathLst>
                <a:path w="152" h="152">
                  <a:moveTo>
                    <a:pt x="152" y="99"/>
                  </a:moveTo>
                  <a:lnTo>
                    <a:pt x="100" y="152"/>
                  </a:lnTo>
                  <a:lnTo>
                    <a:pt x="0" y="53"/>
                  </a:lnTo>
                  <a:lnTo>
                    <a:pt x="53" y="0"/>
                  </a:lnTo>
                  <a:lnTo>
                    <a:pt x="152" y="9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2" name="Freeform 62"/>
            <p:cNvSpPr>
              <a:spLocks/>
            </p:cNvSpPr>
            <p:nvPr/>
          </p:nvSpPr>
          <p:spPr bwMode="auto">
            <a:xfrm>
              <a:off x="5826378" y="592105"/>
              <a:ext cx="1290190" cy="1283120"/>
            </a:xfrm>
            <a:custGeom>
              <a:avLst/>
              <a:gdLst>
                <a:gd name="T0" fmla="*/ 415 w 419"/>
                <a:gd name="T1" fmla="*/ 379 h 419"/>
                <a:gd name="T2" fmla="*/ 415 w 419"/>
                <a:gd name="T3" fmla="*/ 392 h 419"/>
                <a:gd name="T4" fmla="*/ 392 w 419"/>
                <a:gd name="T5" fmla="*/ 415 h 419"/>
                <a:gd name="T6" fmla="*/ 380 w 419"/>
                <a:gd name="T7" fmla="*/ 415 h 419"/>
                <a:gd name="T8" fmla="*/ 3 w 419"/>
                <a:gd name="T9" fmla="*/ 39 h 419"/>
                <a:gd name="T10" fmla="*/ 3 w 419"/>
                <a:gd name="T11" fmla="*/ 27 h 419"/>
                <a:gd name="T12" fmla="*/ 27 w 419"/>
                <a:gd name="T13" fmla="*/ 3 h 419"/>
                <a:gd name="T14" fmla="*/ 39 w 419"/>
                <a:gd name="T15" fmla="*/ 3 h 419"/>
                <a:gd name="T16" fmla="*/ 415 w 419"/>
                <a:gd name="T17" fmla="*/ 37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9" h="419">
                  <a:moveTo>
                    <a:pt x="415" y="379"/>
                  </a:moveTo>
                  <a:cubicBezTo>
                    <a:pt x="419" y="383"/>
                    <a:pt x="419" y="388"/>
                    <a:pt x="415" y="392"/>
                  </a:cubicBezTo>
                  <a:cubicBezTo>
                    <a:pt x="392" y="415"/>
                    <a:pt x="392" y="415"/>
                    <a:pt x="392" y="415"/>
                  </a:cubicBezTo>
                  <a:cubicBezTo>
                    <a:pt x="388" y="419"/>
                    <a:pt x="383" y="419"/>
                    <a:pt x="380" y="415"/>
                  </a:cubicBezTo>
                  <a:cubicBezTo>
                    <a:pt x="3" y="39"/>
                    <a:pt x="3" y="39"/>
                    <a:pt x="3" y="39"/>
                  </a:cubicBezTo>
                  <a:cubicBezTo>
                    <a:pt x="0" y="35"/>
                    <a:pt x="0" y="30"/>
                    <a:pt x="3" y="27"/>
                  </a:cubicBezTo>
                  <a:cubicBezTo>
                    <a:pt x="27" y="3"/>
                    <a:pt x="27" y="3"/>
                    <a:pt x="27" y="3"/>
                  </a:cubicBezTo>
                  <a:cubicBezTo>
                    <a:pt x="30" y="0"/>
                    <a:pt x="36" y="0"/>
                    <a:pt x="39" y="3"/>
                  </a:cubicBezTo>
                  <a:lnTo>
                    <a:pt x="415" y="379"/>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3" name="Freeform 63"/>
            <p:cNvSpPr>
              <a:spLocks/>
            </p:cNvSpPr>
            <p:nvPr/>
          </p:nvSpPr>
          <p:spPr bwMode="auto">
            <a:xfrm>
              <a:off x="7222610" y="1981268"/>
              <a:ext cx="2371828" cy="2357689"/>
            </a:xfrm>
            <a:custGeom>
              <a:avLst/>
              <a:gdLst>
                <a:gd name="T0" fmla="*/ 671 w 671"/>
                <a:gd name="T1" fmla="*/ 593 h 667"/>
                <a:gd name="T2" fmla="*/ 596 w 671"/>
                <a:gd name="T3" fmla="*/ 667 h 667"/>
                <a:gd name="T4" fmla="*/ 0 w 671"/>
                <a:gd name="T5" fmla="*/ 73 h 667"/>
                <a:gd name="T6" fmla="*/ 74 w 671"/>
                <a:gd name="T7" fmla="*/ 0 h 667"/>
                <a:gd name="T8" fmla="*/ 671 w 671"/>
                <a:gd name="T9" fmla="*/ 593 h 667"/>
              </a:gdLst>
              <a:ahLst/>
              <a:cxnLst>
                <a:cxn ang="0">
                  <a:pos x="T0" y="T1"/>
                </a:cxn>
                <a:cxn ang="0">
                  <a:pos x="T2" y="T3"/>
                </a:cxn>
                <a:cxn ang="0">
                  <a:pos x="T4" y="T5"/>
                </a:cxn>
                <a:cxn ang="0">
                  <a:pos x="T6" y="T7"/>
                </a:cxn>
                <a:cxn ang="0">
                  <a:pos x="T8" y="T9"/>
                </a:cxn>
              </a:cxnLst>
              <a:rect l="0" t="0" r="r" b="b"/>
              <a:pathLst>
                <a:path w="671" h="667">
                  <a:moveTo>
                    <a:pt x="671" y="593"/>
                  </a:moveTo>
                  <a:lnTo>
                    <a:pt x="596" y="667"/>
                  </a:lnTo>
                  <a:lnTo>
                    <a:pt x="0" y="73"/>
                  </a:lnTo>
                  <a:lnTo>
                    <a:pt x="74" y="0"/>
                  </a:lnTo>
                  <a:lnTo>
                    <a:pt x="671" y="593"/>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4" name="Freeform 64"/>
            <p:cNvSpPr>
              <a:spLocks/>
            </p:cNvSpPr>
            <p:nvPr/>
          </p:nvSpPr>
          <p:spPr bwMode="auto">
            <a:xfrm>
              <a:off x="6932758" y="1691418"/>
              <a:ext cx="243898" cy="236829"/>
            </a:xfrm>
            <a:custGeom>
              <a:avLst/>
              <a:gdLst>
                <a:gd name="T0" fmla="*/ 9 w 79"/>
                <a:gd name="T1" fmla="*/ 77 h 77"/>
                <a:gd name="T2" fmla="*/ 4 w 79"/>
                <a:gd name="T3" fmla="*/ 75 h 77"/>
                <a:gd name="T4" fmla="*/ 4 w 79"/>
                <a:gd name="T5" fmla="*/ 64 h 77"/>
                <a:gd name="T6" fmla="*/ 64 w 79"/>
                <a:gd name="T7" fmla="*/ 3 h 77"/>
                <a:gd name="T8" fmla="*/ 75 w 79"/>
                <a:gd name="T9" fmla="*/ 3 h 77"/>
                <a:gd name="T10" fmla="*/ 75 w 79"/>
                <a:gd name="T11" fmla="*/ 15 h 77"/>
                <a:gd name="T12" fmla="*/ 15 w 79"/>
                <a:gd name="T13" fmla="*/ 75 h 77"/>
                <a:gd name="T14" fmla="*/ 9 w 79"/>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77">
                  <a:moveTo>
                    <a:pt x="9" y="77"/>
                  </a:moveTo>
                  <a:cubicBezTo>
                    <a:pt x="7" y="77"/>
                    <a:pt x="5" y="77"/>
                    <a:pt x="4" y="75"/>
                  </a:cubicBezTo>
                  <a:cubicBezTo>
                    <a:pt x="0" y="72"/>
                    <a:pt x="0" y="67"/>
                    <a:pt x="4" y="64"/>
                  </a:cubicBezTo>
                  <a:cubicBezTo>
                    <a:pt x="64" y="3"/>
                    <a:pt x="64" y="3"/>
                    <a:pt x="64" y="3"/>
                  </a:cubicBezTo>
                  <a:cubicBezTo>
                    <a:pt x="67" y="0"/>
                    <a:pt x="72" y="0"/>
                    <a:pt x="75" y="3"/>
                  </a:cubicBezTo>
                  <a:cubicBezTo>
                    <a:pt x="79" y="6"/>
                    <a:pt x="79" y="12"/>
                    <a:pt x="75" y="15"/>
                  </a:cubicBezTo>
                  <a:cubicBezTo>
                    <a:pt x="15" y="75"/>
                    <a:pt x="15" y="75"/>
                    <a:pt x="15" y="75"/>
                  </a:cubicBezTo>
                  <a:cubicBezTo>
                    <a:pt x="13" y="77"/>
                    <a:pt x="11" y="77"/>
                    <a:pt x="9" y="7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5" name="Freeform 65"/>
            <p:cNvSpPr>
              <a:spLocks/>
            </p:cNvSpPr>
            <p:nvPr/>
          </p:nvSpPr>
          <p:spPr bwMode="auto">
            <a:xfrm>
              <a:off x="6331849" y="1094043"/>
              <a:ext cx="180273" cy="173204"/>
            </a:xfrm>
            <a:custGeom>
              <a:avLst/>
              <a:gdLst>
                <a:gd name="T0" fmla="*/ 9 w 58"/>
                <a:gd name="T1" fmla="*/ 57 h 57"/>
                <a:gd name="T2" fmla="*/ 3 w 58"/>
                <a:gd name="T3" fmla="*/ 55 h 57"/>
                <a:gd name="T4" fmla="*/ 3 w 58"/>
                <a:gd name="T5" fmla="*/ 44 h 57"/>
                <a:gd name="T6" fmla="*/ 44 w 58"/>
                <a:gd name="T7" fmla="*/ 3 h 57"/>
                <a:gd name="T8" fmla="*/ 55 w 58"/>
                <a:gd name="T9" fmla="*/ 3 h 57"/>
                <a:gd name="T10" fmla="*/ 55 w 58"/>
                <a:gd name="T11" fmla="*/ 14 h 57"/>
                <a:gd name="T12" fmla="*/ 15 w 58"/>
                <a:gd name="T13" fmla="*/ 55 h 57"/>
                <a:gd name="T14" fmla="*/ 9 w 5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57">
                  <a:moveTo>
                    <a:pt x="9" y="57"/>
                  </a:moveTo>
                  <a:cubicBezTo>
                    <a:pt x="7" y="57"/>
                    <a:pt x="5" y="56"/>
                    <a:pt x="3" y="55"/>
                  </a:cubicBezTo>
                  <a:cubicBezTo>
                    <a:pt x="0" y="52"/>
                    <a:pt x="0" y="47"/>
                    <a:pt x="3" y="44"/>
                  </a:cubicBezTo>
                  <a:cubicBezTo>
                    <a:pt x="44" y="3"/>
                    <a:pt x="44" y="3"/>
                    <a:pt x="44" y="3"/>
                  </a:cubicBezTo>
                  <a:cubicBezTo>
                    <a:pt x="47" y="0"/>
                    <a:pt x="52" y="0"/>
                    <a:pt x="55" y="3"/>
                  </a:cubicBezTo>
                  <a:cubicBezTo>
                    <a:pt x="58" y="6"/>
                    <a:pt x="58" y="11"/>
                    <a:pt x="55" y="14"/>
                  </a:cubicBezTo>
                  <a:cubicBezTo>
                    <a:pt x="15" y="55"/>
                    <a:pt x="15" y="55"/>
                    <a:pt x="15" y="55"/>
                  </a:cubicBezTo>
                  <a:cubicBezTo>
                    <a:pt x="13" y="56"/>
                    <a:pt x="11" y="57"/>
                    <a:pt x="9" y="57"/>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6" name="Freeform 66"/>
            <p:cNvSpPr>
              <a:spLocks/>
            </p:cNvSpPr>
            <p:nvPr/>
          </p:nvSpPr>
          <p:spPr bwMode="auto">
            <a:xfrm>
              <a:off x="7180192" y="1938851"/>
              <a:ext cx="342873" cy="339338"/>
            </a:xfrm>
            <a:custGeom>
              <a:avLst/>
              <a:gdLst>
                <a:gd name="T0" fmla="*/ 9 w 111"/>
                <a:gd name="T1" fmla="*/ 110 h 110"/>
                <a:gd name="T2" fmla="*/ 3 w 111"/>
                <a:gd name="T3" fmla="*/ 108 h 110"/>
                <a:gd name="T4" fmla="*/ 3 w 111"/>
                <a:gd name="T5" fmla="*/ 96 h 110"/>
                <a:gd name="T6" fmla="*/ 96 w 111"/>
                <a:gd name="T7" fmla="*/ 3 h 110"/>
                <a:gd name="T8" fmla="*/ 108 w 111"/>
                <a:gd name="T9" fmla="*/ 3 h 110"/>
                <a:gd name="T10" fmla="*/ 108 w 111"/>
                <a:gd name="T11" fmla="*/ 15 h 110"/>
                <a:gd name="T12" fmla="*/ 15 w 111"/>
                <a:gd name="T13" fmla="*/ 108 h 110"/>
                <a:gd name="T14" fmla="*/ 9 w 111"/>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0">
                  <a:moveTo>
                    <a:pt x="9" y="110"/>
                  </a:moveTo>
                  <a:cubicBezTo>
                    <a:pt x="7" y="110"/>
                    <a:pt x="5" y="109"/>
                    <a:pt x="3" y="108"/>
                  </a:cubicBezTo>
                  <a:cubicBezTo>
                    <a:pt x="0" y="104"/>
                    <a:pt x="0" y="99"/>
                    <a:pt x="3" y="96"/>
                  </a:cubicBezTo>
                  <a:cubicBezTo>
                    <a:pt x="96" y="3"/>
                    <a:pt x="96" y="3"/>
                    <a:pt x="96" y="3"/>
                  </a:cubicBezTo>
                  <a:cubicBezTo>
                    <a:pt x="100" y="0"/>
                    <a:pt x="105" y="0"/>
                    <a:pt x="108" y="3"/>
                  </a:cubicBezTo>
                  <a:cubicBezTo>
                    <a:pt x="111" y="6"/>
                    <a:pt x="111" y="11"/>
                    <a:pt x="108" y="15"/>
                  </a:cubicBezTo>
                  <a:cubicBezTo>
                    <a:pt x="15" y="108"/>
                    <a:pt x="15" y="108"/>
                    <a:pt x="15" y="108"/>
                  </a:cubicBezTo>
                  <a:cubicBezTo>
                    <a:pt x="13" y="109"/>
                    <a:pt x="11" y="110"/>
                    <a:pt x="9" y="11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7" name="Freeform 67"/>
            <p:cNvSpPr>
              <a:spLocks/>
            </p:cNvSpPr>
            <p:nvPr/>
          </p:nvSpPr>
          <p:spPr bwMode="auto">
            <a:xfrm>
              <a:off x="7409952" y="1995408"/>
              <a:ext cx="2184485" cy="2103186"/>
            </a:xfrm>
            <a:custGeom>
              <a:avLst/>
              <a:gdLst>
                <a:gd name="T0" fmla="*/ 618 w 618"/>
                <a:gd name="T1" fmla="*/ 589 h 595"/>
                <a:gd name="T2" fmla="*/ 612 w 618"/>
                <a:gd name="T3" fmla="*/ 595 h 595"/>
                <a:gd name="T4" fmla="*/ 0 w 618"/>
                <a:gd name="T5" fmla="*/ 27 h 595"/>
                <a:gd name="T6" fmla="*/ 26 w 618"/>
                <a:gd name="T7" fmla="*/ 0 h 595"/>
                <a:gd name="T8" fmla="*/ 618 w 618"/>
                <a:gd name="T9" fmla="*/ 589 h 595"/>
              </a:gdLst>
              <a:ahLst/>
              <a:cxnLst>
                <a:cxn ang="0">
                  <a:pos x="T0" y="T1"/>
                </a:cxn>
                <a:cxn ang="0">
                  <a:pos x="T2" y="T3"/>
                </a:cxn>
                <a:cxn ang="0">
                  <a:pos x="T4" y="T5"/>
                </a:cxn>
                <a:cxn ang="0">
                  <a:pos x="T6" y="T7"/>
                </a:cxn>
                <a:cxn ang="0">
                  <a:pos x="T8" y="T9"/>
                </a:cxn>
              </a:cxnLst>
              <a:rect l="0" t="0" r="r" b="b"/>
              <a:pathLst>
                <a:path w="618" h="595">
                  <a:moveTo>
                    <a:pt x="618" y="589"/>
                  </a:moveTo>
                  <a:lnTo>
                    <a:pt x="612" y="595"/>
                  </a:lnTo>
                  <a:lnTo>
                    <a:pt x="0" y="27"/>
                  </a:lnTo>
                  <a:lnTo>
                    <a:pt x="26" y="0"/>
                  </a:lnTo>
                  <a:lnTo>
                    <a:pt x="618" y="589"/>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8" name="Freeform 68"/>
            <p:cNvSpPr>
              <a:spLocks/>
            </p:cNvSpPr>
            <p:nvPr/>
          </p:nvSpPr>
          <p:spPr bwMode="auto">
            <a:xfrm>
              <a:off x="7240283" y="2165077"/>
              <a:ext cx="2110256" cy="2173881"/>
            </a:xfrm>
            <a:custGeom>
              <a:avLst/>
              <a:gdLst>
                <a:gd name="T0" fmla="*/ 591 w 597"/>
                <a:gd name="T1" fmla="*/ 615 h 615"/>
                <a:gd name="T2" fmla="*/ 597 w 597"/>
                <a:gd name="T3" fmla="*/ 610 h 615"/>
                <a:gd name="T4" fmla="*/ 26 w 597"/>
                <a:gd name="T5" fmla="*/ 0 h 615"/>
                <a:gd name="T6" fmla="*/ 0 w 597"/>
                <a:gd name="T7" fmla="*/ 26 h 615"/>
                <a:gd name="T8" fmla="*/ 591 w 597"/>
                <a:gd name="T9" fmla="*/ 615 h 615"/>
              </a:gdLst>
              <a:ahLst/>
              <a:cxnLst>
                <a:cxn ang="0">
                  <a:pos x="T0" y="T1"/>
                </a:cxn>
                <a:cxn ang="0">
                  <a:pos x="T2" y="T3"/>
                </a:cxn>
                <a:cxn ang="0">
                  <a:pos x="T4" y="T5"/>
                </a:cxn>
                <a:cxn ang="0">
                  <a:pos x="T6" y="T7"/>
                </a:cxn>
                <a:cxn ang="0">
                  <a:pos x="T8" y="T9"/>
                </a:cxn>
              </a:cxnLst>
              <a:rect l="0" t="0" r="r" b="b"/>
              <a:pathLst>
                <a:path w="597" h="615">
                  <a:moveTo>
                    <a:pt x="591" y="615"/>
                  </a:moveTo>
                  <a:lnTo>
                    <a:pt x="597" y="610"/>
                  </a:lnTo>
                  <a:lnTo>
                    <a:pt x="26" y="0"/>
                  </a:lnTo>
                  <a:lnTo>
                    <a:pt x="0" y="26"/>
                  </a:lnTo>
                  <a:lnTo>
                    <a:pt x="591" y="615"/>
                  </a:lnTo>
                  <a:close/>
                </a:path>
              </a:pathLst>
            </a:custGeom>
            <a:solidFill>
              <a:srgbClr val="DB7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9" name="Freeform 69"/>
            <p:cNvSpPr>
              <a:spLocks/>
            </p:cNvSpPr>
            <p:nvPr/>
          </p:nvSpPr>
          <p:spPr bwMode="auto">
            <a:xfrm>
              <a:off x="8180532" y="4077384"/>
              <a:ext cx="1477532" cy="212086"/>
            </a:xfrm>
            <a:custGeom>
              <a:avLst/>
              <a:gdLst>
                <a:gd name="T0" fmla="*/ 481 w 481"/>
                <a:gd name="T1" fmla="*/ 14 h 69"/>
                <a:gd name="T2" fmla="*/ 467 w 481"/>
                <a:gd name="T3" fmla="*/ 0 h 69"/>
                <a:gd name="T4" fmla="*/ 15 w 481"/>
                <a:gd name="T5" fmla="*/ 0 h 69"/>
                <a:gd name="T6" fmla="*/ 0 w 481"/>
                <a:gd name="T7" fmla="*/ 14 h 69"/>
                <a:gd name="T8" fmla="*/ 0 w 481"/>
                <a:gd name="T9" fmla="*/ 55 h 69"/>
                <a:gd name="T10" fmla="*/ 15 w 481"/>
                <a:gd name="T11" fmla="*/ 69 h 69"/>
                <a:gd name="T12" fmla="*/ 467 w 481"/>
                <a:gd name="T13" fmla="*/ 69 h 69"/>
                <a:gd name="T14" fmla="*/ 481 w 481"/>
                <a:gd name="T15" fmla="*/ 55 h 69"/>
                <a:gd name="T16" fmla="*/ 481 w 481"/>
                <a:gd name="T17" fmla="*/ 1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 h="69">
                  <a:moveTo>
                    <a:pt x="481" y="14"/>
                  </a:moveTo>
                  <a:cubicBezTo>
                    <a:pt x="481" y="6"/>
                    <a:pt x="475" y="0"/>
                    <a:pt x="467" y="0"/>
                  </a:cubicBezTo>
                  <a:cubicBezTo>
                    <a:pt x="15" y="0"/>
                    <a:pt x="15" y="0"/>
                    <a:pt x="15" y="0"/>
                  </a:cubicBezTo>
                  <a:cubicBezTo>
                    <a:pt x="7" y="0"/>
                    <a:pt x="0" y="6"/>
                    <a:pt x="0" y="14"/>
                  </a:cubicBezTo>
                  <a:cubicBezTo>
                    <a:pt x="0" y="55"/>
                    <a:pt x="0" y="55"/>
                    <a:pt x="0" y="55"/>
                  </a:cubicBezTo>
                  <a:cubicBezTo>
                    <a:pt x="0" y="63"/>
                    <a:pt x="7" y="69"/>
                    <a:pt x="15" y="69"/>
                  </a:cubicBezTo>
                  <a:cubicBezTo>
                    <a:pt x="467" y="69"/>
                    <a:pt x="467" y="69"/>
                    <a:pt x="467" y="69"/>
                  </a:cubicBezTo>
                  <a:cubicBezTo>
                    <a:pt x="475" y="69"/>
                    <a:pt x="481" y="63"/>
                    <a:pt x="481" y="55"/>
                  </a:cubicBezTo>
                  <a:lnTo>
                    <a:pt x="481"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0" name="Freeform 74"/>
            <p:cNvSpPr>
              <a:spLocks/>
            </p:cNvSpPr>
            <p:nvPr/>
          </p:nvSpPr>
          <p:spPr bwMode="auto">
            <a:xfrm>
              <a:off x="8424430" y="4289471"/>
              <a:ext cx="7069" cy="3535"/>
            </a:xfrm>
            <a:custGeom>
              <a:avLst/>
              <a:gdLst>
                <a:gd name="T0" fmla="*/ 0 w 2"/>
                <a:gd name="T1" fmla="*/ 1 h 1"/>
                <a:gd name="T2" fmla="*/ 2 w 2"/>
                <a:gd name="T3" fmla="*/ 0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0"/>
                    <a:pt x="2" y="0"/>
                    <a:pt x="2" y="0"/>
                  </a:cubicBezTo>
                  <a:cubicBezTo>
                    <a:pt x="0" y="0"/>
                    <a:pt x="0" y="0"/>
                    <a:pt x="0" y="0"/>
                  </a:cubicBezTo>
                  <a:lnTo>
                    <a:pt x="0" y="1"/>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1" name="Freeform 75"/>
            <p:cNvSpPr>
              <a:spLocks/>
            </p:cNvSpPr>
            <p:nvPr/>
          </p:nvSpPr>
          <p:spPr bwMode="auto">
            <a:xfrm>
              <a:off x="7947236" y="4289471"/>
              <a:ext cx="10604" cy="3535"/>
            </a:xfrm>
            <a:custGeom>
              <a:avLst/>
              <a:gdLst>
                <a:gd name="T0" fmla="*/ 0 w 3"/>
                <a:gd name="T1" fmla="*/ 1 h 1"/>
                <a:gd name="T2" fmla="*/ 3 w 3"/>
                <a:gd name="T3" fmla="*/ 0 h 1"/>
                <a:gd name="T4" fmla="*/ 0 w 3"/>
                <a:gd name="T5" fmla="*/ 0 h 1"/>
                <a:gd name="T6" fmla="*/ 0 w 3"/>
                <a:gd name="T7" fmla="*/ 1 h 1"/>
              </a:gdLst>
              <a:ahLst/>
              <a:cxnLst>
                <a:cxn ang="0">
                  <a:pos x="T0" y="T1"/>
                </a:cxn>
                <a:cxn ang="0">
                  <a:pos x="T2" y="T3"/>
                </a:cxn>
                <a:cxn ang="0">
                  <a:pos x="T4" y="T5"/>
                </a:cxn>
                <a:cxn ang="0">
                  <a:pos x="T6" y="T7"/>
                </a:cxn>
              </a:cxnLst>
              <a:rect l="0" t="0" r="r" b="b"/>
              <a:pathLst>
                <a:path w="3" h="1">
                  <a:moveTo>
                    <a:pt x="0" y="1"/>
                  </a:moveTo>
                  <a:cubicBezTo>
                    <a:pt x="1" y="0"/>
                    <a:pt x="2" y="0"/>
                    <a:pt x="3" y="0"/>
                  </a:cubicBezTo>
                  <a:cubicBezTo>
                    <a:pt x="0" y="0"/>
                    <a:pt x="0" y="0"/>
                    <a:pt x="0" y="0"/>
                  </a:cubicBezTo>
                  <a:lnTo>
                    <a:pt x="0" y="1"/>
                  </a:ln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2" name="Freeform 84"/>
            <p:cNvSpPr>
              <a:spLocks/>
            </p:cNvSpPr>
            <p:nvPr/>
          </p:nvSpPr>
          <p:spPr bwMode="auto">
            <a:xfrm>
              <a:off x="7816450" y="3755721"/>
              <a:ext cx="448915" cy="533750"/>
            </a:xfrm>
            <a:custGeom>
              <a:avLst/>
              <a:gdLst>
                <a:gd name="T0" fmla="*/ 146 w 146"/>
                <a:gd name="T1" fmla="*/ 174 h 174"/>
                <a:gd name="T2" fmla="*/ 146 w 146"/>
                <a:gd name="T3" fmla="*/ 0 h 174"/>
                <a:gd name="T4" fmla="*/ 40 w 146"/>
                <a:gd name="T5" fmla="*/ 0 h 174"/>
                <a:gd name="T6" fmla="*/ 0 w 146"/>
                <a:gd name="T7" fmla="*/ 174 h 174"/>
                <a:gd name="T8" fmla="*/ 146 w 146"/>
                <a:gd name="T9" fmla="*/ 174 h 174"/>
              </a:gdLst>
              <a:ahLst/>
              <a:cxnLst>
                <a:cxn ang="0">
                  <a:pos x="T0" y="T1"/>
                </a:cxn>
                <a:cxn ang="0">
                  <a:pos x="T2" y="T3"/>
                </a:cxn>
                <a:cxn ang="0">
                  <a:pos x="T4" y="T5"/>
                </a:cxn>
                <a:cxn ang="0">
                  <a:pos x="T6" y="T7"/>
                </a:cxn>
                <a:cxn ang="0">
                  <a:pos x="T8" y="T9"/>
                </a:cxn>
              </a:cxnLst>
              <a:rect l="0" t="0" r="r" b="b"/>
              <a:pathLst>
                <a:path w="146" h="174">
                  <a:moveTo>
                    <a:pt x="146" y="174"/>
                  </a:moveTo>
                  <a:cubicBezTo>
                    <a:pt x="146" y="0"/>
                    <a:pt x="146" y="0"/>
                    <a:pt x="146" y="0"/>
                  </a:cubicBezTo>
                  <a:cubicBezTo>
                    <a:pt x="146" y="0"/>
                    <a:pt x="82" y="0"/>
                    <a:pt x="40" y="0"/>
                  </a:cubicBezTo>
                  <a:cubicBezTo>
                    <a:pt x="8" y="38"/>
                    <a:pt x="0" y="119"/>
                    <a:pt x="0" y="174"/>
                  </a:cubicBezTo>
                  <a:lnTo>
                    <a:pt x="146" y="17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3" name="Freeform 85"/>
            <p:cNvSpPr>
              <a:spLocks/>
            </p:cNvSpPr>
            <p:nvPr/>
          </p:nvSpPr>
          <p:spPr bwMode="auto">
            <a:xfrm>
              <a:off x="7816450" y="3755721"/>
              <a:ext cx="448915" cy="533750"/>
            </a:xfrm>
            <a:custGeom>
              <a:avLst/>
              <a:gdLst>
                <a:gd name="T0" fmla="*/ 146 w 146"/>
                <a:gd name="T1" fmla="*/ 174 h 174"/>
                <a:gd name="T2" fmla="*/ 40 w 146"/>
                <a:gd name="T3" fmla="*/ 0 h 174"/>
                <a:gd name="T4" fmla="*/ 0 w 146"/>
                <a:gd name="T5" fmla="*/ 174 h 174"/>
                <a:gd name="T6" fmla="*/ 146 w 146"/>
                <a:gd name="T7" fmla="*/ 174 h 174"/>
              </a:gdLst>
              <a:ahLst/>
              <a:cxnLst>
                <a:cxn ang="0">
                  <a:pos x="T0" y="T1"/>
                </a:cxn>
                <a:cxn ang="0">
                  <a:pos x="T2" y="T3"/>
                </a:cxn>
                <a:cxn ang="0">
                  <a:pos x="T4" y="T5"/>
                </a:cxn>
                <a:cxn ang="0">
                  <a:pos x="T6" y="T7"/>
                </a:cxn>
              </a:cxnLst>
              <a:rect l="0" t="0" r="r" b="b"/>
              <a:pathLst>
                <a:path w="146" h="174">
                  <a:moveTo>
                    <a:pt x="146" y="174"/>
                  </a:moveTo>
                  <a:cubicBezTo>
                    <a:pt x="146" y="174"/>
                    <a:pt x="84" y="73"/>
                    <a:pt x="40" y="0"/>
                  </a:cubicBezTo>
                  <a:cubicBezTo>
                    <a:pt x="8" y="38"/>
                    <a:pt x="0" y="119"/>
                    <a:pt x="0" y="174"/>
                  </a:cubicBezTo>
                  <a:lnTo>
                    <a:pt x="146" y="174"/>
                  </a:ln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4" name="Freeform 91"/>
            <p:cNvSpPr>
              <a:spLocks/>
            </p:cNvSpPr>
            <p:nvPr/>
          </p:nvSpPr>
          <p:spPr bwMode="auto">
            <a:xfrm>
              <a:off x="7346327" y="4367236"/>
              <a:ext cx="265107" cy="35348"/>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9"/>
                    <a:pt x="0" y="6"/>
                  </a:cubicBezTo>
                  <a:cubicBezTo>
                    <a:pt x="0" y="3"/>
                    <a:pt x="2" y="0"/>
                    <a:pt x="6" y="0"/>
                  </a:cubicBezTo>
                  <a:cubicBezTo>
                    <a:pt x="81" y="0"/>
                    <a:pt x="81" y="0"/>
                    <a:pt x="81" y="0"/>
                  </a:cubicBezTo>
                  <a:cubicBezTo>
                    <a:pt x="84" y="0"/>
                    <a:pt x="87" y="3"/>
                    <a:pt x="87" y="6"/>
                  </a:cubicBezTo>
                  <a:cubicBezTo>
                    <a:pt x="87" y="9"/>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5" name="Freeform 92"/>
            <p:cNvSpPr>
              <a:spLocks/>
            </p:cNvSpPr>
            <p:nvPr/>
          </p:nvSpPr>
          <p:spPr bwMode="auto">
            <a:xfrm>
              <a:off x="7346327" y="4448535"/>
              <a:ext cx="265107" cy="35348"/>
            </a:xfrm>
            <a:custGeom>
              <a:avLst/>
              <a:gdLst>
                <a:gd name="T0" fmla="*/ 81 w 87"/>
                <a:gd name="T1" fmla="*/ 12 h 12"/>
                <a:gd name="T2" fmla="*/ 6 w 87"/>
                <a:gd name="T3" fmla="*/ 12 h 12"/>
                <a:gd name="T4" fmla="*/ 0 w 87"/>
                <a:gd name="T5" fmla="*/ 6 h 12"/>
                <a:gd name="T6" fmla="*/ 6 w 87"/>
                <a:gd name="T7" fmla="*/ 0 h 12"/>
                <a:gd name="T8" fmla="*/ 81 w 87"/>
                <a:gd name="T9" fmla="*/ 0 h 12"/>
                <a:gd name="T10" fmla="*/ 87 w 87"/>
                <a:gd name="T11" fmla="*/ 6 h 12"/>
                <a:gd name="T12" fmla="*/ 81 w 8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87" h="12">
                  <a:moveTo>
                    <a:pt x="81" y="12"/>
                  </a:moveTo>
                  <a:cubicBezTo>
                    <a:pt x="6" y="12"/>
                    <a:pt x="6" y="12"/>
                    <a:pt x="6" y="12"/>
                  </a:cubicBezTo>
                  <a:cubicBezTo>
                    <a:pt x="2" y="12"/>
                    <a:pt x="0" y="10"/>
                    <a:pt x="0" y="6"/>
                  </a:cubicBezTo>
                  <a:cubicBezTo>
                    <a:pt x="0" y="3"/>
                    <a:pt x="2" y="0"/>
                    <a:pt x="6" y="0"/>
                  </a:cubicBezTo>
                  <a:cubicBezTo>
                    <a:pt x="81" y="0"/>
                    <a:pt x="81" y="0"/>
                    <a:pt x="81" y="0"/>
                  </a:cubicBezTo>
                  <a:cubicBezTo>
                    <a:pt x="84" y="0"/>
                    <a:pt x="87" y="3"/>
                    <a:pt x="87" y="6"/>
                  </a:cubicBezTo>
                  <a:cubicBezTo>
                    <a:pt x="87" y="10"/>
                    <a:pt x="84" y="12"/>
                    <a:pt x="81" y="12"/>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6" name="Freeform 93"/>
            <p:cNvSpPr>
              <a:spLocks/>
            </p:cNvSpPr>
            <p:nvPr/>
          </p:nvSpPr>
          <p:spPr bwMode="auto">
            <a:xfrm>
              <a:off x="7275631" y="3755721"/>
              <a:ext cx="501936" cy="537284"/>
            </a:xfrm>
            <a:custGeom>
              <a:avLst/>
              <a:gdLst>
                <a:gd name="T0" fmla="*/ 31 w 164"/>
                <a:gd name="T1" fmla="*/ 0 h 175"/>
                <a:gd name="T2" fmla="*/ 0 w 164"/>
                <a:gd name="T3" fmla="*/ 175 h 175"/>
                <a:gd name="T4" fmla="*/ 133 w 164"/>
                <a:gd name="T5" fmla="*/ 175 h 175"/>
                <a:gd name="T6" fmla="*/ 164 w 164"/>
                <a:gd name="T7" fmla="*/ 0 h 175"/>
                <a:gd name="T8" fmla="*/ 31 w 164"/>
                <a:gd name="T9" fmla="*/ 0 h 175"/>
              </a:gdLst>
              <a:ahLst/>
              <a:cxnLst>
                <a:cxn ang="0">
                  <a:pos x="T0" y="T1"/>
                </a:cxn>
                <a:cxn ang="0">
                  <a:pos x="T2" y="T3"/>
                </a:cxn>
                <a:cxn ang="0">
                  <a:pos x="T4" y="T5"/>
                </a:cxn>
                <a:cxn ang="0">
                  <a:pos x="T6" y="T7"/>
                </a:cxn>
                <a:cxn ang="0">
                  <a:pos x="T8" y="T9"/>
                </a:cxn>
              </a:cxnLst>
              <a:rect l="0" t="0" r="r" b="b"/>
              <a:pathLst>
                <a:path w="164" h="175">
                  <a:moveTo>
                    <a:pt x="31" y="0"/>
                  </a:moveTo>
                  <a:cubicBezTo>
                    <a:pt x="9" y="49"/>
                    <a:pt x="1" y="119"/>
                    <a:pt x="0" y="175"/>
                  </a:cubicBezTo>
                  <a:cubicBezTo>
                    <a:pt x="133" y="175"/>
                    <a:pt x="133" y="175"/>
                    <a:pt x="133" y="175"/>
                  </a:cubicBezTo>
                  <a:cubicBezTo>
                    <a:pt x="134" y="119"/>
                    <a:pt x="142" y="49"/>
                    <a:pt x="164" y="0"/>
                  </a:cubicBezTo>
                  <a:lnTo>
                    <a:pt x="31"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7" name="Freeform 94"/>
            <p:cNvSpPr>
              <a:spLocks/>
            </p:cNvSpPr>
            <p:nvPr/>
          </p:nvSpPr>
          <p:spPr bwMode="auto">
            <a:xfrm>
              <a:off x="7275631" y="3755721"/>
              <a:ext cx="410033" cy="537284"/>
            </a:xfrm>
            <a:custGeom>
              <a:avLst/>
              <a:gdLst>
                <a:gd name="T0" fmla="*/ 31 w 134"/>
                <a:gd name="T1" fmla="*/ 0 h 175"/>
                <a:gd name="T2" fmla="*/ 0 w 134"/>
                <a:gd name="T3" fmla="*/ 175 h 175"/>
                <a:gd name="T4" fmla="*/ 133 w 134"/>
                <a:gd name="T5" fmla="*/ 175 h 175"/>
                <a:gd name="T6" fmla="*/ 31 w 134"/>
                <a:gd name="T7" fmla="*/ 0 h 175"/>
              </a:gdLst>
              <a:ahLst/>
              <a:cxnLst>
                <a:cxn ang="0">
                  <a:pos x="T0" y="T1"/>
                </a:cxn>
                <a:cxn ang="0">
                  <a:pos x="T2" y="T3"/>
                </a:cxn>
                <a:cxn ang="0">
                  <a:pos x="T4" y="T5"/>
                </a:cxn>
                <a:cxn ang="0">
                  <a:pos x="T6" y="T7"/>
                </a:cxn>
              </a:cxnLst>
              <a:rect l="0" t="0" r="r" b="b"/>
              <a:pathLst>
                <a:path w="134" h="175">
                  <a:moveTo>
                    <a:pt x="31" y="0"/>
                  </a:moveTo>
                  <a:cubicBezTo>
                    <a:pt x="9" y="49"/>
                    <a:pt x="1" y="119"/>
                    <a:pt x="0" y="175"/>
                  </a:cubicBezTo>
                  <a:cubicBezTo>
                    <a:pt x="133" y="175"/>
                    <a:pt x="133" y="175"/>
                    <a:pt x="133" y="175"/>
                  </a:cubicBezTo>
                  <a:cubicBezTo>
                    <a:pt x="134" y="119"/>
                    <a:pt x="31" y="0"/>
                    <a:pt x="31"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399" name="Rectangle 398"/>
          <p:cNvSpPr/>
          <p:nvPr/>
        </p:nvSpPr>
        <p:spPr>
          <a:xfrm>
            <a:off x="8469001" y="6070592"/>
            <a:ext cx="4866893" cy="770339"/>
          </a:xfrm>
          <a:prstGeom prst="rect">
            <a:avLst/>
          </a:prstGeom>
        </p:spPr>
        <p:txBody>
          <a:bodyPr wrap="square">
            <a:spAutoFit/>
          </a:bodyPr>
          <a:lstStyle/>
          <a:p>
            <a:pPr algn="ctr" defTabSz="932541"/>
            <a:r>
              <a:rPr lang="en-US" sz="4406" kern="0" spc="-184" dirty="0">
                <a:solidFill>
                  <a:schemeClr val="tx1">
                    <a:lumMod val="20000"/>
                    <a:lumOff val="80000"/>
                  </a:schemeClr>
                </a:solidFill>
                <a:latin typeface="Segoe UI Semilight" panose="020B0402040204020203" pitchFamily="34" charset="0"/>
                <a:cs typeface="Segoe UI Semilight" panose="020B0402040204020203" pitchFamily="34" charset="0"/>
              </a:rPr>
              <a:t>future vision</a:t>
            </a:r>
          </a:p>
        </p:txBody>
      </p:sp>
    </p:spTree>
    <p:extLst>
      <p:ext uri="{BB962C8B-B14F-4D97-AF65-F5344CB8AC3E}">
        <p14:creationId xmlns:p14="http://schemas.microsoft.com/office/powerpoint/2010/main" val="24889842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78D7"/>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28</a:t>
            </a:fld>
            <a:endParaRPr lang="en-IN" sz="2203" kern="0">
              <a:solidFill>
                <a:srgbClr val="FFFFFF"/>
              </a:solidFill>
            </a:endParaRPr>
          </a:p>
        </p:txBody>
      </p:sp>
      <p:sp>
        <p:nvSpPr>
          <p:cNvPr id="5" name="Rectangle 6"/>
          <p:cNvSpPr>
            <a:spLocks noChangeArrowheads="1"/>
          </p:cNvSpPr>
          <p:nvPr/>
        </p:nvSpPr>
        <p:spPr bwMode="auto">
          <a:xfrm>
            <a:off x="2860866" y="-198494"/>
            <a:ext cx="9695110" cy="721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5" name="Rectangle 6"/>
          <p:cNvSpPr>
            <a:spLocks noChangeArrowheads="1"/>
          </p:cNvSpPr>
          <p:nvPr/>
        </p:nvSpPr>
        <p:spPr bwMode="auto">
          <a:xfrm>
            <a:off x="5764903" y="-43889"/>
            <a:ext cx="6706311" cy="4989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153" name="Group 152"/>
          <p:cNvGrpSpPr/>
          <p:nvPr/>
        </p:nvGrpSpPr>
        <p:grpSpPr>
          <a:xfrm>
            <a:off x="7251140" y="-510190"/>
            <a:ext cx="3536853" cy="2185172"/>
            <a:chOff x="5536226" y="-35860"/>
            <a:chExt cx="2889848" cy="1785433"/>
          </a:xfrm>
        </p:grpSpPr>
        <p:sp>
          <p:nvSpPr>
            <p:cNvPr id="124" name="Freeform 25"/>
            <p:cNvSpPr>
              <a:spLocks/>
            </p:cNvSpPr>
            <p:nvPr/>
          </p:nvSpPr>
          <p:spPr bwMode="auto">
            <a:xfrm>
              <a:off x="7361982" y="1521074"/>
              <a:ext cx="172495" cy="176975"/>
            </a:xfrm>
            <a:custGeom>
              <a:avLst/>
              <a:gdLst>
                <a:gd name="T0" fmla="*/ 91 w 101"/>
                <a:gd name="T1" fmla="*/ 41 h 104"/>
                <a:gd name="T2" fmla="*/ 84 w 101"/>
                <a:gd name="T3" fmla="*/ 85 h 104"/>
                <a:gd name="T4" fmla="*/ 71 w 101"/>
                <a:gd name="T5" fmla="*/ 94 h 104"/>
                <a:gd name="T6" fmla="*/ 28 w 101"/>
                <a:gd name="T7" fmla="*/ 87 h 104"/>
                <a:gd name="T8" fmla="*/ 10 w 101"/>
                <a:gd name="T9" fmla="*/ 62 h 104"/>
                <a:gd name="T10" fmla="*/ 17 w 101"/>
                <a:gd name="T11" fmla="*/ 19 h 104"/>
                <a:gd name="T12" fmla="*/ 30 w 101"/>
                <a:gd name="T13" fmla="*/ 10 h 104"/>
                <a:gd name="T14" fmla="*/ 74 w 101"/>
                <a:gd name="T15" fmla="*/ 17 h 104"/>
                <a:gd name="T16" fmla="*/ 91 w 101"/>
                <a:gd name="T17" fmla="*/ 4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04">
                  <a:moveTo>
                    <a:pt x="91" y="41"/>
                  </a:moveTo>
                  <a:cubicBezTo>
                    <a:pt x="101" y="55"/>
                    <a:pt x="98" y="75"/>
                    <a:pt x="84" y="85"/>
                  </a:cubicBezTo>
                  <a:cubicBezTo>
                    <a:pt x="71" y="94"/>
                    <a:pt x="71" y="94"/>
                    <a:pt x="71" y="94"/>
                  </a:cubicBezTo>
                  <a:cubicBezTo>
                    <a:pt x="57" y="104"/>
                    <a:pt x="37" y="101"/>
                    <a:pt x="28" y="87"/>
                  </a:cubicBezTo>
                  <a:cubicBezTo>
                    <a:pt x="10" y="62"/>
                    <a:pt x="10" y="62"/>
                    <a:pt x="10" y="62"/>
                  </a:cubicBezTo>
                  <a:cubicBezTo>
                    <a:pt x="0" y="49"/>
                    <a:pt x="3" y="29"/>
                    <a:pt x="17" y="19"/>
                  </a:cubicBezTo>
                  <a:cubicBezTo>
                    <a:pt x="30" y="10"/>
                    <a:pt x="30" y="10"/>
                    <a:pt x="30" y="10"/>
                  </a:cubicBezTo>
                  <a:cubicBezTo>
                    <a:pt x="44" y="0"/>
                    <a:pt x="64" y="3"/>
                    <a:pt x="74" y="17"/>
                  </a:cubicBezTo>
                  <a:lnTo>
                    <a:pt x="91" y="41"/>
                  </a:lnTo>
                  <a:close/>
                </a:path>
              </a:pathLst>
            </a:custGeom>
            <a:solidFill>
              <a:srgbClr val="8C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26"/>
            <p:cNvSpPr>
              <a:spLocks/>
            </p:cNvSpPr>
            <p:nvPr/>
          </p:nvSpPr>
          <p:spPr bwMode="auto">
            <a:xfrm>
              <a:off x="7796580" y="1326177"/>
              <a:ext cx="159054" cy="156813"/>
            </a:xfrm>
            <a:custGeom>
              <a:avLst/>
              <a:gdLst>
                <a:gd name="T0" fmla="*/ 78 w 93"/>
                <a:gd name="T1" fmla="*/ 73 h 93"/>
                <a:gd name="T2" fmla="*/ 20 w 93"/>
                <a:gd name="T3" fmla="*/ 79 h 93"/>
                <a:gd name="T4" fmla="*/ 14 w 93"/>
                <a:gd name="T5" fmla="*/ 20 h 93"/>
                <a:gd name="T6" fmla="*/ 72 w 93"/>
                <a:gd name="T7" fmla="*/ 15 h 93"/>
                <a:gd name="T8" fmla="*/ 78 w 93"/>
                <a:gd name="T9" fmla="*/ 73 h 93"/>
              </a:gdLst>
              <a:ahLst/>
              <a:cxnLst>
                <a:cxn ang="0">
                  <a:pos x="T0" y="T1"/>
                </a:cxn>
                <a:cxn ang="0">
                  <a:pos x="T2" y="T3"/>
                </a:cxn>
                <a:cxn ang="0">
                  <a:pos x="T4" y="T5"/>
                </a:cxn>
                <a:cxn ang="0">
                  <a:pos x="T6" y="T7"/>
                </a:cxn>
                <a:cxn ang="0">
                  <a:pos x="T8" y="T9"/>
                </a:cxn>
              </a:cxnLst>
              <a:rect l="0" t="0" r="r" b="b"/>
              <a:pathLst>
                <a:path w="93" h="93">
                  <a:moveTo>
                    <a:pt x="78" y="73"/>
                  </a:moveTo>
                  <a:cubicBezTo>
                    <a:pt x="64" y="90"/>
                    <a:pt x="38" y="93"/>
                    <a:pt x="20" y="79"/>
                  </a:cubicBezTo>
                  <a:cubicBezTo>
                    <a:pt x="3" y="64"/>
                    <a:pt x="0" y="38"/>
                    <a:pt x="14" y="20"/>
                  </a:cubicBezTo>
                  <a:cubicBezTo>
                    <a:pt x="29" y="3"/>
                    <a:pt x="55" y="0"/>
                    <a:pt x="72" y="15"/>
                  </a:cubicBezTo>
                  <a:cubicBezTo>
                    <a:pt x="90" y="29"/>
                    <a:pt x="93" y="55"/>
                    <a:pt x="78" y="73"/>
                  </a:cubicBezTo>
                  <a:close/>
                </a:path>
              </a:pathLst>
            </a:custGeom>
            <a:solidFill>
              <a:srgbClr val="8C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27"/>
            <p:cNvSpPr>
              <a:spLocks/>
            </p:cNvSpPr>
            <p:nvPr/>
          </p:nvSpPr>
          <p:spPr bwMode="auto">
            <a:xfrm>
              <a:off x="7518796" y="1462829"/>
              <a:ext cx="183696" cy="194897"/>
            </a:xfrm>
            <a:custGeom>
              <a:avLst/>
              <a:gdLst>
                <a:gd name="T0" fmla="*/ 98 w 107"/>
                <a:gd name="T1" fmla="*/ 54 h 115"/>
                <a:gd name="T2" fmla="*/ 88 w 107"/>
                <a:gd name="T3" fmla="*/ 96 h 115"/>
                <a:gd name="T4" fmla="*/ 75 w 107"/>
                <a:gd name="T5" fmla="*/ 105 h 115"/>
                <a:gd name="T6" fmla="*/ 32 w 107"/>
                <a:gd name="T7" fmla="*/ 96 h 115"/>
                <a:gd name="T8" fmla="*/ 9 w 107"/>
                <a:gd name="T9" fmla="*/ 61 h 115"/>
                <a:gd name="T10" fmla="*/ 19 w 107"/>
                <a:gd name="T11" fmla="*/ 18 h 115"/>
                <a:gd name="T12" fmla="*/ 32 w 107"/>
                <a:gd name="T13" fmla="*/ 9 h 115"/>
                <a:gd name="T14" fmla="*/ 75 w 107"/>
                <a:gd name="T15" fmla="*/ 19 h 115"/>
                <a:gd name="T16" fmla="*/ 98 w 107"/>
                <a:gd name="T17" fmla="*/ 5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5">
                  <a:moveTo>
                    <a:pt x="98" y="54"/>
                  </a:moveTo>
                  <a:cubicBezTo>
                    <a:pt x="107" y="68"/>
                    <a:pt x="103" y="87"/>
                    <a:pt x="88" y="96"/>
                  </a:cubicBezTo>
                  <a:cubicBezTo>
                    <a:pt x="75" y="105"/>
                    <a:pt x="75" y="105"/>
                    <a:pt x="75" y="105"/>
                  </a:cubicBezTo>
                  <a:cubicBezTo>
                    <a:pt x="60" y="115"/>
                    <a:pt x="41" y="110"/>
                    <a:pt x="32" y="96"/>
                  </a:cubicBezTo>
                  <a:cubicBezTo>
                    <a:pt x="9" y="61"/>
                    <a:pt x="9" y="61"/>
                    <a:pt x="9" y="61"/>
                  </a:cubicBezTo>
                  <a:cubicBezTo>
                    <a:pt x="0" y="47"/>
                    <a:pt x="4" y="27"/>
                    <a:pt x="19" y="18"/>
                  </a:cubicBezTo>
                  <a:cubicBezTo>
                    <a:pt x="32" y="9"/>
                    <a:pt x="32" y="9"/>
                    <a:pt x="32" y="9"/>
                  </a:cubicBezTo>
                  <a:cubicBezTo>
                    <a:pt x="47" y="0"/>
                    <a:pt x="66" y="4"/>
                    <a:pt x="75" y="19"/>
                  </a:cubicBezTo>
                  <a:lnTo>
                    <a:pt x="98" y="54"/>
                  </a:lnTo>
                  <a:close/>
                </a:path>
              </a:pathLst>
            </a:custGeom>
            <a:solidFill>
              <a:srgbClr val="8C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28"/>
            <p:cNvSpPr>
              <a:spLocks/>
            </p:cNvSpPr>
            <p:nvPr/>
          </p:nvSpPr>
          <p:spPr bwMode="auto">
            <a:xfrm>
              <a:off x="7664408" y="1395623"/>
              <a:ext cx="183696" cy="194897"/>
            </a:xfrm>
            <a:custGeom>
              <a:avLst/>
              <a:gdLst>
                <a:gd name="T0" fmla="*/ 97 w 107"/>
                <a:gd name="T1" fmla="*/ 54 h 115"/>
                <a:gd name="T2" fmla="*/ 88 w 107"/>
                <a:gd name="T3" fmla="*/ 97 h 115"/>
                <a:gd name="T4" fmla="*/ 74 w 107"/>
                <a:gd name="T5" fmla="*/ 106 h 115"/>
                <a:gd name="T6" fmla="*/ 31 w 107"/>
                <a:gd name="T7" fmla="*/ 96 h 115"/>
                <a:gd name="T8" fmla="*/ 9 w 107"/>
                <a:gd name="T9" fmla="*/ 61 h 115"/>
                <a:gd name="T10" fmla="*/ 18 w 107"/>
                <a:gd name="T11" fmla="*/ 18 h 115"/>
                <a:gd name="T12" fmla="*/ 32 w 107"/>
                <a:gd name="T13" fmla="*/ 9 h 115"/>
                <a:gd name="T14" fmla="*/ 75 w 107"/>
                <a:gd name="T15" fmla="*/ 19 h 115"/>
                <a:gd name="T16" fmla="*/ 97 w 107"/>
                <a:gd name="T17" fmla="*/ 5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15">
                  <a:moveTo>
                    <a:pt x="97" y="54"/>
                  </a:moveTo>
                  <a:cubicBezTo>
                    <a:pt x="107" y="68"/>
                    <a:pt x="102" y="87"/>
                    <a:pt x="88" y="97"/>
                  </a:cubicBezTo>
                  <a:cubicBezTo>
                    <a:pt x="74" y="106"/>
                    <a:pt x="74" y="106"/>
                    <a:pt x="74" y="106"/>
                  </a:cubicBezTo>
                  <a:cubicBezTo>
                    <a:pt x="60" y="115"/>
                    <a:pt x="41" y="111"/>
                    <a:pt x="31" y="96"/>
                  </a:cubicBezTo>
                  <a:cubicBezTo>
                    <a:pt x="9" y="61"/>
                    <a:pt x="9" y="61"/>
                    <a:pt x="9" y="61"/>
                  </a:cubicBezTo>
                  <a:cubicBezTo>
                    <a:pt x="0" y="47"/>
                    <a:pt x="4" y="27"/>
                    <a:pt x="18" y="18"/>
                  </a:cubicBezTo>
                  <a:cubicBezTo>
                    <a:pt x="32" y="9"/>
                    <a:pt x="32" y="9"/>
                    <a:pt x="32" y="9"/>
                  </a:cubicBezTo>
                  <a:cubicBezTo>
                    <a:pt x="46" y="0"/>
                    <a:pt x="66" y="4"/>
                    <a:pt x="75" y="19"/>
                  </a:cubicBezTo>
                  <a:lnTo>
                    <a:pt x="97" y="54"/>
                  </a:lnTo>
                  <a:close/>
                </a:path>
              </a:pathLst>
            </a:custGeom>
            <a:solidFill>
              <a:srgbClr val="8C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Freeform 29"/>
            <p:cNvSpPr>
              <a:spLocks/>
            </p:cNvSpPr>
            <p:nvPr/>
          </p:nvSpPr>
          <p:spPr bwMode="auto">
            <a:xfrm>
              <a:off x="6730248" y="701163"/>
              <a:ext cx="551087" cy="544367"/>
            </a:xfrm>
            <a:custGeom>
              <a:avLst/>
              <a:gdLst>
                <a:gd name="T0" fmla="*/ 138 w 322"/>
                <a:gd name="T1" fmla="*/ 308 h 321"/>
                <a:gd name="T2" fmla="*/ 13 w 322"/>
                <a:gd name="T3" fmla="*/ 137 h 321"/>
                <a:gd name="T4" fmla="*/ 184 w 322"/>
                <a:gd name="T5" fmla="*/ 12 h 321"/>
                <a:gd name="T6" fmla="*/ 309 w 322"/>
                <a:gd name="T7" fmla="*/ 183 h 321"/>
                <a:gd name="T8" fmla="*/ 138 w 322"/>
                <a:gd name="T9" fmla="*/ 308 h 321"/>
              </a:gdLst>
              <a:ahLst/>
              <a:cxnLst>
                <a:cxn ang="0">
                  <a:pos x="T0" y="T1"/>
                </a:cxn>
                <a:cxn ang="0">
                  <a:pos x="T2" y="T3"/>
                </a:cxn>
                <a:cxn ang="0">
                  <a:pos x="T4" y="T5"/>
                </a:cxn>
                <a:cxn ang="0">
                  <a:pos x="T6" y="T7"/>
                </a:cxn>
                <a:cxn ang="0">
                  <a:pos x="T8" y="T9"/>
                </a:cxn>
              </a:cxnLst>
              <a:rect l="0" t="0" r="r" b="b"/>
              <a:pathLst>
                <a:path w="322" h="321">
                  <a:moveTo>
                    <a:pt x="138" y="308"/>
                  </a:moveTo>
                  <a:cubicBezTo>
                    <a:pt x="56" y="296"/>
                    <a:pt x="0" y="219"/>
                    <a:pt x="13" y="137"/>
                  </a:cubicBezTo>
                  <a:cubicBezTo>
                    <a:pt x="26" y="56"/>
                    <a:pt x="102" y="0"/>
                    <a:pt x="184" y="12"/>
                  </a:cubicBezTo>
                  <a:cubicBezTo>
                    <a:pt x="266" y="25"/>
                    <a:pt x="322" y="101"/>
                    <a:pt x="309" y="183"/>
                  </a:cubicBezTo>
                  <a:cubicBezTo>
                    <a:pt x="297" y="265"/>
                    <a:pt x="220" y="321"/>
                    <a:pt x="138" y="308"/>
                  </a:cubicBezTo>
                </a:path>
              </a:pathLst>
            </a:custGeom>
            <a:solidFill>
              <a:srgbClr val="8C5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9" name="Freeform 30"/>
            <p:cNvSpPr>
              <a:spLocks/>
            </p:cNvSpPr>
            <p:nvPr/>
          </p:nvSpPr>
          <p:spPr bwMode="auto">
            <a:xfrm>
              <a:off x="5536226" y="-35860"/>
              <a:ext cx="1570375" cy="1034969"/>
            </a:xfrm>
            <a:custGeom>
              <a:avLst/>
              <a:gdLst>
                <a:gd name="T0" fmla="*/ 476 w 701"/>
                <a:gd name="T1" fmla="*/ 0 h 462"/>
                <a:gd name="T2" fmla="*/ 0 w 701"/>
                <a:gd name="T3" fmla="*/ 0 h 462"/>
                <a:gd name="T4" fmla="*/ 498 w 701"/>
                <a:gd name="T5" fmla="*/ 462 h 462"/>
                <a:gd name="T6" fmla="*/ 701 w 701"/>
                <a:gd name="T7" fmla="*/ 250 h 462"/>
                <a:gd name="T8" fmla="*/ 476 w 701"/>
                <a:gd name="T9" fmla="*/ 0 h 462"/>
              </a:gdLst>
              <a:ahLst/>
              <a:cxnLst>
                <a:cxn ang="0">
                  <a:pos x="T0" y="T1"/>
                </a:cxn>
                <a:cxn ang="0">
                  <a:pos x="T2" y="T3"/>
                </a:cxn>
                <a:cxn ang="0">
                  <a:pos x="T4" y="T5"/>
                </a:cxn>
                <a:cxn ang="0">
                  <a:pos x="T6" y="T7"/>
                </a:cxn>
                <a:cxn ang="0">
                  <a:pos x="T8" y="T9"/>
                </a:cxn>
              </a:cxnLst>
              <a:rect l="0" t="0" r="r" b="b"/>
              <a:pathLst>
                <a:path w="701" h="462">
                  <a:moveTo>
                    <a:pt x="476" y="0"/>
                  </a:moveTo>
                  <a:lnTo>
                    <a:pt x="0" y="0"/>
                  </a:lnTo>
                  <a:lnTo>
                    <a:pt x="498" y="462"/>
                  </a:lnTo>
                  <a:lnTo>
                    <a:pt x="701" y="250"/>
                  </a:lnTo>
                  <a:lnTo>
                    <a:pt x="476" y="0"/>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31"/>
            <p:cNvSpPr>
              <a:spLocks/>
            </p:cNvSpPr>
            <p:nvPr/>
          </p:nvSpPr>
          <p:spPr bwMode="auto">
            <a:xfrm>
              <a:off x="5536226" y="-35860"/>
              <a:ext cx="1570375" cy="1034969"/>
            </a:xfrm>
            <a:custGeom>
              <a:avLst/>
              <a:gdLst>
                <a:gd name="T0" fmla="*/ 476 w 701"/>
                <a:gd name="T1" fmla="*/ 0 h 462"/>
                <a:gd name="T2" fmla="*/ 0 w 701"/>
                <a:gd name="T3" fmla="*/ 0 h 462"/>
                <a:gd name="T4" fmla="*/ 498 w 701"/>
                <a:gd name="T5" fmla="*/ 462 h 462"/>
                <a:gd name="T6" fmla="*/ 701 w 701"/>
                <a:gd name="T7" fmla="*/ 250 h 462"/>
                <a:gd name="T8" fmla="*/ 476 w 701"/>
                <a:gd name="T9" fmla="*/ 0 h 462"/>
              </a:gdLst>
              <a:ahLst/>
              <a:cxnLst>
                <a:cxn ang="0">
                  <a:pos x="T0" y="T1"/>
                </a:cxn>
                <a:cxn ang="0">
                  <a:pos x="T2" y="T3"/>
                </a:cxn>
                <a:cxn ang="0">
                  <a:pos x="T4" y="T5"/>
                </a:cxn>
                <a:cxn ang="0">
                  <a:pos x="T6" y="T7"/>
                </a:cxn>
                <a:cxn ang="0">
                  <a:pos x="T8" y="T9"/>
                </a:cxn>
              </a:cxnLst>
              <a:rect l="0" t="0" r="r" b="b"/>
              <a:pathLst>
                <a:path w="701" h="462">
                  <a:moveTo>
                    <a:pt x="476" y="0"/>
                  </a:moveTo>
                  <a:lnTo>
                    <a:pt x="0" y="0"/>
                  </a:lnTo>
                  <a:lnTo>
                    <a:pt x="498" y="462"/>
                  </a:lnTo>
                  <a:lnTo>
                    <a:pt x="701" y="250"/>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Freeform 32"/>
            <p:cNvSpPr>
              <a:spLocks/>
            </p:cNvSpPr>
            <p:nvPr/>
          </p:nvSpPr>
          <p:spPr bwMode="auto">
            <a:xfrm>
              <a:off x="6602557" y="-35860"/>
              <a:ext cx="501803" cy="602612"/>
            </a:xfrm>
            <a:custGeom>
              <a:avLst/>
              <a:gdLst>
                <a:gd name="T0" fmla="*/ 0 w 224"/>
                <a:gd name="T1" fmla="*/ 0 h 269"/>
                <a:gd name="T2" fmla="*/ 205 w 224"/>
                <a:gd name="T3" fmla="*/ 269 h 269"/>
                <a:gd name="T4" fmla="*/ 224 w 224"/>
                <a:gd name="T5" fmla="*/ 249 h 269"/>
                <a:gd name="T6" fmla="*/ 0 w 224"/>
                <a:gd name="T7" fmla="*/ 0 h 269"/>
              </a:gdLst>
              <a:ahLst/>
              <a:cxnLst>
                <a:cxn ang="0">
                  <a:pos x="T0" y="T1"/>
                </a:cxn>
                <a:cxn ang="0">
                  <a:pos x="T2" y="T3"/>
                </a:cxn>
                <a:cxn ang="0">
                  <a:pos x="T4" y="T5"/>
                </a:cxn>
                <a:cxn ang="0">
                  <a:pos x="T6" y="T7"/>
                </a:cxn>
              </a:cxnLst>
              <a:rect l="0" t="0" r="r" b="b"/>
              <a:pathLst>
                <a:path w="224" h="269">
                  <a:moveTo>
                    <a:pt x="0" y="0"/>
                  </a:moveTo>
                  <a:lnTo>
                    <a:pt x="205" y="269"/>
                  </a:lnTo>
                  <a:lnTo>
                    <a:pt x="224" y="249"/>
                  </a:lnTo>
                  <a:lnTo>
                    <a:pt x="0" y="0"/>
                  </a:lnTo>
                  <a:close/>
                </a:path>
              </a:pathLst>
            </a:custGeom>
            <a:solidFill>
              <a:srgbClr val="405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2" name="Freeform 33"/>
            <p:cNvSpPr>
              <a:spLocks/>
            </p:cNvSpPr>
            <p:nvPr/>
          </p:nvSpPr>
          <p:spPr bwMode="auto">
            <a:xfrm>
              <a:off x="6602557" y="-35860"/>
              <a:ext cx="501803" cy="602612"/>
            </a:xfrm>
            <a:custGeom>
              <a:avLst/>
              <a:gdLst>
                <a:gd name="T0" fmla="*/ 0 w 224"/>
                <a:gd name="T1" fmla="*/ 0 h 269"/>
                <a:gd name="T2" fmla="*/ 205 w 224"/>
                <a:gd name="T3" fmla="*/ 269 h 269"/>
                <a:gd name="T4" fmla="*/ 224 w 224"/>
                <a:gd name="T5" fmla="*/ 249 h 269"/>
                <a:gd name="T6" fmla="*/ 0 w 224"/>
                <a:gd name="T7" fmla="*/ 0 h 269"/>
              </a:gdLst>
              <a:ahLst/>
              <a:cxnLst>
                <a:cxn ang="0">
                  <a:pos x="T0" y="T1"/>
                </a:cxn>
                <a:cxn ang="0">
                  <a:pos x="T2" y="T3"/>
                </a:cxn>
                <a:cxn ang="0">
                  <a:pos x="T4" y="T5"/>
                </a:cxn>
                <a:cxn ang="0">
                  <a:pos x="T6" y="T7"/>
                </a:cxn>
              </a:cxnLst>
              <a:rect l="0" t="0" r="r" b="b"/>
              <a:pathLst>
                <a:path w="224" h="269">
                  <a:moveTo>
                    <a:pt x="0" y="0"/>
                  </a:moveTo>
                  <a:lnTo>
                    <a:pt x="205" y="269"/>
                  </a:lnTo>
                  <a:lnTo>
                    <a:pt x="224" y="24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3" name="Freeform 34"/>
            <p:cNvSpPr>
              <a:spLocks/>
            </p:cNvSpPr>
            <p:nvPr/>
          </p:nvSpPr>
          <p:spPr bwMode="auto">
            <a:xfrm>
              <a:off x="6916184" y="607075"/>
              <a:ext cx="1382199" cy="1142498"/>
            </a:xfrm>
            <a:custGeom>
              <a:avLst/>
              <a:gdLst>
                <a:gd name="T0" fmla="*/ 200 w 808"/>
                <a:gd name="T1" fmla="*/ 667 h 674"/>
                <a:gd name="T2" fmla="*/ 167 w 808"/>
                <a:gd name="T3" fmla="*/ 658 h 674"/>
                <a:gd name="T4" fmla="*/ 7 w 808"/>
                <a:gd name="T5" fmla="*/ 375 h 674"/>
                <a:gd name="T6" fmla="*/ 16 w 808"/>
                <a:gd name="T7" fmla="*/ 342 h 674"/>
                <a:gd name="T8" fmla="*/ 608 w 808"/>
                <a:gd name="T9" fmla="*/ 6 h 674"/>
                <a:gd name="T10" fmla="*/ 641 w 808"/>
                <a:gd name="T11" fmla="*/ 15 h 674"/>
                <a:gd name="T12" fmla="*/ 802 w 808"/>
                <a:gd name="T13" fmla="*/ 298 h 674"/>
                <a:gd name="T14" fmla="*/ 792 w 808"/>
                <a:gd name="T15" fmla="*/ 331 h 674"/>
                <a:gd name="T16" fmla="*/ 200 w 808"/>
                <a:gd name="T17" fmla="*/ 667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8" h="674">
                  <a:moveTo>
                    <a:pt x="200" y="667"/>
                  </a:moveTo>
                  <a:cubicBezTo>
                    <a:pt x="189" y="674"/>
                    <a:pt x="174" y="670"/>
                    <a:pt x="167" y="658"/>
                  </a:cubicBezTo>
                  <a:cubicBezTo>
                    <a:pt x="7" y="375"/>
                    <a:pt x="7" y="375"/>
                    <a:pt x="7" y="375"/>
                  </a:cubicBezTo>
                  <a:cubicBezTo>
                    <a:pt x="0" y="364"/>
                    <a:pt x="4" y="349"/>
                    <a:pt x="16" y="342"/>
                  </a:cubicBezTo>
                  <a:cubicBezTo>
                    <a:pt x="608" y="6"/>
                    <a:pt x="608" y="6"/>
                    <a:pt x="608" y="6"/>
                  </a:cubicBezTo>
                  <a:cubicBezTo>
                    <a:pt x="620" y="0"/>
                    <a:pt x="634" y="4"/>
                    <a:pt x="641" y="15"/>
                  </a:cubicBezTo>
                  <a:cubicBezTo>
                    <a:pt x="802" y="298"/>
                    <a:pt x="802" y="298"/>
                    <a:pt x="802" y="298"/>
                  </a:cubicBezTo>
                  <a:cubicBezTo>
                    <a:pt x="808" y="310"/>
                    <a:pt x="804" y="324"/>
                    <a:pt x="792" y="331"/>
                  </a:cubicBezTo>
                  <a:cubicBezTo>
                    <a:pt x="200" y="667"/>
                    <a:pt x="200" y="667"/>
                    <a:pt x="200" y="66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4" name="Freeform 35"/>
            <p:cNvSpPr>
              <a:spLocks/>
            </p:cNvSpPr>
            <p:nvPr/>
          </p:nvSpPr>
          <p:spPr bwMode="auto">
            <a:xfrm>
              <a:off x="7068517" y="685482"/>
              <a:ext cx="1113375" cy="965523"/>
            </a:xfrm>
            <a:custGeom>
              <a:avLst/>
              <a:gdLst>
                <a:gd name="T0" fmla="*/ 129 w 497"/>
                <a:gd name="T1" fmla="*/ 431 h 431"/>
                <a:gd name="T2" fmla="*/ 0 w 497"/>
                <a:gd name="T3" fmla="*/ 206 h 431"/>
                <a:gd name="T4" fmla="*/ 368 w 497"/>
                <a:gd name="T5" fmla="*/ 0 h 431"/>
                <a:gd name="T6" fmla="*/ 497 w 497"/>
                <a:gd name="T7" fmla="*/ 224 h 431"/>
                <a:gd name="T8" fmla="*/ 129 w 497"/>
                <a:gd name="T9" fmla="*/ 431 h 431"/>
              </a:gdLst>
              <a:ahLst/>
              <a:cxnLst>
                <a:cxn ang="0">
                  <a:pos x="T0" y="T1"/>
                </a:cxn>
                <a:cxn ang="0">
                  <a:pos x="T2" y="T3"/>
                </a:cxn>
                <a:cxn ang="0">
                  <a:pos x="T4" y="T5"/>
                </a:cxn>
                <a:cxn ang="0">
                  <a:pos x="T6" y="T7"/>
                </a:cxn>
                <a:cxn ang="0">
                  <a:pos x="T8" y="T9"/>
                </a:cxn>
              </a:cxnLst>
              <a:rect l="0" t="0" r="r" b="b"/>
              <a:pathLst>
                <a:path w="497" h="431">
                  <a:moveTo>
                    <a:pt x="129" y="431"/>
                  </a:moveTo>
                  <a:lnTo>
                    <a:pt x="0" y="206"/>
                  </a:lnTo>
                  <a:lnTo>
                    <a:pt x="368" y="0"/>
                  </a:lnTo>
                  <a:lnTo>
                    <a:pt x="497" y="224"/>
                  </a:lnTo>
                  <a:lnTo>
                    <a:pt x="129" y="431"/>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5" name="Freeform 36"/>
            <p:cNvSpPr>
              <a:spLocks/>
            </p:cNvSpPr>
            <p:nvPr/>
          </p:nvSpPr>
          <p:spPr bwMode="auto">
            <a:xfrm>
              <a:off x="8036280" y="813173"/>
              <a:ext cx="116490" cy="183696"/>
            </a:xfrm>
            <a:custGeom>
              <a:avLst/>
              <a:gdLst>
                <a:gd name="T0" fmla="*/ 7 w 68"/>
                <a:gd name="T1" fmla="*/ 0 h 108"/>
                <a:gd name="T2" fmla="*/ 4 w 68"/>
                <a:gd name="T3" fmla="*/ 1 h 108"/>
                <a:gd name="T4" fmla="*/ 1 w 68"/>
                <a:gd name="T5" fmla="*/ 9 h 108"/>
                <a:gd name="T6" fmla="*/ 55 w 68"/>
                <a:gd name="T7" fmla="*/ 104 h 108"/>
                <a:gd name="T8" fmla="*/ 61 w 68"/>
                <a:gd name="T9" fmla="*/ 108 h 108"/>
                <a:gd name="T10" fmla="*/ 64 w 68"/>
                <a:gd name="T11" fmla="*/ 107 h 108"/>
                <a:gd name="T12" fmla="*/ 67 w 68"/>
                <a:gd name="T13" fmla="*/ 98 h 108"/>
                <a:gd name="T14" fmla="*/ 13 w 68"/>
                <a:gd name="T15" fmla="*/ 3 h 108"/>
                <a:gd name="T16" fmla="*/ 7 w 68"/>
                <a:gd name="T1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08">
                  <a:moveTo>
                    <a:pt x="7" y="0"/>
                  </a:moveTo>
                  <a:cubicBezTo>
                    <a:pt x="6" y="0"/>
                    <a:pt x="5" y="0"/>
                    <a:pt x="4" y="1"/>
                  </a:cubicBezTo>
                  <a:cubicBezTo>
                    <a:pt x="1" y="2"/>
                    <a:pt x="0" y="6"/>
                    <a:pt x="1" y="9"/>
                  </a:cubicBezTo>
                  <a:cubicBezTo>
                    <a:pt x="55" y="104"/>
                    <a:pt x="55" y="104"/>
                    <a:pt x="55" y="104"/>
                  </a:cubicBezTo>
                  <a:cubicBezTo>
                    <a:pt x="56" y="106"/>
                    <a:pt x="59" y="108"/>
                    <a:pt x="61" y="108"/>
                  </a:cubicBezTo>
                  <a:cubicBezTo>
                    <a:pt x="62" y="108"/>
                    <a:pt x="63" y="107"/>
                    <a:pt x="64" y="107"/>
                  </a:cubicBezTo>
                  <a:cubicBezTo>
                    <a:pt x="67" y="105"/>
                    <a:pt x="68" y="101"/>
                    <a:pt x="67" y="98"/>
                  </a:cubicBezTo>
                  <a:cubicBezTo>
                    <a:pt x="13" y="3"/>
                    <a:pt x="13" y="3"/>
                    <a:pt x="13" y="3"/>
                  </a:cubicBezTo>
                  <a:cubicBezTo>
                    <a:pt x="11" y="1"/>
                    <a:pt x="9" y="0"/>
                    <a:pt x="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6" name="Freeform 37"/>
            <p:cNvSpPr>
              <a:spLocks/>
            </p:cNvSpPr>
            <p:nvPr/>
          </p:nvSpPr>
          <p:spPr bwMode="auto">
            <a:xfrm>
              <a:off x="7068517" y="1086476"/>
              <a:ext cx="1113375" cy="564528"/>
            </a:xfrm>
            <a:custGeom>
              <a:avLst/>
              <a:gdLst>
                <a:gd name="T0" fmla="*/ 49 w 497"/>
                <a:gd name="T1" fmla="*/ 0 h 252"/>
                <a:gd name="T2" fmla="*/ 0 w 497"/>
                <a:gd name="T3" fmla="*/ 27 h 252"/>
                <a:gd name="T4" fmla="*/ 129 w 497"/>
                <a:gd name="T5" fmla="*/ 252 h 252"/>
                <a:gd name="T6" fmla="*/ 497 w 497"/>
                <a:gd name="T7" fmla="*/ 45 h 252"/>
                <a:gd name="T8" fmla="*/ 471 w 497"/>
                <a:gd name="T9" fmla="*/ 0 h 252"/>
                <a:gd name="T10" fmla="*/ 49 w 497"/>
                <a:gd name="T11" fmla="*/ 0 h 252"/>
              </a:gdLst>
              <a:ahLst/>
              <a:cxnLst>
                <a:cxn ang="0">
                  <a:pos x="T0" y="T1"/>
                </a:cxn>
                <a:cxn ang="0">
                  <a:pos x="T2" y="T3"/>
                </a:cxn>
                <a:cxn ang="0">
                  <a:pos x="T4" y="T5"/>
                </a:cxn>
                <a:cxn ang="0">
                  <a:pos x="T6" y="T7"/>
                </a:cxn>
                <a:cxn ang="0">
                  <a:pos x="T8" y="T9"/>
                </a:cxn>
                <a:cxn ang="0">
                  <a:pos x="T10" y="T11"/>
                </a:cxn>
              </a:cxnLst>
              <a:rect l="0" t="0" r="r" b="b"/>
              <a:pathLst>
                <a:path w="497" h="252">
                  <a:moveTo>
                    <a:pt x="49" y="0"/>
                  </a:moveTo>
                  <a:lnTo>
                    <a:pt x="0" y="27"/>
                  </a:lnTo>
                  <a:lnTo>
                    <a:pt x="129" y="252"/>
                  </a:lnTo>
                  <a:lnTo>
                    <a:pt x="497" y="45"/>
                  </a:lnTo>
                  <a:lnTo>
                    <a:pt x="471" y="0"/>
                  </a:lnTo>
                  <a:lnTo>
                    <a:pt x="49" y="0"/>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7" name="Freeform 38"/>
            <p:cNvSpPr>
              <a:spLocks/>
            </p:cNvSpPr>
            <p:nvPr/>
          </p:nvSpPr>
          <p:spPr bwMode="auto">
            <a:xfrm>
              <a:off x="7341821" y="1086476"/>
              <a:ext cx="840072" cy="564528"/>
            </a:xfrm>
            <a:custGeom>
              <a:avLst/>
              <a:gdLst>
                <a:gd name="T0" fmla="*/ 457 w 491"/>
                <a:gd name="T1" fmla="*/ 0 h 333"/>
                <a:gd name="T2" fmla="*/ 436 w 491"/>
                <a:gd name="T3" fmla="*/ 0 h 333"/>
                <a:gd name="T4" fmla="*/ 440 w 491"/>
                <a:gd name="T5" fmla="*/ 6 h 333"/>
                <a:gd name="T6" fmla="*/ 458 w 491"/>
                <a:gd name="T7" fmla="*/ 38 h 333"/>
                <a:gd name="T8" fmla="*/ 452 w 491"/>
                <a:gd name="T9" fmla="*/ 59 h 333"/>
                <a:gd name="T10" fmla="*/ 0 w 491"/>
                <a:gd name="T11" fmla="*/ 316 h 333"/>
                <a:gd name="T12" fmla="*/ 9 w 491"/>
                <a:gd name="T13" fmla="*/ 333 h 333"/>
                <a:gd name="T14" fmla="*/ 491 w 491"/>
                <a:gd name="T15" fmla="*/ 59 h 333"/>
                <a:gd name="T16" fmla="*/ 457 w 491"/>
                <a:gd name="T17"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1" h="333">
                  <a:moveTo>
                    <a:pt x="457" y="0"/>
                  </a:moveTo>
                  <a:cubicBezTo>
                    <a:pt x="436" y="0"/>
                    <a:pt x="436" y="0"/>
                    <a:pt x="436" y="0"/>
                  </a:cubicBezTo>
                  <a:cubicBezTo>
                    <a:pt x="437" y="2"/>
                    <a:pt x="439" y="4"/>
                    <a:pt x="440" y="6"/>
                  </a:cubicBezTo>
                  <a:cubicBezTo>
                    <a:pt x="458" y="38"/>
                    <a:pt x="458" y="38"/>
                    <a:pt x="458" y="38"/>
                  </a:cubicBezTo>
                  <a:cubicBezTo>
                    <a:pt x="462" y="45"/>
                    <a:pt x="460" y="55"/>
                    <a:pt x="452" y="59"/>
                  </a:cubicBezTo>
                  <a:cubicBezTo>
                    <a:pt x="0" y="316"/>
                    <a:pt x="0" y="316"/>
                    <a:pt x="0" y="316"/>
                  </a:cubicBezTo>
                  <a:cubicBezTo>
                    <a:pt x="9" y="333"/>
                    <a:pt x="9" y="333"/>
                    <a:pt x="9" y="333"/>
                  </a:cubicBezTo>
                  <a:cubicBezTo>
                    <a:pt x="491" y="59"/>
                    <a:pt x="491" y="59"/>
                    <a:pt x="491" y="59"/>
                  </a:cubicBezTo>
                  <a:lnTo>
                    <a:pt x="457" y="0"/>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8" name="Freeform 39"/>
            <p:cNvSpPr>
              <a:spLocks/>
            </p:cNvSpPr>
            <p:nvPr/>
          </p:nvSpPr>
          <p:spPr bwMode="auto">
            <a:xfrm>
              <a:off x="8215496" y="1182805"/>
              <a:ext cx="210578" cy="311387"/>
            </a:xfrm>
            <a:custGeom>
              <a:avLst/>
              <a:gdLst>
                <a:gd name="T0" fmla="*/ 123 w 123"/>
                <a:gd name="T1" fmla="*/ 121 h 183"/>
                <a:gd name="T2" fmla="*/ 62 w 123"/>
                <a:gd name="T3" fmla="*/ 183 h 183"/>
                <a:gd name="T4" fmla="*/ 0 w 123"/>
                <a:gd name="T5" fmla="*/ 122 h 183"/>
                <a:gd name="T6" fmla="*/ 60 w 123"/>
                <a:gd name="T7" fmla="*/ 0 h 183"/>
                <a:gd name="T8" fmla="*/ 123 w 123"/>
                <a:gd name="T9" fmla="*/ 121 h 183"/>
              </a:gdLst>
              <a:ahLst/>
              <a:cxnLst>
                <a:cxn ang="0">
                  <a:pos x="T0" y="T1"/>
                </a:cxn>
                <a:cxn ang="0">
                  <a:pos x="T2" y="T3"/>
                </a:cxn>
                <a:cxn ang="0">
                  <a:pos x="T4" y="T5"/>
                </a:cxn>
                <a:cxn ang="0">
                  <a:pos x="T6" y="T7"/>
                </a:cxn>
                <a:cxn ang="0">
                  <a:pos x="T8" y="T9"/>
                </a:cxn>
              </a:cxnLst>
              <a:rect l="0" t="0" r="r" b="b"/>
              <a:pathLst>
                <a:path w="123" h="183">
                  <a:moveTo>
                    <a:pt x="123" y="121"/>
                  </a:moveTo>
                  <a:cubicBezTo>
                    <a:pt x="123" y="155"/>
                    <a:pt x="96" y="183"/>
                    <a:pt x="62" y="183"/>
                  </a:cubicBezTo>
                  <a:cubicBezTo>
                    <a:pt x="28" y="183"/>
                    <a:pt x="0" y="156"/>
                    <a:pt x="0" y="122"/>
                  </a:cubicBezTo>
                  <a:cubicBezTo>
                    <a:pt x="0" y="89"/>
                    <a:pt x="60" y="0"/>
                    <a:pt x="60" y="0"/>
                  </a:cubicBezTo>
                  <a:cubicBezTo>
                    <a:pt x="60" y="0"/>
                    <a:pt x="122" y="88"/>
                    <a:pt x="123" y="121"/>
                  </a:cubicBez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40"/>
            <p:cNvSpPr>
              <a:spLocks/>
            </p:cNvSpPr>
            <p:nvPr/>
          </p:nvSpPr>
          <p:spPr bwMode="auto">
            <a:xfrm>
              <a:off x="8240138" y="1182805"/>
              <a:ext cx="185936" cy="311387"/>
            </a:xfrm>
            <a:custGeom>
              <a:avLst/>
              <a:gdLst>
                <a:gd name="T0" fmla="*/ 46 w 109"/>
                <a:gd name="T1" fmla="*/ 0 h 183"/>
                <a:gd name="T2" fmla="*/ 40 w 109"/>
                <a:gd name="T3" fmla="*/ 10 h 183"/>
                <a:gd name="T4" fmla="*/ 83 w 109"/>
                <a:gd name="T5" fmla="*/ 103 h 183"/>
                <a:gd name="T6" fmla="*/ 23 w 109"/>
                <a:gd name="T7" fmla="*/ 165 h 183"/>
                <a:gd name="T8" fmla="*/ 0 w 109"/>
                <a:gd name="T9" fmla="*/ 161 h 183"/>
                <a:gd name="T10" fmla="*/ 48 w 109"/>
                <a:gd name="T11" fmla="*/ 183 h 183"/>
                <a:gd name="T12" fmla="*/ 109 w 109"/>
                <a:gd name="T13" fmla="*/ 121 h 183"/>
                <a:gd name="T14" fmla="*/ 46 w 109"/>
                <a:gd name="T15" fmla="*/ 0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183">
                  <a:moveTo>
                    <a:pt x="46" y="0"/>
                  </a:moveTo>
                  <a:cubicBezTo>
                    <a:pt x="46" y="0"/>
                    <a:pt x="44" y="4"/>
                    <a:pt x="40" y="10"/>
                  </a:cubicBezTo>
                  <a:cubicBezTo>
                    <a:pt x="58" y="39"/>
                    <a:pt x="83" y="82"/>
                    <a:pt x="83" y="103"/>
                  </a:cubicBezTo>
                  <a:cubicBezTo>
                    <a:pt x="84" y="137"/>
                    <a:pt x="57" y="164"/>
                    <a:pt x="23" y="165"/>
                  </a:cubicBezTo>
                  <a:cubicBezTo>
                    <a:pt x="15" y="165"/>
                    <a:pt x="7" y="163"/>
                    <a:pt x="0" y="161"/>
                  </a:cubicBezTo>
                  <a:cubicBezTo>
                    <a:pt x="11" y="174"/>
                    <a:pt x="29" y="183"/>
                    <a:pt x="48" y="183"/>
                  </a:cubicBezTo>
                  <a:cubicBezTo>
                    <a:pt x="82" y="183"/>
                    <a:pt x="109" y="155"/>
                    <a:pt x="109" y="121"/>
                  </a:cubicBezTo>
                  <a:cubicBezTo>
                    <a:pt x="108" y="88"/>
                    <a:pt x="46" y="0"/>
                    <a:pt x="46" y="0"/>
                  </a:cubicBez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Freeform 41"/>
            <p:cNvSpPr>
              <a:spLocks/>
            </p:cNvSpPr>
            <p:nvPr/>
          </p:nvSpPr>
          <p:spPr bwMode="auto">
            <a:xfrm>
              <a:off x="5536226" y="-35860"/>
              <a:ext cx="1299311" cy="1034969"/>
            </a:xfrm>
            <a:custGeom>
              <a:avLst/>
              <a:gdLst>
                <a:gd name="T0" fmla="*/ 580 w 580"/>
                <a:gd name="T1" fmla="*/ 376 h 462"/>
                <a:gd name="T2" fmla="*/ 160 w 580"/>
                <a:gd name="T3" fmla="*/ 0 h 462"/>
                <a:gd name="T4" fmla="*/ 0 w 580"/>
                <a:gd name="T5" fmla="*/ 0 h 462"/>
                <a:gd name="T6" fmla="*/ 498 w 580"/>
                <a:gd name="T7" fmla="*/ 462 h 462"/>
                <a:gd name="T8" fmla="*/ 580 w 580"/>
                <a:gd name="T9" fmla="*/ 376 h 462"/>
              </a:gdLst>
              <a:ahLst/>
              <a:cxnLst>
                <a:cxn ang="0">
                  <a:pos x="T0" y="T1"/>
                </a:cxn>
                <a:cxn ang="0">
                  <a:pos x="T2" y="T3"/>
                </a:cxn>
                <a:cxn ang="0">
                  <a:pos x="T4" y="T5"/>
                </a:cxn>
                <a:cxn ang="0">
                  <a:pos x="T6" y="T7"/>
                </a:cxn>
                <a:cxn ang="0">
                  <a:pos x="T8" y="T9"/>
                </a:cxn>
              </a:cxnLst>
              <a:rect l="0" t="0" r="r" b="b"/>
              <a:pathLst>
                <a:path w="580" h="462">
                  <a:moveTo>
                    <a:pt x="580" y="376"/>
                  </a:moveTo>
                  <a:lnTo>
                    <a:pt x="160" y="0"/>
                  </a:lnTo>
                  <a:lnTo>
                    <a:pt x="0" y="0"/>
                  </a:lnTo>
                  <a:lnTo>
                    <a:pt x="498" y="462"/>
                  </a:lnTo>
                  <a:lnTo>
                    <a:pt x="580" y="376"/>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1" name="Freeform 42"/>
            <p:cNvSpPr>
              <a:spLocks/>
            </p:cNvSpPr>
            <p:nvPr/>
          </p:nvSpPr>
          <p:spPr bwMode="auto">
            <a:xfrm>
              <a:off x="5536226" y="-35860"/>
              <a:ext cx="1299311" cy="1034969"/>
            </a:xfrm>
            <a:custGeom>
              <a:avLst/>
              <a:gdLst>
                <a:gd name="T0" fmla="*/ 580 w 580"/>
                <a:gd name="T1" fmla="*/ 376 h 462"/>
                <a:gd name="T2" fmla="*/ 160 w 580"/>
                <a:gd name="T3" fmla="*/ 0 h 462"/>
                <a:gd name="T4" fmla="*/ 0 w 580"/>
                <a:gd name="T5" fmla="*/ 0 h 462"/>
                <a:gd name="T6" fmla="*/ 498 w 580"/>
                <a:gd name="T7" fmla="*/ 462 h 462"/>
                <a:gd name="T8" fmla="*/ 580 w 580"/>
                <a:gd name="T9" fmla="*/ 376 h 462"/>
              </a:gdLst>
              <a:ahLst/>
              <a:cxnLst>
                <a:cxn ang="0">
                  <a:pos x="T0" y="T1"/>
                </a:cxn>
                <a:cxn ang="0">
                  <a:pos x="T2" y="T3"/>
                </a:cxn>
                <a:cxn ang="0">
                  <a:pos x="T4" y="T5"/>
                </a:cxn>
                <a:cxn ang="0">
                  <a:pos x="T6" y="T7"/>
                </a:cxn>
                <a:cxn ang="0">
                  <a:pos x="T8" y="T9"/>
                </a:cxn>
              </a:cxnLst>
              <a:rect l="0" t="0" r="r" b="b"/>
              <a:pathLst>
                <a:path w="580" h="462">
                  <a:moveTo>
                    <a:pt x="580" y="376"/>
                  </a:moveTo>
                  <a:lnTo>
                    <a:pt x="160" y="0"/>
                  </a:lnTo>
                  <a:lnTo>
                    <a:pt x="0" y="0"/>
                  </a:lnTo>
                  <a:lnTo>
                    <a:pt x="498" y="462"/>
                  </a:lnTo>
                  <a:lnTo>
                    <a:pt x="580" y="3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2" name="Freeform 43"/>
            <p:cNvSpPr>
              <a:spLocks/>
            </p:cNvSpPr>
            <p:nvPr/>
          </p:nvSpPr>
          <p:spPr bwMode="auto">
            <a:xfrm>
              <a:off x="6855699" y="620516"/>
              <a:ext cx="987925" cy="633974"/>
            </a:xfrm>
            <a:custGeom>
              <a:avLst/>
              <a:gdLst>
                <a:gd name="T0" fmla="*/ 475 w 577"/>
                <a:gd name="T1" fmla="*/ 163 h 374"/>
                <a:gd name="T2" fmla="*/ 475 w 577"/>
                <a:gd name="T3" fmla="*/ 163 h 374"/>
                <a:gd name="T4" fmla="*/ 475 w 577"/>
                <a:gd name="T5" fmla="*/ 162 h 374"/>
                <a:gd name="T6" fmla="*/ 196 w 577"/>
                <a:gd name="T7" fmla="*/ 0 h 374"/>
                <a:gd name="T8" fmla="*/ 0 w 577"/>
                <a:gd name="T9" fmla="*/ 208 h 374"/>
                <a:gd name="T10" fmla="*/ 325 w 577"/>
                <a:gd name="T11" fmla="*/ 214 h 374"/>
                <a:gd name="T12" fmla="*/ 409 w 577"/>
                <a:gd name="T13" fmla="*/ 255 h 374"/>
                <a:gd name="T14" fmla="*/ 423 w 577"/>
                <a:gd name="T15" fmla="*/ 270 h 374"/>
                <a:gd name="T16" fmla="*/ 435 w 577"/>
                <a:gd name="T17" fmla="*/ 305 h 374"/>
                <a:gd name="T18" fmla="*/ 577 w 577"/>
                <a:gd name="T19" fmla="*/ 346 h 374"/>
                <a:gd name="T20" fmla="*/ 475 w 577"/>
                <a:gd name="T21" fmla="*/ 16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7" h="374">
                  <a:moveTo>
                    <a:pt x="475" y="163"/>
                  </a:moveTo>
                  <a:cubicBezTo>
                    <a:pt x="475" y="163"/>
                    <a:pt x="475" y="163"/>
                    <a:pt x="475" y="163"/>
                  </a:cubicBezTo>
                  <a:cubicBezTo>
                    <a:pt x="475" y="163"/>
                    <a:pt x="491" y="188"/>
                    <a:pt x="475" y="162"/>
                  </a:cubicBezTo>
                  <a:cubicBezTo>
                    <a:pt x="460" y="136"/>
                    <a:pt x="196" y="0"/>
                    <a:pt x="196" y="0"/>
                  </a:cubicBezTo>
                  <a:cubicBezTo>
                    <a:pt x="196" y="0"/>
                    <a:pt x="94" y="99"/>
                    <a:pt x="0" y="208"/>
                  </a:cubicBezTo>
                  <a:cubicBezTo>
                    <a:pt x="181" y="284"/>
                    <a:pt x="325" y="214"/>
                    <a:pt x="325" y="214"/>
                  </a:cubicBezTo>
                  <a:cubicBezTo>
                    <a:pt x="409" y="255"/>
                    <a:pt x="409" y="255"/>
                    <a:pt x="409" y="255"/>
                  </a:cubicBezTo>
                  <a:cubicBezTo>
                    <a:pt x="409" y="255"/>
                    <a:pt x="414" y="256"/>
                    <a:pt x="423" y="270"/>
                  </a:cubicBezTo>
                  <a:cubicBezTo>
                    <a:pt x="425" y="282"/>
                    <a:pt x="428" y="294"/>
                    <a:pt x="435" y="305"/>
                  </a:cubicBezTo>
                  <a:cubicBezTo>
                    <a:pt x="463" y="355"/>
                    <a:pt x="526" y="374"/>
                    <a:pt x="577" y="346"/>
                  </a:cubicBezTo>
                  <a:cubicBezTo>
                    <a:pt x="475" y="163"/>
                    <a:pt x="475" y="163"/>
                    <a:pt x="475" y="163"/>
                  </a:cubicBezTo>
                </a:path>
              </a:pathLst>
            </a:custGeom>
            <a:solidFill>
              <a:srgbClr val="9D69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3" name="Freeform 44"/>
            <p:cNvSpPr>
              <a:spLocks/>
            </p:cNvSpPr>
            <p:nvPr/>
          </p:nvSpPr>
          <p:spPr bwMode="auto">
            <a:xfrm>
              <a:off x="6651842" y="524188"/>
              <a:ext cx="548847" cy="562288"/>
            </a:xfrm>
            <a:custGeom>
              <a:avLst/>
              <a:gdLst>
                <a:gd name="T0" fmla="*/ 42 w 245"/>
                <a:gd name="T1" fmla="*/ 251 h 251"/>
                <a:gd name="T2" fmla="*/ 245 w 245"/>
                <a:gd name="T3" fmla="*/ 39 h 251"/>
                <a:gd name="T4" fmla="*/ 203 w 245"/>
                <a:gd name="T5" fmla="*/ 0 h 251"/>
                <a:gd name="T6" fmla="*/ 0 w 245"/>
                <a:gd name="T7" fmla="*/ 212 h 251"/>
                <a:gd name="T8" fmla="*/ 42 w 245"/>
                <a:gd name="T9" fmla="*/ 251 h 251"/>
              </a:gdLst>
              <a:ahLst/>
              <a:cxnLst>
                <a:cxn ang="0">
                  <a:pos x="T0" y="T1"/>
                </a:cxn>
                <a:cxn ang="0">
                  <a:pos x="T2" y="T3"/>
                </a:cxn>
                <a:cxn ang="0">
                  <a:pos x="T4" y="T5"/>
                </a:cxn>
                <a:cxn ang="0">
                  <a:pos x="T6" y="T7"/>
                </a:cxn>
                <a:cxn ang="0">
                  <a:pos x="T8" y="T9"/>
                </a:cxn>
              </a:cxnLst>
              <a:rect l="0" t="0" r="r" b="b"/>
              <a:pathLst>
                <a:path w="245" h="251">
                  <a:moveTo>
                    <a:pt x="42" y="251"/>
                  </a:moveTo>
                  <a:lnTo>
                    <a:pt x="245" y="39"/>
                  </a:lnTo>
                  <a:lnTo>
                    <a:pt x="203" y="0"/>
                  </a:lnTo>
                  <a:lnTo>
                    <a:pt x="0" y="212"/>
                  </a:lnTo>
                  <a:lnTo>
                    <a:pt x="42" y="2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4" name="Freeform 45"/>
            <p:cNvSpPr>
              <a:spLocks/>
            </p:cNvSpPr>
            <p:nvPr/>
          </p:nvSpPr>
          <p:spPr bwMode="auto">
            <a:xfrm>
              <a:off x="6651842" y="524188"/>
              <a:ext cx="548847" cy="562288"/>
            </a:xfrm>
            <a:custGeom>
              <a:avLst/>
              <a:gdLst>
                <a:gd name="T0" fmla="*/ 42 w 245"/>
                <a:gd name="T1" fmla="*/ 251 h 251"/>
                <a:gd name="T2" fmla="*/ 245 w 245"/>
                <a:gd name="T3" fmla="*/ 39 h 251"/>
                <a:gd name="T4" fmla="*/ 203 w 245"/>
                <a:gd name="T5" fmla="*/ 0 h 251"/>
                <a:gd name="T6" fmla="*/ 0 w 245"/>
                <a:gd name="T7" fmla="*/ 212 h 251"/>
                <a:gd name="T8" fmla="*/ 42 w 245"/>
                <a:gd name="T9" fmla="*/ 251 h 251"/>
              </a:gdLst>
              <a:ahLst/>
              <a:cxnLst>
                <a:cxn ang="0">
                  <a:pos x="T0" y="T1"/>
                </a:cxn>
                <a:cxn ang="0">
                  <a:pos x="T2" y="T3"/>
                </a:cxn>
                <a:cxn ang="0">
                  <a:pos x="T4" y="T5"/>
                </a:cxn>
                <a:cxn ang="0">
                  <a:pos x="T6" y="T7"/>
                </a:cxn>
                <a:cxn ang="0">
                  <a:pos x="T8" y="T9"/>
                </a:cxn>
              </a:cxnLst>
              <a:rect l="0" t="0" r="r" b="b"/>
              <a:pathLst>
                <a:path w="245" h="251">
                  <a:moveTo>
                    <a:pt x="42" y="251"/>
                  </a:moveTo>
                  <a:lnTo>
                    <a:pt x="245" y="39"/>
                  </a:lnTo>
                  <a:lnTo>
                    <a:pt x="203" y="0"/>
                  </a:lnTo>
                  <a:lnTo>
                    <a:pt x="0" y="212"/>
                  </a:lnTo>
                  <a:lnTo>
                    <a:pt x="42" y="2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5" name="Freeform 46"/>
            <p:cNvSpPr>
              <a:spLocks/>
            </p:cNvSpPr>
            <p:nvPr/>
          </p:nvSpPr>
          <p:spPr bwMode="auto">
            <a:xfrm>
              <a:off x="6745930" y="1064075"/>
              <a:ext cx="20162" cy="22402"/>
            </a:xfrm>
            <a:custGeom>
              <a:avLst/>
              <a:gdLst>
                <a:gd name="T0" fmla="*/ 9 w 9"/>
                <a:gd name="T1" fmla="*/ 0 h 10"/>
                <a:gd name="T2" fmla="*/ 0 w 9"/>
                <a:gd name="T3" fmla="*/ 10 h 10"/>
                <a:gd name="T4" fmla="*/ 9 w 9"/>
                <a:gd name="T5" fmla="*/ 0 h 10"/>
                <a:gd name="T6" fmla="*/ 9 w 9"/>
                <a:gd name="T7" fmla="*/ 0 h 10"/>
              </a:gdLst>
              <a:ahLst/>
              <a:cxnLst>
                <a:cxn ang="0">
                  <a:pos x="T0" y="T1"/>
                </a:cxn>
                <a:cxn ang="0">
                  <a:pos x="T2" y="T3"/>
                </a:cxn>
                <a:cxn ang="0">
                  <a:pos x="T4" y="T5"/>
                </a:cxn>
                <a:cxn ang="0">
                  <a:pos x="T6" y="T7"/>
                </a:cxn>
              </a:cxnLst>
              <a:rect l="0" t="0" r="r" b="b"/>
              <a:pathLst>
                <a:path w="9" h="10">
                  <a:moveTo>
                    <a:pt x="9" y="0"/>
                  </a:moveTo>
                  <a:lnTo>
                    <a:pt x="0" y="10"/>
                  </a:lnTo>
                  <a:lnTo>
                    <a:pt x="9" y="0"/>
                  </a:lnTo>
                  <a:lnTo>
                    <a:pt x="9" y="0"/>
                  </a:lnTo>
                  <a:close/>
                </a:path>
              </a:pathLst>
            </a:custGeom>
            <a:solidFill>
              <a:srgbClr val="006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6" name="Freeform 47"/>
            <p:cNvSpPr>
              <a:spLocks/>
            </p:cNvSpPr>
            <p:nvPr/>
          </p:nvSpPr>
          <p:spPr bwMode="auto">
            <a:xfrm>
              <a:off x="6745930" y="1064075"/>
              <a:ext cx="20162" cy="22402"/>
            </a:xfrm>
            <a:custGeom>
              <a:avLst/>
              <a:gdLst>
                <a:gd name="T0" fmla="*/ 9 w 9"/>
                <a:gd name="T1" fmla="*/ 0 h 10"/>
                <a:gd name="T2" fmla="*/ 0 w 9"/>
                <a:gd name="T3" fmla="*/ 10 h 10"/>
                <a:gd name="T4" fmla="*/ 9 w 9"/>
                <a:gd name="T5" fmla="*/ 0 h 10"/>
                <a:gd name="T6" fmla="*/ 9 w 9"/>
                <a:gd name="T7" fmla="*/ 0 h 10"/>
              </a:gdLst>
              <a:ahLst/>
              <a:cxnLst>
                <a:cxn ang="0">
                  <a:pos x="T0" y="T1"/>
                </a:cxn>
                <a:cxn ang="0">
                  <a:pos x="T2" y="T3"/>
                </a:cxn>
                <a:cxn ang="0">
                  <a:pos x="T4" y="T5"/>
                </a:cxn>
                <a:cxn ang="0">
                  <a:pos x="T6" y="T7"/>
                </a:cxn>
              </a:cxnLst>
              <a:rect l="0" t="0" r="r" b="b"/>
              <a:pathLst>
                <a:path w="9" h="10">
                  <a:moveTo>
                    <a:pt x="9" y="0"/>
                  </a:moveTo>
                  <a:lnTo>
                    <a:pt x="0" y="10"/>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7" name="Freeform 48"/>
            <p:cNvSpPr>
              <a:spLocks/>
            </p:cNvSpPr>
            <p:nvPr/>
          </p:nvSpPr>
          <p:spPr bwMode="auto">
            <a:xfrm>
              <a:off x="6766091" y="963266"/>
              <a:ext cx="98568" cy="100809"/>
            </a:xfrm>
            <a:custGeom>
              <a:avLst/>
              <a:gdLst>
                <a:gd name="T0" fmla="*/ 57 w 57"/>
                <a:gd name="T1" fmla="*/ 0 h 60"/>
                <a:gd name="T2" fmla="*/ 0 w 57"/>
                <a:gd name="T3" fmla="*/ 60 h 60"/>
                <a:gd name="T4" fmla="*/ 0 w 57"/>
                <a:gd name="T5" fmla="*/ 60 h 60"/>
                <a:gd name="T6" fmla="*/ 57 w 57"/>
                <a:gd name="T7" fmla="*/ 1 h 60"/>
                <a:gd name="T8" fmla="*/ 57 w 57"/>
                <a:gd name="T9" fmla="*/ 0 h 60"/>
              </a:gdLst>
              <a:ahLst/>
              <a:cxnLst>
                <a:cxn ang="0">
                  <a:pos x="T0" y="T1"/>
                </a:cxn>
                <a:cxn ang="0">
                  <a:pos x="T2" y="T3"/>
                </a:cxn>
                <a:cxn ang="0">
                  <a:pos x="T4" y="T5"/>
                </a:cxn>
                <a:cxn ang="0">
                  <a:pos x="T6" y="T7"/>
                </a:cxn>
                <a:cxn ang="0">
                  <a:pos x="T8" y="T9"/>
                </a:cxn>
              </a:cxnLst>
              <a:rect l="0" t="0" r="r" b="b"/>
              <a:pathLst>
                <a:path w="57" h="60">
                  <a:moveTo>
                    <a:pt x="57" y="0"/>
                  </a:moveTo>
                  <a:cubicBezTo>
                    <a:pt x="0" y="60"/>
                    <a:pt x="0" y="60"/>
                    <a:pt x="0" y="60"/>
                  </a:cubicBezTo>
                  <a:cubicBezTo>
                    <a:pt x="0" y="60"/>
                    <a:pt x="0" y="60"/>
                    <a:pt x="0" y="60"/>
                  </a:cubicBezTo>
                  <a:cubicBezTo>
                    <a:pt x="57" y="1"/>
                    <a:pt x="57" y="1"/>
                    <a:pt x="57" y="1"/>
                  </a:cubicBezTo>
                  <a:cubicBezTo>
                    <a:pt x="57" y="1"/>
                    <a:pt x="57" y="0"/>
                    <a:pt x="57" y="0"/>
                  </a:cubicBezTo>
                </a:path>
              </a:pathLst>
            </a:custGeom>
            <a:solidFill>
              <a:srgbClr val="734D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8" name="Freeform 49"/>
            <p:cNvSpPr>
              <a:spLocks/>
            </p:cNvSpPr>
            <p:nvPr/>
          </p:nvSpPr>
          <p:spPr bwMode="auto">
            <a:xfrm>
              <a:off x="6864660" y="893820"/>
              <a:ext cx="64966" cy="71686"/>
            </a:xfrm>
            <a:custGeom>
              <a:avLst/>
              <a:gdLst>
                <a:gd name="T0" fmla="*/ 38 w 38"/>
                <a:gd name="T1" fmla="*/ 0 h 41"/>
                <a:gd name="T2" fmla="*/ 0 w 38"/>
                <a:gd name="T3" fmla="*/ 40 h 41"/>
                <a:gd name="T4" fmla="*/ 0 w 38"/>
                <a:gd name="T5" fmla="*/ 41 h 41"/>
                <a:gd name="T6" fmla="*/ 38 w 38"/>
                <a:gd name="T7" fmla="*/ 0 h 41"/>
                <a:gd name="T8" fmla="*/ 38 w 38"/>
                <a:gd name="T9" fmla="*/ 0 h 41"/>
              </a:gdLst>
              <a:ahLst/>
              <a:cxnLst>
                <a:cxn ang="0">
                  <a:pos x="T0" y="T1"/>
                </a:cxn>
                <a:cxn ang="0">
                  <a:pos x="T2" y="T3"/>
                </a:cxn>
                <a:cxn ang="0">
                  <a:pos x="T4" y="T5"/>
                </a:cxn>
                <a:cxn ang="0">
                  <a:pos x="T6" y="T7"/>
                </a:cxn>
                <a:cxn ang="0">
                  <a:pos x="T8" y="T9"/>
                </a:cxn>
              </a:cxnLst>
              <a:rect l="0" t="0" r="r" b="b"/>
              <a:pathLst>
                <a:path w="38" h="41">
                  <a:moveTo>
                    <a:pt x="38" y="0"/>
                  </a:moveTo>
                  <a:cubicBezTo>
                    <a:pt x="0" y="40"/>
                    <a:pt x="0" y="40"/>
                    <a:pt x="0" y="40"/>
                  </a:cubicBezTo>
                  <a:cubicBezTo>
                    <a:pt x="0" y="40"/>
                    <a:pt x="0" y="41"/>
                    <a:pt x="0" y="41"/>
                  </a:cubicBezTo>
                  <a:cubicBezTo>
                    <a:pt x="38" y="0"/>
                    <a:pt x="38" y="0"/>
                    <a:pt x="38" y="0"/>
                  </a:cubicBezTo>
                  <a:cubicBezTo>
                    <a:pt x="38" y="0"/>
                    <a:pt x="38" y="0"/>
                    <a:pt x="38" y="0"/>
                  </a:cubicBezTo>
                </a:path>
              </a:pathLst>
            </a:custGeom>
            <a:solidFill>
              <a:srgbClr val="8156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9" name="Freeform 50"/>
            <p:cNvSpPr>
              <a:spLocks/>
            </p:cNvSpPr>
            <p:nvPr/>
          </p:nvSpPr>
          <p:spPr bwMode="auto">
            <a:xfrm>
              <a:off x="6651842" y="806452"/>
              <a:ext cx="277784" cy="280024"/>
            </a:xfrm>
            <a:custGeom>
              <a:avLst/>
              <a:gdLst>
                <a:gd name="T0" fmla="*/ 82 w 124"/>
                <a:gd name="T1" fmla="*/ 0 h 125"/>
                <a:gd name="T2" fmla="*/ 0 w 124"/>
                <a:gd name="T3" fmla="*/ 86 h 125"/>
                <a:gd name="T4" fmla="*/ 42 w 124"/>
                <a:gd name="T5" fmla="*/ 125 h 125"/>
                <a:gd name="T6" fmla="*/ 51 w 124"/>
                <a:gd name="T7" fmla="*/ 115 h 125"/>
                <a:gd name="T8" fmla="*/ 95 w 124"/>
                <a:gd name="T9" fmla="*/ 70 h 125"/>
                <a:gd name="T10" fmla="*/ 124 w 124"/>
                <a:gd name="T11" fmla="*/ 39 h 125"/>
                <a:gd name="T12" fmla="*/ 82 w 124"/>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124" h="125">
                  <a:moveTo>
                    <a:pt x="82" y="0"/>
                  </a:moveTo>
                  <a:lnTo>
                    <a:pt x="0" y="86"/>
                  </a:lnTo>
                  <a:lnTo>
                    <a:pt x="42" y="125"/>
                  </a:lnTo>
                  <a:lnTo>
                    <a:pt x="51" y="115"/>
                  </a:lnTo>
                  <a:lnTo>
                    <a:pt x="95" y="70"/>
                  </a:lnTo>
                  <a:lnTo>
                    <a:pt x="124" y="39"/>
                  </a:lnTo>
                  <a:lnTo>
                    <a:pt x="82"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0" name="Freeform 51"/>
            <p:cNvSpPr>
              <a:spLocks/>
            </p:cNvSpPr>
            <p:nvPr/>
          </p:nvSpPr>
          <p:spPr bwMode="auto">
            <a:xfrm>
              <a:off x="6651842" y="806452"/>
              <a:ext cx="277784" cy="280024"/>
            </a:xfrm>
            <a:custGeom>
              <a:avLst/>
              <a:gdLst>
                <a:gd name="T0" fmla="*/ 82 w 124"/>
                <a:gd name="T1" fmla="*/ 0 h 125"/>
                <a:gd name="T2" fmla="*/ 0 w 124"/>
                <a:gd name="T3" fmla="*/ 86 h 125"/>
                <a:gd name="T4" fmla="*/ 42 w 124"/>
                <a:gd name="T5" fmla="*/ 125 h 125"/>
                <a:gd name="T6" fmla="*/ 51 w 124"/>
                <a:gd name="T7" fmla="*/ 115 h 125"/>
                <a:gd name="T8" fmla="*/ 95 w 124"/>
                <a:gd name="T9" fmla="*/ 70 h 125"/>
                <a:gd name="T10" fmla="*/ 124 w 124"/>
                <a:gd name="T11" fmla="*/ 39 h 125"/>
                <a:gd name="T12" fmla="*/ 82 w 124"/>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124" h="125">
                  <a:moveTo>
                    <a:pt x="82" y="0"/>
                  </a:moveTo>
                  <a:lnTo>
                    <a:pt x="0" y="86"/>
                  </a:lnTo>
                  <a:lnTo>
                    <a:pt x="42" y="125"/>
                  </a:lnTo>
                  <a:lnTo>
                    <a:pt x="51" y="115"/>
                  </a:lnTo>
                  <a:lnTo>
                    <a:pt x="95" y="70"/>
                  </a:lnTo>
                  <a:lnTo>
                    <a:pt x="124" y="39"/>
                  </a:lnTo>
                  <a:lnTo>
                    <a:pt x="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155" name="Title 4"/>
          <p:cNvSpPr txBox="1">
            <a:spLocks/>
          </p:cNvSpPr>
          <p:nvPr/>
        </p:nvSpPr>
        <p:spPr>
          <a:xfrm>
            <a:off x="249576" y="262257"/>
            <a:ext cx="10055385" cy="736646"/>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r>
              <a:rPr lang="en-US" sz="6609" spc="-102" dirty="0">
                <a:solidFill>
                  <a:schemeClr val="bg1"/>
                </a:solidFill>
                <a:latin typeface="Segoe UI Semilight" panose="020B0402040204020203" pitchFamily="34" charset="0"/>
                <a:cs typeface="Segoe UI Semilight" panose="020B0402040204020203" pitchFamily="34" charset="0"/>
              </a:rPr>
              <a:t>Creating Video Content</a:t>
            </a:r>
          </a:p>
        </p:txBody>
      </p:sp>
      <p:grpSp>
        <p:nvGrpSpPr>
          <p:cNvPr id="158" name="Group 157"/>
          <p:cNvGrpSpPr/>
          <p:nvPr/>
        </p:nvGrpSpPr>
        <p:grpSpPr>
          <a:xfrm>
            <a:off x="8736267" y="1758995"/>
            <a:ext cx="3983757" cy="1738267"/>
            <a:chOff x="7137400" y="1879504"/>
            <a:chExt cx="3254999" cy="1420282"/>
          </a:xfrm>
        </p:grpSpPr>
        <p:grpSp>
          <p:nvGrpSpPr>
            <p:cNvPr id="154" name="Group 153"/>
            <p:cNvGrpSpPr/>
            <p:nvPr/>
          </p:nvGrpSpPr>
          <p:grpSpPr>
            <a:xfrm>
              <a:off x="7137400" y="1879504"/>
              <a:ext cx="3254999" cy="1420282"/>
              <a:chOff x="6934106" y="1879504"/>
              <a:chExt cx="3254999" cy="1420282"/>
            </a:xfrm>
          </p:grpSpPr>
          <p:sp>
            <p:nvSpPr>
              <p:cNvPr id="106" name="Freeform 7"/>
              <p:cNvSpPr>
                <a:spLocks/>
              </p:cNvSpPr>
              <p:nvPr/>
            </p:nvSpPr>
            <p:spPr bwMode="auto">
              <a:xfrm>
                <a:off x="9004043" y="2242416"/>
                <a:ext cx="506283" cy="441318"/>
              </a:xfrm>
              <a:custGeom>
                <a:avLst/>
                <a:gdLst>
                  <a:gd name="T0" fmla="*/ 16 w 295"/>
                  <a:gd name="T1" fmla="*/ 241 h 260"/>
                  <a:gd name="T2" fmla="*/ 58 w 295"/>
                  <a:gd name="T3" fmla="*/ 116 h 260"/>
                  <a:gd name="T4" fmla="*/ 0 w 295"/>
                  <a:gd name="T5" fmla="*/ 34 h 260"/>
                  <a:gd name="T6" fmla="*/ 12 w 295"/>
                  <a:gd name="T7" fmla="*/ 18 h 260"/>
                  <a:gd name="T8" fmla="*/ 12 w 295"/>
                  <a:gd name="T9" fmla="*/ 18 h 260"/>
                  <a:gd name="T10" fmla="*/ 75 w 295"/>
                  <a:gd name="T11" fmla="*/ 4 h 260"/>
                  <a:gd name="T12" fmla="*/ 262 w 295"/>
                  <a:gd name="T13" fmla="*/ 48 h 260"/>
                  <a:gd name="T14" fmla="*/ 295 w 295"/>
                  <a:gd name="T15" fmla="*/ 20 h 260"/>
                  <a:gd name="T16" fmla="*/ 295 w 295"/>
                  <a:gd name="T17" fmla="*/ 162 h 260"/>
                  <a:gd name="T18" fmla="*/ 16 w 295"/>
                  <a:gd name="T19" fmla="*/ 24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60">
                    <a:moveTo>
                      <a:pt x="16" y="241"/>
                    </a:moveTo>
                    <a:cubicBezTo>
                      <a:pt x="58" y="116"/>
                      <a:pt x="58" y="116"/>
                      <a:pt x="58" y="116"/>
                    </a:cubicBezTo>
                    <a:cubicBezTo>
                      <a:pt x="0" y="34"/>
                      <a:pt x="0" y="34"/>
                      <a:pt x="0" y="34"/>
                    </a:cubicBezTo>
                    <a:cubicBezTo>
                      <a:pt x="12" y="18"/>
                      <a:pt x="12" y="18"/>
                      <a:pt x="12" y="18"/>
                    </a:cubicBezTo>
                    <a:cubicBezTo>
                      <a:pt x="12" y="18"/>
                      <a:pt x="12" y="18"/>
                      <a:pt x="12" y="18"/>
                    </a:cubicBezTo>
                    <a:cubicBezTo>
                      <a:pt x="38" y="6"/>
                      <a:pt x="66" y="0"/>
                      <a:pt x="75" y="4"/>
                    </a:cubicBezTo>
                    <a:cubicBezTo>
                      <a:pt x="86" y="9"/>
                      <a:pt x="164" y="114"/>
                      <a:pt x="262" y="48"/>
                    </a:cubicBezTo>
                    <a:cubicBezTo>
                      <a:pt x="280" y="37"/>
                      <a:pt x="289" y="32"/>
                      <a:pt x="295" y="20"/>
                    </a:cubicBezTo>
                    <a:cubicBezTo>
                      <a:pt x="295" y="162"/>
                      <a:pt x="295" y="162"/>
                      <a:pt x="295" y="162"/>
                    </a:cubicBezTo>
                    <a:cubicBezTo>
                      <a:pt x="239" y="260"/>
                      <a:pt x="16" y="241"/>
                      <a:pt x="16" y="241"/>
                    </a:cubicBezTo>
                    <a:close/>
                  </a:path>
                </a:pathLst>
              </a:custGeom>
              <a:solidFill>
                <a:srgbClr val="A38C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7" name="Freeform 8"/>
              <p:cNvSpPr>
                <a:spLocks/>
              </p:cNvSpPr>
              <p:nvPr/>
            </p:nvSpPr>
            <p:spPr bwMode="auto">
              <a:xfrm>
                <a:off x="6934106" y="1879504"/>
                <a:ext cx="2307398" cy="1420282"/>
              </a:xfrm>
              <a:custGeom>
                <a:avLst/>
                <a:gdLst>
                  <a:gd name="T0" fmla="*/ 1347 w 1347"/>
                  <a:gd name="T1" fmla="*/ 825 h 836"/>
                  <a:gd name="T2" fmla="*/ 1336 w 1347"/>
                  <a:gd name="T3" fmla="*/ 836 h 836"/>
                  <a:gd name="T4" fmla="*/ 11 w 1347"/>
                  <a:gd name="T5" fmla="*/ 836 h 836"/>
                  <a:gd name="T6" fmla="*/ 0 w 1347"/>
                  <a:gd name="T7" fmla="*/ 825 h 836"/>
                  <a:gd name="T8" fmla="*/ 0 w 1347"/>
                  <a:gd name="T9" fmla="*/ 11 h 836"/>
                  <a:gd name="T10" fmla="*/ 11 w 1347"/>
                  <a:gd name="T11" fmla="*/ 0 h 836"/>
                  <a:gd name="T12" fmla="*/ 1336 w 1347"/>
                  <a:gd name="T13" fmla="*/ 0 h 836"/>
                  <a:gd name="T14" fmla="*/ 1347 w 1347"/>
                  <a:gd name="T15" fmla="*/ 11 h 836"/>
                  <a:gd name="T16" fmla="*/ 1347 w 1347"/>
                  <a:gd name="T17" fmla="*/ 825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7" h="836">
                    <a:moveTo>
                      <a:pt x="1347" y="825"/>
                    </a:moveTo>
                    <a:cubicBezTo>
                      <a:pt x="1347" y="831"/>
                      <a:pt x="1342" y="836"/>
                      <a:pt x="1336" y="836"/>
                    </a:cubicBezTo>
                    <a:cubicBezTo>
                      <a:pt x="11" y="836"/>
                      <a:pt x="11" y="836"/>
                      <a:pt x="11" y="836"/>
                    </a:cubicBezTo>
                    <a:cubicBezTo>
                      <a:pt x="5" y="836"/>
                      <a:pt x="0" y="831"/>
                      <a:pt x="0" y="825"/>
                    </a:cubicBezTo>
                    <a:cubicBezTo>
                      <a:pt x="0" y="11"/>
                      <a:pt x="0" y="11"/>
                      <a:pt x="0" y="11"/>
                    </a:cubicBezTo>
                    <a:cubicBezTo>
                      <a:pt x="0" y="5"/>
                      <a:pt x="5" y="0"/>
                      <a:pt x="11" y="0"/>
                    </a:cubicBezTo>
                    <a:cubicBezTo>
                      <a:pt x="1336" y="0"/>
                      <a:pt x="1336" y="0"/>
                      <a:pt x="1336" y="0"/>
                    </a:cubicBezTo>
                    <a:cubicBezTo>
                      <a:pt x="1342" y="0"/>
                      <a:pt x="1347" y="5"/>
                      <a:pt x="1347" y="11"/>
                    </a:cubicBezTo>
                    <a:cubicBezTo>
                      <a:pt x="1347" y="825"/>
                      <a:pt x="1347" y="825"/>
                      <a:pt x="1347" y="825"/>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8" name="Freeform 9"/>
              <p:cNvSpPr>
                <a:spLocks/>
              </p:cNvSpPr>
              <p:nvPr/>
            </p:nvSpPr>
            <p:spPr bwMode="auto">
              <a:xfrm>
                <a:off x="7113321" y="2054239"/>
                <a:ext cx="1946727" cy="1068572"/>
              </a:xfrm>
              <a:custGeom>
                <a:avLst/>
                <a:gdLst>
                  <a:gd name="T0" fmla="*/ 1137 w 1137"/>
                  <a:gd name="T1" fmla="*/ 614 h 629"/>
                  <a:gd name="T2" fmla="*/ 1122 w 1137"/>
                  <a:gd name="T3" fmla="*/ 629 h 629"/>
                  <a:gd name="T4" fmla="*/ 15 w 1137"/>
                  <a:gd name="T5" fmla="*/ 629 h 629"/>
                  <a:gd name="T6" fmla="*/ 0 w 1137"/>
                  <a:gd name="T7" fmla="*/ 614 h 629"/>
                  <a:gd name="T8" fmla="*/ 0 w 1137"/>
                  <a:gd name="T9" fmla="*/ 15 h 629"/>
                  <a:gd name="T10" fmla="*/ 15 w 1137"/>
                  <a:gd name="T11" fmla="*/ 0 h 629"/>
                  <a:gd name="T12" fmla="*/ 1122 w 1137"/>
                  <a:gd name="T13" fmla="*/ 0 h 629"/>
                  <a:gd name="T14" fmla="*/ 1137 w 1137"/>
                  <a:gd name="T15" fmla="*/ 15 h 629"/>
                  <a:gd name="T16" fmla="*/ 1137 w 1137"/>
                  <a:gd name="T17" fmla="*/ 614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7" h="629">
                    <a:moveTo>
                      <a:pt x="1137" y="614"/>
                    </a:moveTo>
                    <a:cubicBezTo>
                      <a:pt x="1137" y="623"/>
                      <a:pt x="1130" y="629"/>
                      <a:pt x="1122" y="629"/>
                    </a:cubicBezTo>
                    <a:cubicBezTo>
                      <a:pt x="15" y="629"/>
                      <a:pt x="15" y="629"/>
                      <a:pt x="15" y="629"/>
                    </a:cubicBezTo>
                    <a:cubicBezTo>
                      <a:pt x="7" y="629"/>
                      <a:pt x="0" y="623"/>
                      <a:pt x="0" y="614"/>
                    </a:cubicBezTo>
                    <a:cubicBezTo>
                      <a:pt x="0" y="15"/>
                      <a:pt x="0" y="15"/>
                      <a:pt x="0" y="15"/>
                    </a:cubicBezTo>
                    <a:cubicBezTo>
                      <a:pt x="0" y="7"/>
                      <a:pt x="7" y="0"/>
                      <a:pt x="15" y="0"/>
                    </a:cubicBezTo>
                    <a:cubicBezTo>
                      <a:pt x="1122" y="0"/>
                      <a:pt x="1122" y="0"/>
                      <a:pt x="1122" y="0"/>
                    </a:cubicBezTo>
                    <a:cubicBezTo>
                      <a:pt x="1130" y="0"/>
                      <a:pt x="1137" y="7"/>
                      <a:pt x="1137" y="15"/>
                    </a:cubicBezTo>
                    <a:cubicBezTo>
                      <a:pt x="1137" y="614"/>
                      <a:pt x="1137" y="614"/>
                      <a:pt x="1137" y="614"/>
                    </a:cubicBezTo>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9" name="Freeform 10"/>
              <p:cNvSpPr>
                <a:spLocks/>
              </p:cNvSpPr>
              <p:nvPr/>
            </p:nvSpPr>
            <p:spPr bwMode="auto">
              <a:xfrm>
                <a:off x="7113321" y="2401469"/>
                <a:ext cx="1946727" cy="721342"/>
              </a:xfrm>
              <a:custGeom>
                <a:avLst/>
                <a:gdLst>
                  <a:gd name="T0" fmla="*/ 1137 w 1137"/>
                  <a:gd name="T1" fmla="*/ 17 h 425"/>
                  <a:gd name="T2" fmla="*/ 1017 w 1137"/>
                  <a:gd name="T3" fmla="*/ 0 h 425"/>
                  <a:gd name="T4" fmla="*/ 889 w 1137"/>
                  <a:gd name="T5" fmla="*/ 0 h 425"/>
                  <a:gd name="T6" fmla="*/ 795 w 1137"/>
                  <a:gd name="T7" fmla="*/ 39 h 425"/>
                  <a:gd name="T8" fmla="*/ 790 w 1137"/>
                  <a:gd name="T9" fmla="*/ 36 h 425"/>
                  <a:gd name="T10" fmla="*/ 783 w 1137"/>
                  <a:gd name="T11" fmla="*/ 31 h 425"/>
                  <a:gd name="T12" fmla="*/ 778 w 1137"/>
                  <a:gd name="T13" fmla="*/ 27 h 425"/>
                  <a:gd name="T14" fmla="*/ 774 w 1137"/>
                  <a:gd name="T15" fmla="*/ 23 h 425"/>
                  <a:gd name="T16" fmla="*/ 769 w 1137"/>
                  <a:gd name="T17" fmla="*/ 15 h 425"/>
                  <a:gd name="T18" fmla="*/ 766 w 1137"/>
                  <a:gd name="T19" fmla="*/ 10 h 425"/>
                  <a:gd name="T20" fmla="*/ 763 w 1137"/>
                  <a:gd name="T21" fmla="*/ 5 h 425"/>
                  <a:gd name="T22" fmla="*/ 761 w 1137"/>
                  <a:gd name="T23" fmla="*/ 0 h 425"/>
                  <a:gd name="T24" fmla="*/ 761 w 1137"/>
                  <a:gd name="T25" fmla="*/ 0 h 425"/>
                  <a:gd name="T26" fmla="*/ 761 w 1137"/>
                  <a:gd name="T27" fmla="*/ 0 h 425"/>
                  <a:gd name="T28" fmla="*/ 633 w 1137"/>
                  <a:gd name="T29" fmla="*/ 0 h 425"/>
                  <a:gd name="T30" fmla="*/ 633 w 1137"/>
                  <a:gd name="T31" fmla="*/ 0 h 425"/>
                  <a:gd name="T32" fmla="*/ 506 w 1137"/>
                  <a:gd name="T33" fmla="*/ 0 h 425"/>
                  <a:gd name="T34" fmla="*/ 506 w 1137"/>
                  <a:gd name="T35" fmla="*/ 0 h 425"/>
                  <a:gd name="T36" fmla="*/ 378 w 1137"/>
                  <a:gd name="T37" fmla="*/ 0 h 425"/>
                  <a:gd name="T38" fmla="*/ 378 w 1137"/>
                  <a:gd name="T39" fmla="*/ 0 h 425"/>
                  <a:gd name="T40" fmla="*/ 376 w 1137"/>
                  <a:gd name="T41" fmla="*/ 5 h 425"/>
                  <a:gd name="T42" fmla="*/ 373 w 1137"/>
                  <a:gd name="T43" fmla="*/ 11 h 425"/>
                  <a:gd name="T44" fmla="*/ 370 w 1137"/>
                  <a:gd name="T45" fmla="*/ 16 h 425"/>
                  <a:gd name="T46" fmla="*/ 365 w 1137"/>
                  <a:gd name="T47" fmla="*/ 23 h 425"/>
                  <a:gd name="T48" fmla="*/ 361 w 1137"/>
                  <a:gd name="T49" fmla="*/ 27 h 425"/>
                  <a:gd name="T50" fmla="*/ 356 w 1137"/>
                  <a:gd name="T51" fmla="*/ 32 h 425"/>
                  <a:gd name="T52" fmla="*/ 349 w 1137"/>
                  <a:gd name="T53" fmla="*/ 37 h 425"/>
                  <a:gd name="T54" fmla="*/ 343 w 1137"/>
                  <a:gd name="T55" fmla="*/ 40 h 425"/>
                  <a:gd name="T56" fmla="*/ 250 w 1137"/>
                  <a:gd name="T57" fmla="*/ 0 h 425"/>
                  <a:gd name="T58" fmla="*/ 250 w 1137"/>
                  <a:gd name="T59" fmla="*/ 0 h 425"/>
                  <a:gd name="T60" fmla="*/ 122 w 1137"/>
                  <a:gd name="T61" fmla="*/ 0 h 425"/>
                  <a:gd name="T62" fmla="*/ 0 w 1137"/>
                  <a:gd name="T63" fmla="*/ 14 h 425"/>
                  <a:gd name="T64" fmla="*/ 15 w 1137"/>
                  <a:gd name="T65" fmla="*/ 425 h 425"/>
                  <a:gd name="T66" fmla="*/ 1137 w 1137"/>
                  <a:gd name="T67" fmla="*/ 41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37" h="425">
                    <a:moveTo>
                      <a:pt x="1137" y="410"/>
                    </a:moveTo>
                    <a:cubicBezTo>
                      <a:pt x="1137" y="17"/>
                      <a:pt x="1137" y="17"/>
                      <a:pt x="1137" y="17"/>
                    </a:cubicBezTo>
                    <a:cubicBezTo>
                      <a:pt x="1125" y="35"/>
                      <a:pt x="1105" y="47"/>
                      <a:pt x="1081" y="47"/>
                    </a:cubicBezTo>
                    <a:cubicBezTo>
                      <a:pt x="1051" y="47"/>
                      <a:pt x="1026" y="27"/>
                      <a:pt x="1017" y="0"/>
                    </a:cubicBezTo>
                    <a:cubicBezTo>
                      <a:pt x="1009" y="27"/>
                      <a:pt x="983" y="47"/>
                      <a:pt x="953" y="47"/>
                    </a:cubicBezTo>
                    <a:cubicBezTo>
                      <a:pt x="923" y="47"/>
                      <a:pt x="898" y="27"/>
                      <a:pt x="889" y="0"/>
                    </a:cubicBezTo>
                    <a:cubicBezTo>
                      <a:pt x="881" y="27"/>
                      <a:pt x="855" y="47"/>
                      <a:pt x="825" y="47"/>
                    </a:cubicBezTo>
                    <a:cubicBezTo>
                      <a:pt x="814" y="47"/>
                      <a:pt x="804" y="44"/>
                      <a:pt x="795" y="39"/>
                    </a:cubicBezTo>
                    <a:cubicBezTo>
                      <a:pt x="794" y="39"/>
                      <a:pt x="793" y="38"/>
                      <a:pt x="792" y="38"/>
                    </a:cubicBezTo>
                    <a:cubicBezTo>
                      <a:pt x="791" y="37"/>
                      <a:pt x="791" y="37"/>
                      <a:pt x="790" y="36"/>
                    </a:cubicBezTo>
                    <a:cubicBezTo>
                      <a:pt x="788" y="35"/>
                      <a:pt x="787" y="34"/>
                      <a:pt x="785" y="33"/>
                    </a:cubicBezTo>
                    <a:cubicBezTo>
                      <a:pt x="784" y="33"/>
                      <a:pt x="784" y="32"/>
                      <a:pt x="783" y="31"/>
                    </a:cubicBezTo>
                    <a:cubicBezTo>
                      <a:pt x="782" y="31"/>
                      <a:pt x="781" y="30"/>
                      <a:pt x="781" y="30"/>
                    </a:cubicBezTo>
                    <a:cubicBezTo>
                      <a:pt x="780" y="29"/>
                      <a:pt x="779" y="28"/>
                      <a:pt x="778" y="27"/>
                    </a:cubicBezTo>
                    <a:cubicBezTo>
                      <a:pt x="778" y="27"/>
                      <a:pt x="777" y="26"/>
                      <a:pt x="777" y="26"/>
                    </a:cubicBezTo>
                    <a:cubicBezTo>
                      <a:pt x="776" y="25"/>
                      <a:pt x="775" y="24"/>
                      <a:pt x="774" y="23"/>
                    </a:cubicBezTo>
                    <a:cubicBezTo>
                      <a:pt x="773" y="22"/>
                      <a:pt x="773" y="22"/>
                      <a:pt x="773" y="22"/>
                    </a:cubicBezTo>
                    <a:cubicBezTo>
                      <a:pt x="772" y="20"/>
                      <a:pt x="770" y="18"/>
                      <a:pt x="769" y="15"/>
                    </a:cubicBezTo>
                    <a:cubicBezTo>
                      <a:pt x="768" y="15"/>
                      <a:pt x="768" y="14"/>
                      <a:pt x="768" y="14"/>
                    </a:cubicBezTo>
                    <a:cubicBezTo>
                      <a:pt x="767" y="13"/>
                      <a:pt x="766" y="12"/>
                      <a:pt x="766" y="10"/>
                    </a:cubicBezTo>
                    <a:cubicBezTo>
                      <a:pt x="766" y="10"/>
                      <a:pt x="765" y="9"/>
                      <a:pt x="765" y="9"/>
                    </a:cubicBezTo>
                    <a:cubicBezTo>
                      <a:pt x="764" y="7"/>
                      <a:pt x="764" y="6"/>
                      <a:pt x="763" y="5"/>
                    </a:cubicBezTo>
                    <a:cubicBezTo>
                      <a:pt x="763" y="4"/>
                      <a:pt x="763" y="4"/>
                      <a:pt x="763" y="4"/>
                    </a:cubicBezTo>
                    <a:cubicBezTo>
                      <a:pt x="762" y="3"/>
                      <a:pt x="762" y="1"/>
                      <a:pt x="761" y="0"/>
                    </a:cubicBezTo>
                    <a:cubicBezTo>
                      <a:pt x="761" y="0"/>
                      <a:pt x="761" y="0"/>
                      <a:pt x="761" y="0"/>
                    </a:cubicBezTo>
                    <a:cubicBezTo>
                      <a:pt x="761" y="0"/>
                      <a:pt x="761" y="0"/>
                      <a:pt x="761" y="0"/>
                    </a:cubicBezTo>
                    <a:cubicBezTo>
                      <a:pt x="761" y="0"/>
                      <a:pt x="761" y="0"/>
                      <a:pt x="761" y="0"/>
                    </a:cubicBezTo>
                    <a:cubicBezTo>
                      <a:pt x="761" y="0"/>
                      <a:pt x="761" y="0"/>
                      <a:pt x="761" y="0"/>
                    </a:cubicBezTo>
                    <a:cubicBezTo>
                      <a:pt x="753" y="27"/>
                      <a:pt x="727" y="47"/>
                      <a:pt x="697" y="47"/>
                    </a:cubicBezTo>
                    <a:cubicBezTo>
                      <a:pt x="667" y="47"/>
                      <a:pt x="642" y="27"/>
                      <a:pt x="633" y="0"/>
                    </a:cubicBezTo>
                    <a:cubicBezTo>
                      <a:pt x="633" y="0"/>
                      <a:pt x="633" y="0"/>
                      <a:pt x="633" y="0"/>
                    </a:cubicBezTo>
                    <a:cubicBezTo>
                      <a:pt x="633" y="0"/>
                      <a:pt x="633" y="0"/>
                      <a:pt x="633" y="0"/>
                    </a:cubicBezTo>
                    <a:cubicBezTo>
                      <a:pt x="625" y="27"/>
                      <a:pt x="599" y="47"/>
                      <a:pt x="569" y="47"/>
                    </a:cubicBezTo>
                    <a:cubicBezTo>
                      <a:pt x="540" y="47"/>
                      <a:pt x="514" y="27"/>
                      <a:pt x="506" y="0"/>
                    </a:cubicBezTo>
                    <a:cubicBezTo>
                      <a:pt x="506" y="0"/>
                      <a:pt x="506" y="0"/>
                      <a:pt x="506" y="0"/>
                    </a:cubicBezTo>
                    <a:cubicBezTo>
                      <a:pt x="506" y="0"/>
                      <a:pt x="506" y="0"/>
                      <a:pt x="506" y="0"/>
                    </a:cubicBezTo>
                    <a:cubicBezTo>
                      <a:pt x="497" y="27"/>
                      <a:pt x="472" y="47"/>
                      <a:pt x="442" y="47"/>
                    </a:cubicBezTo>
                    <a:cubicBezTo>
                      <a:pt x="412" y="47"/>
                      <a:pt x="386" y="27"/>
                      <a:pt x="378" y="0"/>
                    </a:cubicBezTo>
                    <a:cubicBezTo>
                      <a:pt x="378" y="0"/>
                      <a:pt x="378" y="0"/>
                      <a:pt x="378" y="0"/>
                    </a:cubicBezTo>
                    <a:cubicBezTo>
                      <a:pt x="378" y="0"/>
                      <a:pt x="378" y="0"/>
                      <a:pt x="378" y="0"/>
                    </a:cubicBezTo>
                    <a:cubicBezTo>
                      <a:pt x="377" y="1"/>
                      <a:pt x="377" y="2"/>
                      <a:pt x="376" y="3"/>
                    </a:cubicBezTo>
                    <a:cubicBezTo>
                      <a:pt x="376" y="4"/>
                      <a:pt x="376" y="5"/>
                      <a:pt x="376" y="5"/>
                    </a:cubicBezTo>
                    <a:cubicBezTo>
                      <a:pt x="375" y="6"/>
                      <a:pt x="375" y="7"/>
                      <a:pt x="374" y="9"/>
                    </a:cubicBezTo>
                    <a:cubicBezTo>
                      <a:pt x="374" y="9"/>
                      <a:pt x="373" y="10"/>
                      <a:pt x="373" y="11"/>
                    </a:cubicBezTo>
                    <a:cubicBezTo>
                      <a:pt x="373" y="12"/>
                      <a:pt x="372" y="13"/>
                      <a:pt x="371" y="14"/>
                    </a:cubicBezTo>
                    <a:cubicBezTo>
                      <a:pt x="371" y="14"/>
                      <a:pt x="371" y="15"/>
                      <a:pt x="370" y="16"/>
                    </a:cubicBezTo>
                    <a:cubicBezTo>
                      <a:pt x="369" y="18"/>
                      <a:pt x="368" y="19"/>
                      <a:pt x="366" y="21"/>
                    </a:cubicBezTo>
                    <a:cubicBezTo>
                      <a:pt x="366" y="22"/>
                      <a:pt x="365" y="22"/>
                      <a:pt x="365" y="23"/>
                    </a:cubicBezTo>
                    <a:cubicBezTo>
                      <a:pt x="364" y="24"/>
                      <a:pt x="363" y="25"/>
                      <a:pt x="362" y="25"/>
                    </a:cubicBezTo>
                    <a:cubicBezTo>
                      <a:pt x="362" y="26"/>
                      <a:pt x="361" y="27"/>
                      <a:pt x="361" y="27"/>
                    </a:cubicBezTo>
                    <a:cubicBezTo>
                      <a:pt x="360" y="28"/>
                      <a:pt x="359" y="29"/>
                      <a:pt x="358" y="30"/>
                    </a:cubicBezTo>
                    <a:cubicBezTo>
                      <a:pt x="357" y="30"/>
                      <a:pt x="357" y="31"/>
                      <a:pt x="356" y="32"/>
                    </a:cubicBezTo>
                    <a:cubicBezTo>
                      <a:pt x="355" y="33"/>
                      <a:pt x="354" y="33"/>
                      <a:pt x="352" y="34"/>
                    </a:cubicBezTo>
                    <a:cubicBezTo>
                      <a:pt x="351" y="35"/>
                      <a:pt x="350" y="36"/>
                      <a:pt x="349" y="37"/>
                    </a:cubicBezTo>
                    <a:cubicBezTo>
                      <a:pt x="348" y="37"/>
                      <a:pt x="347" y="38"/>
                      <a:pt x="347" y="38"/>
                    </a:cubicBezTo>
                    <a:cubicBezTo>
                      <a:pt x="345" y="39"/>
                      <a:pt x="344" y="39"/>
                      <a:pt x="343" y="40"/>
                    </a:cubicBezTo>
                    <a:cubicBezTo>
                      <a:pt x="334" y="44"/>
                      <a:pt x="324" y="47"/>
                      <a:pt x="314" y="47"/>
                    </a:cubicBezTo>
                    <a:cubicBezTo>
                      <a:pt x="284" y="47"/>
                      <a:pt x="258" y="27"/>
                      <a:pt x="250" y="0"/>
                    </a:cubicBezTo>
                    <a:cubicBezTo>
                      <a:pt x="250" y="0"/>
                      <a:pt x="250" y="0"/>
                      <a:pt x="250" y="0"/>
                    </a:cubicBezTo>
                    <a:cubicBezTo>
                      <a:pt x="250" y="0"/>
                      <a:pt x="250" y="0"/>
                      <a:pt x="250" y="0"/>
                    </a:cubicBezTo>
                    <a:cubicBezTo>
                      <a:pt x="241" y="27"/>
                      <a:pt x="216" y="47"/>
                      <a:pt x="186" y="47"/>
                    </a:cubicBezTo>
                    <a:cubicBezTo>
                      <a:pt x="156" y="47"/>
                      <a:pt x="130" y="27"/>
                      <a:pt x="122" y="0"/>
                    </a:cubicBezTo>
                    <a:cubicBezTo>
                      <a:pt x="113" y="27"/>
                      <a:pt x="88" y="47"/>
                      <a:pt x="58" y="47"/>
                    </a:cubicBezTo>
                    <a:cubicBezTo>
                      <a:pt x="33" y="47"/>
                      <a:pt x="12" y="34"/>
                      <a:pt x="0" y="14"/>
                    </a:cubicBezTo>
                    <a:cubicBezTo>
                      <a:pt x="0" y="410"/>
                      <a:pt x="0" y="410"/>
                      <a:pt x="0" y="410"/>
                    </a:cubicBezTo>
                    <a:cubicBezTo>
                      <a:pt x="0" y="419"/>
                      <a:pt x="7" y="425"/>
                      <a:pt x="15" y="425"/>
                    </a:cubicBezTo>
                    <a:cubicBezTo>
                      <a:pt x="1122" y="425"/>
                      <a:pt x="1122" y="425"/>
                      <a:pt x="1122" y="425"/>
                    </a:cubicBezTo>
                    <a:cubicBezTo>
                      <a:pt x="1130" y="425"/>
                      <a:pt x="1137" y="419"/>
                      <a:pt x="1137" y="410"/>
                    </a:cubicBezTo>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0" name="Freeform 11"/>
              <p:cNvSpPr>
                <a:spLocks/>
              </p:cNvSpPr>
              <p:nvPr/>
            </p:nvSpPr>
            <p:spPr bwMode="auto">
              <a:xfrm>
                <a:off x="8795705" y="2110244"/>
                <a:ext cx="1377718" cy="405475"/>
              </a:xfrm>
              <a:custGeom>
                <a:avLst/>
                <a:gdLst>
                  <a:gd name="T0" fmla="*/ 417 w 804"/>
                  <a:gd name="T1" fmla="*/ 97 h 239"/>
                  <a:gd name="T2" fmla="*/ 384 w 804"/>
                  <a:gd name="T3" fmla="*/ 125 h 239"/>
                  <a:gd name="T4" fmla="*/ 197 w 804"/>
                  <a:gd name="T5" fmla="*/ 81 h 239"/>
                  <a:gd name="T6" fmla="*/ 134 w 804"/>
                  <a:gd name="T7" fmla="*/ 95 h 239"/>
                  <a:gd name="T8" fmla="*/ 9 w 804"/>
                  <a:gd name="T9" fmla="*/ 47 h 239"/>
                  <a:gd name="T10" fmla="*/ 156 w 804"/>
                  <a:gd name="T11" fmla="*/ 0 h 239"/>
                  <a:gd name="T12" fmla="*/ 429 w 804"/>
                  <a:gd name="T13" fmla="*/ 0 h 239"/>
                  <a:gd name="T14" fmla="*/ 804 w 804"/>
                  <a:gd name="T15" fmla="*/ 0 h 239"/>
                  <a:gd name="T16" fmla="*/ 804 w 804"/>
                  <a:gd name="T17" fmla="*/ 239 h 239"/>
                  <a:gd name="T18" fmla="*/ 417 w 804"/>
                  <a:gd name="T19" fmla="*/ 239 h 239"/>
                  <a:gd name="T20" fmla="*/ 417 w 804"/>
                  <a:gd name="T21" fmla="*/ 9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4" h="239">
                    <a:moveTo>
                      <a:pt x="417" y="97"/>
                    </a:moveTo>
                    <a:cubicBezTo>
                      <a:pt x="411" y="109"/>
                      <a:pt x="402" y="114"/>
                      <a:pt x="384" y="125"/>
                    </a:cubicBezTo>
                    <a:cubicBezTo>
                      <a:pt x="286" y="191"/>
                      <a:pt x="208" y="86"/>
                      <a:pt x="197" y="81"/>
                    </a:cubicBezTo>
                    <a:cubicBezTo>
                      <a:pt x="188" y="77"/>
                      <a:pt x="160" y="83"/>
                      <a:pt x="134" y="95"/>
                    </a:cubicBezTo>
                    <a:cubicBezTo>
                      <a:pt x="69" y="137"/>
                      <a:pt x="0" y="88"/>
                      <a:pt x="9" y="47"/>
                    </a:cubicBezTo>
                    <a:cubicBezTo>
                      <a:pt x="90" y="64"/>
                      <a:pt x="156" y="0"/>
                      <a:pt x="156" y="0"/>
                    </a:cubicBezTo>
                    <a:cubicBezTo>
                      <a:pt x="429" y="0"/>
                      <a:pt x="429" y="0"/>
                      <a:pt x="429" y="0"/>
                    </a:cubicBezTo>
                    <a:cubicBezTo>
                      <a:pt x="804" y="0"/>
                      <a:pt x="804" y="0"/>
                      <a:pt x="804" y="0"/>
                    </a:cubicBezTo>
                    <a:cubicBezTo>
                      <a:pt x="804" y="239"/>
                      <a:pt x="804" y="239"/>
                      <a:pt x="804" y="239"/>
                    </a:cubicBezTo>
                    <a:cubicBezTo>
                      <a:pt x="417" y="239"/>
                      <a:pt x="417" y="239"/>
                      <a:pt x="417" y="239"/>
                    </a:cubicBezTo>
                    <a:cubicBezTo>
                      <a:pt x="417" y="97"/>
                      <a:pt x="417" y="97"/>
                      <a:pt x="417" y="97"/>
                    </a:cubicBezTo>
                  </a:path>
                </a:pathLst>
              </a:custGeom>
              <a:solidFill>
                <a:srgbClr val="D0B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1" name="Oval 12"/>
              <p:cNvSpPr>
                <a:spLocks noChangeArrowheads="1"/>
              </p:cNvSpPr>
              <p:nvPr/>
            </p:nvSpPr>
            <p:spPr bwMode="auto">
              <a:xfrm>
                <a:off x="9826194" y="2069921"/>
                <a:ext cx="98568" cy="985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2" name="Oval 13"/>
              <p:cNvSpPr>
                <a:spLocks noChangeArrowheads="1"/>
              </p:cNvSpPr>
              <p:nvPr/>
            </p:nvSpPr>
            <p:spPr bwMode="auto">
              <a:xfrm>
                <a:off x="9826194" y="2168489"/>
                <a:ext cx="98568" cy="985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3" name="Oval 14"/>
              <p:cNvSpPr>
                <a:spLocks noChangeArrowheads="1"/>
              </p:cNvSpPr>
              <p:nvPr/>
            </p:nvSpPr>
            <p:spPr bwMode="auto">
              <a:xfrm>
                <a:off x="9826194" y="2267058"/>
                <a:ext cx="98568" cy="9632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4" name="Oval 15"/>
              <p:cNvSpPr>
                <a:spLocks noChangeArrowheads="1"/>
              </p:cNvSpPr>
              <p:nvPr/>
            </p:nvSpPr>
            <p:spPr bwMode="auto">
              <a:xfrm>
                <a:off x="9826194" y="2363386"/>
                <a:ext cx="98568" cy="985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5" name="Oval 16"/>
              <p:cNvSpPr>
                <a:spLocks noChangeArrowheads="1"/>
              </p:cNvSpPr>
              <p:nvPr/>
            </p:nvSpPr>
            <p:spPr bwMode="auto">
              <a:xfrm>
                <a:off x="9826194" y="2461954"/>
                <a:ext cx="98568" cy="9856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6" name="Freeform 17"/>
              <p:cNvSpPr>
                <a:spLocks noEditPoints="1"/>
              </p:cNvSpPr>
              <p:nvPr/>
            </p:nvSpPr>
            <p:spPr bwMode="auto">
              <a:xfrm>
                <a:off x="7113321" y="2081122"/>
                <a:ext cx="1922085" cy="1041689"/>
              </a:xfrm>
              <a:custGeom>
                <a:avLst/>
                <a:gdLst>
                  <a:gd name="T0" fmla="*/ 1122 w 1122"/>
                  <a:gd name="T1" fmla="*/ 614 h 614"/>
                  <a:gd name="T2" fmla="*/ 1122 w 1122"/>
                  <a:gd name="T3" fmla="*/ 614 h 614"/>
                  <a:gd name="T4" fmla="*/ 1122 w 1122"/>
                  <a:gd name="T5" fmla="*/ 614 h 614"/>
                  <a:gd name="T6" fmla="*/ 1122 w 1122"/>
                  <a:gd name="T7" fmla="*/ 614 h 614"/>
                  <a:gd name="T8" fmla="*/ 1122 w 1122"/>
                  <a:gd name="T9" fmla="*/ 614 h 614"/>
                  <a:gd name="T10" fmla="*/ 1122 w 1122"/>
                  <a:gd name="T11" fmla="*/ 614 h 614"/>
                  <a:gd name="T12" fmla="*/ 0 w 1122"/>
                  <a:gd name="T13" fmla="*/ 0 h 614"/>
                  <a:gd name="T14" fmla="*/ 0 w 1122"/>
                  <a:gd name="T15" fmla="*/ 0 h 614"/>
                  <a:gd name="T16" fmla="*/ 0 w 1122"/>
                  <a:gd name="T17" fmla="*/ 0 h 614"/>
                  <a:gd name="T18" fmla="*/ 0 w 1122"/>
                  <a:gd name="T19" fmla="*/ 0 h 614"/>
                  <a:gd name="T20" fmla="*/ 0 w 1122"/>
                  <a:gd name="T21" fmla="*/ 0 h 614"/>
                  <a:gd name="T22" fmla="*/ 0 w 1122"/>
                  <a:gd name="T23" fmla="*/ 0 h 614"/>
                  <a:gd name="T24" fmla="*/ 0 w 1122"/>
                  <a:gd name="T25" fmla="*/ 0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2" h="614">
                    <a:moveTo>
                      <a:pt x="1122" y="614"/>
                    </a:moveTo>
                    <a:cubicBezTo>
                      <a:pt x="1122" y="614"/>
                      <a:pt x="1122" y="614"/>
                      <a:pt x="1122" y="614"/>
                    </a:cubicBezTo>
                    <a:cubicBezTo>
                      <a:pt x="1122" y="614"/>
                      <a:pt x="1122" y="614"/>
                      <a:pt x="1122" y="614"/>
                    </a:cubicBezTo>
                    <a:moveTo>
                      <a:pt x="1122" y="614"/>
                    </a:moveTo>
                    <a:cubicBezTo>
                      <a:pt x="1122" y="614"/>
                      <a:pt x="1122" y="614"/>
                      <a:pt x="1122" y="614"/>
                    </a:cubicBezTo>
                    <a:cubicBezTo>
                      <a:pt x="1122" y="614"/>
                      <a:pt x="1122" y="614"/>
                      <a:pt x="1122" y="614"/>
                    </a:cubicBezTo>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7" name="Freeform 18"/>
              <p:cNvSpPr>
                <a:spLocks noEditPoints="1"/>
              </p:cNvSpPr>
              <p:nvPr/>
            </p:nvSpPr>
            <p:spPr bwMode="auto">
              <a:xfrm>
                <a:off x="7113321" y="2063200"/>
                <a:ext cx="770626" cy="418916"/>
              </a:xfrm>
              <a:custGeom>
                <a:avLst/>
                <a:gdLst>
                  <a:gd name="T0" fmla="*/ 381 w 449"/>
                  <a:gd name="T1" fmla="*/ 208 h 246"/>
                  <a:gd name="T2" fmla="*/ 442 w 449"/>
                  <a:gd name="T3" fmla="*/ 246 h 246"/>
                  <a:gd name="T4" fmla="*/ 449 w 449"/>
                  <a:gd name="T5" fmla="*/ 245 h 246"/>
                  <a:gd name="T6" fmla="*/ 381 w 449"/>
                  <a:gd name="T7" fmla="*/ 208 h 246"/>
                  <a:gd name="T8" fmla="*/ 4 w 449"/>
                  <a:gd name="T9" fmla="*/ 0 h 246"/>
                  <a:gd name="T10" fmla="*/ 0 w 449"/>
                  <a:gd name="T11" fmla="*/ 10 h 246"/>
                  <a:gd name="T12" fmla="*/ 0 w 449"/>
                  <a:gd name="T13" fmla="*/ 10 h 246"/>
                  <a:gd name="T14" fmla="*/ 0 w 449"/>
                  <a:gd name="T15" fmla="*/ 10 h 246"/>
                  <a:gd name="T16" fmla="*/ 0 w 449"/>
                  <a:gd name="T17" fmla="*/ 10 h 246"/>
                  <a:gd name="T18" fmla="*/ 0 w 449"/>
                  <a:gd name="T19" fmla="*/ 213 h 246"/>
                  <a:gd name="T20" fmla="*/ 58 w 449"/>
                  <a:gd name="T21" fmla="*/ 246 h 246"/>
                  <a:gd name="T22" fmla="*/ 122 w 449"/>
                  <a:gd name="T23" fmla="*/ 199 h 246"/>
                  <a:gd name="T24" fmla="*/ 186 w 449"/>
                  <a:gd name="T25" fmla="*/ 246 h 246"/>
                  <a:gd name="T26" fmla="*/ 250 w 449"/>
                  <a:gd name="T27" fmla="*/ 199 h 246"/>
                  <a:gd name="T28" fmla="*/ 250 w 449"/>
                  <a:gd name="T29" fmla="*/ 199 h 246"/>
                  <a:gd name="T30" fmla="*/ 250 w 449"/>
                  <a:gd name="T31" fmla="*/ 199 h 246"/>
                  <a:gd name="T32" fmla="*/ 314 w 449"/>
                  <a:gd name="T33" fmla="*/ 246 h 246"/>
                  <a:gd name="T34" fmla="*/ 343 w 449"/>
                  <a:gd name="T35" fmla="*/ 239 h 246"/>
                  <a:gd name="T36" fmla="*/ 347 w 449"/>
                  <a:gd name="T37" fmla="*/ 237 h 246"/>
                  <a:gd name="T38" fmla="*/ 349 w 449"/>
                  <a:gd name="T39" fmla="*/ 236 h 246"/>
                  <a:gd name="T40" fmla="*/ 352 w 449"/>
                  <a:gd name="T41" fmla="*/ 233 h 246"/>
                  <a:gd name="T42" fmla="*/ 356 w 449"/>
                  <a:gd name="T43" fmla="*/ 231 h 246"/>
                  <a:gd name="T44" fmla="*/ 358 w 449"/>
                  <a:gd name="T45" fmla="*/ 229 h 246"/>
                  <a:gd name="T46" fmla="*/ 361 w 449"/>
                  <a:gd name="T47" fmla="*/ 226 h 246"/>
                  <a:gd name="T48" fmla="*/ 362 w 449"/>
                  <a:gd name="T49" fmla="*/ 224 h 246"/>
                  <a:gd name="T50" fmla="*/ 365 w 449"/>
                  <a:gd name="T51" fmla="*/ 222 h 246"/>
                  <a:gd name="T52" fmla="*/ 366 w 449"/>
                  <a:gd name="T53" fmla="*/ 220 h 246"/>
                  <a:gd name="T54" fmla="*/ 370 w 449"/>
                  <a:gd name="T55" fmla="*/ 215 h 246"/>
                  <a:gd name="T56" fmla="*/ 371 w 449"/>
                  <a:gd name="T57" fmla="*/ 213 h 246"/>
                  <a:gd name="T58" fmla="*/ 373 w 449"/>
                  <a:gd name="T59" fmla="*/ 210 h 246"/>
                  <a:gd name="T60" fmla="*/ 374 w 449"/>
                  <a:gd name="T61" fmla="*/ 208 h 246"/>
                  <a:gd name="T62" fmla="*/ 375 w 449"/>
                  <a:gd name="T63" fmla="*/ 204 h 246"/>
                  <a:gd name="T64" fmla="*/ 4 w 449"/>
                  <a:gd name="T65"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9" h="246">
                    <a:moveTo>
                      <a:pt x="381" y="208"/>
                    </a:moveTo>
                    <a:cubicBezTo>
                      <a:pt x="392" y="230"/>
                      <a:pt x="415" y="246"/>
                      <a:pt x="442" y="246"/>
                    </a:cubicBezTo>
                    <a:cubicBezTo>
                      <a:pt x="444" y="246"/>
                      <a:pt x="447" y="245"/>
                      <a:pt x="449" y="245"/>
                    </a:cubicBezTo>
                    <a:cubicBezTo>
                      <a:pt x="381" y="208"/>
                      <a:pt x="381" y="208"/>
                      <a:pt x="381" y="208"/>
                    </a:cubicBezTo>
                    <a:moveTo>
                      <a:pt x="4" y="0"/>
                    </a:moveTo>
                    <a:cubicBezTo>
                      <a:pt x="2" y="3"/>
                      <a:pt x="0" y="6"/>
                      <a:pt x="0" y="10"/>
                    </a:cubicBezTo>
                    <a:cubicBezTo>
                      <a:pt x="0" y="10"/>
                      <a:pt x="0" y="10"/>
                      <a:pt x="0" y="10"/>
                    </a:cubicBezTo>
                    <a:cubicBezTo>
                      <a:pt x="0" y="10"/>
                      <a:pt x="0" y="10"/>
                      <a:pt x="0" y="10"/>
                    </a:cubicBezTo>
                    <a:cubicBezTo>
                      <a:pt x="0" y="10"/>
                      <a:pt x="0" y="10"/>
                      <a:pt x="0" y="10"/>
                    </a:cubicBezTo>
                    <a:cubicBezTo>
                      <a:pt x="0" y="213"/>
                      <a:pt x="0" y="213"/>
                      <a:pt x="0" y="213"/>
                    </a:cubicBezTo>
                    <a:cubicBezTo>
                      <a:pt x="12" y="233"/>
                      <a:pt x="33" y="246"/>
                      <a:pt x="58" y="246"/>
                    </a:cubicBezTo>
                    <a:cubicBezTo>
                      <a:pt x="88" y="246"/>
                      <a:pt x="113" y="226"/>
                      <a:pt x="122" y="199"/>
                    </a:cubicBezTo>
                    <a:cubicBezTo>
                      <a:pt x="130" y="226"/>
                      <a:pt x="156" y="246"/>
                      <a:pt x="186" y="246"/>
                    </a:cubicBezTo>
                    <a:cubicBezTo>
                      <a:pt x="216" y="246"/>
                      <a:pt x="241" y="226"/>
                      <a:pt x="250" y="199"/>
                    </a:cubicBezTo>
                    <a:cubicBezTo>
                      <a:pt x="250" y="199"/>
                      <a:pt x="250" y="199"/>
                      <a:pt x="250" y="199"/>
                    </a:cubicBezTo>
                    <a:cubicBezTo>
                      <a:pt x="250" y="199"/>
                      <a:pt x="250" y="199"/>
                      <a:pt x="250" y="199"/>
                    </a:cubicBezTo>
                    <a:cubicBezTo>
                      <a:pt x="258" y="226"/>
                      <a:pt x="284" y="246"/>
                      <a:pt x="314" y="246"/>
                    </a:cubicBezTo>
                    <a:cubicBezTo>
                      <a:pt x="324" y="246"/>
                      <a:pt x="334" y="243"/>
                      <a:pt x="343" y="239"/>
                    </a:cubicBezTo>
                    <a:cubicBezTo>
                      <a:pt x="344" y="238"/>
                      <a:pt x="345" y="238"/>
                      <a:pt x="347" y="237"/>
                    </a:cubicBezTo>
                    <a:cubicBezTo>
                      <a:pt x="347" y="237"/>
                      <a:pt x="348" y="236"/>
                      <a:pt x="349" y="236"/>
                    </a:cubicBezTo>
                    <a:cubicBezTo>
                      <a:pt x="350" y="235"/>
                      <a:pt x="351" y="234"/>
                      <a:pt x="352" y="233"/>
                    </a:cubicBezTo>
                    <a:cubicBezTo>
                      <a:pt x="354" y="232"/>
                      <a:pt x="355" y="232"/>
                      <a:pt x="356" y="231"/>
                    </a:cubicBezTo>
                    <a:cubicBezTo>
                      <a:pt x="357" y="230"/>
                      <a:pt x="357" y="229"/>
                      <a:pt x="358" y="229"/>
                    </a:cubicBezTo>
                    <a:cubicBezTo>
                      <a:pt x="359" y="228"/>
                      <a:pt x="360" y="227"/>
                      <a:pt x="361" y="226"/>
                    </a:cubicBezTo>
                    <a:cubicBezTo>
                      <a:pt x="361" y="226"/>
                      <a:pt x="362" y="225"/>
                      <a:pt x="362" y="224"/>
                    </a:cubicBezTo>
                    <a:cubicBezTo>
                      <a:pt x="363" y="224"/>
                      <a:pt x="364" y="223"/>
                      <a:pt x="365" y="222"/>
                    </a:cubicBezTo>
                    <a:cubicBezTo>
                      <a:pt x="365" y="221"/>
                      <a:pt x="366" y="221"/>
                      <a:pt x="366" y="220"/>
                    </a:cubicBezTo>
                    <a:cubicBezTo>
                      <a:pt x="368" y="218"/>
                      <a:pt x="369" y="217"/>
                      <a:pt x="370" y="215"/>
                    </a:cubicBezTo>
                    <a:cubicBezTo>
                      <a:pt x="371" y="214"/>
                      <a:pt x="371" y="213"/>
                      <a:pt x="371" y="213"/>
                    </a:cubicBezTo>
                    <a:cubicBezTo>
                      <a:pt x="372" y="212"/>
                      <a:pt x="373" y="211"/>
                      <a:pt x="373" y="210"/>
                    </a:cubicBezTo>
                    <a:cubicBezTo>
                      <a:pt x="373" y="209"/>
                      <a:pt x="374" y="208"/>
                      <a:pt x="374" y="208"/>
                    </a:cubicBezTo>
                    <a:cubicBezTo>
                      <a:pt x="375" y="207"/>
                      <a:pt x="375" y="206"/>
                      <a:pt x="375" y="204"/>
                    </a:cubicBezTo>
                    <a:cubicBezTo>
                      <a:pt x="4" y="0"/>
                      <a:pt x="4" y="0"/>
                      <a:pt x="4" y="0"/>
                    </a:cubicBezTo>
                  </a:path>
                </a:pathLst>
              </a:custGeom>
              <a:solidFill>
                <a:srgbClr val="0048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8" name="Freeform 19"/>
              <p:cNvSpPr>
                <a:spLocks/>
              </p:cNvSpPr>
              <p:nvPr/>
            </p:nvSpPr>
            <p:spPr bwMode="auto">
              <a:xfrm>
                <a:off x="7113321" y="2401469"/>
                <a:ext cx="1940006" cy="721342"/>
              </a:xfrm>
              <a:custGeom>
                <a:avLst/>
                <a:gdLst>
                  <a:gd name="T0" fmla="*/ 250 w 1132"/>
                  <a:gd name="T1" fmla="*/ 0 h 425"/>
                  <a:gd name="T2" fmla="*/ 250 w 1132"/>
                  <a:gd name="T3" fmla="*/ 0 h 425"/>
                  <a:gd name="T4" fmla="*/ 250 w 1132"/>
                  <a:gd name="T5" fmla="*/ 0 h 425"/>
                  <a:gd name="T6" fmla="*/ 186 w 1132"/>
                  <a:gd name="T7" fmla="*/ 47 h 425"/>
                  <a:gd name="T8" fmla="*/ 122 w 1132"/>
                  <a:gd name="T9" fmla="*/ 0 h 425"/>
                  <a:gd name="T10" fmla="*/ 58 w 1132"/>
                  <a:gd name="T11" fmla="*/ 47 h 425"/>
                  <a:gd name="T12" fmla="*/ 0 w 1132"/>
                  <a:gd name="T13" fmla="*/ 14 h 425"/>
                  <a:gd name="T14" fmla="*/ 0 w 1132"/>
                  <a:gd name="T15" fmla="*/ 410 h 425"/>
                  <a:gd name="T16" fmla="*/ 15 w 1132"/>
                  <a:gd name="T17" fmla="*/ 425 h 425"/>
                  <a:gd name="T18" fmla="*/ 1122 w 1132"/>
                  <a:gd name="T19" fmla="*/ 425 h 425"/>
                  <a:gd name="T20" fmla="*/ 1122 w 1132"/>
                  <a:gd name="T21" fmla="*/ 425 h 425"/>
                  <a:gd name="T22" fmla="*/ 1122 w 1132"/>
                  <a:gd name="T23" fmla="*/ 425 h 425"/>
                  <a:gd name="T24" fmla="*/ 1122 w 1132"/>
                  <a:gd name="T25" fmla="*/ 425 h 425"/>
                  <a:gd name="T26" fmla="*/ 1122 w 1132"/>
                  <a:gd name="T27" fmla="*/ 425 h 425"/>
                  <a:gd name="T28" fmla="*/ 1132 w 1132"/>
                  <a:gd name="T29" fmla="*/ 422 h 425"/>
                  <a:gd name="T30" fmla="*/ 449 w 1132"/>
                  <a:gd name="T31" fmla="*/ 46 h 425"/>
                  <a:gd name="T32" fmla="*/ 442 w 1132"/>
                  <a:gd name="T33" fmla="*/ 47 h 425"/>
                  <a:gd name="T34" fmla="*/ 381 w 1132"/>
                  <a:gd name="T35" fmla="*/ 9 h 425"/>
                  <a:gd name="T36" fmla="*/ 375 w 1132"/>
                  <a:gd name="T37" fmla="*/ 5 h 425"/>
                  <a:gd name="T38" fmla="*/ 374 w 1132"/>
                  <a:gd name="T39" fmla="*/ 9 h 425"/>
                  <a:gd name="T40" fmla="*/ 373 w 1132"/>
                  <a:gd name="T41" fmla="*/ 11 h 425"/>
                  <a:gd name="T42" fmla="*/ 371 w 1132"/>
                  <a:gd name="T43" fmla="*/ 14 h 425"/>
                  <a:gd name="T44" fmla="*/ 370 w 1132"/>
                  <a:gd name="T45" fmla="*/ 16 h 425"/>
                  <a:gd name="T46" fmla="*/ 366 w 1132"/>
                  <a:gd name="T47" fmla="*/ 21 h 425"/>
                  <a:gd name="T48" fmla="*/ 365 w 1132"/>
                  <a:gd name="T49" fmla="*/ 23 h 425"/>
                  <a:gd name="T50" fmla="*/ 362 w 1132"/>
                  <a:gd name="T51" fmla="*/ 25 h 425"/>
                  <a:gd name="T52" fmla="*/ 361 w 1132"/>
                  <a:gd name="T53" fmla="*/ 27 h 425"/>
                  <a:gd name="T54" fmla="*/ 358 w 1132"/>
                  <a:gd name="T55" fmla="*/ 30 h 425"/>
                  <a:gd name="T56" fmla="*/ 356 w 1132"/>
                  <a:gd name="T57" fmla="*/ 32 h 425"/>
                  <a:gd name="T58" fmla="*/ 352 w 1132"/>
                  <a:gd name="T59" fmla="*/ 34 h 425"/>
                  <a:gd name="T60" fmla="*/ 349 w 1132"/>
                  <a:gd name="T61" fmla="*/ 37 h 425"/>
                  <a:gd name="T62" fmla="*/ 347 w 1132"/>
                  <a:gd name="T63" fmla="*/ 38 h 425"/>
                  <a:gd name="T64" fmla="*/ 343 w 1132"/>
                  <a:gd name="T65" fmla="*/ 40 h 425"/>
                  <a:gd name="T66" fmla="*/ 314 w 1132"/>
                  <a:gd name="T67" fmla="*/ 47 h 425"/>
                  <a:gd name="T68" fmla="*/ 250 w 1132"/>
                  <a:gd name="T69" fmla="*/ 0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32" h="425">
                    <a:moveTo>
                      <a:pt x="250" y="0"/>
                    </a:moveTo>
                    <a:cubicBezTo>
                      <a:pt x="250" y="0"/>
                      <a:pt x="250" y="0"/>
                      <a:pt x="250" y="0"/>
                    </a:cubicBezTo>
                    <a:cubicBezTo>
                      <a:pt x="250" y="0"/>
                      <a:pt x="250" y="0"/>
                      <a:pt x="250" y="0"/>
                    </a:cubicBezTo>
                    <a:cubicBezTo>
                      <a:pt x="241" y="27"/>
                      <a:pt x="216" y="47"/>
                      <a:pt x="186" y="47"/>
                    </a:cubicBezTo>
                    <a:cubicBezTo>
                      <a:pt x="156" y="47"/>
                      <a:pt x="130" y="27"/>
                      <a:pt x="122" y="0"/>
                    </a:cubicBezTo>
                    <a:cubicBezTo>
                      <a:pt x="113" y="27"/>
                      <a:pt x="88" y="47"/>
                      <a:pt x="58" y="47"/>
                    </a:cubicBezTo>
                    <a:cubicBezTo>
                      <a:pt x="33" y="47"/>
                      <a:pt x="12" y="34"/>
                      <a:pt x="0" y="14"/>
                    </a:cubicBezTo>
                    <a:cubicBezTo>
                      <a:pt x="0" y="410"/>
                      <a:pt x="0" y="410"/>
                      <a:pt x="0" y="410"/>
                    </a:cubicBezTo>
                    <a:cubicBezTo>
                      <a:pt x="0" y="419"/>
                      <a:pt x="7" y="425"/>
                      <a:pt x="15" y="425"/>
                    </a:cubicBezTo>
                    <a:cubicBezTo>
                      <a:pt x="1122" y="425"/>
                      <a:pt x="1122" y="425"/>
                      <a:pt x="1122" y="425"/>
                    </a:cubicBezTo>
                    <a:cubicBezTo>
                      <a:pt x="1122" y="425"/>
                      <a:pt x="1122" y="425"/>
                      <a:pt x="1122" y="425"/>
                    </a:cubicBezTo>
                    <a:cubicBezTo>
                      <a:pt x="1122" y="425"/>
                      <a:pt x="1122" y="425"/>
                      <a:pt x="1122" y="425"/>
                    </a:cubicBezTo>
                    <a:cubicBezTo>
                      <a:pt x="1122" y="425"/>
                      <a:pt x="1122" y="425"/>
                      <a:pt x="1122" y="425"/>
                    </a:cubicBezTo>
                    <a:cubicBezTo>
                      <a:pt x="1122" y="425"/>
                      <a:pt x="1122" y="425"/>
                      <a:pt x="1122" y="425"/>
                    </a:cubicBezTo>
                    <a:cubicBezTo>
                      <a:pt x="1126" y="425"/>
                      <a:pt x="1129" y="424"/>
                      <a:pt x="1132" y="422"/>
                    </a:cubicBezTo>
                    <a:cubicBezTo>
                      <a:pt x="449" y="46"/>
                      <a:pt x="449" y="46"/>
                      <a:pt x="449" y="46"/>
                    </a:cubicBezTo>
                    <a:cubicBezTo>
                      <a:pt x="447" y="46"/>
                      <a:pt x="444" y="47"/>
                      <a:pt x="442" y="47"/>
                    </a:cubicBezTo>
                    <a:cubicBezTo>
                      <a:pt x="415" y="47"/>
                      <a:pt x="392" y="31"/>
                      <a:pt x="381" y="9"/>
                    </a:cubicBezTo>
                    <a:cubicBezTo>
                      <a:pt x="375" y="5"/>
                      <a:pt x="375" y="5"/>
                      <a:pt x="375" y="5"/>
                    </a:cubicBezTo>
                    <a:cubicBezTo>
                      <a:pt x="375" y="7"/>
                      <a:pt x="375" y="8"/>
                      <a:pt x="374" y="9"/>
                    </a:cubicBezTo>
                    <a:cubicBezTo>
                      <a:pt x="374" y="9"/>
                      <a:pt x="373" y="10"/>
                      <a:pt x="373" y="11"/>
                    </a:cubicBezTo>
                    <a:cubicBezTo>
                      <a:pt x="373" y="12"/>
                      <a:pt x="372" y="13"/>
                      <a:pt x="371" y="14"/>
                    </a:cubicBezTo>
                    <a:cubicBezTo>
                      <a:pt x="371" y="14"/>
                      <a:pt x="371" y="15"/>
                      <a:pt x="370" y="16"/>
                    </a:cubicBezTo>
                    <a:cubicBezTo>
                      <a:pt x="369" y="18"/>
                      <a:pt x="368" y="19"/>
                      <a:pt x="366" y="21"/>
                    </a:cubicBezTo>
                    <a:cubicBezTo>
                      <a:pt x="366" y="22"/>
                      <a:pt x="365" y="22"/>
                      <a:pt x="365" y="23"/>
                    </a:cubicBezTo>
                    <a:cubicBezTo>
                      <a:pt x="364" y="24"/>
                      <a:pt x="363" y="25"/>
                      <a:pt x="362" y="25"/>
                    </a:cubicBezTo>
                    <a:cubicBezTo>
                      <a:pt x="362" y="26"/>
                      <a:pt x="361" y="27"/>
                      <a:pt x="361" y="27"/>
                    </a:cubicBezTo>
                    <a:cubicBezTo>
                      <a:pt x="360" y="28"/>
                      <a:pt x="359" y="29"/>
                      <a:pt x="358" y="30"/>
                    </a:cubicBezTo>
                    <a:cubicBezTo>
                      <a:pt x="357" y="30"/>
                      <a:pt x="357" y="31"/>
                      <a:pt x="356" y="32"/>
                    </a:cubicBezTo>
                    <a:cubicBezTo>
                      <a:pt x="355" y="33"/>
                      <a:pt x="354" y="33"/>
                      <a:pt x="352" y="34"/>
                    </a:cubicBezTo>
                    <a:cubicBezTo>
                      <a:pt x="351" y="35"/>
                      <a:pt x="350" y="36"/>
                      <a:pt x="349" y="37"/>
                    </a:cubicBezTo>
                    <a:cubicBezTo>
                      <a:pt x="348" y="37"/>
                      <a:pt x="347" y="38"/>
                      <a:pt x="347" y="38"/>
                    </a:cubicBezTo>
                    <a:cubicBezTo>
                      <a:pt x="345" y="39"/>
                      <a:pt x="344" y="39"/>
                      <a:pt x="343" y="40"/>
                    </a:cubicBezTo>
                    <a:cubicBezTo>
                      <a:pt x="334" y="44"/>
                      <a:pt x="324" y="47"/>
                      <a:pt x="314" y="47"/>
                    </a:cubicBezTo>
                    <a:cubicBezTo>
                      <a:pt x="284" y="47"/>
                      <a:pt x="258" y="27"/>
                      <a:pt x="250" y="0"/>
                    </a:cubicBezTo>
                  </a:path>
                </a:pathLst>
              </a:custGeom>
              <a:solidFill>
                <a:srgbClr val="000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9" name="Freeform 20"/>
              <p:cNvSpPr>
                <a:spLocks/>
              </p:cNvSpPr>
              <p:nvPr/>
            </p:nvSpPr>
            <p:spPr bwMode="auto">
              <a:xfrm>
                <a:off x="9875478" y="2043038"/>
                <a:ext cx="313627" cy="555568"/>
              </a:xfrm>
              <a:custGeom>
                <a:avLst/>
                <a:gdLst>
                  <a:gd name="T0" fmla="*/ 140 w 140"/>
                  <a:gd name="T1" fmla="*/ 3 h 248"/>
                  <a:gd name="T2" fmla="*/ 0 w 140"/>
                  <a:gd name="T3" fmla="*/ 0 h 248"/>
                  <a:gd name="T4" fmla="*/ 0 w 140"/>
                  <a:gd name="T5" fmla="*/ 248 h 248"/>
                  <a:gd name="T6" fmla="*/ 140 w 140"/>
                  <a:gd name="T7" fmla="*/ 245 h 248"/>
                  <a:gd name="T8" fmla="*/ 140 w 140"/>
                  <a:gd name="T9" fmla="*/ 3 h 248"/>
                </a:gdLst>
                <a:ahLst/>
                <a:cxnLst>
                  <a:cxn ang="0">
                    <a:pos x="T0" y="T1"/>
                  </a:cxn>
                  <a:cxn ang="0">
                    <a:pos x="T2" y="T3"/>
                  </a:cxn>
                  <a:cxn ang="0">
                    <a:pos x="T4" y="T5"/>
                  </a:cxn>
                  <a:cxn ang="0">
                    <a:pos x="T6" y="T7"/>
                  </a:cxn>
                  <a:cxn ang="0">
                    <a:pos x="T8" y="T9"/>
                  </a:cxn>
                </a:cxnLst>
                <a:rect l="0" t="0" r="r" b="b"/>
                <a:pathLst>
                  <a:path w="140" h="248">
                    <a:moveTo>
                      <a:pt x="140" y="3"/>
                    </a:moveTo>
                    <a:lnTo>
                      <a:pt x="0" y="0"/>
                    </a:lnTo>
                    <a:lnTo>
                      <a:pt x="0" y="248"/>
                    </a:lnTo>
                    <a:lnTo>
                      <a:pt x="140" y="245"/>
                    </a:lnTo>
                    <a:lnTo>
                      <a:pt x="140" y="3"/>
                    </a:lnTo>
                    <a:close/>
                  </a:path>
                </a:pathLst>
              </a:custGeom>
              <a:solidFill>
                <a:srgbClr val="0018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0" name="Freeform 21"/>
              <p:cNvSpPr>
                <a:spLocks/>
              </p:cNvSpPr>
              <p:nvPr/>
            </p:nvSpPr>
            <p:spPr bwMode="auto">
              <a:xfrm>
                <a:off x="9875478" y="2043038"/>
                <a:ext cx="313627" cy="555568"/>
              </a:xfrm>
              <a:custGeom>
                <a:avLst/>
                <a:gdLst>
                  <a:gd name="T0" fmla="*/ 140 w 140"/>
                  <a:gd name="T1" fmla="*/ 3 h 248"/>
                  <a:gd name="T2" fmla="*/ 0 w 140"/>
                  <a:gd name="T3" fmla="*/ 0 h 248"/>
                  <a:gd name="T4" fmla="*/ 0 w 140"/>
                  <a:gd name="T5" fmla="*/ 248 h 248"/>
                  <a:gd name="T6" fmla="*/ 140 w 140"/>
                  <a:gd name="T7" fmla="*/ 245 h 248"/>
                  <a:gd name="T8" fmla="*/ 140 w 140"/>
                  <a:gd name="T9" fmla="*/ 3 h 248"/>
                </a:gdLst>
                <a:ahLst/>
                <a:cxnLst>
                  <a:cxn ang="0">
                    <a:pos x="T0" y="T1"/>
                  </a:cxn>
                  <a:cxn ang="0">
                    <a:pos x="T2" y="T3"/>
                  </a:cxn>
                  <a:cxn ang="0">
                    <a:pos x="T4" y="T5"/>
                  </a:cxn>
                  <a:cxn ang="0">
                    <a:pos x="T6" y="T7"/>
                  </a:cxn>
                  <a:cxn ang="0">
                    <a:pos x="T8" y="T9"/>
                  </a:cxn>
                </a:cxnLst>
                <a:rect l="0" t="0" r="r" b="b"/>
                <a:pathLst>
                  <a:path w="140" h="248">
                    <a:moveTo>
                      <a:pt x="140" y="3"/>
                    </a:moveTo>
                    <a:lnTo>
                      <a:pt x="0" y="0"/>
                    </a:lnTo>
                    <a:lnTo>
                      <a:pt x="0" y="248"/>
                    </a:lnTo>
                    <a:lnTo>
                      <a:pt x="140" y="245"/>
                    </a:lnTo>
                    <a:lnTo>
                      <a:pt x="140" y="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Freeform 22"/>
              <p:cNvSpPr>
                <a:spLocks/>
              </p:cNvSpPr>
              <p:nvPr/>
            </p:nvSpPr>
            <p:spPr bwMode="auto">
              <a:xfrm>
                <a:off x="9875478" y="2412670"/>
                <a:ext cx="313627" cy="185936"/>
              </a:xfrm>
              <a:custGeom>
                <a:avLst/>
                <a:gdLst>
                  <a:gd name="T0" fmla="*/ 140 w 140"/>
                  <a:gd name="T1" fmla="*/ 80 h 83"/>
                  <a:gd name="T2" fmla="*/ 0 w 140"/>
                  <a:gd name="T3" fmla="*/ 83 h 83"/>
                  <a:gd name="T4" fmla="*/ 0 w 140"/>
                  <a:gd name="T5" fmla="*/ 0 h 83"/>
                  <a:gd name="T6" fmla="*/ 140 w 140"/>
                  <a:gd name="T7" fmla="*/ 0 h 83"/>
                  <a:gd name="T8" fmla="*/ 140 w 140"/>
                  <a:gd name="T9" fmla="*/ 80 h 83"/>
                </a:gdLst>
                <a:ahLst/>
                <a:cxnLst>
                  <a:cxn ang="0">
                    <a:pos x="T0" y="T1"/>
                  </a:cxn>
                  <a:cxn ang="0">
                    <a:pos x="T2" y="T3"/>
                  </a:cxn>
                  <a:cxn ang="0">
                    <a:pos x="T4" y="T5"/>
                  </a:cxn>
                  <a:cxn ang="0">
                    <a:pos x="T6" y="T7"/>
                  </a:cxn>
                  <a:cxn ang="0">
                    <a:pos x="T8" y="T9"/>
                  </a:cxn>
                </a:cxnLst>
                <a:rect l="0" t="0" r="r" b="b"/>
                <a:pathLst>
                  <a:path w="140" h="83">
                    <a:moveTo>
                      <a:pt x="140" y="80"/>
                    </a:moveTo>
                    <a:lnTo>
                      <a:pt x="0" y="83"/>
                    </a:lnTo>
                    <a:lnTo>
                      <a:pt x="0" y="0"/>
                    </a:lnTo>
                    <a:lnTo>
                      <a:pt x="140" y="0"/>
                    </a:lnTo>
                    <a:lnTo>
                      <a:pt x="140" y="80"/>
                    </a:lnTo>
                    <a:close/>
                  </a:path>
                </a:pathLst>
              </a:custGeom>
              <a:solidFill>
                <a:srgbClr val="0013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23"/>
              <p:cNvSpPr>
                <a:spLocks/>
              </p:cNvSpPr>
              <p:nvPr/>
            </p:nvSpPr>
            <p:spPr bwMode="auto">
              <a:xfrm>
                <a:off x="9875478" y="2043038"/>
                <a:ext cx="313627" cy="64966"/>
              </a:xfrm>
              <a:custGeom>
                <a:avLst/>
                <a:gdLst>
                  <a:gd name="T0" fmla="*/ 0 w 140"/>
                  <a:gd name="T1" fmla="*/ 0 h 29"/>
                  <a:gd name="T2" fmla="*/ 0 w 140"/>
                  <a:gd name="T3" fmla="*/ 29 h 29"/>
                  <a:gd name="T4" fmla="*/ 140 w 140"/>
                  <a:gd name="T5" fmla="*/ 18 h 29"/>
                  <a:gd name="T6" fmla="*/ 140 w 140"/>
                  <a:gd name="T7" fmla="*/ 3 h 29"/>
                  <a:gd name="T8" fmla="*/ 0 w 140"/>
                  <a:gd name="T9" fmla="*/ 0 h 29"/>
                </a:gdLst>
                <a:ahLst/>
                <a:cxnLst>
                  <a:cxn ang="0">
                    <a:pos x="T0" y="T1"/>
                  </a:cxn>
                  <a:cxn ang="0">
                    <a:pos x="T2" y="T3"/>
                  </a:cxn>
                  <a:cxn ang="0">
                    <a:pos x="T4" y="T5"/>
                  </a:cxn>
                  <a:cxn ang="0">
                    <a:pos x="T6" y="T7"/>
                  </a:cxn>
                  <a:cxn ang="0">
                    <a:pos x="T8" y="T9"/>
                  </a:cxn>
                </a:cxnLst>
                <a:rect l="0" t="0" r="r" b="b"/>
                <a:pathLst>
                  <a:path w="140" h="29">
                    <a:moveTo>
                      <a:pt x="0" y="0"/>
                    </a:moveTo>
                    <a:lnTo>
                      <a:pt x="0" y="29"/>
                    </a:lnTo>
                    <a:lnTo>
                      <a:pt x="140" y="18"/>
                    </a:lnTo>
                    <a:lnTo>
                      <a:pt x="140" y="3"/>
                    </a:lnTo>
                    <a:lnTo>
                      <a:pt x="0" y="0"/>
                    </a:lnTo>
                    <a:close/>
                  </a:path>
                </a:pathLst>
              </a:custGeom>
              <a:solidFill>
                <a:srgbClr val="4052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Freeform 24"/>
              <p:cNvSpPr>
                <a:spLocks/>
              </p:cNvSpPr>
              <p:nvPr/>
            </p:nvSpPr>
            <p:spPr bwMode="auto">
              <a:xfrm>
                <a:off x="9875478" y="2043038"/>
                <a:ext cx="313627" cy="64966"/>
              </a:xfrm>
              <a:custGeom>
                <a:avLst/>
                <a:gdLst>
                  <a:gd name="T0" fmla="*/ 0 w 140"/>
                  <a:gd name="T1" fmla="*/ 0 h 29"/>
                  <a:gd name="T2" fmla="*/ 0 w 140"/>
                  <a:gd name="T3" fmla="*/ 29 h 29"/>
                  <a:gd name="T4" fmla="*/ 140 w 140"/>
                  <a:gd name="T5" fmla="*/ 18 h 29"/>
                  <a:gd name="T6" fmla="*/ 140 w 140"/>
                  <a:gd name="T7" fmla="*/ 3 h 29"/>
                  <a:gd name="T8" fmla="*/ 0 w 140"/>
                  <a:gd name="T9" fmla="*/ 0 h 29"/>
                </a:gdLst>
                <a:ahLst/>
                <a:cxnLst>
                  <a:cxn ang="0">
                    <a:pos x="T0" y="T1"/>
                  </a:cxn>
                  <a:cxn ang="0">
                    <a:pos x="T2" y="T3"/>
                  </a:cxn>
                  <a:cxn ang="0">
                    <a:pos x="T4" y="T5"/>
                  </a:cxn>
                  <a:cxn ang="0">
                    <a:pos x="T6" y="T7"/>
                  </a:cxn>
                  <a:cxn ang="0">
                    <a:pos x="T8" y="T9"/>
                  </a:cxn>
                </a:cxnLst>
                <a:rect l="0" t="0" r="r" b="b"/>
                <a:pathLst>
                  <a:path w="140" h="29">
                    <a:moveTo>
                      <a:pt x="0" y="0"/>
                    </a:moveTo>
                    <a:lnTo>
                      <a:pt x="0" y="29"/>
                    </a:lnTo>
                    <a:lnTo>
                      <a:pt x="140" y="18"/>
                    </a:lnTo>
                    <a:lnTo>
                      <a:pt x="14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1" name="Freeform 52"/>
              <p:cNvSpPr>
                <a:spLocks/>
              </p:cNvSpPr>
              <p:nvPr/>
            </p:nvSpPr>
            <p:spPr bwMode="auto">
              <a:xfrm>
                <a:off x="8051962" y="3174335"/>
                <a:ext cx="71686" cy="71686"/>
              </a:xfrm>
              <a:custGeom>
                <a:avLst/>
                <a:gdLst>
                  <a:gd name="T0" fmla="*/ 32 w 32"/>
                  <a:gd name="T1" fmla="*/ 0 h 32"/>
                  <a:gd name="T2" fmla="*/ 0 w 32"/>
                  <a:gd name="T3" fmla="*/ 4 h 32"/>
                  <a:gd name="T4" fmla="*/ 0 w 32"/>
                  <a:gd name="T5" fmla="*/ 26 h 32"/>
                  <a:gd name="T6" fmla="*/ 32 w 32"/>
                  <a:gd name="T7" fmla="*/ 32 h 32"/>
                  <a:gd name="T8" fmla="*/ 32 w 32"/>
                  <a:gd name="T9" fmla="*/ 0 h 32"/>
                </a:gdLst>
                <a:ahLst/>
                <a:cxnLst>
                  <a:cxn ang="0">
                    <a:pos x="T0" y="T1"/>
                  </a:cxn>
                  <a:cxn ang="0">
                    <a:pos x="T2" y="T3"/>
                  </a:cxn>
                  <a:cxn ang="0">
                    <a:pos x="T4" y="T5"/>
                  </a:cxn>
                  <a:cxn ang="0">
                    <a:pos x="T6" y="T7"/>
                  </a:cxn>
                  <a:cxn ang="0">
                    <a:pos x="T8" y="T9"/>
                  </a:cxn>
                </a:cxnLst>
                <a:rect l="0" t="0" r="r" b="b"/>
                <a:pathLst>
                  <a:path w="32" h="32">
                    <a:moveTo>
                      <a:pt x="32" y="0"/>
                    </a:moveTo>
                    <a:lnTo>
                      <a:pt x="0" y="4"/>
                    </a:lnTo>
                    <a:lnTo>
                      <a:pt x="0" y="26"/>
                    </a:lnTo>
                    <a:lnTo>
                      <a:pt x="32" y="32"/>
                    </a:lnTo>
                    <a:lnTo>
                      <a:pt x="32"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156" name="Isosceles Triangle 155"/>
            <p:cNvSpPr/>
            <p:nvPr/>
          </p:nvSpPr>
          <p:spPr bwMode="auto">
            <a:xfrm rot="5400000">
              <a:off x="8075725" y="2339996"/>
              <a:ext cx="449171" cy="417379"/>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57" name="Text Placeholder 2"/>
          <p:cNvSpPr txBox="1">
            <a:spLocks/>
          </p:cNvSpPr>
          <p:nvPr/>
        </p:nvSpPr>
        <p:spPr>
          <a:xfrm>
            <a:off x="248123" y="1396561"/>
            <a:ext cx="8586376" cy="2424769"/>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spcAft>
                <a:spcPts val="734"/>
              </a:spcAft>
              <a:buNone/>
            </a:pPr>
            <a:r>
              <a:rPr lang="en-US" sz="3427" dirty="0">
                <a:solidFill>
                  <a:schemeClr val="bg1"/>
                </a:solidFill>
                <a:latin typeface="Segoe UI Semilight" panose="020B0402040204020203" pitchFamily="34" charset="0"/>
                <a:cs typeface="Segoe UI Semilight" panose="020B0402040204020203" pitchFamily="34" charset="0"/>
              </a:rPr>
              <a:t>Tons of simple tools available today</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Skype for Business </a:t>
            </a:r>
            <a:r>
              <a:rPr lang="en-US" sz="2203" dirty="0">
                <a:solidFill>
                  <a:schemeClr val="bg1"/>
                </a:solidFill>
                <a:latin typeface="Segoe UI Semilight" panose="020B0402040204020203" pitchFamily="34" charset="0"/>
                <a:cs typeface="Segoe UI Semilight" panose="020B0402040204020203" pitchFamily="34" charset="0"/>
              </a:rPr>
              <a:t>– meeting and presentation recordings</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PowerPoint Mix </a:t>
            </a:r>
            <a:r>
              <a:rPr lang="en-US" sz="2203" dirty="0">
                <a:solidFill>
                  <a:schemeClr val="bg1"/>
                </a:solidFill>
                <a:latin typeface="Segoe UI Semilight" panose="020B0402040204020203" pitchFamily="34" charset="0"/>
                <a:cs typeface="Segoe UI Semilight" panose="020B0402040204020203" pitchFamily="34" charset="0"/>
              </a:rPr>
              <a:t>- animations, presentations, voice overs, screen recording</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3</a:t>
            </a:r>
            <a:r>
              <a:rPr lang="en-US" sz="2203" b="1" baseline="30000" dirty="0">
                <a:solidFill>
                  <a:schemeClr val="bg1"/>
                </a:solidFill>
                <a:latin typeface="Segoe UI Semilight" panose="020B0402040204020203" pitchFamily="34" charset="0"/>
                <a:cs typeface="Segoe UI Semilight" panose="020B0402040204020203" pitchFamily="34" charset="0"/>
              </a:rPr>
              <a:t>rd</a:t>
            </a:r>
            <a:r>
              <a:rPr lang="en-US" sz="2203" b="1" dirty="0">
                <a:solidFill>
                  <a:schemeClr val="bg1"/>
                </a:solidFill>
                <a:latin typeface="Segoe UI Semilight" panose="020B0402040204020203" pitchFamily="34" charset="0"/>
                <a:cs typeface="Segoe UI Semilight" panose="020B0402040204020203" pitchFamily="34" charset="0"/>
              </a:rPr>
              <a:t> Party Tools</a:t>
            </a:r>
            <a:endParaRPr lang="en-US" sz="2203" dirty="0">
              <a:solidFill>
                <a:schemeClr val="bg1"/>
              </a:solidFill>
              <a:latin typeface="Segoe UI Semilight" panose="020B0402040204020203" pitchFamily="34" charset="0"/>
              <a:cs typeface="Segoe UI Semilight" panose="020B0402040204020203" pitchFamily="34" charset="0"/>
            </a:endParaRPr>
          </a:p>
        </p:txBody>
      </p:sp>
      <p:sp>
        <p:nvSpPr>
          <p:cNvPr id="159" name="Text Placeholder 2"/>
          <p:cNvSpPr txBox="1">
            <a:spLocks/>
          </p:cNvSpPr>
          <p:nvPr/>
        </p:nvSpPr>
        <p:spPr>
          <a:xfrm>
            <a:off x="1911737" y="3725540"/>
            <a:ext cx="10364124" cy="2424769"/>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spcAft>
                <a:spcPts val="734"/>
              </a:spcAft>
              <a:buNone/>
            </a:pPr>
            <a:r>
              <a:rPr lang="en-US" sz="3427" dirty="0">
                <a:solidFill>
                  <a:schemeClr val="bg1"/>
                </a:solidFill>
                <a:latin typeface="Segoe UI Semilight" panose="020B0402040204020203" pitchFamily="34" charset="0"/>
                <a:cs typeface="Segoe UI Semilight" panose="020B0402040204020203" pitchFamily="34" charset="0"/>
              </a:rPr>
              <a:t>Creative video ideas by customers</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“On the Way to Lunch” </a:t>
            </a:r>
            <a:r>
              <a:rPr lang="en-US" sz="2203" dirty="0">
                <a:solidFill>
                  <a:schemeClr val="bg1"/>
                </a:solidFill>
                <a:latin typeface="Segoe UI Semilight" panose="020B0402040204020203" pitchFamily="34" charset="0"/>
                <a:cs typeface="Segoe UI Semilight" panose="020B0402040204020203" pitchFamily="34" charset="0"/>
              </a:rPr>
              <a:t>– Dashcam interviews and carpool karaoke between VP and leaders within the organization (chairman video has 10k views)</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Virtual Staff Meetings</a:t>
            </a:r>
            <a:r>
              <a:rPr lang="en-US" sz="2203" dirty="0">
                <a:solidFill>
                  <a:schemeClr val="bg1"/>
                </a:solidFill>
                <a:latin typeface="Segoe UI Semilight" panose="020B0402040204020203" pitchFamily="34" charset="0"/>
                <a:cs typeface="Segoe UI Semilight" panose="020B0402040204020203" pitchFamily="34" charset="0"/>
              </a:rPr>
              <a:t> – Department too big to get together in single location, so producing a video instead, can have more engaging content than talking head</a:t>
            </a:r>
          </a:p>
          <a:p>
            <a:pPr marL="342827" indent="-342827" defTabSz="932541">
              <a:spcBef>
                <a:spcPts val="0"/>
              </a:spcBef>
              <a:spcAft>
                <a:spcPts val="734"/>
              </a:spcAft>
            </a:pPr>
            <a:r>
              <a:rPr lang="en-US" sz="2203" b="1" dirty="0">
                <a:solidFill>
                  <a:schemeClr val="bg1"/>
                </a:solidFill>
                <a:latin typeface="Segoe UI Semilight" panose="020B0402040204020203" pitchFamily="34" charset="0"/>
                <a:cs typeface="Segoe UI Semilight" panose="020B0402040204020203" pitchFamily="34" charset="0"/>
              </a:rPr>
              <a:t>New Products Info </a:t>
            </a:r>
            <a:r>
              <a:rPr lang="en-US" sz="2203" dirty="0">
                <a:solidFill>
                  <a:schemeClr val="bg1"/>
                </a:solidFill>
                <a:latin typeface="Segoe UI Semilight" panose="020B0402040204020203" pitchFamily="34" charset="0"/>
                <a:cs typeface="Segoe UI Semilight" panose="020B0402040204020203" pitchFamily="34" charset="0"/>
              </a:rPr>
              <a:t>– Short overviews and key info about new products for retail staff</a:t>
            </a:r>
          </a:p>
          <a:p>
            <a:pPr marL="342827" indent="-342827" defTabSz="932541">
              <a:spcBef>
                <a:spcPts val="0"/>
              </a:spcBef>
              <a:spcAft>
                <a:spcPts val="734"/>
              </a:spcAft>
            </a:pPr>
            <a:endParaRPr lang="en-US" sz="2203" dirty="0">
              <a:solidFill>
                <a:schemeClr val="bg1"/>
              </a:solidFill>
              <a:latin typeface="Segoe UI Semilight" panose="020B0402040204020203" pitchFamily="34" charset="0"/>
              <a:cs typeface="Segoe UI Semilight" panose="020B0402040204020203" pitchFamily="34" charset="0"/>
            </a:endParaRPr>
          </a:p>
        </p:txBody>
      </p:sp>
      <p:pic>
        <p:nvPicPr>
          <p:cNvPr id="162" name="Picture 161"/>
          <p:cNvPicPr>
            <a:picLocks noChangeAspect="1"/>
          </p:cNvPicPr>
          <p:nvPr/>
        </p:nvPicPr>
        <p:blipFill>
          <a:blip r:embed="rId3"/>
          <a:stretch>
            <a:fillRect/>
          </a:stretch>
        </p:blipFill>
        <p:spPr>
          <a:xfrm>
            <a:off x="10352844" y="2730318"/>
            <a:ext cx="835330" cy="398804"/>
          </a:xfrm>
          <a:prstGeom prst="rect">
            <a:avLst/>
          </a:prstGeom>
        </p:spPr>
      </p:pic>
      <p:pic>
        <p:nvPicPr>
          <p:cNvPr id="165" name="Picture 164"/>
          <p:cNvPicPr>
            <a:picLocks noChangeAspect="1"/>
          </p:cNvPicPr>
          <p:nvPr/>
        </p:nvPicPr>
        <p:blipFill>
          <a:blip r:embed="rId3"/>
          <a:stretch>
            <a:fillRect/>
          </a:stretch>
        </p:blipFill>
        <p:spPr>
          <a:xfrm>
            <a:off x="9354839" y="1038455"/>
            <a:ext cx="426932" cy="203826"/>
          </a:xfrm>
          <a:prstGeom prst="rect">
            <a:avLst/>
          </a:prstGeom>
        </p:spPr>
      </p:pic>
      <p:pic>
        <p:nvPicPr>
          <p:cNvPr id="166" name="Picture 165"/>
          <p:cNvPicPr>
            <a:picLocks noChangeAspect="1"/>
          </p:cNvPicPr>
          <p:nvPr/>
        </p:nvPicPr>
        <p:blipFill>
          <a:blip r:embed="rId3"/>
          <a:stretch>
            <a:fillRect/>
          </a:stretch>
        </p:blipFill>
        <p:spPr>
          <a:xfrm>
            <a:off x="9224277" y="2696749"/>
            <a:ext cx="412971" cy="197161"/>
          </a:xfrm>
          <a:prstGeom prst="rect">
            <a:avLst/>
          </a:prstGeom>
        </p:spPr>
      </p:pic>
    </p:spTree>
    <p:extLst>
      <p:ext uri="{BB962C8B-B14F-4D97-AF65-F5344CB8AC3E}">
        <p14:creationId xmlns:p14="http://schemas.microsoft.com/office/powerpoint/2010/main" val="3623956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B294"/>
        </a:solidFill>
        <a:effectLst/>
      </p:bgPr>
    </p:bg>
    <p:spTree>
      <p:nvGrpSpPr>
        <p:cNvPr id="1" name=""/>
        <p:cNvGrpSpPr/>
        <p:nvPr/>
      </p:nvGrpSpPr>
      <p:grpSpPr>
        <a:xfrm>
          <a:off x="0" y="0"/>
          <a:ext cx="0" cy="0"/>
          <a:chOff x="0" y="0"/>
          <a:chExt cx="0" cy="0"/>
        </a:xfrm>
      </p:grpSpPr>
      <p:grpSp>
        <p:nvGrpSpPr>
          <p:cNvPr id="25" name="Group 24"/>
          <p:cNvGrpSpPr/>
          <p:nvPr/>
        </p:nvGrpSpPr>
        <p:grpSpPr>
          <a:xfrm>
            <a:off x="9278344" y="3361260"/>
            <a:ext cx="431329" cy="691682"/>
            <a:chOff x="7589838" y="2746377"/>
            <a:chExt cx="352425" cy="565151"/>
          </a:xfrm>
        </p:grpSpPr>
        <p:sp>
          <p:nvSpPr>
            <p:cNvPr id="23" name="Freeform 6"/>
            <p:cNvSpPr>
              <a:spLocks/>
            </p:cNvSpPr>
            <p:nvPr/>
          </p:nvSpPr>
          <p:spPr bwMode="auto">
            <a:xfrm>
              <a:off x="7589838" y="2746377"/>
              <a:ext cx="352425" cy="565151"/>
            </a:xfrm>
            <a:custGeom>
              <a:avLst/>
              <a:gdLst>
                <a:gd name="T0" fmla="*/ 68 w 79"/>
                <a:gd name="T1" fmla="*/ 75 h 126"/>
                <a:gd name="T2" fmla="*/ 71 w 79"/>
                <a:gd name="T3" fmla="*/ 72 h 126"/>
                <a:gd name="T4" fmla="*/ 79 w 79"/>
                <a:gd name="T5" fmla="*/ 63 h 126"/>
                <a:gd name="T6" fmla="*/ 71 w 79"/>
                <a:gd name="T7" fmla="*/ 54 h 126"/>
                <a:gd name="T8" fmla="*/ 68 w 79"/>
                <a:gd name="T9" fmla="*/ 51 h 126"/>
                <a:gd name="T10" fmla="*/ 63 w 79"/>
                <a:gd name="T11" fmla="*/ 45 h 126"/>
                <a:gd name="T12" fmla="*/ 59 w 79"/>
                <a:gd name="T13" fmla="*/ 42 h 126"/>
                <a:gd name="T14" fmla="*/ 54 w 79"/>
                <a:gd name="T15" fmla="*/ 37 h 126"/>
                <a:gd name="T16" fmla="*/ 50 w 79"/>
                <a:gd name="T17" fmla="*/ 33 h 126"/>
                <a:gd name="T18" fmla="*/ 46 w 79"/>
                <a:gd name="T19" fmla="*/ 30 h 126"/>
                <a:gd name="T20" fmla="*/ 46 w 79"/>
                <a:gd name="T21" fmla="*/ 30 h 126"/>
                <a:gd name="T22" fmla="*/ 0 w 79"/>
                <a:gd name="T23" fmla="*/ 0 h 126"/>
                <a:gd name="T24" fmla="*/ 23 w 79"/>
                <a:gd name="T25" fmla="*/ 63 h 126"/>
                <a:gd name="T26" fmla="*/ 0 w 79"/>
                <a:gd name="T27" fmla="*/ 126 h 126"/>
                <a:gd name="T28" fmla="*/ 46 w 79"/>
                <a:gd name="T29" fmla="*/ 96 h 126"/>
                <a:gd name="T30" fmla="*/ 46 w 79"/>
                <a:gd name="T31" fmla="*/ 96 h 126"/>
                <a:gd name="T32" fmla="*/ 50 w 79"/>
                <a:gd name="T33" fmla="*/ 93 h 126"/>
                <a:gd name="T34" fmla="*/ 54 w 79"/>
                <a:gd name="T35" fmla="*/ 89 h 126"/>
                <a:gd name="T36" fmla="*/ 59 w 79"/>
                <a:gd name="T37" fmla="*/ 85 h 126"/>
                <a:gd name="T38" fmla="*/ 63 w 79"/>
                <a:gd name="T39" fmla="*/ 81 h 126"/>
                <a:gd name="T40" fmla="*/ 68 w 79"/>
                <a:gd name="T41" fmla="*/ 7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126">
                  <a:moveTo>
                    <a:pt x="68" y="75"/>
                  </a:moveTo>
                  <a:cubicBezTo>
                    <a:pt x="69" y="74"/>
                    <a:pt x="70" y="73"/>
                    <a:pt x="71" y="72"/>
                  </a:cubicBezTo>
                  <a:cubicBezTo>
                    <a:pt x="74" y="69"/>
                    <a:pt x="77" y="66"/>
                    <a:pt x="79" y="63"/>
                  </a:cubicBezTo>
                  <a:cubicBezTo>
                    <a:pt x="77" y="60"/>
                    <a:pt x="74" y="57"/>
                    <a:pt x="71" y="54"/>
                  </a:cubicBezTo>
                  <a:cubicBezTo>
                    <a:pt x="70" y="53"/>
                    <a:pt x="69" y="52"/>
                    <a:pt x="68" y="51"/>
                  </a:cubicBezTo>
                  <a:cubicBezTo>
                    <a:pt x="66" y="49"/>
                    <a:pt x="65" y="47"/>
                    <a:pt x="63" y="45"/>
                  </a:cubicBezTo>
                  <a:cubicBezTo>
                    <a:pt x="61" y="44"/>
                    <a:pt x="60" y="43"/>
                    <a:pt x="59" y="42"/>
                  </a:cubicBezTo>
                  <a:cubicBezTo>
                    <a:pt x="57" y="40"/>
                    <a:pt x="56" y="39"/>
                    <a:pt x="54" y="37"/>
                  </a:cubicBezTo>
                  <a:cubicBezTo>
                    <a:pt x="52" y="36"/>
                    <a:pt x="51" y="35"/>
                    <a:pt x="50" y="33"/>
                  </a:cubicBezTo>
                  <a:cubicBezTo>
                    <a:pt x="48" y="32"/>
                    <a:pt x="47" y="31"/>
                    <a:pt x="46" y="30"/>
                  </a:cubicBezTo>
                  <a:cubicBezTo>
                    <a:pt x="46" y="30"/>
                    <a:pt x="46" y="30"/>
                    <a:pt x="46" y="30"/>
                  </a:cubicBezTo>
                  <a:cubicBezTo>
                    <a:pt x="32" y="19"/>
                    <a:pt x="17" y="9"/>
                    <a:pt x="0" y="0"/>
                  </a:cubicBezTo>
                  <a:cubicBezTo>
                    <a:pt x="4" y="23"/>
                    <a:pt x="12" y="44"/>
                    <a:pt x="23" y="63"/>
                  </a:cubicBezTo>
                  <a:cubicBezTo>
                    <a:pt x="12" y="82"/>
                    <a:pt x="4" y="103"/>
                    <a:pt x="0" y="126"/>
                  </a:cubicBezTo>
                  <a:cubicBezTo>
                    <a:pt x="17" y="118"/>
                    <a:pt x="32" y="107"/>
                    <a:pt x="46" y="96"/>
                  </a:cubicBezTo>
                  <a:cubicBezTo>
                    <a:pt x="46" y="96"/>
                    <a:pt x="46" y="96"/>
                    <a:pt x="46" y="96"/>
                  </a:cubicBezTo>
                  <a:cubicBezTo>
                    <a:pt x="47" y="95"/>
                    <a:pt x="48" y="94"/>
                    <a:pt x="50" y="93"/>
                  </a:cubicBezTo>
                  <a:cubicBezTo>
                    <a:pt x="51" y="92"/>
                    <a:pt x="52" y="90"/>
                    <a:pt x="54" y="89"/>
                  </a:cubicBezTo>
                  <a:cubicBezTo>
                    <a:pt x="56" y="88"/>
                    <a:pt x="57" y="86"/>
                    <a:pt x="59" y="85"/>
                  </a:cubicBezTo>
                  <a:cubicBezTo>
                    <a:pt x="60" y="83"/>
                    <a:pt x="61" y="82"/>
                    <a:pt x="63" y="81"/>
                  </a:cubicBezTo>
                  <a:cubicBezTo>
                    <a:pt x="65" y="79"/>
                    <a:pt x="66" y="77"/>
                    <a:pt x="68" y="75"/>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13"/>
            <p:cNvSpPr>
              <a:spLocks/>
            </p:cNvSpPr>
            <p:nvPr/>
          </p:nvSpPr>
          <p:spPr bwMode="auto">
            <a:xfrm>
              <a:off x="7589838" y="3028952"/>
              <a:ext cx="352425" cy="282575"/>
            </a:xfrm>
            <a:custGeom>
              <a:avLst/>
              <a:gdLst>
                <a:gd name="T0" fmla="*/ 23 w 79"/>
                <a:gd name="T1" fmla="*/ 0 h 63"/>
                <a:gd name="T2" fmla="*/ 0 w 79"/>
                <a:gd name="T3" fmla="*/ 63 h 63"/>
                <a:gd name="T4" fmla="*/ 46 w 79"/>
                <a:gd name="T5" fmla="*/ 33 h 63"/>
                <a:gd name="T6" fmla="*/ 46 w 79"/>
                <a:gd name="T7" fmla="*/ 33 h 63"/>
                <a:gd name="T8" fmla="*/ 50 w 79"/>
                <a:gd name="T9" fmla="*/ 30 h 63"/>
                <a:gd name="T10" fmla="*/ 54 w 79"/>
                <a:gd name="T11" fmla="*/ 26 h 63"/>
                <a:gd name="T12" fmla="*/ 59 w 79"/>
                <a:gd name="T13" fmla="*/ 22 h 63"/>
                <a:gd name="T14" fmla="*/ 63 w 79"/>
                <a:gd name="T15" fmla="*/ 18 h 63"/>
                <a:gd name="T16" fmla="*/ 68 w 79"/>
                <a:gd name="T17" fmla="*/ 12 h 63"/>
                <a:gd name="T18" fmla="*/ 71 w 79"/>
                <a:gd name="T19" fmla="*/ 9 h 63"/>
                <a:gd name="T20" fmla="*/ 79 w 79"/>
                <a:gd name="T21" fmla="*/ 0 h 63"/>
                <a:gd name="T22" fmla="*/ 23 w 79"/>
                <a:gd name="T2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63">
                  <a:moveTo>
                    <a:pt x="23" y="0"/>
                  </a:moveTo>
                  <a:cubicBezTo>
                    <a:pt x="12" y="19"/>
                    <a:pt x="4" y="40"/>
                    <a:pt x="0" y="63"/>
                  </a:cubicBezTo>
                  <a:cubicBezTo>
                    <a:pt x="17" y="55"/>
                    <a:pt x="32" y="44"/>
                    <a:pt x="46" y="33"/>
                  </a:cubicBezTo>
                  <a:cubicBezTo>
                    <a:pt x="46" y="33"/>
                    <a:pt x="46" y="33"/>
                    <a:pt x="46" y="33"/>
                  </a:cubicBezTo>
                  <a:cubicBezTo>
                    <a:pt x="47" y="32"/>
                    <a:pt x="48" y="31"/>
                    <a:pt x="50" y="30"/>
                  </a:cubicBezTo>
                  <a:cubicBezTo>
                    <a:pt x="51" y="29"/>
                    <a:pt x="52" y="27"/>
                    <a:pt x="54" y="26"/>
                  </a:cubicBezTo>
                  <a:cubicBezTo>
                    <a:pt x="56" y="25"/>
                    <a:pt x="57" y="23"/>
                    <a:pt x="59" y="22"/>
                  </a:cubicBezTo>
                  <a:cubicBezTo>
                    <a:pt x="60" y="20"/>
                    <a:pt x="61" y="19"/>
                    <a:pt x="63" y="18"/>
                  </a:cubicBezTo>
                  <a:cubicBezTo>
                    <a:pt x="65" y="16"/>
                    <a:pt x="66" y="14"/>
                    <a:pt x="68" y="12"/>
                  </a:cubicBezTo>
                  <a:cubicBezTo>
                    <a:pt x="69" y="11"/>
                    <a:pt x="70" y="10"/>
                    <a:pt x="71" y="9"/>
                  </a:cubicBezTo>
                  <a:cubicBezTo>
                    <a:pt x="74" y="6"/>
                    <a:pt x="77" y="3"/>
                    <a:pt x="79" y="0"/>
                  </a:cubicBezTo>
                  <a:lnTo>
                    <a:pt x="23" y="0"/>
                  </a:ln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29</a:t>
            </a:fld>
            <a:endParaRPr lang="en-IN" sz="2203" kern="0">
              <a:solidFill>
                <a:srgbClr val="FFFFFF"/>
              </a:solidFill>
            </a:endParaRPr>
          </a:p>
        </p:txBody>
      </p:sp>
      <p:sp>
        <p:nvSpPr>
          <p:cNvPr id="4" name="Title 4"/>
          <p:cNvSpPr txBox="1">
            <a:spLocks/>
          </p:cNvSpPr>
          <p:nvPr/>
        </p:nvSpPr>
        <p:spPr>
          <a:xfrm>
            <a:off x="249576" y="262257"/>
            <a:ext cx="10055385" cy="736646"/>
          </a:xfrm>
          <a:prstGeom prst="rect">
            <a:avLst/>
          </a:prstGeom>
        </p:spPr>
        <p:txBody>
          <a:bodyPr/>
          <a:lstStyle>
            <a:lvl1pPr algn="l" defTabSz="761942" rtl="0" eaLnBrk="1" latinLnBrk="0" hangingPunct="1">
              <a:lnSpc>
                <a:spcPct val="90000"/>
              </a:lnSpc>
              <a:spcBef>
                <a:spcPct val="0"/>
              </a:spcBef>
              <a:buNone/>
              <a:defRPr lang="en-US" sz="3921" b="0" kern="1200" cap="none" spc="-83"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41"/>
            <a:r>
              <a:rPr lang="en-US" sz="6609" spc="-102" dirty="0">
                <a:solidFill>
                  <a:schemeClr val="bg1"/>
                </a:solidFill>
                <a:latin typeface="Segoe UI Semilight" panose="020B0402040204020203" pitchFamily="34" charset="0"/>
                <a:cs typeface="Segoe UI Semilight" panose="020B0402040204020203" pitchFamily="34" charset="0"/>
              </a:rPr>
              <a:t>Creating Video Content</a:t>
            </a:r>
          </a:p>
        </p:txBody>
      </p:sp>
      <p:sp>
        <p:nvSpPr>
          <p:cNvPr id="5" name="Text Placeholder 2"/>
          <p:cNvSpPr txBox="1">
            <a:spLocks/>
          </p:cNvSpPr>
          <p:nvPr/>
        </p:nvSpPr>
        <p:spPr>
          <a:xfrm>
            <a:off x="6050863" y="1725316"/>
            <a:ext cx="5027811"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5385" dirty="0">
                <a:solidFill>
                  <a:schemeClr val="bg1"/>
                </a:solidFill>
                <a:latin typeface="Segoe UI" panose="020B0502040204020203" pitchFamily="34" charset="0"/>
                <a:cs typeface="Segoe UI" panose="020B0502040204020203" pitchFamily="34" charset="0"/>
              </a:rPr>
              <a:t>PowerPoint Mix</a:t>
            </a:r>
          </a:p>
        </p:txBody>
      </p:sp>
      <p:sp>
        <p:nvSpPr>
          <p:cNvPr id="11" name="Isosceles Triangle 10"/>
          <p:cNvSpPr/>
          <p:nvPr/>
        </p:nvSpPr>
        <p:spPr bwMode="auto">
          <a:xfrm rot="5400000">
            <a:off x="11242737" y="3555250"/>
            <a:ext cx="326612" cy="303495"/>
          </a:xfrm>
          <a:prstGeom prst="triangle">
            <a:avLst>
              <a:gd name="adj" fmla="val 50000"/>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Text Placeholder 2"/>
          <p:cNvSpPr txBox="1">
            <a:spLocks/>
          </p:cNvSpPr>
          <p:nvPr/>
        </p:nvSpPr>
        <p:spPr>
          <a:xfrm>
            <a:off x="32993" y="1377621"/>
            <a:ext cx="12423219" cy="3798327"/>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algn="ctr" defTabSz="932541">
              <a:lnSpc>
                <a:spcPct val="80000"/>
              </a:lnSpc>
              <a:spcBef>
                <a:spcPts val="0"/>
              </a:spcBef>
              <a:buNone/>
            </a:pPr>
            <a:r>
              <a:rPr lang="en-US" sz="35126" spc="-2448" dirty="0">
                <a:solidFill>
                  <a:schemeClr val="bg1"/>
                </a:solidFill>
                <a:latin typeface="Segoe UI Semilight" panose="020B0402040204020203" pitchFamily="34" charset="0"/>
                <a:cs typeface="Segoe UI Semilight" panose="020B0402040204020203" pitchFamily="34" charset="0"/>
              </a:rPr>
              <a:t>Demo</a:t>
            </a:r>
          </a:p>
        </p:txBody>
      </p:sp>
      <p:grpSp>
        <p:nvGrpSpPr>
          <p:cNvPr id="12" name="Group 4"/>
          <p:cNvGrpSpPr>
            <a:grpSpLocks noChangeAspect="1"/>
          </p:cNvGrpSpPr>
          <p:nvPr/>
        </p:nvGrpSpPr>
        <p:grpSpPr bwMode="auto">
          <a:xfrm>
            <a:off x="9657216" y="3025133"/>
            <a:ext cx="2150817" cy="1208500"/>
            <a:chOff x="4976" y="1557"/>
            <a:chExt cx="1107" cy="622"/>
          </a:xfrm>
        </p:grpSpPr>
        <p:sp>
          <p:nvSpPr>
            <p:cNvPr id="13" name="AutoShape 3"/>
            <p:cNvSpPr>
              <a:spLocks noChangeAspect="1" noChangeArrowheads="1" noTextEdit="1"/>
            </p:cNvSpPr>
            <p:nvPr/>
          </p:nvSpPr>
          <p:spPr bwMode="auto">
            <a:xfrm>
              <a:off x="4976" y="1560"/>
              <a:ext cx="1104" cy="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5"/>
            <p:cNvSpPr>
              <a:spLocks/>
            </p:cNvSpPr>
            <p:nvPr/>
          </p:nvSpPr>
          <p:spPr bwMode="auto">
            <a:xfrm>
              <a:off x="5003" y="1653"/>
              <a:ext cx="1080" cy="509"/>
            </a:xfrm>
            <a:custGeom>
              <a:avLst/>
              <a:gdLst>
                <a:gd name="T0" fmla="*/ 193 w 385"/>
                <a:gd name="T1" fmla="*/ 0 h 180"/>
                <a:gd name="T2" fmla="*/ 0 w 385"/>
                <a:gd name="T3" fmla="*/ 90 h 180"/>
                <a:gd name="T4" fmla="*/ 193 w 385"/>
                <a:gd name="T5" fmla="*/ 180 h 180"/>
                <a:gd name="T6" fmla="*/ 385 w 385"/>
                <a:gd name="T7" fmla="*/ 90 h 180"/>
                <a:gd name="T8" fmla="*/ 193 w 385"/>
                <a:gd name="T9" fmla="*/ 0 h 180"/>
              </a:gdLst>
              <a:ahLst/>
              <a:cxnLst>
                <a:cxn ang="0">
                  <a:pos x="T0" y="T1"/>
                </a:cxn>
                <a:cxn ang="0">
                  <a:pos x="T2" y="T3"/>
                </a:cxn>
                <a:cxn ang="0">
                  <a:pos x="T4" y="T5"/>
                </a:cxn>
                <a:cxn ang="0">
                  <a:pos x="T6" y="T7"/>
                </a:cxn>
                <a:cxn ang="0">
                  <a:pos x="T8" y="T9"/>
                </a:cxn>
              </a:cxnLst>
              <a:rect l="0" t="0" r="r" b="b"/>
              <a:pathLst>
                <a:path w="385" h="180">
                  <a:moveTo>
                    <a:pt x="193" y="0"/>
                  </a:moveTo>
                  <a:cubicBezTo>
                    <a:pt x="115" y="0"/>
                    <a:pt x="46" y="35"/>
                    <a:pt x="0" y="90"/>
                  </a:cubicBezTo>
                  <a:cubicBezTo>
                    <a:pt x="46" y="145"/>
                    <a:pt x="115" y="180"/>
                    <a:pt x="193" y="180"/>
                  </a:cubicBezTo>
                  <a:cubicBezTo>
                    <a:pt x="270" y="180"/>
                    <a:pt x="339" y="145"/>
                    <a:pt x="385" y="90"/>
                  </a:cubicBezTo>
                  <a:cubicBezTo>
                    <a:pt x="339" y="35"/>
                    <a:pt x="270" y="0"/>
                    <a:pt x="193" y="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7"/>
            <p:cNvSpPr>
              <a:spLocks/>
            </p:cNvSpPr>
            <p:nvPr/>
          </p:nvSpPr>
          <p:spPr bwMode="auto">
            <a:xfrm>
              <a:off x="5003" y="1908"/>
              <a:ext cx="1080" cy="254"/>
            </a:xfrm>
            <a:custGeom>
              <a:avLst/>
              <a:gdLst>
                <a:gd name="T0" fmla="*/ 193 w 385"/>
                <a:gd name="T1" fmla="*/ 90 h 90"/>
                <a:gd name="T2" fmla="*/ 385 w 385"/>
                <a:gd name="T3" fmla="*/ 0 h 90"/>
                <a:gd name="T4" fmla="*/ 0 w 385"/>
                <a:gd name="T5" fmla="*/ 0 h 90"/>
                <a:gd name="T6" fmla="*/ 193 w 385"/>
                <a:gd name="T7" fmla="*/ 90 h 90"/>
              </a:gdLst>
              <a:ahLst/>
              <a:cxnLst>
                <a:cxn ang="0">
                  <a:pos x="T0" y="T1"/>
                </a:cxn>
                <a:cxn ang="0">
                  <a:pos x="T2" y="T3"/>
                </a:cxn>
                <a:cxn ang="0">
                  <a:pos x="T4" y="T5"/>
                </a:cxn>
                <a:cxn ang="0">
                  <a:pos x="T6" y="T7"/>
                </a:cxn>
              </a:cxnLst>
              <a:rect l="0" t="0" r="r" b="b"/>
              <a:pathLst>
                <a:path w="385" h="90">
                  <a:moveTo>
                    <a:pt x="193" y="90"/>
                  </a:moveTo>
                  <a:cubicBezTo>
                    <a:pt x="270" y="90"/>
                    <a:pt x="339" y="55"/>
                    <a:pt x="385" y="0"/>
                  </a:cubicBezTo>
                  <a:cubicBezTo>
                    <a:pt x="0" y="0"/>
                    <a:pt x="0" y="0"/>
                    <a:pt x="0" y="0"/>
                  </a:cubicBezTo>
                  <a:cubicBezTo>
                    <a:pt x="46" y="55"/>
                    <a:pt x="115" y="90"/>
                    <a:pt x="193" y="90"/>
                  </a:cubicBezTo>
                  <a:close/>
                </a:path>
              </a:pathLst>
            </a:custGeom>
            <a:solidFill>
              <a:srgbClr val="DD5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Oval 8"/>
            <p:cNvSpPr>
              <a:spLocks noChangeArrowheads="1"/>
            </p:cNvSpPr>
            <p:nvPr/>
          </p:nvSpPr>
          <p:spPr bwMode="auto">
            <a:xfrm>
              <a:off x="5816" y="1865"/>
              <a:ext cx="82" cy="8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9"/>
            <p:cNvSpPr>
              <a:spLocks/>
            </p:cNvSpPr>
            <p:nvPr/>
          </p:nvSpPr>
          <p:spPr bwMode="auto">
            <a:xfrm>
              <a:off x="5640" y="1738"/>
              <a:ext cx="78" cy="342"/>
            </a:xfrm>
            <a:custGeom>
              <a:avLst/>
              <a:gdLst>
                <a:gd name="T0" fmla="*/ 28 w 28"/>
                <a:gd name="T1" fmla="*/ 0 h 121"/>
                <a:gd name="T2" fmla="*/ 0 w 28"/>
                <a:gd name="T3" fmla="*/ 60 h 121"/>
                <a:gd name="T4" fmla="*/ 28 w 28"/>
                <a:gd name="T5" fmla="*/ 121 h 121"/>
              </a:gdLst>
              <a:ahLst/>
              <a:cxnLst>
                <a:cxn ang="0">
                  <a:pos x="T0" y="T1"/>
                </a:cxn>
                <a:cxn ang="0">
                  <a:pos x="T2" y="T3"/>
                </a:cxn>
                <a:cxn ang="0">
                  <a:pos x="T4" y="T5"/>
                </a:cxn>
              </a:cxnLst>
              <a:rect l="0" t="0" r="r" b="b"/>
              <a:pathLst>
                <a:path w="28" h="121">
                  <a:moveTo>
                    <a:pt x="28" y="0"/>
                  </a:moveTo>
                  <a:cubicBezTo>
                    <a:pt x="11" y="14"/>
                    <a:pt x="0" y="36"/>
                    <a:pt x="0" y="60"/>
                  </a:cubicBezTo>
                  <a:cubicBezTo>
                    <a:pt x="0" y="84"/>
                    <a:pt x="11" y="106"/>
                    <a:pt x="28" y="121"/>
                  </a:cubicBezTo>
                </a:path>
              </a:pathLst>
            </a:custGeom>
            <a:noFill/>
            <a:ln w="12700" cap="rnd">
              <a:solidFill>
                <a:srgbClr val="DD59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10"/>
            <p:cNvSpPr>
              <a:spLocks/>
            </p:cNvSpPr>
            <p:nvPr/>
          </p:nvSpPr>
          <p:spPr bwMode="auto">
            <a:xfrm>
              <a:off x="5637" y="1908"/>
              <a:ext cx="81" cy="172"/>
            </a:xfrm>
            <a:custGeom>
              <a:avLst/>
              <a:gdLst>
                <a:gd name="T0" fmla="*/ 0 w 29"/>
                <a:gd name="T1" fmla="*/ 0 h 61"/>
                <a:gd name="T2" fmla="*/ 29 w 29"/>
                <a:gd name="T3" fmla="*/ 61 h 61"/>
              </a:gdLst>
              <a:ahLst/>
              <a:cxnLst>
                <a:cxn ang="0">
                  <a:pos x="T0" y="T1"/>
                </a:cxn>
                <a:cxn ang="0">
                  <a:pos x="T2" y="T3"/>
                </a:cxn>
              </a:cxnLst>
              <a:rect l="0" t="0" r="r" b="b"/>
              <a:pathLst>
                <a:path w="29" h="61">
                  <a:moveTo>
                    <a:pt x="0" y="0"/>
                  </a:moveTo>
                  <a:cubicBezTo>
                    <a:pt x="0" y="24"/>
                    <a:pt x="11" y="46"/>
                    <a:pt x="29" y="61"/>
                  </a:cubicBezTo>
                </a:path>
              </a:pathLst>
            </a:custGeom>
            <a:noFill/>
            <a:ln w="12700" cap="rnd">
              <a:solidFill>
                <a:srgbClr val="FF8C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11"/>
            <p:cNvSpPr>
              <a:spLocks/>
            </p:cNvSpPr>
            <p:nvPr/>
          </p:nvSpPr>
          <p:spPr bwMode="auto">
            <a:xfrm>
              <a:off x="5362" y="2040"/>
              <a:ext cx="182" cy="136"/>
            </a:xfrm>
            <a:custGeom>
              <a:avLst/>
              <a:gdLst>
                <a:gd name="T0" fmla="*/ 14 w 65"/>
                <a:gd name="T1" fmla="*/ 0 h 48"/>
                <a:gd name="T2" fmla="*/ 0 w 65"/>
                <a:gd name="T3" fmla="*/ 48 h 48"/>
                <a:gd name="T4" fmla="*/ 65 w 65"/>
                <a:gd name="T5" fmla="*/ 0 h 48"/>
                <a:gd name="T6" fmla="*/ 14 w 65"/>
                <a:gd name="T7" fmla="*/ 0 h 48"/>
              </a:gdLst>
              <a:ahLst/>
              <a:cxnLst>
                <a:cxn ang="0">
                  <a:pos x="T0" y="T1"/>
                </a:cxn>
                <a:cxn ang="0">
                  <a:pos x="T2" y="T3"/>
                </a:cxn>
                <a:cxn ang="0">
                  <a:pos x="T4" y="T5"/>
                </a:cxn>
                <a:cxn ang="0">
                  <a:pos x="T6" y="T7"/>
                </a:cxn>
              </a:cxnLst>
              <a:rect l="0" t="0" r="r" b="b"/>
              <a:pathLst>
                <a:path w="65" h="48">
                  <a:moveTo>
                    <a:pt x="14" y="0"/>
                  </a:moveTo>
                  <a:cubicBezTo>
                    <a:pt x="8" y="15"/>
                    <a:pt x="3" y="31"/>
                    <a:pt x="0" y="48"/>
                  </a:cubicBezTo>
                  <a:cubicBezTo>
                    <a:pt x="24" y="36"/>
                    <a:pt x="46" y="20"/>
                    <a:pt x="65" y="0"/>
                  </a:cubicBezTo>
                  <a:lnTo>
                    <a:pt x="14" y="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12"/>
            <p:cNvSpPr>
              <a:spLocks/>
            </p:cNvSpPr>
            <p:nvPr/>
          </p:nvSpPr>
          <p:spPr bwMode="auto">
            <a:xfrm>
              <a:off x="5362" y="1557"/>
              <a:ext cx="182" cy="133"/>
            </a:xfrm>
            <a:custGeom>
              <a:avLst/>
              <a:gdLst>
                <a:gd name="T0" fmla="*/ 14 w 65"/>
                <a:gd name="T1" fmla="*/ 47 h 47"/>
                <a:gd name="T2" fmla="*/ 0 w 65"/>
                <a:gd name="T3" fmla="*/ 0 h 47"/>
                <a:gd name="T4" fmla="*/ 65 w 65"/>
                <a:gd name="T5" fmla="*/ 47 h 47"/>
                <a:gd name="T6" fmla="*/ 14 w 65"/>
                <a:gd name="T7" fmla="*/ 47 h 47"/>
              </a:gdLst>
              <a:ahLst/>
              <a:cxnLst>
                <a:cxn ang="0">
                  <a:pos x="T0" y="T1"/>
                </a:cxn>
                <a:cxn ang="0">
                  <a:pos x="T2" y="T3"/>
                </a:cxn>
                <a:cxn ang="0">
                  <a:pos x="T4" y="T5"/>
                </a:cxn>
                <a:cxn ang="0">
                  <a:pos x="T6" y="T7"/>
                </a:cxn>
              </a:cxnLst>
              <a:rect l="0" t="0" r="r" b="b"/>
              <a:pathLst>
                <a:path w="65" h="47">
                  <a:moveTo>
                    <a:pt x="14" y="47"/>
                  </a:moveTo>
                  <a:cubicBezTo>
                    <a:pt x="8" y="32"/>
                    <a:pt x="3" y="16"/>
                    <a:pt x="0" y="0"/>
                  </a:cubicBezTo>
                  <a:cubicBezTo>
                    <a:pt x="24" y="12"/>
                    <a:pt x="46" y="28"/>
                    <a:pt x="65" y="47"/>
                  </a:cubicBezTo>
                  <a:lnTo>
                    <a:pt x="14" y="47"/>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Tree>
    <p:extLst>
      <p:ext uri="{BB962C8B-B14F-4D97-AF65-F5344CB8AC3E}">
        <p14:creationId xmlns:p14="http://schemas.microsoft.com/office/powerpoint/2010/main" val="39788469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89141" y="64005"/>
            <a:ext cx="11979774" cy="917575"/>
          </a:xfrm>
        </p:spPr>
        <p:txBody>
          <a:bodyPr/>
          <a:lstStyle/>
          <a:p>
            <a:r>
              <a:rPr lang="en-US" sz="4284" spc="-104" dirty="0">
                <a:solidFill>
                  <a:srgbClr val="424E60"/>
                </a:solidFill>
              </a:rPr>
              <a:t>Enterprise Video </a:t>
            </a:r>
            <a:r>
              <a:rPr lang="en-US" sz="4284" spc="-105" dirty="0">
                <a:solidFill>
                  <a:srgbClr val="424E60"/>
                </a:solidFill>
                <a:sym typeface="Calibri" charset="0"/>
              </a:rPr>
              <a:t>| </a:t>
            </a:r>
            <a:r>
              <a:rPr lang="en-US" sz="4284" spc="-105" dirty="0">
                <a:solidFill>
                  <a:prstClr val="white">
                    <a:lumMod val="65000"/>
                  </a:prstClr>
                </a:solidFill>
              </a:rPr>
              <a:t>Solutions</a:t>
            </a:r>
            <a:r>
              <a:rPr lang="en-US" sz="4284" spc="-104" dirty="0">
                <a:solidFill>
                  <a:srgbClr val="424E60"/>
                </a:solidFill>
              </a:rPr>
              <a:t> </a:t>
            </a:r>
            <a:r>
              <a:rPr lang="en-US" sz="4284" spc="-105" dirty="0">
                <a:solidFill>
                  <a:prstClr val="white">
                    <a:lumMod val="65000"/>
                  </a:prstClr>
                </a:solidFill>
              </a:rPr>
              <a:t>from Microsoft</a:t>
            </a:r>
            <a:endParaRPr lang="en-US" sz="4284" dirty="0"/>
          </a:p>
        </p:txBody>
      </p:sp>
      <p:sp>
        <p:nvSpPr>
          <p:cNvPr id="11" name="Text Placeholder 10"/>
          <p:cNvSpPr>
            <a:spLocks noGrp="1"/>
          </p:cNvSpPr>
          <p:nvPr>
            <p:ph type="body" sz="quarter" idx="10"/>
          </p:nvPr>
        </p:nvSpPr>
        <p:spPr>
          <a:xfrm>
            <a:off x="275482" y="1484062"/>
            <a:ext cx="5485621" cy="1142108"/>
          </a:xfrm>
        </p:spPr>
        <p:txBody>
          <a:bodyPr/>
          <a:lstStyle/>
          <a:p>
            <a:pPr algn="ctr"/>
            <a:r>
              <a:rPr lang="en-US" dirty="0"/>
              <a:t>Office 365 Video</a:t>
            </a:r>
          </a:p>
          <a:p>
            <a:pPr algn="ctr"/>
            <a:r>
              <a:rPr lang="en-US" sz="2203" dirty="0"/>
              <a:t>A video solution for Office 365 subscribers</a:t>
            </a:r>
            <a:endParaRPr lang="en-US" dirty="0"/>
          </a:p>
        </p:txBody>
      </p:sp>
      <p:sp>
        <p:nvSpPr>
          <p:cNvPr id="12" name="Text Placeholder 11"/>
          <p:cNvSpPr>
            <a:spLocks noGrp="1"/>
          </p:cNvSpPr>
          <p:nvPr>
            <p:ph type="body" sz="quarter" idx="11"/>
          </p:nvPr>
        </p:nvSpPr>
        <p:spPr>
          <a:xfrm>
            <a:off x="6675373" y="1484062"/>
            <a:ext cx="5485621" cy="1447191"/>
          </a:xfrm>
        </p:spPr>
        <p:txBody>
          <a:bodyPr/>
          <a:lstStyle/>
          <a:p>
            <a:pPr algn="ctr"/>
            <a:r>
              <a:rPr lang="en-US" dirty="0"/>
              <a:t>Microsoft Stream</a:t>
            </a:r>
          </a:p>
          <a:p>
            <a:pPr algn="ctr"/>
            <a:r>
              <a:rPr lang="en-US" sz="2203" dirty="0"/>
              <a:t>A video solution for business of all sizes who don’t have Office 365</a:t>
            </a:r>
            <a:endParaRPr lang="en-US" dirty="0"/>
          </a:p>
        </p:txBody>
      </p:sp>
      <p:sp>
        <p:nvSpPr>
          <p:cNvPr id="3" name="Slide Number Placeholder 2"/>
          <p:cNvSpPr>
            <a:spLocks noGrp="1"/>
          </p:cNvSpPr>
          <p:nvPr>
            <p:ph type="sldNum" sz="quarter" idx="4"/>
          </p:nvPr>
        </p:nvSpPr>
        <p:spPr/>
        <p:txBody>
          <a:bodyPr/>
          <a:lstStyle/>
          <a:p>
            <a:pPr defTabSz="932565" fontAlgn="base" hangingPunct="0">
              <a:spcBef>
                <a:spcPct val="0"/>
              </a:spcBef>
              <a:spcAft>
                <a:spcPct val="0"/>
              </a:spcAft>
            </a:pPr>
            <a:fld id="{E3A59861-CD1C-4831-8075-41C044B1B7A5}" type="slidenum">
              <a:rPr lang="en-IN" sz="2203" kern="0">
                <a:solidFill>
                  <a:sysClr val="windowText" lastClr="000000"/>
                </a:solidFill>
                <a:latin typeface="Calibri" charset="0"/>
                <a:sym typeface="Calibri" charset="0"/>
              </a:rPr>
              <a:pPr defTabSz="932565" fontAlgn="base" hangingPunct="0">
                <a:spcBef>
                  <a:spcPct val="0"/>
                </a:spcBef>
                <a:spcAft>
                  <a:spcPct val="0"/>
                </a:spcAft>
              </a:pPr>
              <a:t>3</a:t>
            </a:fld>
            <a:endParaRPr lang="en-IN" sz="2203" kern="0">
              <a:solidFill>
                <a:sysClr val="windowText" lastClr="000000"/>
              </a:solidFill>
              <a:latin typeface="Calibri" charset="0"/>
              <a:sym typeface="Calibri" charset="0"/>
            </a:endParaRP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582" y="2844440"/>
            <a:ext cx="4913419" cy="3046319"/>
          </a:xfrm>
          <a:prstGeom prst="rect">
            <a:avLst/>
          </a:prstGeom>
          <a:ln>
            <a:noFill/>
          </a:ln>
          <a:effectLst>
            <a:outerShdw blurRad="292100" dist="139700" dir="2700000" algn="tl" rotWithShape="0">
              <a:srgbClr val="333333">
                <a:alpha val="65000"/>
              </a:srgbClr>
            </a:outerShdw>
          </a:effectLst>
        </p:spPr>
      </p:pic>
      <p:cxnSp>
        <p:nvCxnSpPr>
          <p:cNvPr id="15" name="Straight Connector 14"/>
          <p:cNvCxnSpPr/>
          <p:nvPr/>
        </p:nvCxnSpPr>
        <p:spPr>
          <a:xfrm>
            <a:off x="6124977" y="1874008"/>
            <a:ext cx="0" cy="4141283"/>
          </a:xfrm>
          <a:prstGeom prst="line">
            <a:avLst/>
          </a:prstGeom>
          <a:ln w="19050">
            <a:solidFill>
              <a:schemeClr val="bg1">
                <a:lumMod val="50000"/>
              </a:schemeClr>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10975" y="3774734"/>
            <a:ext cx="1112208" cy="2206761"/>
          </a:xfrm>
          <a:prstGeom prst="rect">
            <a:avLst/>
          </a:prstGeom>
        </p:spPr>
      </p:pic>
      <p:sp>
        <p:nvSpPr>
          <p:cNvPr id="14" name="Rectangle 13"/>
          <p:cNvSpPr/>
          <p:nvPr/>
        </p:nvSpPr>
        <p:spPr bwMode="auto">
          <a:xfrm>
            <a:off x="275481" y="6259989"/>
            <a:ext cx="11072074" cy="74625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41252" fontAlgn="base">
              <a:lnSpc>
                <a:spcPct val="90000"/>
              </a:lnSpc>
              <a:spcBef>
                <a:spcPct val="0"/>
              </a:spcBef>
              <a:spcAft>
                <a:spcPct val="0"/>
              </a:spcAft>
            </a:pPr>
            <a:r>
              <a:rPr lang="en-US" sz="2203" kern="0" dirty="0">
                <a:solidFill>
                  <a:schemeClr val="tx1"/>
                </a:solidFill>
                <a:ea typeface="Segoe UI" pitchFamily="34" charset="0"/>
                <a:cs typeface="Segoe UI" pitchFamily="34" charset="0"/>
              </a:rPr>
              <a:t>Office 365 Video and Microsoft Stream Co-exist till the time they are converged</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4335" y="2844440"/>
            <a:ext cx="5524581" cy="3399742"/>
          </a:xfrm>
          <a:prstGeom prst="rect">
            <a:avLst/>
          </a:prstGeom>
        </p:spPr>
      </p:pic>
    </p:spTree>
    <p:extLst>
      <p:ext uri="{BB962C8B-B14F-4D97-AF65-F5344CB8AC3E}">
        <p14:creationId xmlns:p14="http://schemas.microsoft.com/office/powerpoint/2010/main" val="805605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5C005C"/>
        </a:solidFill>
        <a:effectLst/>
      </p:bgPr>
    </p:bg>
    <p:spTree>
      <p:nvGrpSpPr>
        <p:cNvPr id="1" name=""/>
        <p:cNvGrpSpPr/>
        <p:nvPr/>
      </p:nvGrpSpPr>
      <p:grpSpPr>
        <a:xfrm>
          <a:off x="0" y="0"/>
          <a:ext cx="0" cy="0"/>
          <a:chOff x="0" y="0"/>
          <a:chExt cx="0" cy="0"/>
        </a:xfrm>
      </p:grpSpPr>
      <p:grpSp>
        <p:nvGrpSpPr>
          <p:cNvPr id="206" name="Group 205"/>
          <p:cNvGrpSpPr/>
          <p:nvPr/>
        </p:nvGrpSpPr>
        <p:grpSpPr>
          <a:xfrm>
            <a:off x="171859" y="32241"/>
            <a:ext cx="4367692" cy="6635873"/>
            <a:chOff x="468313" y="127000"/>
            <a:chExt cx="3568700" cy="5421957"/>
          </a:xfrm>
        </p:grpSpPr>
        <p:sp>
          <p:nvSpPr>
            <p:cNvPr id="207" name="Oval 9"/>
            <p:cNvSpPr>
              <a:spLocks noChangeArrowheads="1"/>
            </p:cNvSpPr>
            <p:nvPr/>
          </p:nvSpPr>
          <p:spPr bwMode="auto">
            <a:xfrm>
              <a:off x="2182813" y="3667125"/>
              <a:ext cx="90488" cy="8731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8" name="Oval 11"/>
            <p:cNvSpPr>
              <a:spLocks noChangeArrowheads="1"/>
            </p:cNvSpPr>
            <p:nvPr/>
          </p:nvSpPr>
          <p:spPr bwMode="auto">
            <a:xfrm>
              <a:off x="2560638" y="4799013"/>
              <a:ext cx="87313"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9" name="Oval 12"/>
            <p:cNvSpPr>
              <a:spLocks noChangeArrowheads="1"/>
            </p:cNvSpPr>
            <p:nvPr/>
          </p:nvSpPr>
          <p:spPr bwMode="auto">
            <a:xfrm>
              <a:off x="1437616" y="1053157"/>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0" name="Oval 13"/>
            <p:cNvSpPr>
              <a:spLocks noChangeArrowheads="1"/>
            </p:cNvSpPr>
            <p:nvPr/>
          </p:nvSpPr>
          <p:spPr bwMode="auto">
            <a:xfrm>
              <a:off x="495300" y="3006725"/>
              <a:ext cx="60325" cy="60325"/>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1436688" y="228600"/>
              <a:ext cx="60325" cy="63500"/>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Oval 23"/>
            <p:cNvSpPr>
              <a:spLocks noChangeArrowheads="1"/>
            </p:cNvSpPr>
            <p:nvPr/>
          </p:nvSpPr>
          <p:spPr bwMode="auto">
            <a:xfrm>
              <a:off x="1382713" y="5499744"/>
              <a:ext cx="52388"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Oval 24"/>
            <p:cNvSpPr>
              <a:spLocks noChangeArrowheads="1"/>
            </p:cNvSpPr>
            <p:nvPr/>
          </p:nvSpPr>
          <p:spPr bwMode="auto">
            <a:xfrm>
              <a:off x="1004888" y="4111625"/>
              <a:ext cx="50800"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4" name="Oval 25"/>
            <p:cNvSpPr>
              <a:spLocks noChangeArrowheads="1"/>
            </p:cNvSpPr>
            <p:nvPr/>
          </p:nvSpPr>
          <p:spPr bwMode="auto">
            <a:xfrm>
              <a:off x="1614488" y="4462463"/>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5" name="Oval 26"/>
            <p:cNvSpPr>
              <a:spLocks noChangeArrowheads="1"/>
            </p:cNvSpPr>
            <p:nvPr/>
          </p:nvSpPr>
          <p:spPr bwMode="auto">
            <a:xfrm>
              <a:off x="3160713" y="5167957"/>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28"/>
            <p:cNvSpPr>
              <a:spLocks noChangeArrowheads="1"/>
            </p:cNvSpPr>
            <p:nvPr/>
          </p:nvSpPr>
          <p:spPr bwMode="auto">
            <a:xfrm>
              <a:off x="3241675" y="39624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7" name="Oval 29"/>
            <p:cNvSpPr>
              <a:spLocks noChangeArrowheads="1"/>
            </p:cNvSpPr>
            <p:nvPr/>
          </p:nvSpPr>
          <p:spPr bwMode="auto">
            <a:xfrm>
              <a:off x="468313" y="982663"/>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8" name="Oval 30"/>
            <p:cNvSpPr>
              <a:spLocks noChangeArrowheads="1"/>
            </p:cNvSpPr>
            <p:nvPr/>
          </p:nvSpPr>
          <p:spPr bwMode="auto">
            <a:xfrm>
              <a:off x="2647950" y="623888"/>
              <a:ext cx="50800" cy="5080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9" name="Freeform 35"/>
            <p:cNvSpPr>
              <a:spLocks/>
            </p:cNvSpPr>
            <p:nvPr/>
          </p:nvSpPr>
          <p:spPr bwMode="auto">
            <a:xfrm>
              <a:off x="2883828" y="3037532"/>
              <a:ext cx="230188" cy="225425"/>
            </a:xfrm>
            <a:custGeom>
              <a:avLst/>
              <a:gdLst>
                <a:gd name="T0" fmla="*/ 71 w 145"/>
                <a:gd name="T1" fmla="*/ 0 h 142"/>
                <a:gd name="T2" fmla="*/ 81 w 145"/>
                <a:gd name="T3" fmla="*/ 63 h 142"/>
                <a:gd name="T4" fmla="*/ 145 w 145"/>
                <a:gd name="T5" fmla="*/ 71 h 142"/>
                <a:gd name="T6" fmla="*/ 81 w 145"/>
                <a:gd name="T7" fmla="*/ 79 h 142"/>
                <a:gd name="T8" fmla="*/ 71 w 145"/>
                <a:gd name="T9" fmla="*/ 142 h 142"/>
                <a:gd name="T10" fmla="*/ 63 w 145"/>
                <a:gd name="T11" fmla="*/ 79 h 142"/>
                <a:gd name="T12" fmla="*/ 0 w 145"/>
                <a:gd name="T13" fmla="*/ 71 h 142"/>
                <a:gd name="T14" fmla="*/ 63 w 145"/>
                <a:gd name="T15" fmla="*/ 63 h 142"/>
                <a:gd name="T16" fmla="*/ 71 w 14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2">
                  <a:moveTo>
                    <a:pt x="71" y="0"/>
                  </a:moveTo>
                  <a:lnTo>
                    <a:pt x="81" y="63"/>
                  </a:lnTo>
                  <a:lnTo>
                    <a:pt x="145" y="71"/>
                  </a:lnTo>
                  <a:lnTo>
                    <a:pt x="81" y="79"/>
                  </a:lnTo>
                  <a:lnTo>
                    <a:pt x="71" y="142"/>
                  </a:lnTo>
                  <a:lnTo>
                    <a:pt x="63" y="79"/>
                  </a:lnTo>
                  <a:lnTo>
                    <a:pt x="0" y="71"/>
                  </a:lnTo>
                  <a:lnTo>
                    <a:pt x="63" y="63"/>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0" name="Freeform 37"/>
            <p:cNvSpPr>
              <a:spLocks/>
            </p:cNvSpPr>
            <p:nvPr/>
          </p:nvSpPr>
          <p:spPr bwMode="auto">
            <a:xfrm>
              <a:off x="618770" y="5066656"/>
              <a:ext cx="230188" cy="228600"/>
            </a:xfrm>
            <a:custGeom>
              <a:avLst/>
              <a:gdLst>
                <a:gd name="T0" fmla="*/ 72 w 145"/>
                <a:gd name="T1" fmla="*/ 0 h 144"/>
                <a:gd name="T2" fmla="*/ 82 w 145"/>
                <a:gd name="T3" fmla="*/ 63 h 144"/>
                <a:gd name="T4" fmla="*/ 145 w 145"/>
                <a:gd name="T5" fmla="*/ 72 h 144"/>
                <a:gd name="T6" fmla="*/ 82 w 145"/>
                <a:gd name="T7" fmla="*/ 81 h 144"/>
                <a:gd name="T8" fmla="*/ 72 w 145"/>
                <a:gd name="T9" fmla="*/ 144 h 144"/>
                <a:gd name="T10" fmla="*/ 63 w 145"/>
                <a:gd name="T11" fmla="*/ 81 h 144"/>
                <a:gd name="T12" fmla="*/ 0 w 145"/>
                <a:gd name="T13" fmla="*/ 72 h 144"/>
                <a:gd name="T14" fmla="*/ 63 w 145"/>
                <a:gd name="T15" fmla="*/ 63 h 144"/>
                <a:gd name="T16" fmla="*/ 72 w 145"/>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4">
                  <a:moveTo>
                    <a:pt x="72" y="0"/>
                  </a:moveTo>
                  <a:lnTo>
                    <a:pt x="82" y="63"/>
                  </a:lnTo>
                  <a:lnTo>
                    <a:pt x="145" y="72"/>
                  </a:lnTo>
                  <a:lnTo>
                    <a:pt x="82" y="81"/>
                  </a:lnTo>
                  <a:lnTo>
                    <a:pt x="72" y="144"/>
                  </a:lnTo>
                  <a:lnTo>
                    <a:pt x="63" y="81"/>
                  </a:lnTo>
                  <a:lnTo>
                    <a:pt x="0" y="72"/>
                  </a:lnTo>
                  <a:lnTo>
                    <a:pt x="63" y="63"/>
                  </a:lnTo>
                  <a:lnTo>
                    <a:pt x="7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1" name="Oval 38"/>
            <p:cNvSpPr>
              <a:spLocks noChangeArrowheads="1"/>
            </p:cNvSpPr>
            <p:nvPr/>
          </p:nvSpPr>
          <p:spPr bwMode="auto">
            <a:xfrm>
              <a:off x="2044700" y="12350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2" name="Oval 39"/>
            <p:cNvSpPr>
              <a:spLocks noChangeArrowheads="1"/>
            </p:cNvSpPr>
            <p:nvPr/>
          </p:nvSpPr>
          <p:spPr bwMode="auto">
            <a:xfrm>
              <a:off x="3987800" y="1270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3"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7"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Text Placeholder 2"/>
          <p:cNvSpPr txBox="1">
            <a:spLocks/>
          </p:cNvSpPr>
          <p:nvPr/>
        </p:nvSpPr>
        <p:spPr>
          <a:xfrm>
            <a:off x="174609" y="127445"/>
            <a:ext cx="12423219"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896" dirty="0">
                <a:solidFill>
                  <a:schemeClr val="bg1"/>
                </a:solidFill>
                <a:latin typeface="Segoe UI Semilight" panose="020B0402040204020203" pitchFamily="34" charset="0"/>
                <a:cs typeface="Segoe UI Semilight" panose="020B0402040204020203" pitchFamily="34" charset="0"/>
              </a:rPr>
              <a:t>Network Traffic Optimization &amp; Caching</a:t>
            </a:r>
          </a:p>
        </p:txBody>
      </p:sp>
      <p:sp>
        <p:nvSpPr>
          <p:cNvPr id="225" name="Text Placeholder 2"/>
          <p:cNvSpPr txBox="1">
            <a:spLocks/>
          </p:cNvSpPr>
          <p:nvPr/>
        </p:nvSpPr>
        <p:spPr>
          <a:xfrm>
            <a:off x="4302514" y="1067591"/>
            <a:ext cx="8214681" cy="5787042"/>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2937" dirty="0">
                <a:solidFill>
                  <a:schemeClr val="bg1"/>
                </a:solidFill>
                <a:latin typeface="Segoe UI Semilight" panose="020B0402040204020203" pitchFamily="34" charset="0"/>
                <a:cs typeface="Segoe UI Semilight" panose="020B0402040204020203" pitchFamily="34" charset="0"/>
              </a:rPr>
              <a:t>Partnering with SDN Providers </a:t>
            </a:r>
            <a:r>
              <a:rPr lang="en-US" sz="1713" dirty="0">
                <a:solidFill>
                  <a:schemeClr val="bg1"/>
                </a:solidFill>
                <a:latin typeface="Segoe UI Semilight" panose="020B0402040204020203" pitchFamily="34" charset="0"/>
                <a:cs typeface="Segoe UI Semilight" panose="020B0402040204020203" pitchFamily="34" charset="0"/>
              </a:rPr>
              <a:t>(Software Define Network)</a:t>
            </a:r>
          </a:p>
          <a:p>
            <a:pPr marL="0" indent="0" defTabSz="932541">
              <a:lnSpc>
                <a:spcPct val="80000"/>
              </a:lnSpc>
              <a:spcBef>
                <a:spcPts val="0"/>
              </a:spcBef>
              <a:buNone/>
            </a:pPr>
            <a:endParaRPr lang="en-US" sz="1958" dirty="0">
              <a:solidFill>
                <a:schemeClr val="bg1"/>
              </a:solidFill>
              <a:latin typeface="Segoe UI Semilight" panose="020B0402040204020203" pitchFamily="34" charset="0"/>
              <a:cs typeface="Segoe UI Semilight" panose="020B0402040204020203" pitchFamily="34" charset="0"/>
            </a:endParaRPr>
          </a:p>
          <a:p>
            <a:pPr marL="342827" indent="-342827" defTabSz="932541">
              <a:lnSpc>
                <a:spcPct val="80000"/>
              </a:lnSpc>
              <a:spcBef>
                <a:spcPts val="0"/>
              </a:spcBef>
            </a:pPr>
            <a:r>
              <a:rPr lang="en-US" sz="3427" dirty="0">
                <a:solidFill>
                  <a:schemeClr val="bg1"/>
                </a:solidFill>
                <a:latin typeface="Segoe UI Semilight" panose="020B0402040204020203" pitchFamily="34" charset="0"/>
                <a:cs typeface="Segoe UI Semilight" panose="020B0402040204020203" pitchFamily="34" charset="0"/>
              </a:rPr>
              <a:t>Ramp - </a:t>
            </a:r>
            <a:r>
              <a:rPr lang="en-US" sz="2203" i="1" dirty="0" err="1">
                <a:solidFill>
                  <a:schemeClr val="bg1"/>
                </a:solidFill>
                <a:latin typeface="Segoe UI Semilight" panose="020B0402040204020203" pitchFamily="34" charset="0"/>
                <a:cs typeface="Segoe UI Semilight" panose="020B0402040204020203" pitchFamily="34" charset="0"/>
              </a:rPr>
              <a:t>AltitudeCDN</a:t>
            </a:r>
            <a:r>
              <a:rPr lang="en-US" sz="2203" i="1" dirty="0">
                <a:solidFill>
                  <a:schemeClr val="bg1"/>
                </a:solidFill>
                <a:latin typeface="Segoe UI Semilight" panose="020B0402040204020203" pitchFamily="34" charset="0"/>
                <a:cs typeface="Segoe UI Semilight" panose="020B0402040204020203" pitchFamily="34" charset="0"/>
              </a:rPr>
              <a:t> </a:t>
            </a:r>
            <a:r>
              <a:rPr lang="en-US" sz="2203" i="1" dirty="0" err="1">
                <a:solidFill>
                  <a:schemeClr val="bg1"/>
                </a:solidFill>
                <a:latin typeface="Segoe UI Semilight" panose="020B0402040204020203" pitchFamily="34" charset="0"/>
                <a:cs typeface="Segoe UI Semilight" panose="020B0402040204020203" pitchFamily="34" charset="0"/>
              </a:rPr>
              <a:t>OmniCache</a:t>
            </a:r>
            <a:r>
              <a:rPr lang="en-US" sz="2203" i="1" dirty="0">
                <a:solidFill>
                  <a:schemeClr val="bg1"/>
                </a:solidFill>
                <a:latin typeface="Segoe UI Semilight" panose="020B0402040204020203" pitchFamily="34" charset="0"/>
                <a:cs typeface="Segoe UI Semilight" panose="020B0402040204020203" pitchFamily="34" charset="0"/>
              </a:rPr>
              <a:t>:</a:t>
            </a:r>
            <a:r>
              <a:rPr lang="en-US" sz="2203" dirty="0">
                <a:solidFill>
                  <a:schemeClr val="bg1"/>
                </a:solidFill>
                <a:latin typeface="Segoe UI Semilight" panose="020B0402040204020203" pitchFamily="34" charset="0"/>
                <a:cs typeface="Segoe UI Semilight" panose="020B0402040204020203" pitchFamily="34" charset="0"/>
              </a:rPr>
              <a:t> video distribution cache proxy without proprietary hardware</a:t>
            </a:r>
          </a:p>
          <a:p>
            <a:pPr marL="342827" indent="-342827" defTabSz="932541">
              <a:lnSpc>
                <a:spcPct val="80000"/>
              </a:lnSpc>
              <a:spcBef>
                <a:spcPts val="0"/>
              </a:spcBef>
            </a:pPr>
            <a:endParaRPr lang="en-US" sz="1469" dirty="0">
              <a:solidFill>
                <a:schemeClr val="bg1"/>
              </a:solidFill>
              <a:latin typeface="Segoe UI Semilight" panose="020B0402040204020203" pitchFamily="34" charset="0"/>
              <a:cs typeface="Segoe UI Semilight" panose="020B0402040204020203" pitchFamily="34" charset="0"/>
            </a:endParaRPr>
          </a:p>
          <a:p>
            <a:pPr marL="0" indent="0" defTabSz="932541">
              <a:lnSpc>
                <a:spcPct val="80000"/>
              </a:lnSpc>
              <a:spcBef>
                <a:spcPts val="0"/>
              </a:spcBef>
              <a:buNone/>
            </a:pPr>
            <a:r>
              <a:rPr lang="en-US" sz="1469" dirty="0">
                <a:solidFill>
                  <a:schemeClr val="bg1"/>
                </a:solidFill>
                <a:latin typeface="Segoe UI Semilight" panose="020B0402040204020203" pitchFamily="34" charset="0"/>
                <a:cs typeface="Segoe UI Semilight" panose="020B0402040204020203" pitchFamily="34" charset="0"/>
              </a:rPr>
              <a:t>       </a:t>
            </a:r>
            <a:r>
              <a:rPr lang="en-US" sz="1713" dirty="0">
                <a:solidFill>
                  <a:schemeClr val="bg1"/>
                </a:solidFill>
                <a:latin typeface="Segoe UI Semilight" panose="020B0402040204020203" pitchFamily="34" charset="0"/>
                <a:cs typeface="Segoe UI Semilight" panose="020B0402040204020203" pitchFamily="34" charset="0"/>
              </a:rPr>
              <a:t>Status: Works today</a:t>
            </a:r>
          </a:p>
          <a:p>
            <a:pPr marL="342827" indent="-342827" defTabSz="932541">
              <a:lnSpc>
                <a:spcPct val="80000"/>
              </a:lnSpc>
              <a:spcBef>
                <a:spcPts val="0"/>
              </a:spcBef>
            </a:pPr>
            <a:endParaRPr lang="en-US" sz="3427" dirty="0">
              <a:solidFill>
                <a:schemeClr val="bg1"/>
              </a:solidFill>
              <a:latin typeface="Segoe UI Semilight" panose="020B0402040204020203" pitchFamily="34" charset="0"/>
              <a:cs typeface="Segoe UI Semilight" panose="020B0402040204020203" pitchFamily="34" charset="0"/>
            </a:endParaRPr>
          </a:p>
          <a:p>
            <a:pPr marL="342827" indent="-342827" defTabSz="932541">
              <a:lnSpc>
                <a:spcPct val="80000"/>
              </a:lnSpc>
              <a:spcBef>
                <a:spcPts val="0"/>
              </a:spcBef>
            </a:pPr>
            <a:r>
              <a:rPr lang="en-US" sz="3427" dirty="0">
                <a:solidFill>
                  <a:schemeClr val="bg1"/>
                </a:solidFill>
                <a:latin typeface="Segoe UI Semilight" panose="020B0402040204020203" pitchFamily="34" charset="0"/>
                <a:cs typeface="Segoe UI Semilight" panose="020B0402040204020203" pitchFamily="34" charset="0"/>
              </a:rPr>
              <a:t>Hive - </a:t>
            </a:r>
            <a:r>
              <a:rPr lang="en-US" sz="2203" i="1" dirty="0">
                <a:solidFill>
                  <a:schemeClr val="bg1"/>
                </a:solidFill>
                <a:latin typeface="Segoe UI Semilight" panose="020B0402040204020203" pitchFamily="34" charset="0"/>
                <a:cs typeface="Segoe UI Semilight" panose="020B0402040204020203" pitchFamily="34" charset="0"/>
              </a:rPr>
              <a:t>Enterprise Video Distribution &amp; Insights:</a:t>
            </a:r>
            <a:r>
              <a:rPr lang="en-US" sz="2203" dirty="0">
                <a:solidFill>
                  <a:schemeClr val="bg1"/>
                </a:solidFill>
                <a:latin typeface="Segoe UI Semilight" panose="020B0402040204020203" pitchFamily="34" charset="0"/>
                <a:cs typeface="Segoe UI Semilight" panose="020B0402040204020203" pitchFamily="34" charset="0"/>
              </a:rPr>
              <a:t> software video distribution, installed on end-user computers, generates user playback stats, peering data, &amp; </a:t>
            </a:r>
            <a:r>
              <a:rPr lang="en-US" sz="2203" dirty="0" err="1">
                <a:solidFill>
                  <a:schemeClr val="bg1"/>
                </a:solidFill>
                <a:latin typeface="Segoe UI Semilight" panose="020B0402040204020203" pitchFamily="34" charset="0"/>
                <a:cs typeface="Segoe UI Semilight" panose="020B0402040204020203" pitchFamily="34" charset="0"/>
              </a:rPr>
              <a:t>QoS</a:t>
            </a:r>
            <a:r>
              <a:rPr lang="en-US" sz="2203" dirty="0">
                <a:solidFill>
                  <a:schemeClr val="bg1"/>
                </a:solidFill>
                <a:latin typeface="Segoe UI Semilight" panose="020B0402040204020203" pitchFamily="34" charset="0"/>
                <a:cs typeface="Segoe UI Semilight" panose="020B0402040204020203" pitchFamily="34" charset="0"/>
              </a:rPr>
              <a:t> reports</a:t>
            </a:r>
          </a:p>
          <a:p>
            <a:pPr marL="342827" indent="-342827" defTabSz="932541">
              <a:lnSpc>
                <a:spcPct val="80000"/>
              </a:lnSpc>
              <a:spcBef>
                <a:spcPts val="0"/>
              </a:spcBef>
            </a:pPr>
            <a:endParaRPr lang="en-US" sz="1469" dirty="0">
              <a:solidFill>
                <a:schemeClr val="bg1"/>
              </a:solidFill>
              <a:latin typeface="Segoe UI Semilight" panose="020B0402040204020203" pitchFamily="34" charset="0"/>
              <a:cs typeface="Segoe UI Semilight" panose="020B0402040204020203" pitchFamily="34" charset="0"/>
            </a:endParaRPr>
          </a:p>
          <a:p>
            <a:pPr marL="0" indent="0" defTabSz="932541">
              <a:lnSpc>
                <a:spcPct val="80000"/>
              </a:lnSpc>
              <a:spcBef>
                <a:spcPts val="0"/>
              </a:spcBef>
              <a:buNone/>
            </a:pPr>
            <a:r>
              <a:rPr lang="en-US" sz="1469" dirty="0">
                <a:solidFill>
                  <a:schemeClr val="bg1"/>
                </a:solidFill>
                <a:latin typeface="Segoe UI Semilight" panose="020B0402040204020203" pitchFamily="34" charset="0"/>
                <a:cs typeface="Segoe UI Semilight" panose="020B0402040204020203" pitchFamily="34" charset="0"/>
              </a:rPr>
              <a:t>       </a:t>
            </a:r>
            <a:r>
              <a:rPr lang="en-US" sz="1713" dirty="0">
                <a:solidFill>
                  <a:schemeClr val="bg1"/>
                </a:solidFill>
                <a:latin typeface="Segoe UI Semilight" panose="020B0402040204020203" pitchFamily="34" charset="0"/>
                <a:cs typeface="Segoe UI Semilight" panose="020B0402040204020203" pitchFamily="34" charset="0"/>
              </a:rPr>
              <a:t>Status: Finishing integration in O365 Video &amp; beta testing</a:t>
            </a:r>
          </a:p>
          <a:p>
            <a:pPr marL="342827" indent="-342827" defTabSz="932541">
              <a:lnSpc>
                <a:spcPct val="80000"/>
              </a:lnSpc>
              <a:spcBef>
                <a:spcPts val="0"/>
              </a:spcBef>
            </a:pPr>
            <a:endParaRPr lang="en-US" sz="3427" dirty="0">
              <a:solidFill>
                <a:schemeClr val="bg1"/>
              </a:solidFill>
              <a:latin typeface="Segoe UI Semilight" panose="020B0402040204020203" pitchFamily="34" charset="0"/>
              <a:cs typeface="Segoe UI Semilight" panose="020B0402040204020203" pitchFamily="34" charset="0"/>
            </a:endParaRPr>
          </a:p>
          <a:p>
            <a:pPr marL="241247" lvl="1" indent="0" defTabSz="932541">
              <a:lnSpc>
                <a:spcPct val="80000"/>
              </a:lnSpc>
              <a:spcBef>
                <a:spcPts val="0"/>
              </a:spcBef>
              <a:buNone/>
            </a:pPr>
            <a:r>
              <a:rPr lang="en-US" sz="3427" dirty="0">
                <a:solidFill>
                  <a:schemeClr val="bg1"/>
                </a:solidFill>
                <a:latin typeface="Segoe UI Semilight" panose="020B0402040204020203" pitchFamily="34" charset="0"/>
                <a:cs typeface="Segoe UI Semilight" panose="020B0402040204020203" pitchFamily="34" charset="0"/>
              </a:rPr>
              <a:t> </a:t>
            </a:r>
            <a:r>
              <a:rPr lang="en-US" sz="3427" dirty="0" err="1">
                <a:solidFill>
                  <a:schemeClr val="bg1"/>
                </a:solidFill>
                <a:latin typeface="Segoe UI Semilight" panose="020B0402040204020203" pitchFamily="34" charset="0"/>
                <a:cs typeface="Segoe UI Semilight" panose="020B0402040204020203" pitchFamily="34" charset="0"/>
              </a:rPr>
              <a:t>Kollective</a:t>
            </a:r>
            <a:r>
              <a:rPr lang="en-US" sz="1829" dirty="0">
                <a:solidFill>
                  <a:schemeClr val="bg1"/>
                </a:solidFill>
                <a:latin typeface="Segoe UI Semilight" panose="020B0402040204020203" pitchFamily="34" charset="0"/>
                <a:cs typeface="Segoe UI Semilight" panose="020B0402040204020203" pitchFamily="34" charset="0"/>
              </a:rPr>
              <a:t> </a:t>
            </a:r>
            <a:r>
              <a:rPr lang="en-US" sz="2203" dirty="0">
                <a:solidFill>
                  <a:schemeClr val="bg1"/>
                </a:solidFill>
                <a:latin typeface="Segoe UI Semilight" panose="020B0402040204020203" pitchFamily="34" charset="0"/>
                <a:cs typeface="Segoe UI Semilight" panose="020B0402040204020203" pitchFamily="34" charset="0"/>
              </a:rPr>
              <a:t>- </a:t>
            </a:r>
            <a:r>
              <a:rPr lang="en-US" sz="2203" i="1" dirty="0">
                <a:solidFill>
                  <a:schemeClr val="bg1"/>
                </a:solidFill>
                <a:latin typeface="Segoe UI Semilight" panose="020B0402040204020203" pitchFamily="34" charset="0"/>
                <a:cs typeface="Segoe UI Semilight" panose="020B0402040204020203" pitchFamily="34" charset="0"/>
              </a:rPr>
              <a:t>Software Defined ECDN:</a:t>
            </a:r>
            <a:r>
              <a:rPr lang="en-US" sz="2203" dirty="0">
                <a:solidFill>
                  <a:schemeClr val="bg1"/>
                </a:solidFill>
                <a:latin typeface="Segoe UI Semilight" panose="020B0402040204020203" pitchFamily="34" charset="0"/>
                <a:cs typeface="Segoe UI Semilight" panose="020B0402040204020203" pitchFamily="34" charset="0"/>
              </a:rPr>
              <a:t> software video       </a:t>
            </a:r>
          </a:p>
          <a:p>
            <a:pPr marL="241247" lvl="1" indent="0" defTabSz="932541">
              <a:lnSpc>
                <a:spcPct val="80000"/>
              </a:lnSpc>
              <a:spcBef>
                <a:spcPts val="0"/>
              </a:spcBef>
              <a:buNone/>
            </a:pPr>
            <a:r>
              <a:rPr lang="en-US" sz="2203" dirty="0">
                <a:solidFill>
                  <a:schemeClr val="bg1"/>
                </a:solidFill>
                <a:latin typeface="Segoe UI Semilight" panose="020B0402040204020203" pitchFamily="34" charset="0"/>
                <a:cs typeface="Segoe UI Semilight" panose="020B0402040204020203" pitchFamily="34" charset="0"/>
              </a:rPr>
              <a:t> distribution, installed on end-user computers</a:t>
            </a:r>
          </a:p>
          <a:p>
            <a:pPr marL="0" indent="0" defTabSz="932541">
              <a:lnSpc>
                <a:spcPct val="80000"/>
              </a:lnSpc>
              <a:spcBef>
                <a:spcPts val="0"/>
              </a:spcBef>
              <a:buNone/>
            </a:pPr>
            <a:endParaRPr lang="en-US" sz="1469" dirty="0">
              <a:solidFill>
                <a:schemeClr val="bg1"/>
              </a:solidFill>
              <a:latin typeface="Segoe UI Semilight" panose="020B0402040204020203" pitchFamily="34" charset="0"/>
              <a:cs typeface="Segoe UI Semilight" panose="020B0402040204020203" pitchFamily="34" charset="0"/>
            </a:endParaRPr>
          </a:p>
          <a:p>
            <a:pPr marL="0" indent="0" defTabSz="932541">
              <a:lnSpc>
                <a:spcPct val="80000"/>
              </a:lnSpc>
              <a:spcBef>
                <a:spcPts val="0"/>
              </a:spcBef>
              <a:buNone/>
            </a:pPr>
            <a:r>
              <a:rPr lang="en-US" sz="2448" dirty="0">
                <a:solidFill>
                  <a:schemeClr val="bg1"/>
                </a:solidFill>
                <a:latin typeface="Segoe UI Semilight" panose="020B0402040204020203" pitchFamily="34" charset="0"/>
                <a:cs typeface="Segoe UI Semilight" panose="020B0402040204020203" pitchFamily="34" charset="0"/>
              </a:rPr>
              <a:t>    </a:t>
            </a:r>
            <a:r>
              <a:rPr lang="en-US" sz="1713" dirty="0">
                <a:solidFill>
                  <a:schemeClr val="bg1"/>
                </a:solidFill>
                <a:latin typeface="Segoe UI Semilight" panose="020B0402040204020203" pitchFamily="34" charset="0"/>
                <a:cs typeface="Segoe UI Semilight" panose="020B0402040204020203" pitchFamily="34" charset="0"/>
              </a:rPr>
              <a:t>Status: Under development, to be integrated into O365 Video soon</a:t>
            </a:r>
          </a:p>
          <a:p>
            <a:pPr marL="0" indent="0" defTabSz="932541">
              <a:lnSpc>
                <a:spcPct val="80000"/>
              </a:lnSpc>
              <a:spcBef>
                <a:spcPts val="0"/>
              </a:spcBef>
              <a:buNone/>
            </a:pPr>
            <a:endParaRPr lang="en-US" sz="2203" dirty="0">
              <a:solidFill>
                <a:schemeClr val="bg1"/>
              </a:solidFill>
              <a:latin typeface="Segoe UI Semilight" panose="020B0402040204020203" pitchFamily="34" charset="0"/>
              <a:cs typeface="Segoe UI Semilight" panose="020B0402040204020203" pitchFamily="34" charset="0"/>
            </a:endParaRPr>
          </a:p>
        </p:txBody>
      </p:sp>
      <p:grpSp>
        <p:nvGrpSpPr>
          <p:cNvPr id="3" name="Group 2"/>
          <p:cNvGrpSpPr/>
          <p:nvPr/>
        </p:nvGrpSpPr>
        <p:grpSpPr>
          <a:xfrm>
            <a:off x="-357216" y="699453"/>
            <a:ext cx="4430466" cy="3780141"/>
            <a:chOff x="-292590" y="607069"/>
            <a:chExt cx="3619990" cy="3088631"/>
          </a:xfrm>
        </p:grpSpPr>
        <p:grpSp>
          <p:nvGrpSpPr>
            <p:cNvPr id="205" name="Group 204"/>
            <p:cNvGrpSpPr/>
            <p:nvPr/>
          </p:nvGrpSpPr>
          <p:grpSpPr>
            <a:xfrm>
              <a:off x="-292590" y="607069"/>
              <a:ext cx="3619990" cy="3088631"/>
              <a:chOff x="2828925" y="1259532"/>
              <a:chExt cx="3619990" cy="3088631"/>
            </a:xfrm>
          </p:grpSpPr>
          <p:grpSp>
            <p:nvGrpSpPr>
              <p:cNvPr id="189" name="Group 188"/>
              <p:cNvGrpSpPr/>
              <p:nvPr/>
            </p:nvGrpSpPr>
            <p:grpSpPr>
              <a:xfrm>
                <a:off x="2828925" y="1738313"/>
                <a:ext cx="3262313" cy="2609850"/>
                <a:chOff x="2828925" y="1738313"/>
                <a:chExt cx="3262313" cy="2609850"/>
              </a:xfrm>
            </p:grpSpPr>
            <p:sp>
              <p:nvSpPr>
                <p:cNvPr id="41" name="Freeform 40"/>
                <p:cNvSpPr>
                  <a:spLocks/>
                </p:cNvSpPr>
                <p:nvPr/>
              </p:nvSpPr>
              <p:spPr bwMode="auto">
                <a:xfrm>
                  <a:off x="3733800" y="1847850"/>
                  <a:ext cx="2168525" cy="900113"/>
                </a:xfrm>
                <a:custGeom>
                  <a:avLst/>
                  <a:gdLst>
                    <a:gd name="T0" fmla="*/ 803 w 820"/>
                    <a:gd name="T1" fmla="*/ 188 h 342"/>
                    <a:gd name="T2" fmla="*/ 803 w 820"/>
                    <a:gd name="T3" fmla="*/ 188 h 342"/>
                    <a:gd name="T4" fmla="*/ 804 w 820"/>
                    <a:gd name="T5" fmla="*/ 208 h 342"/>
                    <a:gd name="T6" fmla="*/ 789 w 820"/>
                    <a:gd name="T7" fmla="*/ 283 h 342"/>
                    <a:gd name="T8" fmla="*/ 764 w 820"/>
                    <a:gd name="T9" fmla="*/ 314 h 342"/>
                    <a:gd name="T10" fmla="*/ 718 w 820"/>
                    <a:gd name="T11" fmla="*/ 326 h 342"/>
                    <a:gd name="T12" fmla="*/ 669 w 820"/>
                    <a:gd name="T13" fmla="*/ 320 h 342"/>
                    <a:gd name="T14" fmla="*/ 403 w 820"/>
                    <a:gd name="T15" fmla="*/ 220 h 342"/>
                    <a:gd name="T16" fmla="*/ 123 w 820"/>
                    <a:gd name="T17" fmla="*/ 42 h 342"/>
                    <a:gd name="T18" fmla="*/ 77 w 820"/>
                    <a:gd name="T19" fmla="*/ 10 h 342"/>
                    <a:gd name="T20" fmla="*/ 40 w 820"/>
                    <a:gd name="T21" fmla="*/ 0 h 342"/>
                    <a:gd name="T22" fmla="*/ 23 w 820"/>
                    <a:gd name="T23" fmla="*/ 3 h 342"/>
                    <a:gd name="T24" fmla="*/ 6 w 820"/>
                    <a:gd name="T25" fmla="*/ 20 h 342"/>
                    <a:gd name="T26" fmla="*/ 0 w 820"/>
                    <a:gd name="T27" fmla="*/ 47 h 342"/>
                    <a:gd name="T28" fmla="*/ 11 w 820"/>
                    <a:gd name="T29" fmla="*/ 95 h 342"/>
                    <a:gd name="T30" fmla="*/ 68 w 820"/>
                    <a:gd name="T31" fmla="*/ 179 h 342"/>
                    <a:gd name="T32" fmla="*/ 178 w 820"/>
                    <a:gd name="T33" fmla="*/ 261 h 342"/>
                    <a:gd name="T34" fmla="*/ 186 w 820"/>
                    <a:gd name="T35" fmla="*/ 247 h 342"/>
                    <a:gd name="T36" fmla="*/ 56 w 820"/>
                    <a:gd name="T37" fmla="*/ 141 h 342"/>
                    <a:gd name="T38" fmla="*/ 26 w 820"/>
                    <a:gd name="T39" fmla="*/ 89 h 342"/>
                    <a:gd name="T40" fmla="*/ 16 w 820"/>
                    <a:gd name="T41" fmla="*/ 47 h 342"/>
                    <a:gd name="T42" fmla="*/ 22 w 820"/>
                    <a:gd name="T43" fmla="*/ 23 h 342"/>
                    <a:gd name="T44" fmla="*/ 30 w 820"/>
                    <a:gd name="T45" fmla="*/ 18 h 342"/>
                    <a:gd name="T46" fmla="*/ 40 w 820"/>
                    <a:gd name="T47" fmla="*/ 16 h 342"/>
                    <a:gd name="T48" fmla="*/ 70 w 820"/>
                    <a:gd name="T49" fmla="*/ 24 h 342"/>
                    <a:gd name="T50" fmla="*/ 112 w 820"/>
                    <a:gd name="T51" fmla="*/ 54 h 342"/>
                    <a:gd name="T52" fmla="*/ 439 w 820"/>
                    <a:gd name="T53" fmla="*/ 255 h 342"/>
                    <a:gd name="T54" fmla="*/ 600 w 820"/>
                    <a:gd name="T55" fmla="*/ 318 h 342"/>
                    <a:gd name="T56" fmla="*/ 666 w 820"/>
                    <a:gd name="T57" fmla="*/ 336 h 342"/>
                    <a:gd name="T58" fmla="*/ 718 w 820"/>
                    <a:gd name="T59" fmla="*/ 342 h 342"/>
                    <a:gd name="T60" fmla="*/ 773 w 820"/>
                    <a:gd name="T61" fmla="*/ 327 h 342"/>
                    <a:gd name="T62" fmla="*/ 798 w 820"/>
                    <a:gd name="T63" fmla="*/ 300 h 342"/>
                    <a:gd name="T64" fmla="*/ 816 w 820"/>
                    <a:gd name="T65" fmla="*/ 251 h 342"/>
                    <a:gd name="T66" fmla="*/ 820 w 820"/>
                    <a:gd name="T67" fmla="*/ 208 h 342"/>
                    <a:gd name="T68" fmla="*/ 819 w 820"/>
                    <a:gd name="T69" fmla="*/ 186 h 342"/>
                    <a:gd name="T70" fmla="*/ 803 w 820"/>
                    <a:gd name="T71" fmla="*/ 188 h 342"/>
                    <a:gd name="T72" fmla="*/ 803 w 820"/>
                    <a:gd name="T73" fmla="*/ 18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0" h="342">
                      <a:moveTo>
                        <a:pt x="803" y="188"/>
                      </a:moveTo>
                      <a:cubicBezTo>
                        <a:pt x="803" y="188"/>
                        <a:pt x="803" y="188"/>
                        <a:pt x="803" y="188"/>
                      </a:cubicBezTo>
                      <a:cubicBezTo>
                        <a:pt x="803" y="188"/>
                        <a:pt x="804" y="196"/>
                        <a:pt x="804" y="208"/>
                      </a:cubicBezTo>
                      <a:cubicBezTo>
                        <a:pt x="804" y="227"/>
                        <a:pt x="801" y="258"/>
                        <a:pt x="789" y="283"/>
                      </a:cubicBezTo>
                      <a:cubicBezTo>
                        <a:pt x="783" y="295"/>
                        <a:pt x="775" y="306"/>
                        <a:pt x="764" y="314"/>
                      </a:cubicBezTo>
                      <a:cubicBezTo>
                        <a:pt x="752" y="321"/>
                        <a:pt x="737" y="326"/>
                        <a:pt x="718" y="326"/>
                      </a:cubicBezTo>
                      <a:cubicBezTo>
                        <a:pt x="705" y="326"/>
                        <a:pt x="688" y="324"/>
                        <a:pt x="669" y="320"/>
                      </a:cubicBezTo>
                      <a:cubicBezTo>
                        <a:pt x="602" y="307"/>
                        <a:pt x="503" y="270"/>
                        <a:pt x="403" y="220"/>
                      </a:cubicBezTo>
                      <a:cubicBezTo>
                        <a:pt x="302" y="170"/>
                        <a:pt x="199" y="107"/>
                        <a:pt x="123" y="42"/>
                      </a:cubicBezTo>
                      <a:cubicBezTo>
                        <a:pt x="106" y="27"/>
                        <a:pt x="91" y="17"/>
                        <a:pt x="77" y="10"/>
                      </a:cubicBezTo>
                      <a:cubicBezTo>
                        <a:pt x="63" y="3"/>
                        <a:pt x="51" y="0"/>
                        <a:pt x="40" y="0"/>
                      </a:cubicBezTo>
                      <a:cubicBezTo>
                        <a:pt x="34" y="0"/>
                        <a:pt x="28" y="1"/>
                        <a:pt x="23" y="3"/>
                      </a:cubicBezTo>
                      <a:cubicBezTo>
                        <a:pt x="15" y="7"/>
                        <a:pt x="9" y="13"/>
                        <a:pt x="6" y="20"/>
                      </a:cubicBezTo>
                      <a:cubicBezTo>
                        <a:pt x="2" y="28"/>
                        <a:pt x="0" y="37"/>
                        <a:pt x="0" y="47"/>
                      </a:cubicBezTo>
                      <a:cubicBezTo>
                        <a:pt x="0" y="61"/>
                        <a:pt x="4" y="77"/>
                        <a:pt x="11" y="95"/>
                      </a:cubicBezTo>
                      <a:cubicBezTo>
                        <a:pt x="21" y="121"/>
                        <a:pt x="40" y="150"/>
                        <a:pt x="68" y="179"/>
                      </a:cubicBezTo>
                      <a:cubicBezTo>
                        <a:pt x="96" y="208"/>
                        <a:pt x="132" y="237"/>
                        <a:pt x="178" y="261"/>
                      </a:cubicBezTo>
                      <a:cubicBezTo>
                        <a:pt x="186" y="247"/>
                        <a:pt x="186" y="247"/>
                        <a:pt x="186" y="247"/>
                      </a:cubicBezTo>
                      <a:cubicBezTo>
                        <a:pt x="126" y="215"/>
                        <a:pt x="84" y="177"/>
                        <a:pt x="56" y="141"/>
                      </a:cubicBezTo>
                      <a:cubicBezTo>
                        <a:pt x="42" y="122"/>
                        <a:pt x="32" y="105"/>
                        <a:pt x="26" y="89"/>
                      </a:cubicBezTo>
                      <a:cubicBezTo>
                        <a:pt x="19" y="72"/>
                        <a:pt x="16" y="58"/>
                        <a:pt x="16" y="47"/>
                      </a:cubicBezTo>
                      <a:cubicBezTo>
                        <a:pt x="16" y="36"/>
                        <a:pt x="19" y="28"/>
                        <a:pt x="22" y="23"/>
                      </a:cubicBezTo>
                      <a:cubicBezTo>
                        <a:pt x="24" y="21"/>
                        <a:pt x="27" y="19"/>
                        <a:pt x="30" y="18"/>
                      </a:cubicBezTo>
                      <a:cubicBezTo>
                        <a:pt x="32" y="17"/>
                        <a:pt x="36" y="16"/>
                        <a:pt x="40" y="16"/>
                      </a:cubicBezTo>
                      <a:cubicBezTo>
                        <a:pt x="48" y="16"/>
                        <a:pt x="58" y="18"/>
                        <a:pt x="70" y="24"/>
                      </a:cubicBezTo>
                      <a:cubicBezTo>
                        <a:pt x="82" y="30"/>
                        <a:pt x="96" y="40"/>
                        <a:pt x="112" y="54"/>
                      </a:cubicBezTo>
                      <a:cubicBezTo>
                        <a:pt x="201" y="130"/>
                        <a:pt x="324" y="202"/>
                        <a:pt x="439" y="255"/>
                      </a:cubicBezTo>
                      <a:cubicBezTo>
                        <a:pt x="496" y="282"/>
                        <a:pt x="552" y="303"/>
                        <a:pt x="600" y="318"/>
                      </a:cubicBezTo>
                      <a:cubicBezTo>
                        <a:pt x="624" y="326"/>
                        <a:pt x="646" y="332"/>
                        <a:pt x="666" y="336"/>
                      </a:cubicBezTo>
                      <a:cubicBezTo>
                        <a:pt x="686" y="340"/>
                        <a:pt x="703" y="342"/>
                        <a:pt x="718" y="342"/>
                      </a:cubicBezTo>
                      <a:cubicBezTo>
                        <a:pt x="740" y="342"/>
                        <a:pt x="758" y="337"/>
                        <a:pt x="773" y="327"/>
                      </a:cubicBezTo>
                      <a:cubicBezTo>
                        <a:pt x="783" y="320"/>
                        <a:pt x="791" y="310"/>
                        <a:pt x="798" y="300"/>
                      </a:cubicBezTo>
                      <a:cubicBezTo>
                        <a:pt x="807" y="285"/>
                        <a:pt x="813" y="268"/>
                        <a:pt x="816" y="251"/>
                      </a:cubicBezTo>
                      <a:cubicBezTo>
                        <a:pt x="819" y="235"/>
                        <a:pt x="820" y="219"/>
                        <a:pt x="820" y="208"/>
                      </a:cubicBezTo>
                      <a:cubicBezTo>
                        <a:pt x="820" y="195"/>
                        <a:pt x="819" y="186"/>
                        <a:pt x="819" y="186"/>
                      </a:cubicBezTo>
                      <a:cubicBezTo>
                        <a:pt x="803" y="188"/>
                        <a:pt x="803" y="188"/>
                        <a:pt x="803" y="188"/>
                      </a:cubicBezTo>
                      <a:cubicBezTo>
                        <a:pt x="803" y="188"/>
                        <a:pt x="803" y="188"/>
                        <a:pt x="803" y="188"/>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41"/>
                <p:cNvSpPr>
                  <a:spLocks/>
                </p:cNvSpPr>
                <p:nvPr/>
              </p:nvSpPr>
              <p:spPr bwMode="auto">
                <a:xfrm>
                  <a:off x="3900488" y="2132013"/>
                  <a:ext cx="695325" cy="942975"/>
                </a:xfrm>
                <a:custGeom>
                  <a:avLst/>
                  <a:gdLst>
                    <a:gd name="T0" fmla="*/ 75 w 263"/>
                    <a:gd name="T1" fmla="*/ 358 h 358"/>
                    <a:gd name="T2" fmla="*/ 263 w 263"/>
                    <a:gd name="T3" fmla="*/ 36 h 358"/>
                    <a:gd name="T4" fmla="*/ 244 w 263"/>
                    <a:gd name="T5" fmla="*/ 25 h 358"/>
                    <a:gd name="T6" fmla="*/ 220 w 263"/>
                    <a:gd name="T7" fmla="*/ 11 h 358"/>
                    <a:gd name="T8" fmla="*/ 219 w 263"/>
                    <a:gd name="T9" fmla="*/ 10 h 358"/>
                    <a:gd name="T10" fmla="*/ 169 w 263"/>
                    <a:gd name="T11" fmla="*/ 23 h 358"/>
                    <a:gd name="T12" fmla="*/ 0 w 263"/>
                    <a:gd name="T13" fmla="*/ 314 h 358"/>
                    <a:gd name="T14" fmla="*/ 75 w 263"/>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358">
                      <a:moveTo>
                        <a:pt x="75" y="358"/>
                      </a:moveTo>
                      <a:cubicBezTo>
                        <a:pt x="263" y="36"/>
                        <a:pt x="263" y="36"/>
                        <a:pt x="263" y="36"/>
                      </a:cubicBezTo>
                      <a:cubicBezTo>
                        <a:pt x="244" y="25"/>
                        <a:pt x="244" y="25"/>
                        <a:pt x="244" y="25"/>
                      </a:cubicBezTo>
                      <a:cubicBezTo>
                        <a:pt x="220" y="11"/>
                        <a:pt x="220" y="11"/>
                        <a:pt x="220" y="11"/>
                      </a:cubicBezTo>
                      <a:cubicBezTo>
                        <a:pt x="219" y="10"/>
                        <a:pt x="219" y="10"/>
                        <a:pt x="219" y="10"/>
                      </a:cubicBezTo>
                      <a:cubicBezTo>
                        <a:pt x="201" y="0"/>
                        <a:pt x="179" y="6"/>
                        <a:pt x="169" y="23"/>
                      </a:cubicBezTo>
                      <a:cubicBezTo>
                        <a:pt x="0" y="314"/>
                        <a:pt x="0" y="314"/>
                        <a:pt x="0" y="314"/>
                      </a:cubicBezTo>
                      <a:cubicBezTo>
                        <a:pt x="75" y="358"/>
                        <a:pt x="75" y="358"/>
                        <a:pt x="75" y="3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3" name="Freeform 42"/>
                <p:cNvSpPr>
                  <a:spLocks/>
                </p:cNvSpPr>
                <p:nvPr/>
              </p:nvSpPr>
              <p:spPr bwMode="auto">
                <a:xfrm>
                  <a:off x="4044950" y="3370263"/>
                  <a:ext cx="39688" cy="30163"/>
                </a:xfrm>
                <a:custGeom>
                  <a:avLst/>
                  <a:gdLst>
                    <a:gd name="T0" fmla="*/ 25 w 25"/>
                    <a:gd name="T1" fmla="*/ 0 h 19"/>
                    <a:gd name="T2" fmla="*/ 0 w 25"/>
                    <a:gd name="T3" fmla="*/ 19 h 19"/>
                    <a:gd name="T4" fmla="*/ 25 w 25"/>
                    <a:gd name="T5" fmla="*/ 0 h 19"/>
                  </a:gdLst>
                  <a:ahLst/>
                  <a:cxnLst>
                    <a:cxn ang="0">
                      <a:pos x="T0" y="T1"/>
                    </a:cxn>
                    <a:cxn ang="0">
                      <a:pos x="T2" y="T3"/>
                    </a:cxn>
                    <a:cxn ang="0">
                      <a:pos x="T4" y="T5"/>
                    </a:cxn>
                  </a:cxnLst>
                  <a:rect l="0" t="0" r="r" b="b"/>
                  <a:pathLst>
                    <a:path w="25" h="19">
                      <a:moveTo>
                        <a:pt x="25" y="0"/>
                      </a:moveTo>
                      <a:lnTo>
                        <a:pt x="0" y="19"/>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Line 43"/>
                <p:cNvSpPr>
                  <a:spLocks noChangeShapeType="1"/>
                </p:cNvSpPr>
                <p:nvPr/>
              </p:nvSpPr>
              <p:spPr bwMode="auto">
                <a:xfrm flipH="1">
                  <a:off x="4044950" y="3370263"/>
                  <a:ext cx="39688" cy="301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5" name="Freeform 44"/>
                <p:cNvSpPr>
                  <a:spLocks/>
                </p:cNvSpPr>
                <p:nvPr/>
              </p:nvSpPr>
              <p:spPr bwMode="auto">
                <a:xfrm>
                  <a:off x="3913188" y="3475038"/>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6" name="Freeform 45"/>
                <p:cNvSpPr>
                  <a:spLocks/>
                </p:cNvSpPr>
                <p:nvPr/>
              </p:nvSpPr>
              <p:spPr bwMode="auto">
                <a:xfrm>
                  <a:off x="3913188" y="3475038"/>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7" name="Freeform 46"/>
                <p:cNvSpPr>
                  <a:spLocks/>
                </p:cNvSpPr>
                <p:nvPr/>
              </p:nvSpPr>
              <p:spPr bwMode="auto">
                <a:xfrm>
                  <a:off x="3979863" y="3448050"/>
                  <a:ext cx="7938" cy="6350"/>
                </a:xfrm>
                <a:custGeom>
                  <a:avLst/>
                  <a:gdLst>
                    <a:gd name="T0" fmla="*/ 3 w 3"/>
                    <a:gd name="T1" fmla="*/ 0 h 2"/>
                    <a:gd name="T2" fmla="*/ 0 w 3"/>
                    <a:gd name="T3" fmla="*/ 1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1"/>
                        <a:pt x="0" y="1"/>
                      </a:cubicBezTo>
                      <a:cubicBezTo>
                        <a:pt x="0" y="2"/>
                        <a:pt x="0" y="2"/>
                        <a:pt x="0" y="2"/>
                      </a:cubicBezTo>
                      <a:cubicBezTo>
                        <a:pt x="3" y="0"/>
                        <a:pt x="3" y="0"/>
                        <a:pt x="3" y="0"/>
                      </a:cubicBezTo>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8" name="Freeform 47"/>
                <p:cNvSpPr>
                  <a:spLocks/>
                </p:cNvSpPr>
                <p:nvPr/>
              </p:nvSpPr>
              <p:spPr bwMode="auto">
                <a:xfrm>
                  <a:off x="3535363" y="2874963"/>
                  <a:ext cx="946150" cy="773113"/>
                </a:xfrm>
                <a:custGeom>
                  <a:avLst/>
                  <a:gdLst>
                    <a:gd name="T0" fmla="*/ 358 w 358"/>
                    <a:gd name="T1" fmla="*/ 62 h 294"/>
                    <a:gd name="T2" fmla="*/ 206 w 358"/>
                    <a:gd name="T3" fmla="*/ 0 h 294"/>
                    <a:gd name="T4" fmla="*/ 32 w 358"/>
                    <a:gd name="T5" fmla="*/ 184 h 294"/>
                    <a:gd name="T6" fmla="*/ 32 w 358"/>
                    <a:gd name="T7" fmla="*/ 184 h 294"/>
                    <a:gd name="T8" fmla="*/ 32 w 358"/>
                    <a:gd name="T9" fmla="*/ 184 h 294"/>
                    <a:gd name="T10" fmla="*/ 73 w 358"/>
                    <a:gd name="T11" fmla="*/ 294 h 294"/>
                    <a:gd name="T12" fmla="*/ 358 w 358"/>
                    <a:gd name="T13" fmla="*/ 62 h 294"/>
                  </a:gdLst>
                  <a:ahLst/>
                  <a:cxnLst>
                    <a:cxn ang="0">
                      <a:pos x="T0" y="T1"/>
                    </a:cxn>
                    <a:cxn ang="0">
                      <a:pos x="T2" y="T3"/>
                    </a:cxn>
                    <a:cxn ang="0">
                      <a:pos x="T4" y="T5"/>
                    </a:cxn>
                    <a:cxn ang="0">
                      <a:pos x="T6" y="T7"/>
                    </a:cxn>
                    <a:cxn ang="0">
                      <a:pos x="T8" y="T9"/>
                    </a:cxn>
                    <a:cxn ang="0">
                      <a:pos x="T10" y="T11"/>
                    </a:cxn>
                    <a:cxn ang="0">
                      <a:pos x="T12" y="T13"/>
                    </a:cxn>
                  </a:cxnLst>
                  <a:rect l="0" t="0" r="r" b="b"/>
                  <a:pathLst>
                    <a:path w="358" h="294">
                      <a:moveTo>
                        <a:pt x="358" y="62"/>
                      </a:moveTo>
                      <a:cubicBezTo>
                        <a:pt x="206" y="0"/>
                        <a:pt x="206" y="0"/>
                        <a:pt x="206" y="0"/>
                      </a:cubicBezTo>
                      <a:cubicBezTo>
                        <a:pt x="32" y="184"/>
                        <a:pt x="32" y="184"/>
                        <a:pt x="32" y="184"/>
                      </a:cubicBezTo>
                      <a:cubicBezTo>
                        <a:pt x="32" y="184"/>
                        <a:pt x="32" y="184"/>
                        <a:pt x="32" y="184"/>
                      </a:cubicBezTo>
                      <a:cubicBezTo>
                        <a:pt x="32" y="184"/>
                        <a:pt x="32" y="184"/>
                        <a:pt x="32" y="184"/>
                      </a:cubicBezTo>
                      <a:cubicBezTo>
                        <a:pt x="29" y="190"/>
                        <a:pt x="0" y="255"/>
                        <a:pt x="73" y="294"/>
                      </a:cubicBezTo>
                      <a:cubicBezTo>
                        <a:pt x="358" y="62"/>
                        <a:pt x="358" y="62"/>
                        <a:pt x="358" y="62"/>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9" name="Freeform 48"/>
                <p:cNvSpPr>
                  <a:spLocks/>
                </p:cNvSpPr>
                <p:nvPr/>
              </p:nvSpPr>
              <p:spPr bwMode="auto">
                <a:xfrm>
                  <a:off x="2828925" y="2998788"/>
                  <a:ext cx="790575" cy="584200"/>
                </a:xfrm>
                <a:custGeom>
                  <a:avLst/>
                  <a:gdLst>
                    <a:gd name="T0" fmla="*/ 242 w 299"/>
                    <a:gd name="T1" fmla="*/ 222 h 222"/>
                    <a:gd name="T2" fmla="*/ 299 w 299"/>
                    <a:gd name="T3" fmla="*/ 137 h 222"/>
                    <a:gd name="T4" fmla="*/ 298 w 299"/>
                    <a:gd name="T5" fmla="*/ 137 h 222"/>
                    <a:gd name="T6" fmla="*/ 299 w 299"/>
                    <a:gd name="T7" fmla="*/ 137 h 222"/>
                    <a:gd name="T8" fmla="*/ 152 w 299"/>
                    <a:gd name="T9" fmla="*/ 36 h 222"/>
                    <a:gd name="T10" fmla="*/ 116 w 299"/>
                    <a:gd name="T11" fmla="*/ 8 h 222"/>
                    <a:gd name="T12" fmla="*/ 99 w 299"/>
                    <a:gd name="T13" fmla="*/ 10 h 222"/>
                    <a:gd name="T14" fmla="*/ 7 w 299"/>
                    <a:gd name="T15" fmla="*/ 130 h 222"/>
                    <a:gd name="T16" fmla="*/ 8 w 299"/>
                    <a:gd name="T17" fmla="*/ 143 h 222"/>
                    <a:gd name="T18" fmla="*/ 27 w 299"/>
                    <a:gd name="T19" fmla="*/ 158 h 222"/>
                    <a:gd name="T20" fmla="*/ 125 w 299"/>
                    <a:gd name="T21" fmla="*/ 113 h 222"/>
                    <a:gd name="T22" fmla="*/ 242 w 299"/>
                    <a:gd name="T23"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22">
                      <a:moveTo>
                        <a:pt x="242" y="222"/>
                      </a:moveTo>
                      <a:cubicBezTo>
                        <a:pt x="249" y="177"/>
                        <a:pt x="294" y="141"/>
                        <a:pt x="299" y="137"/>
                      </a:cubicBezTo>
                      <a:cubicBezTo>
                        <a:pt x="298" y="137"/>
                        <a:pt x="298" y="137"/>
                        <a:pt x="298" y="137"/>
                      </a:cubicBezTo>
                      <a:cubicBezTo>
                        <a:pt x="299" y="137"/>
                        <a:pt x="299" y="137"/>
                        <a:pt x="299" y="137"/>
                      </a:cubicBezTo>
                      <a:cubicBezTo>
                        <a:pt x="152" y="36"/>
                        <a:pt x="152" y="36"/>
                        <a:pt x="152" y="36"/>
                      </a:cubicBezTo>
                      <a:cubicBezTo>
                        <a:pt x="116" y="8"/>
                        <a:pt x="116" y="8"/>
                        <a:pt x="116" y="8"/>
                      </a:cubicBezTo>
                      <a:cubicBezTo>
                        <a:pt x="116" y="8"/>
                        <a:pt x="107" y="0"/>
                        <a:pt x="99" y="10"/>
                      </a:cubicBezTo>
                      <a:cubicBezTo>
                        <a:pt x="7" y="130"/>
                        <a:pt x="7" y="130"/>
                        <a:pt x="7" y="130"/>
                      </a:cubicBezTo>
                      <a:cubicBezTo>
                        <a:pt x="7" y="130"/>
                        <a:pt x="0" y="136"/>
                        <a:pt x="8" y="143"/>
                      </a:cubicBezTo>
                      <a:cubicBezTo>
                        <a:pt x="8" y="143"/>
                        <a:pt x="8" y="143"/>
                        <a:pt x="27" y="158"/>
                      </a:cubicBezTo>
                      <a:cubicBezTo>
                        <a:pt x="48" y="174"/>
                        <a:pt x="113" y="127"/>
                        <a:pt x="125" y="113"/>
                      </a:cubicBezTo>
                      <a:cubicBezTo>
                        <a:pt x="242" y="222"/>
                        <a:pt x="242" y="222"/>
                        <a:pt x="242"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0" name="Freeform 49"/>
                <p:cNvSpPr>
                  <a:spLocks/>
                </p:cNvSpPr>
                <p:nvPr/>
              </p:nvSpPr>
              <p:spPr bwMode="auto">
                <a:xfrm>
                  <a:off x="2828925" y="2998788"/>
                  <a:ext cx="333375" cy="428625"/>
                </a:xfrm>
                <a:custGeom>
                  <a:avLst/>
                  <a:gdLst>
                    <a:gd name="T0" fmla="*/ 39 w 126"/>
                    <a:gd name="T1" fmla="*/ 143 h 163"/>
                    <a:gd name="T2" fmla="*/ 40 w 126"/>
                    <a:gd name="T3" fmla="*/ 143 h 163"/>
                    <a:gd name="T4" fmla="*/ 39 w 126"/>
                    <a:gd name="T5" fmla="*/ 143 h 163"/>
                    <a:gd name="T6" fmla="*/ 38 w 126"/>
                    <a:gd name="T7" fmla="*/ 130 h 163"/>
                    <a:gd name="T8" fmla="*/ 126 w 126"/>
                    <a:gd name="T9" fmla="*/ 16 h 163"/>
                    <a:gd name="T10" fmla="*/ 116 w 126"/>
                    <a:gd name="T11" fmla="*/ 8 h 163"/>
                    <a:gd name="T12" fmla="*/ 99 w 126"/>
                    <a:gd name="T13" fmla="*/ 10 h 163"/>
                    <a:gd name="T14" fmla="*/ 7 w 126"/>
                    <a:gd name="T15" fmla="*/ 130 h 163"/>
                    <a:gd name="T16" fmla="*/ 8 w 126"/>
                    <a:gd name="T17" fmla="*/ 143 h 163"/>
                    <a:gd name="T18" fmla="*/ 27 w 126"/>
                    <a:gd name="T19" fmla="*/ 158 h 163"/>
                    <a:gd name="T20" fmla="*/ 58 w 126"/>
                    <a:gd name="T21" fmla="*/ 157 h 163"/>
                    <a:gd name="T22" fmla="*/ 39 w 126"/>
                    <a:gd name="T23" fmla="*/ 14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63">
                      <a:moveTo>
                        <a:pt x="39" y="143"/>
                      </a:moveTo>
                      <a:cubicBezTo>
                        <a:pt x="40" y="143"/>
                        <a:pt x="40" y="143"/>
                        <a:pt x="40" y="143"/>
                      </a:cubicBezTo>
                      <a:cubicBezTo>
                        <a:pt x="39" y="143"/>
                        <a:pt x="39" y="143"/>
                        <a:pt x="39" y="143"/>
                      </a:cubicBezTo>
                      <a:cubicBezTo>
                        <a:pt x="31" y="136"/>
                        <a:pt x="38" y="130"/>
                        <a:pt x="38" y="130"/>
                      </a:cubicBezTo>
                      <a:cubicBezTo>
                        <a:pt x="126" y="16"/>
                        <a:pt x="126" y="16"/>
                        <a:pt x="126" y="16"/>
                      </a:cubicBezTo>
                      <a:cubicBezTo>
                        <a:pt x="116" y="8"/>
                        <a:pt x="116" y="8"/>
                        <a:pt x="116" y="8"/>
                      </a:cubicBezTo>
                      <a:cubicBezTo>
                        <a:pt x="116" y="8"/>
                        <a:pt x="107" y="0"/>
                        <a:pt x="99" y="10"/>
                      </a:cubicBezTo>
                      <a:cubicBezTo>
                        <a:pt x="7" y="130"/>
                        <a:pt x="7" y="130"/>
                        <a:pt x="7" y="130"/>
                      </a:cubicBezTo>
                      <a:cubicBezTo>
                        <a:pt x="7" y="130"/>
                        <a:pt x="0" y="136"/>
                        <a:pt x="8" y="143"/>
                      </a:cubicBezTo>
                      <a:cubicBezTo>
                        <a:pt x="8" y="143"/>
                        <a:pt x="8" y="143"/>
                        <a:pt x="27" y="158"/>
                      </a:cubicBezTo>
                      <a:cubicBezTo>
                        <a:pt x="34" y="163"/>
                        <a:pt x="45" y="162"/>
                        <a:pt x="58" y="157"/>
                      </a:cubicBezTo>
                      <a:cubicBezTo>
                        <a:pt x="39" y="143"/>
                        <a:pt x="39" y="143"/>
                        <a:pt x="39" y="14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1" name="Freeform 50"/>
                <p:cNvSpPr>
                  <a:spLocks/>
                </p:cNvSpPr>
                <p:nvPr/>
              </p:nvSpPr>
              <p:spPr bwMode="auto">
                <a:xfrm>
                  <a:off x="3703638" y="3295650"/>
                  <a:ext cx="317500" cy="295275"/>
                </a:xfrm>
                <a:custGeom>
                  <a:avLst/>
                  <a:gdLst>
                    <a:gd name="T0" fmla="*/ 79 w 120"/>
                    <a:gd name="T1" fmla="*/ 0 h 112"/>
                    <a:gd name="T2" fmla="*/ 72 w 120"/>
                    <a:gd name="T3" fmla="*/ 2 h 112"/>
                    <a:gd name="T4" fmla="*/ 5 w 120"/>
                    <a:gd name="T5" fmla="*/ 56 h 112"/>
                    <a:gd name="T6" fmla="*/ 4 w 120"/>
                    <a:gd name="T7" fmla="*/ 72 h 112"/>
                    <a:gd name="T8" fmla="*/ 27 w 120"/>
                    <a:gd name="T9" fmla="*/ 102 h 112"/>
                    <a:gd name="T10" fmla="*/ 36 w 120"/>
                    <a:gd name="T11" fmla="*/ 112 h 112"/>
                    <a:gd name="T12" fmla="*/ 45 w 120"/>
                    <a:gd name="T13" fmla="*/ 104 h 112"/>
                    <a:gd name="T14" fmla="*/ 19 w 120"/>
                    <a:gd name="T15" fmla="*/ 71 h 112"/>
                    <a:gd name="T16" fmla="*/ 20 w 120"/>
                    <a:gd name="T17" fmla="*/ 57 h 112"/>
                    <a:gd name="T18" fmla="*/ 27 w 120"/>
                    <a:gd name="T19" fmla="*/ 55 h 112"/>
                    <a:gd name="T20" fmla="*/ 34 w 120"/>
                    <a:gd name="T21" fmla="*/ 59 h 112"/>
                    <a:gd name="T22" fmla="*/ 61 w 120"/>
                    <a:gd name="T23" fmla="*/ 92 h 112"/>
                    <a:gd name="T24" fmla="*/ 70 w 120"/>
                    <a:gd name="T25" fmla="*/ 84 h 112"/>
                    <a:gd name="T26" fmla="*/ 44 w 120"/>
                    <a:gd name="T27" fmla="*/ 51 h 112"/>
                    <a:gd name="T28" fmla="*/ 45 w 120"/>
                    <a:gd name="T29" fmla="*/ 37 h 112"/>
                    <a:gd name="T30" fmla="*/ 51 w 120"/>
                    <a:gd name="T31" fmla="*/ 35 h 112"/>
                    <a:gd name="T32" fmla="*/ 59 w 120"/>
                    <a:gd name="T33" fmla="*/ 39 h 112"/>
                    <a:gd name="T34" fmla="*/ 86 w 120"/>
                    <a:gd name="T35" fmla="*/ 72 h 112"/>
                    <a:gd name="T36" fmla="*/ 95 w 120"/>
                    <a:gd name="T37" fmla="*/ 64 h 112"/>
                    <a:gd name="T38" fmla="*/ 69 w 120"/>
                    <a:gd name="T39" fmla="*/ 31 h 112"/>
                    <a:gd name="T40" fmla="*/ 70 w 120"/>
                    <a:gd name="T41" fmla="*/ 17 h 112"/>
                    <a:gd name="T42" fmla="*/ 76 w 120"/>
                    <a:gd name="T43" fmla="*/ 15 h 112"/>
                    <a:gd name="T44" fmla="*/ 84 w 120"/>
                    <a:gd name="T45" fmla="*/ 19 h 112"/>
                    <a:gd name="T46" fmla="*/ 110 w 120"/>
                    <a:gd name="T47" fmla="*/ 51 h 112"/>
                    <a:gd name="T48" fmla="*/ 120 w 120"/>
                    <a:gd name="T49" fmla="*/ 44 h 112"/>
                    <a:gd name="T50" fmla="*/ 88 w 120"/>
                    <a:gd name="T51" fmla="*/ 4 h 112"/>
                    <a:gd name="T52" fmla="*/ 79 w 120"/>
                    <a:gd name="T5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2">
                      <a:moveTo>
                        <a:pt x="79" y="0"/>
                      </a:moveTo>
                      <a:cubicBezTo>
                        <a:pt x="77" y="0"/>
                        <a:pt x="74" y="1"/>
                        <a:pt x="72" y="2"/>
                      </a:cubicBezTo>
                      <a:cubicBezTo>
                        <a:pt x="5" y="56"/>
                        <a:pt x="5" y="56"/>
                        <a:pt x="5" y="56"/>
                      </a:cubicBezTo>
                      <a:cubicBezTo>
                        <a:pt x="0" y="60"/>
                        <a:pt x="0" y="67"/>
                        <a:pt x="4" y="72"/>
                      </a:cubicBezTo>
                      <a:cubicBezTo>
                        <a:pt x="27" y="102"/>
                        <a:pt x="27" y="102"/>
                        <a:pt x="27" y="102"/>
                      </a:cubicBezTo>
                      <a:cubicBezTo>
                        <a:pt x="36" y="112"/>
                        <a:pt x="36" y="112"/>
                        <a:pt x="36" y="112"/>
                      </a:cubicBezTo>
                      <a:cubicBezTo>
                        <a:pt x="45" y="104"/>
                        <a:pt x="45" y="104"/>
                        <a:pt x="45" y="104"/>
                      </a:cubicBezTo>
                      <a:cubicBezTo>
                        <a:pt x="19" y="71"/>
                        <a:pt x="19" y="71"/>
                        <a:pt x="19" y="71"/>
                      </a:cubicBezTo>
                      <a:cubicBezTo>
                        <a:pt x="15" y="67"/>
                        <a:pt x="16" y="61"/>
                        <a:pt x="20" y="57"/>
                      </a:cubicBezTo>
                      <a:cubicBezTo>
                        <a:pt x="22" y="56"/>
                        <a:pt x="24" y="55"/>
                        <a:pt x="27" y="55"/>
                      </a:cubicBezTo>
                      <a:cubicBezTo>
                        <a:pt x="30" y="55"/>
                        <a:pt x="32" y="56"/>
                        <a:pt x="34" y="59"/>
                      </a:cubicBezTo>
                      <a:cubicBezTo>
                        <a:pt x="61" y="92"/>
                        <a:pt x="61" y="92"/>
                        <a:pt x="61" y="92"/>
                      </a:cubicBezTo>
                      <a:cubicBezTo>
                        <a:pt x="70" y="84"/>
                        <a:pt x="70" y="84"/>
                        <a:pt x="70" y="84"/>
                      </a:cubicBezTo>
                      <a:cubicBezTo>
                        <a:pt x="44" y="51"/>
                        <a:pt x="44" y="51"/>
                        <a:pt x="44" y="51"/>
                      </a:cubicBezTo>
                      <a:cubicBezTo>
                        <a:pt x="40" y="47"/>
                        <a:pt x="41" y="41"/>
                        <a:pt x="45" y="37"/>
                      </a:cubicBezTo>
                      <a:cubicBezTo>
                        <a:pt x="47" y="36"/>
                        <a:pt x="49" y="35"/>
                        <a:pt x="51" y="35"/>
                      </a:cubicBezTo>
                      <a:cubicBezTo>
                        <a:pt x="54" y="35"/>
                        <a:pt x="57" y="36"/>
                        <a:pt x="59" y="39"/>
                      </a:cubicBezTo>
                      <a:cubicBezTo>
                        <a:pt x="86" y="72"/>
                        <a:pt x="86" y="72"/>
                        <a:pt x="86" y="72"/>
                      </a:cubicBezTo>
                      <a:cubicBezTo>
                        <a:pt x="95" y="64"/>
                        <a:pt x="95" y="64"/>
                        <a:pt x="95" y="64"/>
                      </a:cubicBezTo>
                      <a:cubicBezTo>
                        <a:pt x="69" y="31"/>
                        <a:pt x="69" y="31"/>
                        <a:pt x="69" y="31"/>
                      </a:cubicBezTo>
                      <a:cubicBezTo>
                        <a:pt x="65" y="27"/>
                        <a:pt x="66" y="21"/>
                        <a:pt x="70" y="17"/>
                      </a:cubicBezTo>
                      <a:cubicBezTo>
                        <a:pt x="72" y="16"/>
                        <a:pt x="74" y="15"/>
                        <a:pt x="76" y="15"/>
                      </a:cubicBezTo>
                      <a:cubicBezTo>
                        <a:pt x="79" y="15"/>
                        <a:pt x="82" y="16"/>
                        <a:pt x="84" y="19"/>
                      </a:cubicBezTo>
                      <a:cubicBezTo>
                        <a:pt x="110" y="51"/>
                        <a:pt x="110" y="51"/>
                        <a:pt x="110" y="51"/>
                      </a:cubicBezTo>
                      <a:cubicBezTo>
                        <a:pt x="120" y="44"/>
                        <a:pt x="120" y="44"/>
                        <a:pt x="120" y="44"/>
                      </a:cubicBezTo>
                      <a:cubicBezTo>
                        <a:pt x="88" y="4"/>
                        <a:pt x="88" y="4"/>
                        <a:pt x="88" y="4"/>
                      </a:cubicBezTo>
                      <a:cubicBezTo>
                        <a:pt x="86" y="1"/>
                        <a:pt x="82" y="0"/>
                        <a:pt x="79"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2" name="Freeform 51"/>
                <p:cNvSpPr>
                  <a:spLocks/>
                </p:cNvSpPr>
                <p:nvPr/>
              </p:nvSpPr>
              <p:spPr bwMode="auto">
                <a:xfrm>
                  <a:off x="3979863" y="3411538"/>
                  <a:ext cx="41275" cy="31750"/>
                </a:xfrm>
                <a:custGeom>
                  <a:avLst/>
                  <a:gdLst>
                    <a:gd name="T0" fmla="*/ 26 w 26"/>
                    <a:gd name="T1" fmla="*/ 0 h 20"/>
                    <a:gd name="T2" fmla="*/ 0 w 26"/>
                    <a:gd name="T3" fmla="*/ 20 h 20"/>
                    <a:gd name="T4" fmla="*/ 26 w 26"/>
                    <a:gd name="T5" fmla="*/ 0 h 20"/>
                  </a:gdLst>
                  <a:ahLst/>
                  <a:cxnLst>
                    <a:cxn ang="0">
                      <a:pos x="T0" y="T1"/>
                    </a:cxn>
                    <a:cxn ang="0">
                      <a:pos x="T2" y="T3"/>
                    </a:cxn>
                    <a:cxn ang="0">
                      <a:pos x="T4" y="T5"/>
                    </a:cxn>
                  </a:cxnLst>
                  <a:rect l="0" t="0" r="r" b="b"/>
                  <a:pathLst>
                    <a:path w="26" h="20">
                      <a:moveTo>
                        <a:pt x="26" y="0"/>
                      </a:moveTo>
                      <a:lnTo>
                        <a:pt x="0" y="20"/>
                      </a:lnTo>
                      <a:lnTo>
                        <a:pt x="26"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3" name="Line 52"/>
                <p:cNvSpPr>
                  <a:spLocks noChangeShapeType="1"/>
                </p:cNvSpPr>
                <p:nvPr/>
              </p:nvSpPr>
              <p:spPr bwMode="auto">
                <a:xfrm flipH="1">
                  <a:off x="3979863" y="3411538"/>
                  <a:ext cx="41275" cy="317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4" name="Freeform 53"/>
                <p:cNvSpPr>
                  <a:spLocks/>
                </p:cNvSpPr>
                <p:nvPr/>
              </p:nvSpPr>
              <p:spPr bwMode="auto">
                <a:xfrm>
                  <a:off x="3916363" y="3463925"/>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5" name="Line 54"/>
                <p:cNvSpPr>
                  <a:spLocks noChangeShapeType="1"/>
                </p:cNvSpPr>
                <p:nvPr/>
              </p:nvSpPr>
              <p:spPr bwMode="auto">
                <a:xfrm flipH="1">
                  <a:off x="3916363" y="3463925"/>
                  <a:ext cx="39688" cy="317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6" name="Freeform 55"/>
                <p:cNvSpPr>
                  <a:spLocks/>
                </p:cNvSpPr>
                <p:nvPr/>
              </p:nvSpPr>
              <p:spPr bwMode="auto">
                <a:xfrm>
                  <a:off x="3468688" y="3359150"/>
                  <a:ext cx="258763" cy="336550"/>
                </a:xfrm>
                <a:custGeom>
                  <a:avLst/>
                  <a:gdLst>
                    <a:gd name="T0" fmla="*/ 90 w 98"/>
                    <a:gd name="T1" fmla="*/ 117 h 128"/>
                    <a:gd name="T2" fmla="*/ 98 w 98"/>
                    <a:gd name="T3" fmla="*/ 110 h 128"/>
                    <a:gd name="T4" fmla="*/ 57 w 98"/>
                    <a:gd name="T5" fmla="*/ 0 h 128"/>
                    <a:gd name="T6" fmla="*/ 0 w 98"/>
                    <a:gd name="T7" fmla="*/ 85 h 128"/>
                    <a:gd name="T8" fmla="*/ 30 w 98"/>
                    <a:gd name="T9" fmla="*/ 113 h 128"/>
                    <a:gd name="T10" fmla="*/ 90 w 98"/>
                    <a:gd name="T11" fmla="*/ 117 h 128"/>
                  </a:gdLst>
                  <a:ahLst/>
                  <a:cxnLst>
                    <a:cxn ang="0">
                      <a:pos x="T0" y="T1"/>
                    </a:cxn>
                    <a:cxn ang="0">
                      <a:pos x="T2" y="T3"/>
                    </a:cxn>
                    <a:cxn ang="0">
                      <a:pos x="T4" y="T5"/>
                    </a:cxn>
                    <a:cxn ang="0">
                      <a:pos x="T6" y="T7"/>
                    </a:cxn>
                    <a:cxn ang="0">
                      <a:pos x="T8" y="T9"/>
                    </a:cxn>
                    <a:cxn ang="0">
                      <a:pos x="T10" y="T11"/>
                    </a:cxn>
                  </a:cxnLst>
                  <a:rect l="0" t="0" r="r" b="b"/>
                  <a:pathLst>
                    <a:path w="98" h="128">
                      <a:moveTo>
                        <a:pt x="90" y="117"/>
                      </a:moveTo>
                      <a:cubicBezTo>
                        <a:pt x="98" y="110"/>
                        <a:pt x="98" y="110"/>
                        <a:pt x="98" y="110"/>
                      </a:cubicBezTo>
                      <a:cubicBezTo>
                        <a:pt x="25" y="71"/>
                        <a:pt x="54" y="6"/>
                        <a:pt x="57" y="0"/>
                      </a:cubicBezTo>
                      <a:cubicBezTo>
                        <a:pt x="52" y="4"/>
                        <a:pt x="7" y="40"/>
                        <a:pt x="0" y="85"/>
                      </a:cubicBezTo>
                      <a:cubicBezTo>
                        <a:pt x="30" y="113"/>
                        <a:pt x="30" y="113"/>
                        <a:pt x="30" y="113"/>
                      </a:cubicBezTo>
                      <a:cubicBezTo>
                        <a:pt x="48" y="127"/>
                        <a:pt x="72" y="128"/>
                        <a:pt x="90" y="117"/>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7" name="Freeform 56"/>
                <p:cNvSpPr>
                  <a:spLocks noEditPoints="1"/>
                </p:cNvSpPr>
                <p:nvPr/>
              </p:nvSpPr>
              <p:spPr bwMode="auto">
                <a:xfrm>
                  <a:off x="2838450" y="3295650"/>
                  <a:ext cx="320675" cy="60325"/>
                </a:xfrm>
                <a:custGeom>
                  <a:avLst/>
                  <a:gdLst>
                    <a:gd name="T0" fmla="*/ 7 w 121"/>
                    <a:gd name="T1" fmla="*/ 11 h 23"/>
                    <a:gd name="T2" fmla="*/ 3 w 121"/>
                    <a:gd name="T3" fmla="*/ 17 h 23"/>
                    <a:gd name="T4" fmla="*/ 0 w 121"/>
                    <a:gd name="T5" fmla="*/ 23 h 23"/>
                    <a:gd name="T6" fmla="*/ 3 w 121"/>
                    <a:gd name="T7" fmla="*/ 17 h 23"/>
                    <a:gd name="T8" fmla="*/ 7 w 121"/>
                    <a:gd name="T9" fmla="*/ 11 h 23"/>
                    <a:gd name="T10" fmla="*/ 7 w 121"/>
                    <a:gd name="T11" fmla="*/ 11 h 23"/>
                    <a:gd name="T12" fmla="*/ 116 w 121"/>
                    <a:gd name="T13" fmla="*/ 5 h 23"/>
                    <a:gd name="T14" fmla="*/ 116 w 121"/>
                    <a:gd name="T15" fmla="*/ 5 h 23"/>
                    <a:gd name="T16" fmla="*/ 116 w 121"/>
                    <a:gd name="T17" fmla="*/ 5 h 23"/>
                    <a:gd name="T18" fmla="*/ 116 w 121"/>
                    <a:gd name="T19" fmla="*/ 5 h 23"/>
                    <a:gd name="T20" fmla="*/ 116 w 121"/>
                    <a:gd name="T21" fmla="*/ 5 h 23"/>
                    <a:gd name="T22" fmla="*/ 116 w 121"/>
                    <a:gd name="T23" fmla="*/ 5 h 23"/>
                    <a:gd name="T24" fmla="*/ 121 w 121"/>
                    <a:gd name="T25" fmla="*/ 1 h 23"/>
                    <a:gd name="T26" fmla="*/ 116 w 121"/>
                    <a:gd name="T27" fmla="*/ 5 h 23"/>
                    <a:gd name="T28" fmla="*/ 121 w 121"/>
                    <a:gd name="T29" fmla="*/ 1 h 23"/>
                    <a:gd name="T30" fmla="*/ 121 w 121"/>
                    <a:gd name="T31" fmla="*/ 0 h 23"/>
                    <a:gd name="T32" fmla="*/ 121 w 121"/>
                    <a:gd name="T33" fmla="*/ 1 h 23"/>
                    <a:gd name="T34" fmla="*/ 121 w 121"/>
                    <a:gd name="T35" fmla="*/ 0 h 23"/>
                    <a:gd name="T36" fmla="*/ 121 w 121"/>
                    <a:gd name="T37" fmla="*/ 0 h 23"/>
                    <a:gd name="T38" fmla="*/ 121 w 121"/>
                    <a:gd name="T39" fmla="*/ 0 h 23"/>
                    <a:gd name="T40" fmla="*/ 121 w 121"/>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3">
                      <a:moveTo>
                        <a:pt x="7" y="11"/>
                      </a:moveTo>
                      <a:cubicBezTo>
                        <a:pt x="3" y="17"/>
                        <a:pt x="3" y="17"/>
                        <a:pt x="3" y="17"/>
                      </a:cubicBezTo>
                      <a:cubicBezTo>
                        <a:pt x="3" y="17"/>
                        <a:pt x="0" y="19"/>
                        <a:pt x="0" y="23"/>
                      </a:cubicBezTo>
                      <a:cubicBezTo>
                        <a:pt x="0" y="19"/>
                        <a:pt x="3" y="17"/>
                        <a:pt x="3" y="17"/>
                      </a:cubicBezTo>
                      <a:cubicBezTo>
                        <a:pt x="7" y="11"/>
                        <a:pt x="7" y="11"/>
                        <a:pt x="7" y="11"/>
                      </a:cubicBezTo>
                      <a:cubicBezTo>
                        <a:pt x="7" y="11"/>
                        <a:pt x="7" y="11"/>
                        <a:pt x="7" y="11"/>
                      </a:cubicBezTo>
                      <a:moveTo>
                        <a:pt x="116" y="5"/>
                      </a:moveTo>
                      <a:cubicBezTo>
                        <a:pt x="116" y="5"/>
                        <a:pt x="116" y="5"/>
                        <a:pt x="116" y="5"/>
                      </a:cubicBezTo>
                      <a:cubicBezTo>
                        <a:pt x="116" y="5"/>
                        <a:pt x="116" y="5"/>
                        <a:pt x="116" y="5"/>
                      </a:cubicBezTo>
                      <a:moveTo>
                        <a:pt x="116" y="5"/>
                      </a:moveTo>
                      <a:cubicBezTo>
                        <a:pt x="116" y="5"/>
                        <a:pt x="116" y="5"/>
                        <a:pt x="116" y="5"/>
                      </a:cubicBezTo>
                      <a:cubicBezTo>
                        <a:pt x="116" y="5"/>
                        <a:pt x="116" y="5"/>
                        <a:pt x="116" y="5"/>
                      </a:cubicBezTo>
                      <a:moveTo>
                        <a:pt x="121" y="1"/>
                      </a:moveTo>
                      <a:cubicBezTo>
                        <a:pt x="120" y="2"/>
                        <a:pt x="118" y="3"/>
                        <a:pt x="116" y="5"/>
                      </a:cubicBezTo>
                      <a:cubicBezTo>
                        <a:pt x="118" y="3"/>
                        <a:pt x="120" y="2"/>
                        <a:pt x="121" y="1"/>
                      </a:cubicBezTo>
                      <a:moveTo>
                        <a:pt x="121" y="0"/>
                      </a:moveTo>
                      <a:cubicBezTo>
                        <a:pt x="121" y="0"/>
                        <a:pt x="121" y="1"/>
                        <a:pt x="121" y="1"/>
                      </a:cubicBezTo>
                      <a:cubicBezTo>
                        <a:pt x="121" y="1"/>
                        <a:pt x="121" y="0"/>
                        <a:pt x="121" y="0"/>
                      </a:cubicBezTo>
                      <a:moveTo>
                        <a:pt x="121" y="0"/>
                      </a:moveTo>
                      <a:cubicBezTo>
                        <a:pt x="121" y="0"/>
                        <a:pt x="121" y="0"/>
                        <a:pt x="121" y="0"/>
                      </a:cubicBezTo>
                      <a:cubicBezTo>
                        <a:pt x="121" y="0"/>
                        <a:pt x="121" y="0"/>
                        <a:pt x="121"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8" name="Freeform 57"/>
                <p:cNvSpPr>
                  <a:spLocks/>
                </p:cNvSpPr>
                <p:nvPr/>
              </p:nvSpPr>
              <p:spPr bwMode="auto">
                <a:xfrm>
                  <a:off x="2921000" y="3235325"/>
                  <a:ext cx="558800" cy="347663"/>
                </a:xfrm>
                <a:custGeom>
                  <a:avLst/>
                  <a:gdLst>
                    <a:gd name="T0" fmla="*/ 87 w 211"/>
                    <a:gd name="T1" fmla="*/ 0 h 132"/>
                    <a:gd name="T2" fmla="*/ 11 w 211"/>
                    <a:gd name="T3" fmla="*/ 46 h 132"/>
                    <a:gd name="T4" fmla="*/ 10 w 211"/>
                    <a:gd name="T5" fmla="*/ 47 h 132"/>
                    <a:gd name="T6" fmla="*/ 7 w 211"/>
                    <a:gd name="T7" fmla="*/ 47 h 132"/>
                    <a:gd name="T8" fmla="*/ 6 w 211"/>
                    <a:gd name="T9" fmla="*/ 47 h 132"/>
                    <a:gd name="T10" fmla="*/ 3 w 211"/>
                    <a:gd name="T11" fmla="*/ 48 h 132"/>
                    <a:gd name="T12" fmla="*/ 2 w 211"/>
                    <a:gd name="T13" fmla="*/ 48 h 132"/>
                    <a:gd name="T14" fmla="*/ 1 w 211"/>
                    <a:gd name="T15" fmla="*/ 48 h 132"/>
                    <a:gd name="T16" fmla="*/ 0 w 211"/>
                    <a:gd name="T17" fmla="*/ 48 h 132"/>
                    <a:gd name="T18" fmla="*/ 4 w 211"/>
                    <a:gd name="T19" fmla="*/ 53 h 132"/>
                    <a:gd name="T20" fmla="*/ 4 w 211"/>
                    <a:gd name="T21" fmla="*/ 53 h 132"/>
                    <a:gd name="T22" fmla="*/ 23 w 211"/>
                    <a:gd name="T23" fmla="*/ 67 h 132"/>
                    <a:gd name="T24" fmla="*/ 85 w 211"/>
                    <a:gd name="T25" fmla="*/ 28 h 132"/>
                    <a:gd name="T26" fmla="*/ 85 w 211"/>
                    <a:gd name="T27" fmla="*/ 28 h 132"/>
                    <a:gd name="T28" fmla="*/ 85 w 211"/>
                    <a:gd name="T29" fmla="*/ 28 h 132"/>
                    <a:gd name="T30" fmla="*/ 85 w 211"/>
                    <a:gd name="T31" fmla="*/ 28 h 132"/>
                    <a:gd name="T32" fmla="*/ 85 w 211"/>
                    <a:gd name="T33" fmla="*/ 28 h 132"/>
                    <a:gd name="T34" fmla="*/ 90 w 211"/>
                    <a:gd name="T35" fmla="*/ 24 h 132"/>
                    <a:gd name="T36" fmla="*/ 90 w 211"/>
                    <a:gd name="T37" fmla="*/ 24 h 132"/>
                    <a:gd name="T38" fmla="*/ 90 w 211"/>
                    <a:gd name="T39" fmla="*/ 23 h 132"/>
                    <a:gd name="T40" fmla="*/ 90 w 211"/>
                    <a:gd name="T41" fmla="*/ 23 h 132"/>
                    <a:gd name="T42" fmla="*/ 90 w 211"/>
                    <a:gd name="T43" fmla="*/ 23 h 132"/>
                    <a:gd name="T44" fmla="*/ 90 w 211"/>
                    <a:gd name="T45" fmla="*/ 23 h 132"/>
                    <a:gd name="T46" fmla="*/ 207 w 211"/>
                    <a:gd name="T47" fmla="*/ 132 h 132"/>
                    <a:gd name="T48" fmla="*/ 211 w 211"/>
                    <a:gd name="T49" fmla="*/ 115 h 132"/>
                    <a:gd name="T50" fmla="*/ 204 w 211"/>
                    <a:gd name="T51" fmla="*/ 109 h 132"/>
                    <a:gd name="T52" fmla="*/ 87 w 211"/>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1" h="132">
                      <a:moveTo>
                        <a:pt x="87" y="0"/>
                      </a:moveTo>
                      <a:cubicBezTo>
                        <a:pt x="78" y="10"/>
                        <a:pt x="39" y="40"/>
                        <a:pt x="11" y="46"/>
                      </a:cubicBezTo>
                      <a:cubicBezTo>
                        <a:pt x="10" y="47"/>
                        <a:pt x="10" y="47"/>
                        <a:pt x="10" y="47"/>
                      </a:cubicBezTo>
                      <a:cubicBezTo>
                        <a:pt x="9" y="47"/>
                        <a:pt x="8" y="47"/>
                        <a:pt x="7" y="47"/>
                      </a:cubicBezTo>
                      <a:cubicBezTo>
                        <a:pt x="6" y="47"/>
                        <a:pt x="6" y="47"/>
                        <a:pt x="6" y="47"/>
                      </a:cubicBezTo>
                      <a:cubicBezTo>
                        <a:pt x="5" y="47"/>
                        <a:pt x="4" y="48"/>
                        <a:pt x="3" y="48"/>
                      </a:cubicBezTo>
                      <a:cubicBezTo>
                        <a:pt x="2" y="48"/>
                        <a:pt x="2" y="48"/>
                        <a:pt x="2" y="48"/>
                      </a:cubicBezTo>
                      <a:cubicBezTo>
                        <a:pt x="2" y="48"/>
                        <a:pt x="1" y="48"/>
                        <a:pt x="1" y="48"/>
                      </a:cubicBezTo>
                      <a:cubicBezTo>
                        <a:pt x="1" y="48"/>
                        <a:pt x="1" y="48"/>
                        <a:pt x="0" y="48"/>
                      </a:cubicBezTo>
                      <a:cubicBezTo>
                        <a:pt x="1" y="49"/>
                        <a:pt x="2" y="51"/>
                        <a:pt x="4" y="53"/>
                      </a:cubicBezTo>
                      <a:cubicBezTo>
                        <a:pt x="4" y="53"/>
                        <a:pt x="4" y="53"/>
                        <a:pt x="4" y="53"/>
                      </a:cubicBezTo>
                      <a:cubicBezTo>
                        <a:pt x="4" y="53"/>
                        <a:pt x="7" y="55"/>
                        <a:pt x="23" y="67"/>
                      </a:cubicBezTo>
                      <a:cubicBezTo>
                        <a:pt x="45" y="59"/>
                        <a:pt x="73" y="39"/>
                        <a:pt x="85" y="28"/>
                      </a:cubicBezTo>
                      <a:cubicBezTo>
                        <a:pt x="85" y="28"/>
                        <a:pt x="85" y="28"/>
                        <a:pt x="85" y="28"/>
                      </a:cubicBezTo>
                      <a:cubicBezTo>
                        <a:pt x="85" y="28"/>
                        <a:pt x="85" y="28"/>
                        <a:pt x="85" y="28"/>
                      </a:cubicBezTo>
                      <a:cubicBezTo>
                        <a:pt x="85" y="28"/>
                        <a:pt x="85" y="28"/>
                        <a:pt x="85" y="28"/>
                      </a:cubicBezTo>
                      <a:cubicBezTo>
                        <a:pt x="85" y="28"/>
                        <a:pt x="85" y="28"/>
                        <a:pt x="85" y="28"/>
                      </a:cubicBezTo>
                      <a:cubicBezTo>
                        <a:pt x="87" y="26"/>
                        <a:pt x="89" y="25"/>
                        <a:pt x="90" y="24"/>
                      </a:cubicBezTo>
                      <a:cubicBezTo>
                        <a:pt x="90" y="24"/>
                        <a:pt x="90" y="24"/>
                        <a:pt x="90" y="24"/>
                      </a:cubicBezTo>
                      <a:cubicBezTo>
                        <a:pt x="90" y="24"/>
                        <a:pt x="90" y="23"/>
                        <a:pt x="90" y="23"/>
                      </a:cubicBezTo>
                      <a:cubicBezTo>
                        <a:pt x="90" y="23"/>
                        <a:pt x="90" y="23"/>
                        <a:pt x="90" y="23"/>
                      </a:cubicBezTo>
                      <a:cubicBezTo>
                        <a:pt x="90" y="23"/>
                        <a:pt x="90" y="23"/>
                        <a:pt x="90" y="23"/>
                      </a:cubicBezTo>
                      <a:cubicBezTo>
                        <a:pt x="90" y="23"/>
                        <a:pt x="90" y="23"/>
                        <a:pt x="90" y="23"/>
                      </a:cubicBezTo>
                      <a:cubicBezTo>
                        <a:pt x="207" y="132"/>
                        <a:pt x="207" y="132"/>
                        <a:pt x="207" y="132"/>
                      </a:cubicBezTo>
                      <a:cubicBezTo>
                        <a:pt x="208" y="127"/>
                        <a:pt x="210" y="121"/>
                        <a:pt x="211" y="115"/>
                      </a:cubicBezTo>
                      <a:cubicBezTo>
                        <a:pt x="204" y="109"/>
                        <a:pt x="204" y="109"/>
                        <a:pt x="204" y="109"/>
                      </a:cubicBezTo>
                      <a:cubicBezTo>
                        <a:pt x="87" y="0"/>
                        <a:pt x="87" y="0"/>
                        <a:pt x="8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59" name="Freeform 58"/>
                <p:cNvSpPr>
                  <a:spLocks/>
                </p:cNvSpPr>
                <p:nvPr/>
              </p:nvSpPr>
              <p:spPr bwMode="auto">
                <a:xfrm>
                  <a:off x="2838450" y="3324225"/>
                  <a:ext cx="142875" cy="98425"/>
                </a:xfrm>
                <a:custGeom>
                  <a:avLst/>
                  <a:gdLst>
                    <a:gd name="T0" fmla="*/ 7 w 54"/>
                    <a:gd name="T1" fmla="*/ 0 h 37"/>
                    <a:gd name="T2" fmla="*/ 3 w 54"/>
                    <a:gd name="T3" fmla="*/ 6 h 37"/>
                    <a:gd name="T4" fmla="*/ 0 w 54"/>
                    <a:gd name="T5" fmla="*/ 12 h 37"/>
                    <a:gd name="T6" fmla="*/ 4 w 54"/>
                    <a:gd name="T7" fmla="*/ 19 h 37"/>
                    <a:gd name="T8" fmla="*/ 4 w 54"/>
                    <a:gd name="T9" fmla="*/ 19 h 37"/>
                    <a:gd name="T10" fmla="*/ 4 w 54"/>
                    <a:gd name="T11" fmla="*/ 19 h 37"/>
                    <a:gd name="T12" fmla="*/ 23 w 54"/>
                    <a:gd name="T13" fmla="*/ 34 h 37"/>
                    <a:gd name="T14" fmla="*/ 26 w 54"/>
                    <a:gd name="T15" fmla="*/ 35 h 37"/>
                    <a:gd name="T16" fmla="*/ 27 w 54"/>
                    <a:gd name="T17" fmla="*/ 36 h 37"/>
                    <a:gd name="T18" fmla="*/ 29 w 54"/>
                    <a:gd name="T19" fmla="*/ 36 h 37"/>
                    <a:gd name="T20" fmla="*/ 30 w 54"/>
                    <a:gd name="T21" fmla="*/ 37 h 37"/>
                    <a:gd name="T22" fmla="*/ 32 w 54"/>
                    <a:gd name="T23" fmla="*/ 37 h 37"/>
                    <a:gd name="T24" fmla="*/ 33 w 54"/>
                    <a:gd name="T25" fmla="*/ 37 h 37"/>
                    <a:gd name="T26" fmla="*/ 35 w 54"/>
                    <a:gd name="T27" fmla="*/ 37 h 37"/>
                    <a:gd name="T28" fmla="*/ 36 w 54"/>
                    <a:gd name="T29" fmla="*/ 37 h 37"/>
                    <a:gd name="T30" fmla="*/ 37 w 54"/>
                    <a:gd name="T31" fmla="*/ 37 h 37"/>
                    <a:gd name="T32" fmla="*/ 40 w 54"/>
                    <a:gd name="T33" fmla="*/ 37 h 37"/>
                    <a:gd name="T34" fmla="*/ 41 w 54"/>
                    <a:gd name="T35" fmla="*/ 37 h 37"/>
                    <a:gd name="T36" fmla="*/ 44 w 54"/>
                    <a:gd name="T37" fmla="*/ 36 h 37"/>
                    <a:gd name="T38" fmla="*/ 45 w 54"/>
                    <a:gd name="T39" fmla="*/ 36 h 37"/>
                    <a:gd name="T40" fmla="*/ 54 w 54"/>
                    <a:gd name="T41" fmla="*/ 33 h 37"/>
                    <a:gd name="T42" fmla="*/ 35 w 54"/>
                    <a:gd name="T43" fmla="*/ 19 h 37"/>
                    <a:gd name="T44" fmla="*/ 35 w 54"/>
                    <a:gd name="T45" fmla="*/ 19 h 37"/>
                    <a:gd name="T46" fmla="*/ 31 w 54"/>
                    <a:gd name="T47" fmla="*/ 14 h 37"/>
                    <a:gd name="T48" fmla="*/ 30 w 54"/>
                    <a:gd name="T49" fmla="*/ 14 h 37"/>
                    <a:gd name="T50" fmla="*/ 29 w 54"/>
                    <a:gd name="T51" fmla="*/ 13 h 37"/>
                    <a:gd name="T52" fmla="*/ 27 w 54"/>
                    <a:gd name="T53" fmla="*/ 13 h 37"/>
                    <a:gd name="T54" fmla="*/ 26 w 54"/>
                    <a:gd name="T55" fmla="*/ 13 h 37"/>
                    <a:gd name="T56" fmla="*/ 24 w 54"/>
                    <a:gd name="T57" fmla="*/ 12 h 37"/>
                    <a:gd name="T58" fmla="*/ 23 w 54"/>
                    <a:gd name="T59" fmla="*/ 12 h 37"/>
                    <a:gd name="T60" fmla="*/ 20 w 54"/>
                    <a:gd name="T61" fmla="*/ 10 h 37"/>
                    <a:gd name="T62" fmla="*/ 7 w 54"/>
                    <a:gd name="T6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 h="37">
                      <a:moveTo>
                        <a:pt x="7" y="0"/>
                      </a:moveTo>
                      <a:cubicBezTo>
                        <a:pt x="3" y="6"/>
                        <a:pt x="3" y="6"/>
                        <a:pt x="3" y="6"/>
                      </a:cubicBezTo>
                      <a:cubicBezTo>
                        <a:pt x="3" y="6"/>
                        <a:pt x="0" y="8"/>
                        <a:pt x="0" y="12"/>
                      </a:cubicBezTo>
                      <a:cubicBezTo>
                        <a:pt x="0" y="14"/>
                        <a:pt x="1" y="16"/>
                        <a:pt x="4" y="19"/>
                      </a:cubicBezTo>
                      <a:cubicBezTo>
                        <a:pt x="4" y="19"/>
                        <a:pt x="4" y="19"/>
                        <a:pt x="4" y="19"/>
                      </a:cubicBezTo>
                      <a:cubicBezTo>
                        <a:pt x="4" y="19"/>
                        <a:pt x="4" y="19"/>
                        <a:pt x="4" y="19"/>
                      </a:cubicBezTo>
                      <a:cubicBezTo>
                        <a:pt x="4" y="19"/>
                        <a:pt x="7" y="21"/>
                        <a:pt x="23" y="34"/>
                      </a:cubicBezTo>
                      <a:cubicBezTo>
                        <a:pt x="24" y="35"/>
                        <a:pt x="25" y="35"/>
                        <a:pt x="26" y="35"/>
                      </a:cubicBezTo>
                      <a:cubicBezTo>
                        <a:pt x="27" y="36"/>
                        <a:pt x="27" y="36"/>
                        <a:pt x="27" y="36"/>
                      </a:cubicBezTo>
                      <a:cubicBezTo>
                        <a:pt x="27" y="36"/>
                        <a:pt x="28" y="36"/>
                        <a:pt x="29" y="36"/>
                      </a:cubicBezTo>
                      <a:cubicBezTo>
                        <a:pt x="30" y="37"/>
                        <a:pt x="30" y="37"/>
                        <a:pt x="30" y="37"/>
                      </a:cubicBezTo>
                      <a:cubicBezTo>
                        <a:pt x="30" y="37"/>
                        <a:pt x="31" y="37"/>
                        <a:pt x="32" y="37"/>
                      </a:cubicBezTo>
                      <a:cubicBezTo>
                        <a:pt x="33" y="37"/>
                        <a:pt x="33" y="37"/>
                        <a:pt x="33" y="37"/>
                      </a:cubicBezTo>
                      <a:cubicBezTo>
                        <a:pt x="34" y="37"/>
                        <a:pt x="34" y="37"/>
                        <a:pt x="35" y="37"/>
                      </a:cubicBezTo>
                      <a:cubicBezTo>
                        <a:pt x="36" y="37"/>
                        <a:pt x="36" y="37"/>
                        <a:pt x="36" y="37"/>
                      </a:cubicBezTo>
                      <a:cubicBezTo>
                        <a:pt x="37" y="37"/>
                        <a:pt x="37" y="37"/>
                        <a:pt x="37" y="37"/>
                      </a:cubicBezTo>
                      <a:cubicBezTo>
                        <a:pt x="38" y="37"/>
                        <a:pt x="39" y="37"/>
                        <a:pt x="40" y="37"/>
                      </a:cubicBezTo>
                      <a:cubicBezTo>
                        <a:pt x="41" y="37"/>
                        <a:pt x="41" y="37"/>
                        <a:pt x="41" y="37"/>
                      </a:cubicBezTo>
                      <a:cubicBezTo>
                        <a:pt x="42" y="37"/>
                        <a:pt x="43" y="36"/>
                        <a:pt x="44" y="36"/>
                      </a:cubicBezTo>
                      <a:cubicBezTo>
                        <a:pt x="45" y="36"/>
                        <a:pt x="45" y="36"/>
                        <a:pt x="45" y="36"/>
                      </a:cubicBezTo>
                      <a:cubicBezTo>
                        <a:pt x="48" y="35"/>
                        <a:pt x="51" y="34"/>
                        <a:pt x="54" y="33"/>
                      </a:cubicBezTo>
                      <a:cubicBezTo>
                        <a:pt x="38" y="21"/>
                        <a:pt x="35" y="19"/>
                        <a:pt x="35" y="19"/>
                      </a:cubicBezTo>
                      <a:cubicBezTo>
                        <a:pt x="35" y="19"/>
                        <a:pt x="35" y="19"/>
                        <a:pt x="35" y="19"/>
                      </a:cubicBezTo>
                      <a:cubicBezTo>
                        <a:pt x="33" y="17"/>
                        <a:pt x="32" y="15"/>
                        <a:pt x="31" y="14"/>
                      </a:cubicBezTo>
                      <a:cubicBezTo>
                        <a:pt x="31" y="14"/>
                        <a:pt x="30" y="14"/>
                        <a:pt x="30" y="14"/>
                      </a:cubicBezTo>
                      <a:cubicBezTo>
                        <a:pt x="29" y="13"/>
                        <a:pt x="29" y="13"/>
                        <a:pt x="29" y="13"/>
                      </a:cubicBezTo>
                      <a:cubicBezTo>
                        <a:pt x="28" y="13"/>
                        <a:pt x="27" y="13"/>
                        <a:pt x="27" y="13"/>
                      </a:cubicBezTo>
                      <a:cubicBezTo>
                        <a:pt x="26" y="13"/>
                        <a:pt x="26" y="13"/>
                        <a:pt x="26" y="13"/>
                      </a:cubicBezTo>
                      <a:cubicBezTo>
                        <a:pt x="25" y="13"/>
                        <a:pt x="24" y="12"/>
                        <a:pt x="24" y="12"/>
                      </a:cubicBezTo>
                      <a:cubicBezTo>
                        <a:pt x="23" y="12"/>
                        <a:pt x="23" y="12"/>
                        <a:pt x="23" y="12"/>
                      </a:cubicBezTo>
                      <a:cubicBezTo>
                        <a:pt x="22" y="11"/>
                        <a:pt x="21" y="11"/>
                        <a:pt x="20" y="10"/>
                      </a:cubicBezTo>
                      <a:cubicBezTo>
                        <a:pt x="15" y="5"/>
                        <a:pt x="10" y="2"/>
                        <a:pt x="7"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59"/>
                <p:cNvSpPr>
                  <a:spLocks/>
                </p:cNvSpPr>
                <p:nvPr/>
              </p:nvSpPr>
              <p:spPr bwMode="auto">
                <a:xfrm>
                  <a:off x="3679825" y="3616325"/>
                  <a:ext cx="3175" cy="3175"/>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0" y="1"/>
                        <a:pt x="0"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60"/>
                <p:cNvSpPr>
                  <a:spLocks/>
                </p:cNvSpPr>
                <p:nvPr/>
              </p:nvSpPr>
              <p:spPr bwMode="auto">
                <a:xfrm>
                  <a:off x="3679825" y="3616325"/>
                  <a:ext cx="3175" cy="3175"/>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1" y="1"/>
                        <a:pt x="1" y="1"/>
                      </a:cubicBezTo>
                      <a:cubicBezTo>
                        <a:pt x="1" y="1"/>
                        <a:pt x="0" y="1"/>
                        <a:pt x="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61"/>
                <p:cNvSpPr>
                  <a:spLocks/>
                </p:cNvSpPr>
                <p:nvPr/>
              </p:nvSpPr>
              <p:spPr bwMode="auto">
                <a:xfrm>
                  <a:off x="3725863" y="3648075"/>
                  <a:ext cx="1588"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0" y="0"/>
                      </a:cubicBezTo>
                      <a:cubicBezTo>
                        <a:pt x="0" y="0"/>
                        <a:pt x="0" y="0"/>
                        <a:pt x="0"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62"/>
                <p:cNvSpPr>
                  <a:spLocks/>
                </p:cNvSpPr>
                <p:nvPr/>
              </p:nvSpPr>
              <p:spPr bwMode="auto">
                <a:xfrm>
                  <a:off x="3725863" y="3648075"/>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1" y="0"/>
                        <a:pt x="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4" name="Freeform 63"/>
                <p:cNvSpPr>
                  <a:spLocks/>
                </p:cNvSpPr>
                <p:nvPr/>
              </p:nvSpPr>
              <p:spPr bwMode="auto">
                <a:xfrm>
                  <a:off x="3468688" y="3538538"/>
                  <a:ext cx="258763" cy="149225"/>
                </a:xfrm>
                <a:custGeom>
                  <a:avLst/>
                  <a:gdLst>
                    <a:gd name="T0" fmla="*/ 4 w 98"/>
                    <a:gd name="T1" fmla="*/ 0 h 57"/>
                    <a:gd name="T2" fmla="*/ 0 w 98"/>
                    <a:gd name="T3" fmla="*/ 17 h 57"/>
                    <a:gd name="T4" fmla="*/ 30 w 98"/>
                    <a:gd name="T5" fmla="*/ 45 h 57"/>
                    <a:gd name="T6" fmla="*/ 63 w 98"/>
                    <a:gd name="T7" fmla="*/ 57 h 57"/>
                    <a:gd name="T8" fmla="*/ 90 w 98"/>
                    <a:gd name="T9" fmla="*/ 49 h 57"/>
                    <a:gd name="T10" fmla="*/ 98 w 98"/>
                    <a:gd name="T11" fmla="*/ 42 h 57"/>
                    <a:gd name="T12" fmla="*/ 97 w 98"/>
                    <a:gd name="T13" fmla="*/ 42 h 57"/>
                    <a:gd name="T14" fmla="*/ 81 w 98"/>
                    <a:gd name="T15" fmla="*/ 31 h 57"/>
                    <a:gd name="T16" fmla="*/ 80 w 98"/>
                    <a:gd name="T17" fmla="*/ 30 h 57"/>
                    <a:gd name="T18" fmla="*/ 62 w 98"/>
                    <a:gd name="T19" fmla="*/ 33 h 57"/>
                    <a:gd name="T20" fmla="*/ 27 w 98"/>
                    <a:gd name="T21" fmla="*/ 22 h 57"/>
                    <a:gd name="T22" fmla="*/ 4 w 98"/>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57">
                      <a:moveTo>
                        <a:pt x="4" y="0"/>
                      </a:moveTo>
                      <a:cubicBezTo>
                        <a:pt x="3" y="6"/>
                        <a:pt x="1" y="12"/>
                        <a:pt x="0" y="17"/>
                      </a:cubicBezTo>
                      <a:cubicBezTo>
                        <a:pt x="30" y="45"/>
                        <a:pt x="30" y="45"/>
                        <a:pt x="30" y="45"/>
                      </a:cubicBezTo>
                      <a:cubicBezTo>
                        <a:pt x="40" y="53"/>
                        <a:pt x="51" y="57"/>
                        <a:pt x="63" y="57"/>
                      </a:cubicBezTo>
                      <a:cubicBezTo>
                        <a:pt x="72" y="57"/>
                        <a:pt x="82" y="54"/>
                        <a:pt x="90" y="49"/>
                      </a:cubicBezTo>
                      <a:cubicBezTo>
                        <a:pt x="98" y="42"/>
                        <a:pt x="98" y="42"/>
                        <a:pt x="98" y="42"/>
                      </a:cubicBezTo>
                      <a:cubicBezTo>
                        <a:pt x="98" y="42"/>
                        <a:pt x="98" y="42"/>
                        <a:pt x="97" y="42"/>
                      </a:cubicBezTo>
                      <a:cubicBezTo>
                        <a:pt x="91" y="38"/>
                        <a:pt x="86" y="35"/>
                        <a:pt x="81" y="31"/>
                      </a:cubicBezTo>
                      <a:cubicBezTo>
                        <a:pt x="81" y="31"/>
                        <a:pt x="80" y="31"/>
                        <a:pt x="80" y="30"/>
                      </a:cubicBezTo>
                      <a:cubicBezTo>
                        <a:pt x="74" y="32"/>
                        <a:pt x="68" y="33"/>
                        <a:pt x="62" y="33"/>
                      </a:cubicBezTo>
                      <a:cubicBezTo>
                        <a:pt x="50" y="33"/>
                        <a:pt x="37" y="29"/>
                        <a:pt x="27" y="22"/>
                      </a:cubicBezTo>
                      <a:cubicBezTo>
                        <a:pt x="4" y="0"/>
                        <a:pt x="4" y="0"/>
                        <a:pt x="4" y="0"/>
                      </a:cubicBezTo>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64"/>
                <p:cNvSpPr>
                  <a:spLocks/>
                </p:cNvSpPr>
                <p:nvPr/>
              </p:nvSpPr>
              <p:spPr bwMode="auto">
                <a:xfrm>
                  <a:off x="4257675" y="2974975"/>
                  <a:ext cx="401638" cy="941388"/>
                </a:xfrm>
                <a:custGeom>
                  <a:avLst/>
                  <a:gdLst>
                    <a:gd name="T0" fmla="*/ 149 w 152"/>
                    <a:gd name="T1" fmla="*/ 45 h 358"/>
                    <a:gd name="T2" fmla="*/ 0 w 152"/>
                    <a:gd name="T3" fmla="*/ 0 h 358"/>
                    <a:gd name="T4" fmla="*/ 40 w 152"/>
                    <a:gd name="T5" fmla="*/ 289 h 358"/>
                    <a:gd name="T6" fmla="*/ 40 w 152"/>
                    <a:gd name="T7" fmla="*/ 289 h 358"/>
                    <a:gd name="T8" fmla="*/ 40 w 152"/>
                    <a:gd name="T9" fmla="*/ 290 h 358"/>
                    <a:gd name="T10" fmla="*/ 152 w 152"/>
                    <a:gd name="T11" fmla="*/ 326 h 358"/>
                    <a:gd name="T12" fmla="*/ 149 w 152"/>
                    <a:gd name="T13" fmla="*/ 45 h 358"/>
                  </a:gdLst>
                  <a:ahLst/>
                  <a:cxnLst>
                    <a:cxn ang="0">
                      <a:pos x="T0" y="T1"/>
                    </a:cxn>
                    <a:cxn ang="0">
                      <a:pos x="T2" y="T3"/>
                    </a:cxn>
                    <a:cxn ang="0">
                      <a:pos x="T4" y="T5"/>
                    </a:cxn>
                    <a:cxn ang="0">
                      <a:pos x="T6" y="T7"/>
                    </a:cxn>
                    <a:cxn ang="0">
                      <a:pos x="T8" y="T9"/>
                    </a:cxn>
                    <a:cxn ang="0">
                      <a:pos x="T10" y="T11"/>
                    </a:cxn>
                    <a:cxn ang="0">
                      <a:pos x="T12" y="T13"/>
                    </a:cxn>
                  </a:cxnLst>
                  <a:rect l="0" t="0" r="r" b="b"/>
                  <a:pathLst>
                    <a:path w="152" h="358">
                      <a:moveTo>
                        <a:pt x="149" y="45"/>
                      </a:moveTo>
                      <a:cubicBezTo>
                        <a:pt x="0" y="0"/>
                        <a:pt x="0" y="0"/>
                        <a:pt x="0" y="0"/>
                      </a:cubicBezTo>
                      <a:cubicBezTo>
                        <a:pt x="40" y="289"/>
                        <a:pt x="40" y="289"/>
                        <a:pt x="40" y="289"/>
                      </a:cubicBezTo>
                      <a:cubicBezTo>
                        <a:pt x="40" y="289"/>
                        <a:pt x="40" y="289"/>
                        <a:pt x="40" y="289"/>
                      </a:cubicBezTo>
                      <a:cubicBezTo>
                        <a:pt x="40" y="290"/>
                        <a:pt x="40" y="290"/>
                        <a:pt x="40" y="290"/>
                      </a:cubicBezTo>
                      <a:cubicBezTo>
                        <a:pt x="43" y="296"/>
                        <a:pt x="75" y="358"/>
                        <a:pt x="152" y="326"/>
                      </a:cubicBezTo>
                      <a:cubicBezTo>
                        <a:pt x="149" y="45"/>
                        <a:pt x="149" y="45"/>
                        <a:pt x="149" y="45"/>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65"/>
                <p:cNvSpPr>
                  <a:spLocks/>
                </p:cNvSpPr>
                <p:nvPr/>
              </p:nvSpPr>
              <p:spPr bwMode="auto">
                <a:xfrm>
                  <a:off x="3762375" y="3735388"/>
                  <a:ext cx="682625" cy="612775"/>
                </a:xfrm>
                <a:custGeom>
                  <a:avLst/>
                  <a:gdLst>
                    <a:gd name="T0" fmla="*/ 258 w 258"/>
                    <a:gd name="T1" fmla="*/ 98 h 233"/>
                    <a:gd name="T2" fmla="*/ 227 w 258"/>
                    <a:gd name="T3" fmla="*/ 1 h 233"/>
                    <a:gd name="T4" fmla="*/ 227 w 258"/>
                    <a:gd name="T5" fmla="*/ 1 h 233"/>
                    <a:gd name="T6" fmla="*/ 227 w 258"/>
                    <a:gd name="T7" fmla="*/ 0 h 233"/>
                    <a:gd name="T8" fmla="*/ 56 w 258"/>
                    <a:gd name="T9" fmla="*/ 51 h 233"/>
                    <a:gd name="T10" fmla="*/ 12 w 258"/>
                    <a:gd name="T11" fmla="*/ 62 h 233"/>
                    <a:gd name="T12" fmla="*/ 3 w 258"/>
                    <a:gd name="T13" fmla="*/ 77 h 233"/>
                    <a:gd name="T14" fmla="*/ 39 w 258"/>
                    <a:gd name="T15" fmla="*/ 223 h 233"/>
                    <a:gd name="T16" fmla="*/ 50 w 258"/>
                    <a:gd name="T17" fmla="*/ 230 h 233"/>
                    <a:gd name="T18" fmla="*/ 73 w 258"/>
                    <a:gd name="T19" fmla="*/ 225 h 233"/>
                    <a:gd name="T20" fmla="*/ 100 w 258"/>
                    <a:gd name="T21" fmla="*/ 121 h 233"/>
                    <a:gd name="T22" fmla="*/ 258 w 258"/>
                    <a:gd name="T23" fmla="*/ 9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233">
                      <a:moveTo>
                        <a:pt x="258" y="98"/>
                      </a:moveTo>
                      <a:cubicBezTo>
                        <a:pt x="227" y="64"/>
                        <a:pt x="227" y="7"/>
                        <a:pt x="227" y="1"/>
                      </a:cubicBezTo>
                      <a:cubicBezTo>
                        <a:pt x="227" y="1"/>
                        <a:pt x="227" y="1"/>
                        <a:pt x="227" y="1"/>
                      </a:cubicBezTo>
                      <a:cubicBezTo>
                        <a:pt x="227" y="0"/>
                        <a:pt x="227" y="0"/>
                        <a:pt x="227" y="0"/>
                      </a:cubicBezTo>
                      <a:cubicBezTo>
                        <a:pt x="56" y="51"/>
                        <a:pt x="56" y="51"/>
                        <a:pt x="56" y="51"/>
                      </a:cubicBezTo>
                      <a:cubicBezTo>
                        <a:pt x="12" y="62"/>
                        <a:pt x="12" y="62"/>
                        <a:pt x="12" y="62"/>
                      </a:cubicBezTo>
                      <a:cubicBezTo>
                        <a:pt x="12" y="62"/>
                        <a:pt x="0" y="64"/>
                        <a:pt x="3" y="77"/>
                      </a:cubicBezTo>
                      <a:cubicBezTo>
                        <a:pt x="39" y="223"/>
                        <a:pt x="39" y="223"/>
                        <a:pt x="39" y="223"/>
                      </a:cubicBezTo>
                      <a:cubicBezTo>
                        <a:pt x="39" y="223"/>
                        <a:pt x="39" y="233"/>
                        <a:pt x="50" y="230"/>
                      </a:cubicBezTo>
                      <a:cubicBezTo>
                        <a:pt x="49" y="230"/>
                        <a:pt x="50" y="230"/>
                        <a:pt x="73" y="225"/>
                      </a:cubicBezTo>
                      <a:cubicBezTo>
                        <a:pt x="99" y="219"/>
                        <a:pt x="103" y="138"/>
                        <a:pt x="100" y="121"/>
                      </a:cubicBezTo>
                      <a:cubicBezTo>
                        <a:pt x="258" y="98"/>
                        <a:pt x="258" y="98"/>
                        <a:pt x="258" y="9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66"/>
                <p:cNvSpPr>
                  <a:spLocks/>
                </p:cNvSpPr>
                <p:nvPr/>
              </p:nvSpPr>
              <p:spPr bwMode="auto">
                <a:xfrm>
                  <a:off x="3762375" y="3890963"/>
                  <a:ext cx="242888" cy="457200"/>
                </a:xfrm>
                <a:custGeom>
                  <a:avLst/>
                  <a:gdLst>
                    <a:gd name="T0" fmla="*/ 69 w 92"/>
                    <a:gd name="T1" fmla="*/ 147 h 174"/>
                    <a:gd name="T2" fmla="*/ 70 w 92"/>
                    <a:gd name="T3" fmla="*/ 147 h 174"/>
                    <a:gd name="T4" fmla="*/ 69 w 92"/>
                    <a:gd name="T5" fmla="*/ 147 h 174"/>
                    <a:gd name="T6" fmla="*/ 58 w 92"/>
                    <a:gd name="T7" fmla="*/ 140 h 174"/>
                    <a:gd name="T8" fmla="*/ 24 w 92"/>
                    <a:gd name="T9" fmla="*/ 0 h 174"/>
                    <a:gd name="T10" fmla="*/ 12 w 92"/>
                    <a:gd name="T11" fmla="*/ 3 h 174"/>
                    <a:gd name="T12" fmla="*/ 3 w 92"/>
                    <a:gd name="T13" fmla="*/ 18 h 174"/>
                    <a:gd name="T14" fmla="*/ 39 w 92"/>
                    <a:gd name="T15" fmla="*/ 164 h 174"/>
                    <a:gd name="T16" fmla="*/ 50 w 92"/>
                    <a:gd name="T17" fmla="*/ 171 h 174"/>
                    <a:gd name="T18" fmla="*/ 73 w 92"/>
                    <a:gd name="T19" fmla="*/ 166 h 174"/>
                    <a:gd name="T20" fmla="*/ 92 w 92"/>
                    <a:gd name="T21" fmla="*/ 142 h 174"/>
                    <a:gd name="T22" fmla="*/ 69 w 92"/>
                    <a:gd name="T23"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74">
                      <a:moveTo>
                        <a:pt x="69" y="147"/>
                      </a:moveTo>
                      <a:cubicBezTo>
                        <a:pt x="70" y="147"/>
                        <a:pt x="70" y="147"/>
                        <a:pt x="70" y="147"/>
                      </a:cubicBezTo>
                      <a:cubicBezTo>
                        <a:pt x="69" y="147"/>
                        <a:pt x="69" y="147"/>
                        <a:pt x="69" y="147"/>
                      </a:cubicBezTo>
                      <a:cubicBezTo>
                        <a:pt x="59" y="150"/>
                        <a:pt x="58" y="140"/>
                        <a:pt x="58" y="140"/>
                      </a:cubicBezTo>
                      <a:cubicBezTo>
                        <a:pt x="24" y="0"/>
                        <a:pt x="24" y="0"/>
                        <a:pt x="24" y="0"/>
                      </a:cubicBezTo>
                      <a:cubicBezTo>
                        <a:pt x="12" y="3"/>
                        <a:pt x="12" y="3"/>
                        <a:pt x="12" y="3"/>
                      </a:cubicBezTo>
                      <a:cubicBezTo>
                        <a:pt x="12" y="3"/>
                        <a:pt x="0" y="5"/>
                        <a:pt x="3" y="18"/>
                      </a:cubicBezTo>
                      <a:cubicBezTo>
                        <a:pt x="39" y="164"/>
                        <a:pt x="39" y="164"/>
                        <a:pt x="39" y="164"/>
                      </a:cubicBezTo>
                      <a:cubicBezTo>
                        <a:pt x="39" y="164"/>
                        <a:pt x="39" y="174"/>
                        <a:pt x="50" y="171"/>
                      </a:cubicBezTo>
                      <a:cubicBezTo>
                        <a:pt x="49" y="171"/>
                        <a:pt x="50" y="171"/>
                        <a:pt x="73" y="166"/>
                      </a:cubicBezTo>
                      <a:cubicBezTo>
                        <a:pt x="82" y="164"/>
                        <a:pt x="88" y="155"/>
                        <a:pt x="92" y="142"/>
                      </a:cubicBezTo>
                      <a:cubicBezTo>
                        <a:pt x="69" y="147"/>
                        <a:pt x="69" y="147"/>
                        <a:pt x="69" y="147"/>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68"/>
                <p:cNvSpPr>
                  <a:spLocks/>
                </p:cNvSpPr>
                <p:nvPr/>
              </p:nvSpPr>
              <p:spPr bwMode="auto">
                <a:xfrm>
                  <a:off x="4654550" y="3455988"/>
                  <a:ext cx="1588" cy="52388"/>
                </a:xfrm>
                <a:custGeom>
                  <a:avLst/>
                  <a:gdLst>
                    <a:gd name="T0" fmla="*/ 0 w 1"/>
                    <a:gd name="T1" fmla="*/ 0 h 33"/>
                    <a:gd name="T2" fmla="*/ 1 w 1"/>
                    <a:gd name="T3" fmla="*/ 33 h 33"/>
                    <a:gd name="T4" fmla="*/ 0 w 1"/>
                    <a:gd name="T5" fmla="*/ 0 h 33"/>
                  </a:gdLst>
                  <a:ahLst/>
                  <a:cxnLst>
                    <a:cxn ang="0">
                      <a:pos x="T0" y="T1"/>
                    </a:cxn>
                    <a:cxn ang="0">
                      <a:pos x="T2" y="T3"/>
                    </a:cxn>
                    <a:cxn ang="0">
                      <a:pos x="T4" y="T5"/>
                    </a:cxn>
                  </a:cxnLst>
                  <a:rect l="0" t="0" r="r" b="b"/>
                  <a:pathLst>
                    <a:path w="1" h="33">
                      <a:moveTo>
                        <a:pt x="0" y="0"/>
                      </a:moveTo>
                      <a:lnTo>
                        <a:pt x="1" y="33"/>
                      </a:lnTo>
                      <a:lnTo>
                        <a:pt x="0"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69"/>
                <p:cNvSpPr>
                  <a:spLocks/>
                </p:cNvSpPr>
                <p:nvPr/>
              </p:nvSpPr>
              <p:spPr bwMode="auto">
                <a:xfrm>
                  <a:off x="4654550" y="3455988"/>
                  <a:ext cx="1588" cy="52388"/>
                </a:xfrm>
                <a:custGeom>
                  <a:avLst/>
                  <a:gdLst>
                    <a:gd name="T0" fmla="*/ 0 w 1"/>
                    <a:gd name="T1" fmla="*/ 0 h 33"/>
                    <a:gd name="T2" fmla="*/ 1 w 1"/>
                    <a:gd name="T3" fmla="*/ 33 h 33"/>
                    <a:gd name="T4" fmla="*/ 0 w 1"/>
                    <a:gd name="T5" fmla="*/ 0 h 33"/>
                  </a:gdLst>
                  <a:ahLst/>
                  <a:cxnLst>
                    <a:cxn ang="0">
                      <a:pos x="T0" y="T1"/>
                    </a:cxn>
                    <a:cxn ang="0">
                      <a:pos x="T2" y="T3"/>
                    </a:cxn>
                    <a:cxn ang="0">
                      <a:pos x="T4" y="T5"/>
                    </a:cxn>
                  </a:cxnLst>
                  <a:rect l="0" t="0" r="r" b="b"/>
                  <a:pathLst>
                    <a:path w="1" h="33">
                      <a:moveTo>
                        <a:pt x="0" y="0"/>
                      </a:moveTo>
                      <a:lnTo>
                        <a:pt x="1" y="3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70"/>
                <p:cNvSpPr>
                  <a:spLocks/>
                </p:cNvSpPr>
                <p:nvPr/>
              </p:nvSpPr>
              <p:spPr bwMode="auto">
                <a:xfrm>
                  <a:off x="4656138" y="3540125"/>
                  <a:ext cx="0" cy="53975"/>
                </a:xfrm>
                <a:custGeom>
                  <a:avLst/>
                  <a:gdLst>
                    <a:gd name="T0" fmla="*/ 0 h 34"/>
                    <a:gd name="T1" fmla="*/ 34 h 34"/>
                    <a:gd name="T2" fmla="*/ 0 h 34"/>
                  </a:gdLst>
                  <a:ahLst/>
                  <a:cxnLst>
                    <a:cxn ang="0">
                      <a:pos x="0" y="T0"/>
                    </a:cxn>
                    <a:cxn ang="0">
                      <a:pos x="0" y="T1"/>
                    </a:cxn>
                    <a:cxn ang="0">
                      <a:pos x="0" y="T2"/>
                    </a:cxn>
                  </a:cxnLst>
                  <a:rect l="0" t="0" r="r" b="b"/>
                  <a:pathLst>
                    <a:path h="34">
                      <a:moveTo>
                        <a:pt x="0" y="0"/>
                      </a:moveTo>
                      <a:lnTo>
                        <a:pt x="0" y="34"/>
                      </a:lnTo>
                      <a:lnTo>
                        <a:pt x="0"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71"/>
                <p:cNvSpPr>
                  <a:spLocks/>
                </p:cNvSpPr>
                <p:nvPr/>
              </p:nvSpPr>
              <p:spPr bwMode="auto">
                <a:xfrm>
                  <a:off x="4656138" y="3540125"/>
                  <a:ext cx="0" cy="53975"/>
                </a:xfrm>
                <a:custGeom>
                  <a:avLst/>
                  <a:gdLst>
                    <a:gd name="T0" fmla="*/ 0 h 34"/>
                    <a:gd name="T1" fmla="*/ 34 h 34"/>
                    <a:gd name="T2" fmla="*/ 0 h 34"/>
                  </a:gdLst>
                  <a:ahLst/>
                  <a:cxnLst>
                    <a:cxn ang="0">
                      <a:pos x="0" y="T0"/>
                    </a:cxn>
                    <a:cxn ang="0">
                      <a:pos x="0" y="T1"/>
                    </a:cxn>
                    <a:cxn ang="0">
                      <a:pos x="0" y="T2"/>
                    </a:cxn>
                  </a:cxnLst>
                  <a:rect l="0" t="0" r="r" b="b"/>
                  <a:pathLst>
                    <a:path h="34">
                      <a:moveTo>
                        <a:pt x="0" y="0"/>
                      </a:moveTo>
                      <a:lnTo>
                        <a:pt x="0" y="3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Freeform 72"/>
                <p:cNvSpPr>
                  <a:spLocks/>
                </p:cNvSpPr>
                <p:nvPr/>
              </p:nvSpPr>
              <p:spPr bwMode="auto">
                <a:xfrm>
                  <a:off x="3579813" y="2292350"/>
                  <a:ext cx="912813" cy="685800"/>
                </a:xfrm>
                <a:custGeom>
                  <a:avLst/>
                  <a:gdLst>
                    <a:gd name="T0" fmla="*/ 156 w 345"/>
                    <a:gd name="T1" fmla="*/ 33 h 260"/>
                    <a:gd name="T2" fmla="*/ 169 w 345"/>
                    <a:gd name="T3" fmla="*/ 18 h 260"/>
                    <a:gd name="T4" fmla="*/ 178 w 345"/>
                    <a:gd name="T5" fmla="*/ 10 h 260"/>
                    <a:gd name="T6" fmla="*/ 198 w 345"/>
                    <a:gd name="T7" fmla="*/ 6 h 260"/>
                    <a:gd name="T8" fmla="*/ 345 w 345"/>
                    <a:gd name="T9" fmla="*/ 0 h 260"/>
                    <a:gd name="T10" fmla="*/ 272 w 345"/>
                    <a:gd name="T11" fmla="*/ 78 h 260"/>
                    <a:gd name="T12" fmla="*/ 212 w 345"/>
                    <a:gd name="T13" fmla="*/ 78 h 260"/>
                    <a:gd name="T14" fmla="*/ 118 w 345"/>
                    <a:gd name="T15" fmla="*/ 185 h 260"/>
                    <a:gd name="T16" fmla="*/ 119 w 345"/>
                    <a:gd name="T17" fmla="*/ 199 h 260"/>
                    <a:gd name="T18" fmla="*/ 100 w 345"/>
                    <a:gd name="T19" fmla="*/ 244 h 260"/>
                    <a:gd name="T20" fmla="*/ 97 w 345"/>
                    <a:gd name="T21" fmla="*/ 251 h 260"/>
                    <a:gd name="T22" fmla="*/ 88 w 345"/>
                    <a:gd name="T23" fmla="*/ 230 h 260"/>
                    <a:gd name="T24" fmla="*/ 89 w 345"/>
                    <a:gd name="T25" fmla="*/ 229 h 260"/>
                    <a:gd name="T26" fmla="*/ 89 w 345"/>
                    <a:gd name="T27" fmla="*/ 229 h 260"/>
                    <a:gd name="T28" fmla="*/ 95 w 345"/>
                    <a:gd name="T29" fmla="*/ 214 h 260"/>
                    <a:gd name="T30" fmla="*/ 61 w 345"/>
                    <a:gd name="T31" fmla="*/ 255 h 260"/>
                    <a:gd name="T32" fmla="*/ 61 w 345"/>
                    <a:gd name="T33" fmla="*/ 255 h 260"/>
                    <a:gd name="T34" fmla="*/ 46 w 345"/>
                    <a:gd name="T35" fmla="*/ 256 h 260"/>
                    <a:gd name="T36" fmla="*/ 42 w 345"/>
                    <a:gd name="T37" fmla="*/ 249 h 260"/>
                    <a:gd name="T38" fmla="*/ 27 w 345"/>
                    <a:gd name="T39" fmla="*/ 249 h 260"/>
                    <a:gd name="T40" fmla="*/ 25 w 345"/>
                    <a:gd name="T41" fmla="*/ 236 h 260"/>
                    <a:gd name="T42" fmla="*/ 15 w 345"/>
                    <a:gd name="T43" fmla="*/ 233 h 260"/>
                    <a:gd name="T44" fmla="*/ 12 w 345"/>
                    <a:gd name="T45" fmla="*/ 221 h 260"/>
                    <a:gd name="T46" fmla="*/ 5 w 345"/>
                    <a:gd name="T47" fmla="*/ 218 h 260"/>
                    <a:gd name="T48" fmla="*/ 4 w 345"/>
                    <a:gd name="T49" fmla="*/ 202 h 260"/>
                    <a:gd name="T50" fmla="*/ 5 w 345"/>
                    <a:gd name="T51" fmla="*/ 202 h 260"/>
                    <a:gd name="T52" fmla="*/ 5 w 345"/>
                    <a:gd name="T53" fmla="*/ 201 h 260"/>
                    <a:gd name="T54" fmla="*/ 34 w 345"/>
                    <a:gd name="T55" fmla="*/ 171 h 260"/>
                    <a:gd name="T56" fmla="*/ 156 w 345"/>
                    <a:gd name="T57" fmla="*/ 3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5" h="260">
                      <a:moveTo>
                        <a:pt x="156" y="33"/>
                      </a:moveTo>
                      <a:cubicBezTo>
                        <a:pt x="169" y="18"/>
                        <a:pt x="169" y="18"/>
                        <a:pt x="169" y="18"/>
                      </a:cubicBezTo>
                      <a:cubicBezTo>
                        <a:pt x="172" y="15"/>
                        <a:pt x="175" y="12"/>
                        <a:pt x="178" y="10"/>
                      </a:cubicBezTo>
                      <a:cubicBezTo>
                        <a:pt x="184" y="7"/>
                        <a:pt x="191" y="5"/>
                        <a:pt x="198" y="6"/>
                      </a:cubicBezTo>
                      <a:cubicBezTo>
                        <a:pt x="345" y="0"/>
                        <a:pt x="345" y="0"/>
                        <a:pt x="345" y="0"/>
                      </a:cubicBezTo>
                      <a:cubicBezTo>
                        <a:pt x="272" y="78"/>
                        <a:pt x="272" y="78"/>
                        <a:pt x="272" y="78"/>
                      </a:cubicBezTo>
                      <a:cubicBezTo>
                        <a:pt x="212" y="78"/>
                        <a:pt x="212" y="78"/>
                        <a:pt x="212" y="78"/>
                      </a:cubicBezTo>
                      <a:cubicBezTo>
                        <a:pt x="118" y="185"/>
                        <a:pt x="118" y="185"/>
                        <a:pt x="118" y="185"/>
                      </a:cubicBezTo>
                      <a:cubicBezTo>
                        <a:pt x="119" y="191"/>
                        <a:pt x="120" y="196"/>
                        <a:pt x="119" y="199"/>
                      </a:cubicBezTo>
                      <a:cubicBezTo>
                        <a:pt x="113" y="217"/>
                        <a:pt x="104" y="235"/>
                        <a:pt x="100" y="244"/>
                      </a:cubicBezTo>
                      <a:cubicBezTo>
                        <a:pt x="97" y="251"/>
                        <a:pt x="97" y="251"/>
                        <a:pt x="97" y="251"/>
                      </a:cubicBezTo>
                      <a:cubicBezTo>
                        <a:pt x="89" y="248"/>
                        <a:pt x="85" y="238"/>
                        <a:pt x="88" y="230"/>
                      </a:cubicBezTo>
                      <a:cubicBezTo>
                        <a:pt x="89" y="229"/>
                        <a:pt x="89" y="229"/>
                        <a:pt x="89" y="229"/>
                      </a:cubicBezTo>
                      <a:cubicBezTo>
                        <a:pt x="89" y="229"/>
                        <a:pt x="89" y="229"/>
                        <a:pt x="89" y="229"/>
                      </a:cubicBezTo>
                      <a:cubicBezTo>
                        <a:pt x="95" y="214"/>
                        <a:pt x="95" y="214"/>
                        <a:pt x="95" y="214"/>
                      </a:cubicBezTo>
                      <a:cubicBezTo>
                        <a:pt x="61" y="255"/>
                        <a:pt x="61" y="255"/>
                        <a:pt x="61" y="255"/>
                      </a:cubicBezTo>
                      <a:cubicBezTo>
                        <a:pt x="61" y="255"/>
                        <a:pt x="61" y="255"/>
                        <a:pt x="61" y="255"/>
                      </a:cubicBezTo>
                      <a:cubicBezTo>
                        <a:pt x="57" y="260"/>
                        <a:pt x="50" y="260"/>
                        <a:pt x="46" y="256"/>
                      </a:cubicBezTo>
                      <a:cubicBezTo>
                        <a:pt x="44" y="254"/>
                        <a:pt x="42" y="252"/>
                        <a:pt x="42" y="249"/>
                      </a:cubicBezTo>
                      <a:cubicBezTo>
                        <a:pt x="38" y="253"/>
                        <a:pt x="32" y="253"/>
                        <a:pt x="27" y="249"/>
                      </a:cubicBezTo>
                      <a:cubicBezTo>
                        <a:pt x="24" y="246"/>
                        <a:pt x="23" y="240"/>
                        <a:pt x="25" y="236"/>
                      </a:cubicBezTo>
                      <a:cubicBezTo>
                        <a:pt x="21" y="237"/>
                        <a:pt x="18" y="236"/>
                        <a:pt x="15" y="233"/>
                      </a:cubicBezTo>
                      <a:cubicBezTo>
                        <a:pt x="11" y="230"/>
                        <a:pt x="10" y="225"/>
                        <a:pt x="12" y="221"/>
                      </a:cubicBezTo>
                      <a:cubicBezTo>
                        <a:pt x="10" y="220"/>
                        <a:pt x="7" y="220"/>
                        <a:pt x="5" y="218"/>
                      </a:cubicBezTo>
                      <a:cubicBezTo>
                        <a:pt x="1" y="214"/>
                        <a:pt x="0" y="206"/>
                        <a:pt x="4" y="202"/>
                      </a:cubicBezTo>
                      <a:cubicBezTo>
                        <a:pt x="5" y="202"/>
                        <a:pt x="5" y="202"/>
                        <a:pt x="5" y="202"/>
                      </a:cubicBezTo>
                      <a:cubicBezTo>
                        <a:pt x="5" y="201"/>
                        <a:pt x="5" y="201"/>
                        <a:pt x="5" y="201"/>
                      </a:cubicBezTo>
                      <a:cubicBezTo>
                        <a:pt x="34" y="171"/>
                        <a:pt x="34" y="171"/>
                        <a:pt x="34" y="171"/>
                      </a:cubicBezTo>
                      <a:cubicBezTo>
                        <a:pt x="156" y="33"/>
                        <a:pt x="156" y="33"/>
                        <a:pt x="156" y="33"/>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Freeform 73"/>
                <p:cNvSpPr>
                  <a:spLocks/>
                </p:cNvSpPr>
                <p:nvPr/>
              </p:nvSpPr>
              <p:spPr bwMode="auto">
                <a:xfrm>
                  <a:off x="3579813" y="2643188"/>
                  <a:ext cx="336550" cy="334963"/>
                </a:xfrm>
                <a:custGeom>
                  <a:avLst/>
                  <a:gdLst>
                    <a:gd name="T0" fmla="*/ 67 w 127"/>
                    <a:gd name="T1" fmla="*/ 0 h 127"/>
                    <a:gd name="T2" fmla="*/ 34 w 127"/>
                    <a:gd name="T3" fmla="*/ 38 h 127"/>
                    <a:gd name="T4" fmla="*/ 5 w 127"/>
                    <a:gd name="T5" fmla="*/ 68 h 127"/>
                    <a:gd name="T6" fmla="*/ 5 w 127"/>
                    <a:gd name="T7" fmla="*/ 69 h 127"/>
                    <a:gd name="T8" fmla="*/ 4 w 127"/>
                    <a:gd name="T9" fmla="*/ 69 h 127"/>
                    <a:gd name="T10" fmla="*/ 5 w 127"/>
                    <a:gd name="T11" fmla="*/ 85 h 127"/>
                    <a:gd name="T12" fmla="*/ 12 w 127"/>
                    <a:gd name="T13" fmla="*/ 88 h 127"/>
                    <a:gd name="T14" fmla="*/ 15 w 127"/>
                    <a:gd name="T15" fmla="*/ 100 h 127"/>
                    <a:gd name="T16" fmla="*/ 25 w 127"/>
                    <a:gd name="T17" fmla="*/ 103 h 127"/>
                    <a:gd name="T18" fmla="*/ 27 w 127"/>
                    <a:gd name="T19" fmla="*/ 116 h 127"/>
                    <a:gd name="T20" fmla="*/ 42 w 127"/>
                    <a:gd name="T21" fmla="*/ 116 h 127"/>
                    <a:gd name="T22" fmla="*/ 46 w 127"/>
                    <a:gd name="T23" fmla="*/ 123 h 127"/>
                    <a:gd name="T24" fmla="*/ 61 w 127"/>
                    <a:gd name="T25" fmla="*/ 122 h 127"/>
                    <a:gd name="T26" fmla="*/ 61 w 127"/>
                    <a:gd name="T27" fmla="*/ 122 h 127"/>
                    <a:gd name="T28" fmla="*/ 95 w 127"/>
                    <a:gd name="T29" fmla="*/ 81 h 127"/>
                    <a:gd name="T30" fmla="*/ 89 w 127"/>
                    <a:gd name="T31" fmla="*/ 96 h 127"/>
                    <a:gd name="T32" fmla="*/ 89 w 127"/>
                    <a:gd name="T33" fmla="*/ 96 h 127"/>
                    <a:gd name="T34" fmla="*/ 88 w 127"/>
                    <a:gd name="T35" fmla="*/ 97 h 127"/>
                    <a:gd name="T36" fmla="*/ 97 w 127"/>
                    <a:gd name="T37" fmla="*/ 118 h 127"/>
                    <a:gd name="T38" fmla="*/ 100 w 127"/>
                    <a:gd name="T39" fmla="*/ 111 h 127"/>
                    <a:gd name="T40" fmla="*/ 119 w 127"/>
                    <a:gd name="T41" fmla="*/ 66 h 127"/>
                    <a:gd name="T42" fmla="*/ 118 w 127"/>
                    <a:gd name="T43" fmla="*/ 52 h 127"/>
                    <a:gd name="T44" fmla="*/ 127 w 127"/>
                    <a:gd name="T45" fmla="*/ 41 h 127"/>
                    <a:gd name="T46" fmla="*/ 67 w 127"/>
                    <a:gd name="T4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27">
                      <a:moveTo>
                        <a:pt x="67" y="0"/>
                      </a:moveTo>
                      <a:cubicBezTo>
                        <a:pt x="34" y="38"/>
                        <a:pt x="34" y="38"/>
                        <a:pt x="34" y="38"/>
                      </a:cubicBezTo>
                      <a:cubicBezTo>
                        <a:pt x="5" y="68"/>
                        <a:pt x="5" y="68"/>
                        <a:pt x="5" y="68"/>
                      </a:cubicBezTo>
                      <a:cubicBezTo>
                        <a:pt x="5" y="69"/>
                        <a:pt x="5" y="69"/>
                        <a:pt x="5" y="69"/>
                      </a:cubicBezTo>
                      <a:cubicBezTo>
                        <a:pt x="4" y="69"/>
                        <a:pt x="4" y="69"/>
                        <a:pt x="4" y="69"/>
                      </a:cubicBezTo>
                      <a:cubicBezTo>
                        <a:pt x="0" y="73"/>
                        <a:pt x="1" y="81"/>
                        <a:pt x="5" y="85"/>
                      </a:cubicBezTo>
                      <a:cubicBezTo>
                        <a:pt x="7" y="87"/>
                        <a:pt x="10" y="87"/>
                        <a:pt x="12" y="88"/>
                      </a:cubicBezTo>
                      <a:cubicBezTo>
                        <a:pt x="10" y="92"/>
                        <a:pt x="11" y="97"/>
                        <a:pt x="15" y="100"/>
                      </a:cubicBezTo>
                      <a:cubicBezTo>
                        <a:pt x="18" y="103"/>
                        <a:pt x="21" y="104"/>
                        <a:pt x="25" y="103"/>
                      </a:cubicBezTo>
                      <a:cubicBezTo>
                        <a:pt x="23" y="107"/>
                        <a:pt x="24" y="113"/>
                        <a:pt x="27" y="116"/>
                      </a:cubicBezTo>
                      <a:cubicBezTo>
                        <a:pt x="32" y="120"/>
                        <a:pt x="38" y="120"/>
                        <a:pt x="42" y="116"/>
                      </a:cubicBezTo>
                      <a:cubicBezTo>
                        <a:pt x="42" y="119"/>
                        <a:pt x="44" y="121"/>
                        <a:pt x="46" y="123"/>
                      </a:cubicBezTo>
                      <a:cubicBezTo>
                        <a:pt x="50" y="127"/>
                        <a:pt x="57" y="127"/>
                        <a:pt x="61" y="122"/>
                      </a:cubicBezTo>
                      <a:cubicBezTo>
                        <a:pt x="61" y="122"/>
                        <a:pt x="61" y="122"/>
                        <a:pt x="61" y="122"/>
                      </a:cubicBezTo>
                      <a:cubicBezTo>
                        <a:pt x="95" y="81"/>
                        <a:pt x="95" y="81"/>
                        <a:pt x="95" y="81"/>
                      </a:cubicBezTo>
                      <a:cubicBezTo>
                        <a:pt x="89" y="96"/>
                        <a:pt x="89" y="96"/>
                        <a:pt x="89" y="96"/>
                      </a:cubicBezTo>
                      <a:cubicBezTo>
                        <a:pt x="89" y="96"/>
                        <a:pt x="89" y="96"/>
                        <a:pt x="89" y="96"/>
                      </a:cubicBezTo>
                      <a:cubicBezTo>
                        <a:pt x="88" y="97"/>
                        <a:pt x="88" y="97"/>
                        <a:pt x="88" y="97"/>
                      </a:cubicBezTo>
                      <a:cubicBezTo>
                        <a:pt x="85" y="105"/>
                        <a:pt x="89" y="115"/>
                        <a:pt x="97" y="118"/>
                      </a:cubicBezTo>
                      <a:cubicBezTo>
                        <a:pt x="100" y="111"/>
                        <a:pt x="100" y="111"/>
                        <a:pt x="100" y="111"/>
                      </a:cubicBezTo>
                      <a:cubicBezTo>
                        <a:pt x="104" y="102"/>
                        <a:pt x="113" y="84"/>
                        <a:pt x="119" y="66"/>
                      </a:cubicBezTo>
                      <a:cubicBezTo>
                        <a:pt x="120" y="63"/>
                        <a:pt x="119" y="58"/>
                        <a:pt x="118" y="52"/>
                      </a:cubicBezTo>
                      <a:cubicBezTo>
                        <a:pt x="127" y="41"/>
                        <a:pt x="127" y="41"/>
                        <a:pt x="127" y="41"/>
                      </a:cubicBezTo>
                      <a:cubicBezTo>
                        <a:pt x="67" y="0"/>
                        <a:pt x="67" y="0"/>
                        <a:pt x="6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Freeform 74"/>
                <p:cNvSpPr>
                  <a:spLocks/>
                </p:cNvSpPr>
                <p:nvPr/>
              </p:nvSpPr>
              <p:spPr bwMode="auto">
                <a:xfrm>
                  <a:off x="3730625" y="2582863"/>
                  <a:ext cx="241300" cy="187325"/>
                </a:xfrm>
                <a:custGeom>
                  <a:avLst/>
                  <a:gdLst>
                    <a:gd name="T0" fmla="*/ 133 w 152"/>
                    <a:gd name="T1" fmla="*/ 118 h 118"/>
                    <a:gd name="T2" fmla="*/ 0 w 152"/>
                    <a:gd name="T3" fmla="*/ 28 h 118"/>
                    <a:gd name="T4" fmla="*/ 18 w 152"/>
                    <a:gd name="T5" fmla="*/ 0 h 118"/>
                    <a:gd name="T6" fmla="*/ 152 w 152"/>
                    <a:gd name="T7" fmla="*/ 91 h 118"/>
                    <a:gd name="T8" fmla="*/ 133 w 152"/>
                    <a:gd name="T9" fmla="*/ 118 h 118"/>
                  </a:gdLst>
                  <a:ahLst/>
                  <a:cxnLst>
                    <a:cxn ang="0">
                      <a:pos x="T0" y="T1"/>
                    </a:cxn>
                    <a:cxn ang="0">
                      <a:pos x="T2" y="T3"/>
                    </a:cxn>
                    <a:cxn ang="0">
                      <a:pos x="T4" y="T5"/>
                    </a:cxn>
                    <a:cxn ang="0">
                      <a:pos x="T6" y="T7"/>
                    </a:cxn>
                    <a:cxn ang="0">
                      <a:pos x="T8" y="T9"/>
                    </a:cxn>
                  </a:cxnLst>
                  <a:rect l="0" t="0" r="r" b="b"/>
                  <a:pathLst>
                    <a:path w="152" h="118">
                      <a:moveTo>
                        <a:pt x="133" y="118"/>
                      </a:moveTo>
                      <a:lnTo>
                        <a:pt x="0" y="28"/>
                      </a:lnTo>
                      <a:lnTo>
                        <a:pt x="18" y="0"/>
                      </a:lnTo>
                      <a:lnTo>
                        <a:pt x="152" y="91"/>
                      </a:lnTo>
                      <a:lnTo>
                        <a:pt x="133" y="118"/>
                      </a:lnTo>
                      <a:close/>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6" name="Freeform 75"/>
                <p:cNvSpPr>
                  <a:spLocks/>
                </p:cNvSpPr>
                <p:nvPr/>
              </p:nvSpPr>
              <p:spPr bwMode="auto">
                <a:xfrm>
                  <a:off x="3730625" y="2582863"/>
                  <a:ext cx="241300" cy="187325"/>
                </a:xfrm>
                <a:custGeom>
                  <a:avLst/>
                  <a:gdLst>
                    <a:gd name="T0" fmla="*/ 133 w 152"/>
                    <a:gd name="T1" fmla="*/ 118 h 118"/>
                    <a:gd name="T2" fmla="*/ 0 w 152"/>
                    <a:gd name="T3" fmla="*/ 28 h 118"/>
                    <a:gd name="T4" fmla="*/ 18 w 152"/>
                    <a:gd name="T5" fmla="*/ 0 h 118"/>
                    <a:gd name="T6" fmla="*/ 152 w 152"/>
                    <a:gd name="T7" fmla="*/ 91 h 118"/>
                    <a:gd name="T8" fmla="*/ 133 w 152"/>
                    <a:gd name="T9" fmla="*/ 118 h 118"/>
                  </a:gdLst>
                  <a:ahLst/>
                  <a:cxnLst>
                    <a:cxn ang="0">
                      <a:pos x="T0" y="T1"/>
                    </a:cxn>
                    <a:cxn ang="0">
                      <a:pos x="T2" y="T3"/>
                    </a:cxn>
                    <a:cxn ang="0">
                      <a:pos x="T4" y="T5"/>
                    </a:cxn>
                    <a:cxn ang="0">
                      <a:pos x="T6" y="T7"/>
                    </a:cxn>
                    <a:cxn ang="0">
                      <a:pos x="T8" y="T9"/>
                    </a:cxn>
                  </a:cxnLst>
                  <a:rect l="0" t="0" r="r" b="b"/>
                  <a:pathLst>
                    <a:path w="152" h="118">
                      <a:moveTo>
                        <a:pt x="133" y="118"/>
                      </a:moveTo>
                      <a:lnTo>
                        <a:pt x="0" y="28"/>
                      </a:lnTo>
                      <a:lnTo>
                        <a:pt x="18" y="0"/>
                      </a:lnTo>
                      <a:lnTo>
                        <a:pt x="152" y="91"/>
                      </a:lnTo>
                      <a:lnTo>
                        <a:pt x="133"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7" name="Freeform 76"/>
                <p:cNvSpPr>
                  <a:spLocks/>
                </p:cNvSpPr>
                <p:nvPr/>
              </p:nvSpPr>
              <p:spPr bwMode="auto">
                <a:xfrm>
                  <a:off x="4059238" y="2247900"/>
                  <a:ext cx="1643063" cy="858838"/>
                </a:xfrm>
                <a:custGeom>
                  <a:avLst/>
                  <a:gdLst>
                    <a:gd name="T0" fmla="*/ 586 w 621"/>
                    <a:gd name="T1" fmla="*/ 39 h 326"/>
                    <a:gd name="T2" fmla="*/ 463 w 621"/>
                    <a:gd name="T3" fmla="*/ 116 h 326"/>
                    <a:gd name="T4" fmla="*/ 336 w 621"/>
                    <a:gd name="T5" fmla="*/ 70 h 326"/>
                    <a:gd name="T6" fmla="*/ 196 w 621"/>
                    <a:gd name="T7" fmla="*/ 0 h 326"/>
                    <a:gd name="T8" fmla="*/ 127 w 621"/>
                    <a:gd name="T9" fmla="*/ 32 h 326"/>
                    <a:gd name="T10" fmla="*/ 0 w 621"/>
                    <a:gd name="T11" fmla="*/ 232 h 326"/>
                    <a:gd name="T12" fmla="*/ 231 w 621"/>
                    <a:gd name="T13" fmla="*/ 326 h 326"/>
                    <a:gd name="T14" fmla="*/ 312 w 621"/>
                    <a:gd name="T15" fmla="*/ 163 h 326"/>
                    <a:gd name="T16" fmla="*/ 454 w 621"/>
                    <a:gd name="T17" fmla="*/ 195 h 326"/>
                    <a:gd name="T18" fmla="*/ 476 w 621"/>
                    <a:gd name="T19" fmla="*/ 197 h 326"/>
                    <a:gd name="T20" fmla="*/ 488 w 621"/>
                    <a:gd name="T21" fmla="*/ 192 h 326"/>
                    <a:gd name="T22" fmla="*/ 621 w 621"/>
                    <a:gd name="T23" fmla="*/ 109 h 326"/>
                    <a:gd name="T24" fmla="*/ 586 w 621"/>
                    <a:gd name="T25" fmla="*/ 3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326">
                      <a:moveTo>
                        <a:pt x="586" y="39"/>
                      </a:moveTo>
                      <a:cubicBezTo>
                        <a:pt x="463" y="116"/>
                        <a:pt x="463" y="116"/>
                        <a:pt x="463" y="116"/>
                      </a:cubicBezTo>
                      <a:cubicBezTo>
                        <a:pt x="336" y="70"/>
                        <a:pt x="336" y="70"/>
                        <a:pt x="336" y="70"/>
                      </a:cubicBezTo>
                      <a:cubicBezTo>
                        <a:pt x="263" y="52"/>
                        <a:pt x="233" y="55"/>
                        <a:pt x="196" y="0"/>
                      </a:cubicBezTo>
                      <a:cubicBezTo>
                        <a:pt x="177" y="12"/>
                        <a:pt x="147" y="8"/>
                        <a:pt x="127" y="32"/>
                      </a:cubicBezTo>
                      <a:cubicBezTo>
                        <a:pt x="78" y="89"/>
                        <a:pt x="53" y="179"/>
                        <a:pt x="0" y="232"/>
                      </a:cubicBezTo>
                      <a:cubicBezTo>
                        <a:pt x="37" y="242"/>
                        <a:pt x="191" y="320"/>
                        <a:pt x="231" y="326"/>
                      </a:cubicBezTo>
                      <a:cubicBezTo>
                        <a:pt x="247" y="286"/>
                        <a:pt x="268" y="230"/>
                        <a:pt x="312" y="163"/>
                      </a:cubicBezTo>
                      <a:cubicBezTo>
                        <a:pt x="454" y="195"/>
                        <a:pt x="454" y="195"/>
                        <a:pt x="454" y="195"/>
                      </a:cubicBezTo>
                      <a:cubicBezTo>
                        <a:pt x="461" y="198"/>
                        <a:pt x="469" y="198"/>
                        <a:pt x="476" y="197"/>
                      </a:cubicBezTo>
                      <a:cubicBezTo>
                        <a:pt x="480" y="196"/>
                        <a:pt x="484" y="194"/>
                        <a:pt x="488" y="192"/>
                      </a:cubicBezTo>
                      <a:cubicBezTo>
                        <a:pt x="621" y="109"/>
                        <a:pt x="621" y="109"/>
                        <a:pt x="621" y="109"/>
                      </a:cubicBezTo>
                      <a:cubicBezTo>
                        <a:pt x="586" y="39"/>
                        <a:pt x="586" y="39"/>
                        <a:pt x="586" y="39"/>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Freeform 77"/>
                <p:cNvSpPr>
                  <a:spLocks/>
                </p:cNvSpPr>
                <p:nvPr/>
              </p:nvSpPr>
              <p:spPr bwMode="auto">
                <a:xfrm>
                  <a:off x="4884738" y="2503488"/>
                  <a:ext cx="817563" cy="266700"/>
                </a:xfrm>
                <a:custGeom>
                  <a:avLst/>
                  <a:gdLst>
                    <a:gd name="T0" fmla="*/ 303 w 309"/>
                    <a:gd name="T1" fmla="*/ 0 h 101"/>
                    <a:gd name="T2" fmla="*/ 174 w 309"/>
                    <a:gd name="T3" fmla="*/ 80 h 101"/>
                    <a:gd name="T4" fmla="*/ 162 w 309"/>
                    <a:gd name="T5" fmla="*/ 85 h 101"/>
                    <a:gd name="T6" fmla="*/ 153 w 309"/>
                    <a:gd name="T7" fmla="*/ 86 h 101"/>
                    <a:gd name="T8" fmla="*/ 140 w 309"/>
                    <a:gd name="T9" fmla="*/ 84 h 101"/>
                    <a:gd name="T10" fmla="*/ 7 w 309"/>
                    <a:gd name="T11" fmla="*/ 54 h 101"/>
                    <a:gd name="T12" fmla="*/ 0 w 309"/>
                    <a:gd name="T13" fmla="*/ 66 h 101"/>
                    <a:gd name="T14" fmla="*/ 142 w 309"/>
                    <a:gd name="T15" fmla="*/ 98 h 101"/>
                    <a:gd name="T16" fmla="*/ 155 w 309"/>
                    <a:gd name="T17" fmla="*/ 101 h 101"/>
                    <a:gd name="T18" fmla="*/ 164 w 309"/>
                    <a:gd name="T19" fmla="*/ 100 h 101"/>
                    <a:gd name="T20" fmla="*/ 176 w 309"/>
                    <a:gd name="T21" fmla="*/ 95 h 101"/>
                    <a:gd name="T22" fmla="*/ 309 w 309"/>
                    <a:gd name="T23" fmla="*/ 12 h 101"/>
                    <a:gd name="T24" fmla="*/ 303 w 30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 h="101">
                      <a:moveTo>
                        <a:pt x="303" y="0"/>
                      </a:moveTo>
                      <a:cubicBezTo>
                        <a:pt x="174" y="80"/>
                        <a:pt x="174" y="80"/>
                        <a:pt x="174" y="80"/>
                      </a:cubicBezTo>
                      <a:cubicBezTo>
                        <a:pt x="170" y="83"/>
                        <a:pt x="166" y="84"/>
                        <a:pt x="162" y="85"/>
                      </a:cubicBezTo>
                      <a:cubicBezTo>
                        <a:pt x="159" y="86"/>
                        <a:pt x="156" y="86"/>
                        <a:pt x="153" y="86"/>
                      </a:cubicBezTo>
                      <a:cubicBezTo>
                        <a:pt x="149" y="86"/>
                        <a:pt x="144" y="85"/>
                        <a:pt x="140" y="84"/>
                      </a:cubicBezTo>
                      <a:cubicBezTo>
                        <a:pt x="7" y="54"/>
                        <a:pt x="7" y="54"/>
                        <a:pt x="7" y="54"/>
                      </a:cubicBezTo>
                      <a:cubicBezTo>
                        <a:pt x="0" y="66"/>
                        <a:pt x="0" y="66"/>
                        <a:pt x="0" y="66"/>
                      </a:cubicBezTo>
                      <a:cubicBezTo>
                        <a:pt x="142" y="98"/>
                        <a:pt x="142" y="98"/>
                        <a:pt x="142" y="98"/>
                      </a:cubicBezTo>
                      <a:cubicBezTo>
                        <a:pt x="147" y="100"/>
                        <a:pt x="151" y="101"/>
                        <a:pt x="155" y="101"/>
                      </a:cubicBezTo>
                      <a:cubicBezTo>
                        <a:pt x="158" y="101"/>
                        <a:pt x="161" y="100"/>
                        <a:pt x="164" y="100"/>
                      </a:cubicBezTo>
                      <a:cubicBezTo>
                        <a:pt x="168" y="99"/>
                        <a:pt x="172" y="97"/>
                        <a:pt x="176" y="95"/>
                      </a:cubicBezTo>
                      <a:cubicBezTo>
                        <a:pt x="309" y="12"/>
                        <a:pt x="309" y="12"/>
                        <a:pt x="309" y="12"/>
                      </a:cubicBezTo>
                      <a:cubicBezTo>
                        <a:pt x="303" y="0"/>
                        <a:pt x="303" y="0"/>
                        <a:pt x="303"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9" name="Freeform 78"/>
                <p:cNvSpPr>
                  <a:spLocks/>
                </p:cNvSpPr>
                <p:nvPr/>
              </p:nvSpPr>
              <p:spPr bwMode="auto">
                <a:xfrm>
                  <a:off x="4656138" y="3708400"/>
                  <a:ext cx="0" cy="47625"/>
                </a:xfrm>
                <a:custGeom>
                  <a:avLst/>
                  <a:gdLst>
                    <a:gd name="T0" fmla="*/ 0 h 30"/>
                    <a:gd name="T1" fmla="*/ 0 h 30"/>
                    <a:gd name="T2" fmla="*/ 30 h 30"/>
                    <a:gd name="T3" fmla="*/ 20 h 30"/>
                    <a:gd name="T4" fmla="*/ 0 h 30"/>
                  </a:gdLst>
                  <a:ahLst/>
                  <a:cxnLst>
                    <a:cxn ang="0">
                      <a:pos x="0" y="T0"/>
                    </a:cxn>
                    <a:cxn ang="0">
                      <a:pos x="0" y="T1"/>
                    </a:cxn>
                    <a:cxn ang="0">
                      <a:pos x="0" y="T2"/>
                    </a:cxn>
                    <a:cxn ang="0">
                      <a:pos x="0" y="T3"/>
                    </a:cxn>
                    <a:cxn ang="0">
                      <a:pos x="0" y="T4"/>
                    </a:cxn>
                  </a:cxnLst>
                  <a:rect l="0" t="0" r="r" b="b"/>
                  <a:pathLst>
                    <a:path h="30">
                      <a:moveTo>
                        <a:pt x="0" y="0"/>
                      </a:moveTo>
                      <a:lnTo>
                        <a:pt x="0" y="0"/>
                      </a:lnTo>
                      <a:lnTo>
                        <a:pt x="0" y="30"/>
                      </a:lnTo>
                      <a:lnTo>
                        <a:pt x="0" y="20"/>
                      </a:lnTo>
                      <a:lnTo>
                        <a:pt x="0" y="0"/>
                      </a:lnTo>
                      <a:close/>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0" name="Freeform 79"/>
                <p:cNvSpPr>
                  <a:spLocks/>
                </p:cNvSpPr>
                <p:nvPr/>
              </p:nvSpPr>
              <p:spPr bwMode="auto">
                <a:xfrm>
                  <a:off x="4656138" y="3708400"/>
                  <a:ext cx="0" cy="47625"/>
                </a:xfrm>
                <a:custGeom>
                  <a:avLst/>
                  <a:gdLst>
                    <a:gd name="T0" fmla="*/ 0 h 30"/>
                    <a:gd name="T1" fmla="*/ 0 h 30"/>
                    <a:gd name="T2" fmla="*/ 30 h 30"/>
                    <a:gd name="T3" fmla="*/ 20 h 30"/>
                    <a:gd name="T4" fmla="*/ 0 h 30"/>
                  </a:gdLst>
                  <a:ahLst/>
                  <a:cxnLst>
                    <a:cxn ang="0">
                      <a:pos x="0" y="T0"/>
                    </a:cxn>
                    <a:cxn ang="0">
                      <a:pos x="0" y="T1"/>
                    </a:cxn>
                    <a:cxn ang="0">
                      <a:pos x="0" y="T2"/>
                    </a:cxn>
                    <a:cxn ang="0">
                      <a:pos x="0" y="T3"/>
                    </a:cxn>
                    <a:cxn ang="0">
                      <a:pos x="0" y="T4"/>
                    </a:cxn>
                  </a:cxnLst>
                  <a:rect l="0" t="0" r="r" b="b"/>
                  <a:pathLst>
                    <a:path h="30">
                      <a:moveTo>
                        <a:pt x="0" y="0"/>
                      </a:moveTo>
                      <a:lnTo>
                        <a:pt x="0" y="0"/>
                      </a:lnTo>
                      <a:lnTo>
                        <a:pt x="0" y="30"/>
                      </a:lnTo>
                      <a:lnTo>
                        <a:pt x="0" y="2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1" name="Freeform 80"/>
                <p:cNvSpPr>
                  <a:spLocks/>
                </p:cNvSpPr>
                <p:nvPr/>
              </p:nvSpPr>
              <p:spPr bwMode="auto">
                <a:xfrm>
                  <a:off x="4489450" y="3132138"/>
                  <a:ext cx="169863" cy="719138"/>
                </a:xfrm>
                <a:custGeom>
                  <a:avLst/>
                  <a:gdLst>
                    <a:gd name="T0" fmla="*/ 41 w 64"/>
                    <a:gd name="T1" fmla="*/ 0 h 273"/>
                    <a:gd name="T2" fmla="*/ 42 w 64"/>
                    <a:gd name="T3" fmla="*/ 120 h 273"/>
                    <a:gd name="T4" fmla="*/ 51 w 64"/>
                    <a:gd name="T5" fmla="*/ 127 h 273"/>
                    <a:gd name="T6" fmla="*/ 49 w 64"/>
                    <a:gd name="T7" fmla="*/ 129 h 273"/>
                    <a:gd name="T8" fmla="*/ 41 w 64"/>
                    <a:gd name="T9" fmla="*/ 123 h 273"/>
                    <a:gd name="T10" fmla="*/ 12 w 64"/>
                    <a:gd name="T11" fmla="*/ 123 h 273"/>
                    <a:gd name="T12" fmla="*/ 0 w 64"/>
                    <a:gd name="T13" fmla="*/ 134 h 273"/>
                    <a:gd name="T14" fmla="*/ 0 w 64"/>
                    <a:gd name="T15" fmla="*/ 220 h 273"/>
                    <a:gd name="T16" fmla="*/ 12 w 64"/>
                    <a:gd name="T17" fmla="*/ 231 h 273"/>
                    <a:gd name="T18" fmla="*/ 43 w 64"/>
                    <a:gd name="T19" fmla="*/ 231 h 273"/>
                    <a:gd name="T20" fmla="*/ 43 w 64"/>
                    <a:gd name="T21" fmla="*/ 273 h 273"/>
                    <a:gd name="T22" fmla="*/ 43 w 64"/>
                    <a:gd name="T23" fmla="*/ 273 h 273"/>
                    <a:gd name="T24" fmla="*/ 43 w 64"/>
                    <a:gd name="T25" fmla="*/ 273 h 273"/>
                    <a:gd name="T26" fmla="*/ 64 w 64"/>
                    <a:gd name="T27" fmla="*/ 266 h 273"/>
                    <a:gd name="T28" fmla="*/ 63 w 64"/>
                    <a:gd name="T29" fmla="*/ 237 h 273"/>
                    <a:gd name="T30" fmla="*/ 63 w 64"/>
                    <a:gd name="T31" fmla="*/ 219 h 273"/>
                    <a:gd name="T32" fmla="*/ 21 w 64"/>
                    <a:gd name="T33" fmla="*/ 219 h 273"/>
                    <a:gd name="T34" fmla="*/ 11 w 64"/>
                    <a:gd name="T35" fmla="*/ 209 h 273"/>
                    <a:gd name="T36" fmla="*/ 21 w 64"/>
                    <a:gd name="T37" fmla="*/ 199 h 273"/>
                    <a:gd name="T38" fmla="*/ 63 w 64"/>
                    <a:gd name="T39" fmla="*/ 199 h 273"/>
                    <a:gd name="T40" fmla="*/ 63 w 64"/>
                    <a:gd name="T41" fmla="*/ 187 h 273"/>
                    <a:gd name="T42" fmla="*/ 21 w 64"/>
                    <a:gd name="T43" fmla="*/ 187 h 273"/>
                    <a:gd name="T44" fmla="*/ 11 w 64"/>
                    <a:gd name="T45" fmla="*/ 177 h 273"/>
                    <a:gd name="T46" fmla="*/ 21 w 64"/>
                    <a:gd name="T47" fmla="*/ 167 h 273"/>
                    <a:gd name="T48" fmla="*/ 63 w 64"/>
                    <a:gd name="T49" fmla="*/ 167 h 273"/>
                    <a:gd name="T50" fmla="*/ 63 w 64"/>
                    <a:gd name="T51" fmla="*/ 155 h 273"/>
                    <a:gd name="T52" fmla="*/ 21 w 64"/>
                    <a:gd name="T53" fmla="*/ 155 h 273"/>
                    <a:gd name="T54" fmla="*/ 11 w 64"/>
                    <a:gd name="T55" fmla="*/ 145 h 273"/>
                    <a:gd name="T56" fmla="*/ 21 w 64"/>
                    <a:gd name="T57" fmla="*/ 135 h 273"/>
                    <a:gd name="T58" fmla="*/ 59 w 64"/>
                    <a:gd name="T59" fmla="*/ 135 h 273"/>
                    <a:gd name="T60" fmla="*/ 56 w 64"/>
                    <a:gd name="T61" fmla="*/ 133 h 273"/>
                    <a:gd name="T62" fmla="*/ 57 w 64"/>
                    <a:gd name="T63" fmla="*/ 131 h 273"/>
                    <a:gd name="T64" fmla="*/ 62 w 64"/>
                    <a:gd name="T65" fmla="*/ 135 h 273"/>
                    <a:gd name="T66" fmla="*/ 62 w 64"/>
                    <a:gd name="T67" fmla="*/ 123 h 273"/>
                    <a:gd name="T68" fmla="*/ 61 w 64"/>
                    <a:gd name="T69" fmla="*/ 9 h 273"/>
                    <a:gd name="T70" fmla="*/ 61 w 64"/>
                    <a:gd name="T71" fmla="*/ 9 h 273"/>
                    <a:gd name="T72" fmla="*/ 41 w 64"/>
                    <a:gd name="T7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273">
                      <a:moveTo>
                        <a:pt x="41" y="0"/>
                      </a:moveTo>
                      <a:cubicBezTo>
                        <a:pt x="42" y="120"/>
                        <a:pt x="42" y="120"/>
                        <a:pt x="42" y="120"/>
                      </a:cubicBezTo>
                      <a:cubicBezTo>
                        <a:pt x="45" y="122"/>
                        <a:pt x="48" y="125"/>
                        <a:pt x="51" y="127"/>
                      </a:cubicBezTo>
                      <a:cubicBezTo>
                        <a:pt x="49" y="129"/>
                        <a:pt x="49" y="129"/>
                        <a:pt x="49" y="129"/>
                      </a:cubicBezTo>
                      <a:cubicBezTo>
                        <a:pt x="47" y="127"/>
                        <a:pt x="44" y="125"/>
                        <a:pt x="41" y="123"/>
                      </a:cubicBezTo>
                      <a:cubicBezTo>
                        <a:pt x="12" y="123"/>
                        <a:pt x="12" y="123"/>
                        <a:pt x="12" y="123"/>
                      </a:cubicBezTo>
                      <a:cubicBezTo>
                        <a:pt x="5" y="123"/>
                        <a:pt x="0" y="128"/>
                        <a:pt x="0" y="134"/>
                      </a:cubicBezTo>
                      <a:cubicBezTo>
                        <a:pt x="0" y="220"/>
                        <a:pt x="0" y="220"/>
                        <a:pt x="0" y="220"/>
                      </a:cubicBezTo>
                      <a:cubicBezTo>
                        <a:pt x="0" y="226"/>
                        <a:pt x="5" y="231"/>
                        <a:pt x="12" y="231"/>
                      </a:cubicBezTo>
                      <a:cubicBezTo>
                        <a:pt x="43" y="231"/>
                        <a:pt x="43" y="231"/>
                        <a:pt x="43" y="231"/>
                      </a:cubicBezTo>
                      <a:cubicBezTo>
                        <a:pt x="43" y="273"/>
                        <a:pt x="43" y="273"/>
                        <a:pt x="43" y="273"/>
                      </a:cubicBezTo>
                      <a:cubicBezTo>
                        <a:pt x="43" y="273"/>
                        <a:pt x="43" y="273"/>
                        <a:pt x="43" y="273"/>
                      </a:cubicBezTo>
                      <a:cubicBezTo>
                        <a:pt x="43" y="273"/>
                        <a:pt x="43" y="273"/>
                        <a:pt x="43" y="273"/>
                      </a:cubicBezTo>
                      <a:cubicBezTo>
                        <a:pt x="49" y="271"/>
                        <a:pt x="56" y="269"/>
                        <a:pt x="64" y="266"/>
                      </a:cubicBezTo>
                      <a:cubicBezTo>
                        <a:pt x="63" y="237"/>
                        <a:pt x="63" y="237"/>
                        <a:pt x="63" y="237"/>
                      </a:cubicBezTo>
                      <a:cubicBezTo>
                        <a:pt x="63" y="219"/>
                        <a:pt x="63" y="219"/>
                        <a:pt x="63" y="219"/>
                      </a:cubicBezTo>
                      <a:cubicBezTo>
                        <a:pt x="21" y="219"/>
                        <a:pt x="21" y="219"/>
                        <a:pt x="21" y="219"/>
                      </a:cubicBezTo>
                      <a:cubicBezTo>
                        <a:pt x="15" y="219"/>
                        <a:pt x="11" y="215"/>
                        <a:pt x="11" y="209"/>
                      </a:cubicBezTo>
                      <a:cubicBezTo>
                        <a:pt x="11" y="203"/>
                        <a:pt x="15" y="199"/>
                        <a:pt x="21" y="199"/>
                      </a:cubicBezTo>
                      <a:cubicBezTo>
                        <a:pt x="63" y="199"/>
                        <a:pt x="63" y="199"/>
                        <a:pt x="63" y="199"/>
                      </a:cubicBezTo>
                      <a:cubicBezTo>
                        <a:pt x="63" y="187"/>
                        <a:pt x="63" y="187"/>
                        <a:pt x="63" y="187"/>
                      </a:cubicBezTo>
                      <a:cubicBezTo>
                        <a:pt x="21" y="187"/>
                        <a:pt x="21" y="187"/>
                        <a:pt x="21" y="187"/>
                      </a:cubicBezTo>
                      <a:cubicBezTo>
                        <a:pt x="15" y="187"/>
                        <a:pt x="11" y="183"/>
                        <a:pt x="11" y="177"/>
                      </a:cubicBezTo>
                      <a:cubicBezTo>
                        <a:pt x="11" y="172"/>
                        <a:pt x="15" y="167"/>
                        <a:pt x="21" y="167"/>
                      </a:cubicBezTo>
                      <a:cubicBezTo>
                        <a:pt x="63" y="167"/>
                        <a:pt x="63" y="167"/>
                        <a:pt x="63" y="167"/>
                      </a:cubicBezTo>
                      <a:cubicBezTo>
                        <a:pt x="63" y="155"/>
                        <a:pt x="63" y="155"/>
                        <a:pt x="63" y="155"/>
                      </a:cubicBezTo>
                      <a:cubicBezTo>
                        <a:pt x="21" y="155"/>
                        <a:pt x="21" y="155"/>
                        <a:pt x="21" y="155"/>
                      </a:cubicBezTo>
                      <a:cubicBezTo>
                        <a:pt x="15" y="155"/>
                        <a:pt x="11" y="151"/>
                        <a:pt x="11" y="145"/>
                      </a:cubicBezTo>
                      <a:cubicBezTo>
                        <a:pt x="11" y="140"/>
                        <a:pt x="15" y="135"/>
                        <a:pt x="21" y="135"/>
                      </a:cubicBezTo>
                      <a:cubicBezTo>
                        <a:pt x="59" y="135"/>
                        <a:pt x="59" y="135"/>
                        <a:pt x="59" y="135"/>
                      </a:cubicBezTo>
                      <a:cubicBezTo>
                        <a:pt x="58" y="135"/>
                        <a:pt x="57" y="134"/>
                        <a:pt x="56" y="133"/>
                      </a:cubicBezTo>
                      <a:cubicBezTo>
                        <a:pt x="57" y="131"/>
                        <a:pt x="57" y="131"/>
                        <a:pt x="57" y="131"/>
                      </a:cubicBezTo>
                      <a:cubicBezTo>
                        <a:pt x="59" y="132"/>
                        <a:pt x="61" y="134"/>
                        <a:pt x="62" y="135"/>
                      </a:cubicBezTo>
                      <a:cubicBezTo>
                        <a:pt x="62" y="123"/>
                        <a:pt x="62" y="123"/>
                        <a:pt x="62" y="123"/>
                      </a:cubicBezTo>
                      <a:cubicBezTo>
                        <a:pt x="61" y="9"/>
                        <a:pt x="61" y="9"/>
                        <a:pt x="61" y="9"/>
                      </a:cubicBezTo>
                      <a:cubicBezTo>
                        <a:pt x="61" y="9"/>
                        <a:pt x="61" y="9"/>
                        <a:pt x="61" y="9"/>
                      </a:cubicBezTo>
                      <a:cubicBezTo>
                        <a:pt x="41" y="0"/>
                        <a:pt x="41" y="0"/>
                        <a:pt x="41"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2" name="Freeform 81"/>
                <p:cNvSpPr>
                  <a:spLocks/>
                </p:cNvSpPr>
                <p:nvPr/>
              </p:nvSpPr>
              <p:spPr bwMode="auto">
                <a:xfrm>
                  <a:off x="4635500" y="2667000"/>
                  <a:ext cx="249238" cy="400050"/>
                </a:xfrm>
                <a:custGeom>
                  <a:avLst/>
                  <a:gdLst>
                    <a:gd name="T0" fmla="*/ 74 w 94"/>
                    <a:gd name="T1" fmla="*/ 0 h 152"/>
                    <a:gd name="T2" fmla="*/ 0 w 94"/>
                    <a:gd name="T3" fmla="*/ 144 h 152"/>
                    <a:gd name="T4" fmla="*/ 19 w 94"/>
                    <a:gd name="T5" fmla="*/ 152 h 152"/>
                    <a:gd name="T6" fmla="*/ 94 w 94"/>
                    <a:gd name="T7" fmla="*/ 4 h 152"/>
                    <a:gd name="T8" fmla="*/ 74 w 94"/>
                    <a:gd name="T9" fmla="*/ 0 h 152"/>
                  </a:gdLst>
                  <a:ahLst/>
                  <a:cxnLst>
                    <a:cxn ang="0">
                      <a:pos x="T0" y="T1"/>
                    </a:cxn>
                    <a:cxn ang="0">
                      <a:pos x="T2" y="T3"/>
                    </a:cxn>
                    <a:cxn ang="0">
                      <a:pos x="T4" y="T5"/>
                    </a:cxn>
                    <a:cxn ang="0">
                      <a:pos x="T6" y="T7"/>
                    </a:cxn>
                    <a:cxn ang="0">
                      <a:pos x="T8" y="T9"/>
                    </a:cxn>
                  </a:cxnLst>
                  <a:rect l="0" t="0" r="r" b="b"/>
                  <a:pathLst>
                    <a:path w="94" h="152">
                      <a:moveTo>
                        <a:pt x="74" y="0"/>
                      </a:moveTo>
                      <a:cubicBezTo>
                        <a:pt x="36" y="57"/>
                        <a:pt x="15" y="106"/>
                        <a:pt x="0" y="144"/>
                      </a:cubicBezTo>
                      <a:cubicBezTo>
                        <a:pt x="19" y="152"/>
                        <a:pt x="19" y="152"/>
                        <a:pt x="19" y="152"/>
                      </a:cubicBezTo>
                      <a:cubicBezTo>
                        <a:pt x="34" y="113"/>
                        <a:pt x="55" y="63"/>
                        <a:pt x="94" y="4"/>
                      </a:cubicBezTo>
                      <a:cubicBezTo>
                        <a:pt x="74" y="0"/>
                        <a:pt x="74" y="0"/>
                        <a:pt x="74"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82"/>
                <p:cNvSpPr>
                  <a:spLocks/>
                </p:cNvSpPr>
                <p:nvPr/>
              </p:nvSpPr>
              <p:spPr bwMode="auto">
                <a:xfrm>
                  <a:off x="5564188" y="2332038"/>
                  <a:ext cx="187325" cy="239713"/>
                </a:xfrm>
                <a:custGeom>
                  <a:avLst/>
                  <a:gdLst>
                    <a:gd name="T0" fmla="*/ 90 w 118"/>
                    <a:gd name="T1" fmla="*/ 151 h 151"/>
                    <a:gd name="T2" fmla="*/ 0 w 118"/>
                    <a:gd name="T3" fmla="*/ 18 h 151"/>
                    <a:gd name="T4" fmla="*/ 27 w 118"/>
                    <a:gd name="T5" fmla="*/ 0 h 151"/>
                    <a:gd name="T6" fmla="*/ 118 w 118"/>
                    <a:gd name="T7" fmla="*/ 133 h 151"/>
                    <a:gd name="T8" fmla="*/ 90 w 118"/>
                    <a:gd name="T9" fmla="*/ 151 h 151"/>
                  </a:gdLst>
                  <a:ahLst/>
                  <a:cxnLst>
                    <a:cxn ang="0">
                      <a:pos x="T0" y="T1"/>
                    </a:cxn>
                    <a:cxn ang="0">
                      <a:pos x="T2" y="T3"/>
                    </a:cxn>
                    <a:cxn ang="0">
                      <a:pos x="T4" y="T5"/>
                    </a:cxn>
                    <a:cxn ang="0">
                      <a:pos x="T6" y="T7"/>
                    </a:cxn>
                    <a:cxn ang="0">
                      <a:pos x="T8" y="T9"/>
                    </a:cxn>
                  </a:cxnLst>
                  <a:rect l="0" t="0" r="r" b="b"/>
                  <a:pathLst>
                    <a:path w="118" h="151">
                      <a:moveTo>
                        <a:pt x="90" y="151"/>
                      </a:moveTo>
                      <a:lnTo>
                        <a:pt x="0" y="18"/>
                      </a:lnTo>
                      <a:lnTo>
                        <a:pt x="27" y="0"/>
                      </a:lnTo>
                      <a:lnTo>
                        <a:pt x="118" y="133"/>
                      </a:lnTo>
                      <a:lnTo>
                        <a:pt x="90" y="151"/>
                      </a:lnTo>
                      <a:close/>
                    </a:path>
                  </a:pathLst>
                </a:custGeom>
                <a:solidFill>
                  <a:srgbClr val="6C10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83"/>
                <p:cNvSpPr>
                  <a:spLocks/>
                </p:cNvSpPr>
                <p:nvPr/>
              </p:nvSpPr>
              <p:spPr bwMode="auto">
                <a:xfrm>
                  <a:off x="5614988" y="2146300"/>
                  <a:ext cx="366713" cy="373063"/>
                </a:xfrm>
                <a:custGeom>
                  <a:avLst/>
                  <a:gdLst>
                    <a:gd name="T0" fmla="*/ 133 w 139"/>
                    <a:gd name="T1" fmla="*/ 60 h 142"/>
                    <a:gd name="T2" fmla="*/ 129 w 139"/>
                    <a:gd name="T3" fmla="*/ 53 h 142"/>
                    <a:gd name="T4" fmla="*/ 129 w 139"/>
                    <a:gd name="T5" fmla="*/ 53 h 142"/>
                    <a:gd name="T6" fmla="*/ 137 w 139"/>
                    <a:gd name="T7" fmla="*/ 37 h 142"/>
                    <a:gd name="T8" fmla="*/ 126 w 139"/>
                    <a:gd name="T9" fmla="*/ 29 h 142"/>
                    <a:gd name="T10" fmla="*/ 126 w 139"/>
                    <a:gd name="T11" fmla="*/ 21 h 142"/>
                    <a:gd name="T12" fmla="*/ 110 w 139"/>
                    <a:gd name="T13" fmla="*/ 13 h 142"/>
                    <a:gd name="T14" fmla="*/ 92 w 139"/>
                    <a:gd name="T15" fmla="*/ 20 h 142"/>
                    <a:gd name="T16" fmla="*/ 88 w 139"/>
                    <a:gd name="T17" fmla="*/ 21 h 142"/>
                    <a:gd name="T18" fmla="*/ 85 w 139"/>
                    <a:gd name="T19" fmla="*/ 21 h 142"/>
                    <a:gd name="T20" fmla="*/ 47 w 139"/>
                    <a:gd name="T21" fmla="*/ 14 h 142"/>
                    <a:gd name="T22" fmla="*/ 32 w 139"/>
                    <a:gd name="T23" fmla="*/ 58 h 142"/>
                    <a:gd name="T24" fmla="*/ 32 w 139"/>
                    <a:gd name="T25" fmla="*/ 59 h 142"/>
                    <a:gd name="T26" fmla="*/ 0 w 139"/>
                    <a:gd name="T27" fmla="*/ 77 h 142"/>
                    <a:gd name="T28" fmla="*/ 43 w 139"/>
                    <a:gd name="T29" fmla="*/ 142 h 142"/>
                    <a:gd name="T30" fmla="*/ 95 w 139"/>
                    <a:gd name="T31" fmla="*/ 107 h 142"/>
                    <a:gd name="T32" fmla="*/ 95 w 139"/>
                    <a:gd name="T33" fmla="*/ 107 h 142"/>
                    <a:gd name="T34" fmla="*/ 95 w 139"/>
                    <a:gd name="T35" fmla="*/ 107 h 142"/>
                    <a:gd name="T36" fmla="*/ 96 w 139"/>
                    <a:gd name="T37" fmla="*/ 106 h 142"/>
                    <a:gd name="T38" fmla="*/ 123 w 139"/>
                    <a:gd name="T39" fmla="*/ 97 h 142"/>
                    <a:gd name="T40" fmla="*/ 131 w 139"/>
                    <a:gd name="T41" fmla="*/ 80 h 142"/>
                    <a:gd name="T42" fmla="*/ 127 w 139"/>
                    <a:gd name="T43" fmla="*/ 75 h 142"/>
                    <a:gd name="T44" fmla="*/ 133 w 139"/>
                    <a:gd name="T45"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142">
                      <a:moveTo>
                        <a:pt x="133" y="60"/>
                      </a:moveTo>
                      <a:cubicBezTo>
                        <a:pt x="132" y="57"/>
                        <a:pt x="131" y="55"/>
                        <a:pt x="129" y="53"/>
                      </a:cubicBezTo>
                      <a:cubicBezTo>
                        <a:pt x="129" y="53"/>
                        <a:pt x="129" y="53"/>
                        <a:pt x="129" y="53"/>
                      </a:cubicBezTo>
                      <a:cubicBezTo>
                        <a:pt x="135" y="51"/>
                        <a:pt x="139" y="44"/>
                        <a:pt x="137" y="37"/>
                      </a:cubicBezTo>
                      <a:cubicBezTo>
                        <a:pt x="135" y="33"/>
                        <a:pt x="131" y="30"/>
                        <a:pt x="126" y="29"/>
                      </a:cubicBezTo>
                      <a:cubicBezTo>
                        <a:pt x="127" y="26"/>
                        <a:pt x="127" y="24"/>
                        <a:pt x="126" y="21"/>
                      </a:cubicBezTo>
                      <a:cubicBezTo>
                        <a:pt x="124" y="15"/>
                        <a:pt x="116" y="11"/>
                        <a:pt x="110" y="13"/>
                      </a:cubicBezTo>
                      <a:cubicBezTo>
                        <a:pt x="92" y="20"/>
                        <a:pt x="92" y="20"/>
                        <a:pt x="92" y="20"/>
                      </a:cubicBezTo>
                      <a:cubicBezTo>
                        <a:pt x="88" y="21"/>
                        <a:pt x="88" y="21"/>
                        <a:pt x="88" y="21"/>
                      </a:cubicBezTo>
                      <a:cubicBezTo>
                        <a:pt x="85" y="21"/>
                        <a:pt x="85" y="21"/>
                        <a:pt x="85" y="21"/>
                      </a:cubicBezTo>
                      <a:cubicBezTo>
                        <a:pt x="85" y="21"/>
                        <a:pt x="61" y="0"/>
                        <a:pt x="47" y="14"/>
                      </a:cubicBezTo>
                      <a:cubicBezTo>
                        <a:pt x="32" y="27"/>
                        <a:pt x="30" y="48"/>
                        <a:pt x="32" y="58"/>
                      </a:cubicBezTo>
                      <a:cubicBezTo>
                        <a:pt x="32" y="59"/>
                        <a:pt x="32" y="59"/>
                        <a:pt x="32" y="59"/>
                      </a:cubicBezTo>
                      <a:cubicBezTo>
                        <a:pt x="0" y="77"/>
                        <a:pt x="0" y="77"/>
                        <a:pt x="0" y="77"/>
                      </a:cubicBezTo>
                      <a:cubicBezTo>
                        <a:pt x="43" y="142"/>
                        <a:pt x="43" y="142"/>
                        <a:pt x="43" y="142"/>
                      </a:cubicBezTo>
                      <a:cubicBezTo>
                        <a:pt x="95" y="107"/>
                        <a:pt x="95" y="107"/>
                        <a:pt x="95" y="107"/>
                      </a:cubicBezTo>
                      <a:cubicBezTo>
                        <a:pt x="95" y="107"/>
                        <a:pt x="95" y="107"/>
                        <a:pt x="95" y="107"/>
                      </a:cubicBezTo>
                      <a:cubicBezTo>
                        <a:pt x="95" y="107"/>
                        <a:pt x="95" y="107"/>
                        <a:pt x="95" y="107"/>
                      </a:cubicBezTo>
                      <a:cubicBezTo>
                        <a:pt x="96" y="106"/>
                        <a:pt x="96" y="106"/>
                        <a:pt x="96" y="106"/>
                      </a:cubicBezTo>
                      <a:cubicBezTo>
                        <a:pt x="123" y="97"/>
                        <a:pt x="123" y="97"/>
                        <a:pt x="123" y="97"/>
                      </a:cubicBezTo>
                      <a:cubicBezTo>
                        <a:pt x="130" y="94"/>
                        <a:pt x="133" y="87"/>
                        <a:pt x="131" y="80"/>
                      </a:cubicBezTo>
                      <a:cubicBezTo>
                        <a:pt x="130" y="78"/>
                        <a:pt x="129" y="76"/>
                        <a:pt x="127" y="75"/>
                      </a:cubicBezTo>
                      <a:cubicBezTo>
                        <a:pt x="133" y="72"/>
                        <a:pt x="135" y="66"/>
                        <a:pt x="133"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84"/>
                <p:cNvSpPr>
                  <a:spLocks/>
                </p:cNvSpPr>
                <p:nvPr/>
              </p:nvSpPr>
              <p:spPr bwMode="auto">
                <a:xfrm>
                  <a:off x="5810250" y="2227263"/>
                  <a:ext cx="142875" cy="115888"/>
                </a:xfrm>
                <a:custGeom>
                  <a:avLst/>
                  <a:gdLst>
                    <a:gd name="T0" fmla="*/ 0 w 90"/>
                    <a:gd name="T1" fmla="*/ 70 h 73"/>
                    <a:gd name="T2" fmla="*/ 87 w 90"/>
                    <a:gd name="T3" fmla="*/ 73 h 73"/>
                    <a:gd name="T4" fmla="*/ 90 w 90"/>
                    <a:gd name="T5" fmla="*/ 3 h 73"/>
                    <a:gd name="T6" fmla="*/ 3 w 90"/>
                    <a:gd name="T7" fmla="*/ 0 h 73"/>
                    <a:gd name="T8" fmla="*/ 0 w 90"/>
                    <a:gd name="T9" fmla="*/ 70 h 73"/>
                  </a:gdLst>
                  <a:ahLst/>
                  <a:cxnLst>
                    <a:cxn ang="0">
                      <a:pos x="T0" y="T1"/>
                    </a:cxn>
                    <a:cxn ang="0">
                      <a:pos x="T2" y="T3"/>
                    </a:cxn>
                    <a:cxn ang="0">
                      <a:pos x="T4" y="T5"/>
                    </a:cxn>
                    <a:cxn ang="0">
                      <a:pos x="T6" y="T7"/>
                    </a:cxn>
                    <a:cxn ang="0">
                      <a:pos x="T8" y="T9"/>
                    </a:cxn>
                  </a:cxnLst>
                  <a:rect l="0" t="0" r="r" b="b"/>
                  <a:pathLst>
                    <a:path w="90" h="73">
                      <a:moveTo>
                        <a:pt x="0" y="70"/>
                      </a:moveTo>
                      <a:lnTo>
                        <a:pt x="87" y="73"/>
                      </a:lnTo>
                      <a:lnTo>
                        <a:pt x="90" y="3"/>
                      </a:lnTo>
                      <a:lnTo>
                        <a:pt x="3" y="0"/>
                      </a:lnTo>
                      <a:lnTo>
                        <a:pt x="0" y="7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85"/>
                <p:cNvSpPr>
                  <a:spLocks/>
                </p:cNvSpPr>
                <p:nvPr/>
              </p:nvSpPr>
              <p:spPr bwMode="auto">
                <a:xfrm>
                  <a:off x="5703888" y="2516188"/>
                  <a:ext cx="23813" cy="15875"/>
                </a:xfrm>
                <a:custGeom>
                  <a:avLst/>
                  <a:gdLst>
                    <a:gd name="T0" fmla="*/ 15 w 15"/>
                    <a:gd name="T1" fmla="*/ 0 h 10"/>
                    <a:gd name="T2" fmla="*/ 0 w 15"/>
                    <a:gd name="T3" fmla="*/ 10 h 10"/>
                    <a:gd name="T4" fmla="*/ 15 w 15"/>
                    <a:gd name="T5" fmla="*/ 2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5" y="2"/>
                      </a:lnTo>
                      <a:lnTo>
                        <a:pt x="15" y="0"/>
                      </a:lnTo>
                      <a:close/>
                    </a:path>
                  </a:pathLst>
                </a:custGeom>
                <a:solidFill>
                  <a:srgbClr val="C2D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86"/>
                <p:cNvSpPr>
                  <a:spLocks/>
                </p:cNvSpPr>
                <p:nvPr/>
              </p:nvSpPr>
              <p:spPr bwMode="auto">
                <a:xfrm>
                  <a:off x="5564188" y="2332038"/>
                  <a:ext cx="187325" cy="239713"/>
                </a:xfrm>
                <a:custGeom>
                  <a:avLst/>
                  <a:gdLst>
                    <a:gd name="T0" fmla="*/ 90 w 118"/>
                    <a:gd name="T1" fmla="*/ 151 h 151"/>
                    <a:gd name="T2" fmla="*/ 0 w 118"/>
                    <a:gd name="T3" fmla="*/ 18 h 151"/>
                    <a:gd name="T4" fmla="*/ 27 w 118"/>
                    <a:gd name="T5" fmla="*/ 0 h 151"/>
                    <a:gd name="T6" fmla="*/ 118 w 118"/>
                    <a:gd name="T7" fmla="*/ 133 h 151"/>
                    <a:gd name="T8" fmla="*/ 90 w 118"/>
                    <a:gd name="T9" fmla="*/ 151 h 151"/>
                  </a:gdLst>
                  <a:ahLst/>
                  <a:cxnLst>
                    <a:cxn ang="0">
                      <a:pos x="T0" y="T1"/>
                    </a:cxn>
                    <a:cxn ang="0">
                      <a:pos x="T2" y="T3"/>
                    </a:cxn>
                    <a:cxn ang="0">
                      <a:pos x="T4" y="T5"/>
                    </a:cxn>
                    <a:cxn ang="0">
                      <a:pos x="T6" y="T7"/>
                    </a:cxn>
                    <a:cxn ang="0">
                      <a:pos x="T8" y="T9"/>
                    </a:cxn>
                  </a:cxnLst>
                  <a:rect l="0" t="0" r="r" b="b"/>
                  <a:pathLst>
                    <a:path w="118" h="151">
                      <a:moveTo>
                        <a:pt x="90" y="151"/>
                      </a:moveTo>
                      <a:lnTo>
                        <a:pt x="0" y="18"/>
                      </a:lnTo>
                      <a:lnTo>
                        <a:pt x="27" y="0"/>
                      </a:lnTo>
                      <a:lnTo>
                        <a:pt x="118" y="133"/>
                      </a:lnTo>
                      <a:lnTo>
                        <a:pt x="90" y="151"/>
                      </a:lnTo>
                      <a:close/>
                    </a:path>
                  </a:pathLst>
                </a:custGeom>
                <a:solidFill>
                  <a:srgbClr val="6C10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87"/>
                <p:cNvSpPr>
                  <a:spLocks/>
                </p:cNvSpPr>
                <p:nvPr/>
              </p:nvSpPr>
              <p:spPr bwMode="auto">
                <a:xfrm>
                  <a:off x="4024313" y="2816225"/>
                  <a:ext cx="685800" cy="346075"/>
                </a:xfrm>
                <a:custGeom>
                  <a:avLst/>
                  <a:gdLst>
                    <a:gd name="T0" fmla="*/ 252 w 259"/>
                    <a:gd name="T1" fmla="*/ 122 h 131"/>
                    <a:gd name="T2" fmla="*/ 237 w 259"/>
                    <a:gd name="T3" fmla="*/ 129 h 131"/>
                    <a:gd name="T4" fmla="*/ 9 w 259"/>
                    <a:gd name="T5" fmla="*/ 36 h 131"/>
                    <a:gd name="T6" fmla="*/ 3 w 259"/>
                    <a:gd name="T7" fmla="*/ 21 h 131"/>
                    <a:gd name="T8" fmla="*/ 7 w 259"/>
                    <a:gd name="T9" fmla="*/ 9 h 131"/>
                    <a:gd name="T10" fmla="*/ 22 w 259"/>
                    <a:gd name="T11" fmla="*/ 2 h 131"/>
                    <a:gd name="T12" fmla="*/ 251 w 259"/>
                    <a:gd name="T13" fmla="*/ 95 h 131"/>
                    <a:gd name="T14" fmla="*/ 257 w 259"/>
                    <a:gd name="T15" fmla="*/ 110 h 131"/>
                    <a:gd name="T16" fmla="*/ 252 w 259"/>
                    <a:gd name="T17" fmla="*/ 12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31">
                      <a:moveTo>
                        <a:pt x="252" y="122"/>
                      </a:moveTo>
                      <a:cubicBezTo>
                        <a:pt x="250" y="128"/>
                        <a:pt x="243" y="131"/>
                        <a:pt x="237" y="129"/>
                      </a:cubicBezTo>
                      <a:cubicBezTo>
                        <a:pt x="9" y="36"/>
                        <a:pt x="9" y="36"/>
                        <a:pt x="9" y="36"/>
                      </a:cubicBezTo>
                      <a:cubicBezTo>
                        <a:pt x="3" y="33"/>
                        <a:pt x="0" y="26"/>
                        <a:pt x="3" y="21"/>
                      </a:cubicBezTo>
                      <a:cubicBezTo>
                        <a:pt x="7" y="9"/>
                        <a:pt x="7" y="9"/>
                        <a:pt x="7" y="9"/>
                      </a:cubicBezTo>
                      <a:cubicBezTo>
                        <a:pt x="10" y="3"/>
                        <a:pt x="17" y="0"/>
                        <a:pt x="22" y="2"/>
                      </a:cubicBezTo>
                      <a:cubicBezTo>
                        <a:pt x="251" y="95"/>
                        <a:pt x="251" y="95"/>
                        <a:pt x="251" y="95"/>
                      </a:cubicBezTo>
                      <a:cubicBezTo>
                        <a:pt x="256" y="98"/>
                        <a:pt x="259" y="105"/>
                        <a:pt x="257" y="110"/>
                      </a:cubicBezTo>
                      <a:cubicBezTo>
                        <a:pt x="252" y="122"/>
                        <a:pt x="252" y="122"/>
                        <a:pt x="252" y="122"/>
                      </a:cubicBezTo>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Rectangle 88"/>
                <p:cNvSpPr>
                  <a:spLocks noChangeArrowheads="1"/>
                </p:cNvSpPr>
                <p:nvPr/>
              </p:nvSpPr>
              <p:spPr bwMode="auto">
                <a:xfrm>
                  <a:off x="3714750" y="2971800"/>
                  <a:ext cx="1588" cy="1588"/>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89"/>
                <p:cNvSpPr>
                  <a:spLocks/>
                </p:cNvSpPr>
                <p:nvPr/>
              </p:nvSpPr>
              <p:spPr bwMode="auto">
                <a:xfrm>
                  <a:off x="3714750" y="29718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1" name="Freeform 90"/>
                <p:cNvSpPr>
                  <a:spLocks/>
                </p:cNvSpPr>
                <p:nvPr/>
              </p:nvSpPr>
              <p:spPr bwMode="auto">
                <a:xfrm>
                  <a:off x="5854700" y="2339975"/>
                  <a:ext cx="46038" cy="131763"/>
                </a:xfrm>
                <a:custGeom>
                  <a:avLst/>
                  <a:gdLst>
                    <a:gd name="T0" fmla="*/ 1 w 17"/>
                    <a:gd name="T1" fmla="*/ 0 h 50"/>
                    <a:gd name="T2" fmla="*/ 1 w 17"/>
                    <a:gd name="T3" fmla="*/ 3 h 50"/>
                    <a:gd name="T4" fmla="*/ 1 w 17"/>
                    <a:gd name="T5" fmla="*/ 11 h 50"/>
                    <a:gd name="T6" fmla="*/ 0 w 17"/>
                    <a:gd name="T7" fmla="*/ 49 h 50"/>
                    <a:gd name="T8" fmla="*/ 16 w 17"/>
                    <a:gd name="T9" fmla="*/ 50 h 50"/>
                    <a:gd name="T10" fmla="*/ 17 w 17"/>
                    <a:gd name="T11" fmla="*/ 11 h 50"/>
                    <a:gd name="T12" fmla="*/ 17 w 17"/>
                    <a:gd name="T13" fmla="*/ 0 h 50"/>
                    <a:gd name="T14" fmla="*/ 1 w 17"/>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50">
                      <a:moveTo>
                        <a:pt x="1" y="0"/>
                      </a:moveTo>
                      <a:cubicBezTo>
                        <a:pt x="1" y="0"/>
                        <a:pt x="1" y="1"/>
                        <a:pt x="1" y="3"/>
                      </a:cubicBezTo>
                      <a:cubicBezTo>
                        <a:pt x="1" y="5"/>
                        <a:pt x="1" y="8"/>
                        <a:pt x="1" y="11"/>
                      </a:cubicBezTo>
                      <a:cubicBezTo>
                        <a:pt x="1" y="21"/>
                        <a:pt x="1" y="37"/>
                        <a:pt x="0" y="49"/>
                      </a:cubicBezTo>
                      <a:cubicBezTo>
                        <a:pt x="16" y="50"/>
                        <a:pt x="16" y="50"/>
                        <a:pt x="16" y="50"/>
                      </a:cubicBezTo>
                      <a:cubicBezTo>
                        <a:pt x="17" y="37"/>
                        <a:pt x="17" y="21"/>
                        <a:pt x="17" y="11"/>
                      </a:cubicBezTo>
                      <a:cubicBezTo>
                        <a:pt x="17" y="4"/>
                        <a:pt x="17" y="0"/>
                        <a:pt x="17" y="0"/>
                      </a:cubicBezTo>
                      <a:cubicBezTo>
                        <a:pt x="1" y="0"/>
                        <a:pt x="1" y="0"/>
                        <a:pt x="1" y="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2" name="Freeform 91"/>
                <p:cNvSpPr>
                  <a:spLocks/>
                </p:cNvSpPr>
                <p:nvPr/>
              </p:nvSpPr>
              <p:spPr bwMode="auto">
                <a:xfrm>
                  <a:off x="5929313" y="1819275"/>
                  <a:ext cx="58738" cy="392113"/>
                </a:xfrm>
                <a:custGeom>
                  <a:avLst/>
                  <a:gdLst>
                    <a:gd name="T0" fmla="*/ 5 w 22"/>
                    <a:gd name="T1" fmla="*/ 8 h 149"/>
                    <a:gd name="T2" fmla="*/ 0 w 22"/>
                    <a:gd name="T3" fmla="*/ 140 h 149"/>
                    <a:gd name="T4" fmla="*/ 8 w 22"/>
                    <a:gd name="T5" fmla="*/ 149 h 149"/>
                    <a:gd name="T6" fmla="*/ 17 w 22"/>
                    <a:gd name="T7" fmla="*/ 141 h 149"/>
                    <a:gd name="T8" fmla="*/ 22 w 22"/>
                    <a:gd name="T9" fmla="*/ 9 h 149"/>
                    <a:gd name="T10" fmla="*/ 14 w 22"/>
                    <a:gd name="T11" fmla="*/ 0 h 149"/>
                    <a:gd name="T12" fmla="*/ 5 w 22"/>
                    <a:gd name="T13" fmla="*/ 8 h 149"/>
                  </a:gdLst>
                  <a:ahLst/>
                  <a:cxnLst>
                    <a:cxn ang="0">
                      <a:pos x="T0" y="T1"/>
                    </a:cxn>
                    <a:cxn ang="0">
                      <a:pos x="T2" y="T3"/>
                    </a:cxn>
                    <a:cxn ang="0">
                      <a:pos x="T4" y="T5"/>
                    </a:cxn>
                    <a:cxn ang="0">
                      <a:pos x="T6" y="T7"/>
                    </a:cxn>
                    <a:cxn ang="0">
                      <a:pos x="T8" y="T9"/>
                    </a:cxn>
                    <a:cxn ang="0">
                      <a:pos x="T10" y="T11"/>
                    </a:cxn>
                    <a:cxn ang="0">
                      <a:pos x="T12" y="T13"/>
                    </a:cxn>
                  </a:cxnLst>
                  <a:rect l="0" t="0" r="r" b="b"/>
                  <a:pathLst>
                    <a:path w="22" h="149">
                      <a:moveTo>
                        <a:pt x="5" y="8"/>
                      </a:moveTo>
                      <a:cubicBezTo>
                        <a:pt x="0" y="140"/>
                        <a:pt x="0" y="140"/>
                        <a:pt x="0" y="140"/>
                      </a:cubicBezTo>
                      <a:cubicBezTo>
                        <a:pt x="0" y="145"/>
                        <a:pt x="3" y="149"/>
                        <a:pt x="8" y="149"/>
                      </a:cubicBezTo>
                      <a:cubicBezTo>
                        <a:pt x="13" y="149"/>
                        <a:pt x="17" y="145"/>
                        <a:pt x="17" y="141"/>
                      </a:cubicBezTo>
                      <a:cubicBezTo>
                        <a:pt x="22" y="9"/>
                        <a:pt x="22" y="9"/>
                        <a:pt x="22" y="9"/>
                      </a:cubicBezTo>
                      <a:cubicBezTo>
                        <a:pt x="22" y="4"/>
                        <a:pt x="19" y="0"/>
                        <a:pt x="14" y="0"/>
                      </a:cubicBezTo>
                      <a:cubicBezTo>
                        <a:pt x="9" y="0"/>
                        <a:pt x="5" y="4"/>
                        <a:pt x="5" y="8"/>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92"/>
                <p:cNvSpPr>
                  <a:spLocks/>
                </p:cNvSpPr>
                <p:nvPr/>
              </p:nvSpPr>
              <p:spPr bwMode="auto">
                <a:xfrm>
                  <a:off x="5797550" y="1814513"/>
                  <a:ext cx="57150" cy="392113"/>
                </a:xfrm>
                <a:custGeom>
                  <a:avLst/>
                  <a:gdLst>
                    <a:gd name="T0" fmla="*/ 5 w 22"/>
                    <a:gd name="T1" fmla="*/ 8 h 149"/>
                    <a:gd name="T2" fmla="*/ 0 w 22"/>
                    <a:gd name="T3" fmla="*/ 140 h 149"/>
                    <a:gd name="T4" fmla="*/ 8 w 22"/>
                    <a:gd name="T5" fmla="*/ 149 h 149"/>
                    <a:gd name="T6" fmla="*/ 17 w 22"/>
                    <a:gd name="T7" fmla="*/ 141 h 149"/>
                    <a:gd name="T8" fmla="*/ 22 w 22"/>
                    <a:gd name="T9" fmla="*/ 9 h 149"/>
                    <a:gd name="T10" fmla="*/ 14 w 22"/>
                    <a:gd name="T11" fmla="*/ 0 h 149"/>
                    <a:gd name="T12" fmla="*/ 5 w 22"/>
                    <a:gd name="T13" fmla="*/ 8 h 149"/>
                  </a:gdLst>
                  <a:ahLst/>
                  <a:cxnLst>
                    <a:cxn ang="0">
                      <a:pos x="T0" y="T1"/>
                    </a:cxn>
                    <a:cxn ang="0">
                      <a:pos x="T2" y="T3"/>
                    </a:cxn>
                    <a:cxn ang="0">
                      <a:pos x="T4" y="T5"/>
                    </a:cxn>
                    <a:cxn ang="0">
                      <a:pos x="T6" y="T7"/>
                    </a:cxn>
                    <a:cxn ang="0">
                      <a:pos x="T8" y="T9"/>
                    </a:cxn>
                    <a:cxn ang="0">
                      <a:pos x="T10" y="T11"/>
                    </a:cxn>
                    <a:cxn ang="0">
                      <a:pos x="T12" y="T13"/>
                    </a:cxn>
                  </a:cxnLst>
                  <a:rect l="0" t="0" r="r" b="b"/>
                  <a:pathLst>
                    <a:path w="22" h="149">
                      <a:moveTo>
                        <a:pt x="5" y="8"/>
                      </a:moveTo>
                      <a:cubicBezTo>
                        <a:pt x="0" y="140"/>
                        <a:pt x="0" y="140"/>
                        <a:pt x="0" y="140"/>
                      </a:cubicBezTo>
                      <a:cubicBezTo>
                        <a:pt x="0" y="145"/>
                        <a:pt x="4" y="149"/>
                        <a:pt x="8" y="149"/>
                      </a:cubicBezTo>
                      <a:cubicBezTo>
                        <a:pt x="13" y="149"/>
                        <a:pt x="17" y="145"/>
                        <a:pt x="17" y="141"/>
                      </a:cubicBezTo>
                      <a:cubicBezTo>
                        <a:pt x="22" y="9"/>
                        <a:pt x="22" y="9"/>
                        <a:pt x="22" y="9"/>
                      </a:cubicBezTo>
                      <a:cubicBezTo>
                        <a:pt x="22" y="4"/>
                        <a:pt x="19" y="0"/>
                        <a:pt x="14" y="0"/>
                      </a:cubicBezTo>
                      <a:cubicBezTo>
                        <a:pt x="10" y="0"/>
                        <a:pt x="6" y="4"/>
                        <a:pt x="5" y="8"/>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4" name="Freeform 93"/>
                <p:cNvSpPr>
                  <a:spLocks/>
                </p:cNvSpPr>
                <p:nvPr/>
              </p:nvSpPr>
              <p:spPr bwMode="auto">
                <a:xfrm>
                  <a:off x="5719763" y="1982788"/>
                  <a:ext cx="336550" cy="333375"/>
                </a:xfrm>
                <a:custGeom>
                  <a:avLst/>
                  <a:gdLst>
                    <a:gd name="T0" fmla="*/ 65 w 127"/>
                    <a:gd name="T1" fmla="*/ 2 h 127"/>
                    <a:gd name="T2" fmla="*/ 65 w 127"/>
                    <a:gd name="T3" fmla="*/ 2 h 127"/>
                    <a:gd name="T4" fmla="*/ 127 w 127"/>
                    <a:gd name="T5" fmla="*/ 5 h 127"/>
                    <a:gd name="T6" fmla="*/ 125 w 127"/>
                    <a:gd name="T7" fmla="*/ 67 h 127"/>
                    <a:gd name="T8" fmla="*/ 125 w 127"/>
                    <a:gd name="T9" fmla="*/ 67 h 127"/>
                    <a:gd name="T10" fmla="*/ 61 w 127"/>
                    <a:gd name="T11" fmla="*/ 126 h 127"/>
                    <a:gd name="T12" fmla="*/ 60 w 127"/>
                    <a:gd name="T13" fmla="*/ 126 h 127"/>
                    <a:gd name="T14" fmla="*/ 60 w 127"/>
                    <a:gd name="T15" fmla="*/ 126 h 127"/>
                    <a:gd name="T16" fmla="*/ 60 w 127"/>
                    <a:gd name="T17" fmla="*/ 126 h 127"/>
                    <a:gd name="T18" fmla="*/ 1 w 127"/>
                    <a:gd name="T19" fmla="*/ 62 h 127"/>
                    <a:gd name="T20" fmla="*/ 4 w 127"/>
                    <a:gd name="T21" fmla="*/ 0 h 127"/>
                    <a:gd name="T22" fmla="*/ 65 w 127"/>
                    <a:gd name="T23"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7">
                      <a:moveTo>
                        <a:pt x="65" y="2"/>
                      </a:moveTo>
                      <a:cubicBezTo>
                        <a:pt x="65" y="2"/>
                        <a:pt x="65" y="2"/>
                        <a:pt x="65" y="2"/>
                      </a:cubicBezTo>
                      <a:cubicBezTo>
                        <a:pt x="127" y="5"/>
                        <a:pt x="127" y="5"/>
                        <a:pt x="127" y="5"/>
                      </a:cubicBezTo>
                      <a:cubicBezTo>
                        <a:pt x="125" y="67"/>
                        <a:pt x="125" y="67"/>
                        <a:pt x="125" y="67"/>
                      </a:cubicBezTo>
                      <a:cubicBezTo>
                        <a:pt x="125" y="67"/>
                        <a:pt x="125" y="67"/>
                        <a:pt x="125" y="67"/>
                      </a:cubicBezTo>
                      <a:cubicBezTo>
                        <a:pt x="123" y="101"/>
                        <a:pt x="94" y="127"/>
                        <a:pt x="61" y="126"/>
                      </a:cubicBezTo>
                      <a:cubicBezTo>
                        <a:pt x="60" y="126"/>
                        <a:pt x="60" y="126"/>
                        <a:pt x="60" y="126"/>
                      </a:cubicBezTo>
                      <a:cubicBezTo>
                        <a:pt x="60" y="126"/>
                        <a:pt x="60" y="126"/>
                        <a:pt x="60" y="126"/>
                      </a:cubicBezTo>
                      <a:cubicBezTo>
                        <a:pt x="60" y="126"/>
                        <a:pt x="60" y="126"/>
                        <a:pt x="60" y="126"/>
                      </a:cubicBezTo>
                      <a:cubicBezTo>
                        <a:pt x="27" y="124"/>
                        <a:pt x="0" y="96"/>
                        <a:pt x="1" y="62"/>
                      </a:cubicBezTo>
                      <a:cubicBezTo>
                        <a:pt x="4" y="0"/>
                        <a:pt x="4" y="0"/>
                        <a:pt x="4" y="0"/>
                      </a:cubicBezTo>
                      <a:cubicBezTo>
                        <a:pt x="65" y="2"/>
                        <a:pt x="65" y="2"/>
                        <a:pt x="65" y="2"/>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5" name="Freeform 94"/>
                <p:cNvSpPr>
                  <a:spLocks/>
                </p:cNvSpPr>
                <p:nvPr/>
              </p:nvSpPr>
              <p:spPr bwMode="auto">
                <a:xfrm>
                  <a:off x="5695950" y="1943100"/>
                  <a:ext cx="395288" cy="60325"/>
                </a:xfrm>
                <a:custGeom>
                  <a:avLst/>
                  <a:gdLst>
                    <a:gd name="T0" fmla="*/ 8 w 149"/>
                    <a:gd name="T1" fmla="*/ 17 h 23"/>
                    <a:gd name="T2" fmla="*/ 140 w 149"/>
                    <a:gd name="T3" fmla="*/ 23 h 23"/>
                    <a:gd name="T4" fmla="*/ 149 w 149"/>
                    <a:gd name="T5" fmla="*/ 15 h 23"/>
                    <a:gd name="T6" fmla="*/ 141 w 149"/>
                    <a:gd name="T7" fmla="*/ 6 h 23"/>
                    <a:gd name="T8" fmla="*/ 9 w 149"/>
                    <a:gd name="T9" fmla="*/ 1 h 23"/>
                    <a:gd name="T10" fmla="*/ 0 w 149"/>
                    <a:gd name="T11" fmla="*/ 9 h 23"/>
                    <a:gd name="T12" fmla="*/ 8 w 149"/>
                    <a:gd name="T13" fmla="*/ 17 h 23"/>
                  </a:gdLst>
                  <a:ahLst/>
                  <a:cxnLst>
                    <a:cxn ang="0">
                      <a:pos x="T0" y="T1"/>
                    </a:cxn>
                    <a:cxn ang="0">
                      <a:pos x="T2" y="T3"/>
                    </a:cxn>
                    <a:cxn ang="0">
                      <a:pos x="T4" y="T5"/>
                    </a:cxn>
                    <a:cxn ang="0">
                      <a:pos x="T6" y="T7"/>
                    </a:cxn>
                    <a:cxn ang="0">
                      <a:pos x="T8" y="T9"/>
                    </a:cxn>
                    <a:cxn ang="0">
                      <a:pos x="T10" y="T11"/>
                    </a:cxn>
                    <a:cxn ang="0">
                      <a:pos x="T12" y="T13"/>
                    </a:cxn>
                  </a:cxnLst>
                  <a:rect l="0" t="0" r="r" b="b"/>
                  <a:pathLst>
                    <a:path w="149" h="23">
                      <a:moveTo>
                        <a:pt x="8" y="17"/>
                      </a:moveTo>
                      <a:cubicBezTo>
                        <a:pt x="140" y="23"/>
                        <a:pt x="140" y="23"/>
                        <a:pt x="140" y="23"/>
                      </a:cubicBezTo>
                      <a:cubicBezTo>
                        <a:pt x="145" y="23"/>
                        <a:pt x="149" y="19"/>
                        <a:pt x="149" y="15"/>
                      </a:cubicBezTo>
                      <a:cubicBezTo>
                        <a:pt x="149" y="10"/>
                        <a:pt x="146" y="6"/>
                        <a:pt x="141" y="6"/>
                      </a:cubicBezTo>
                      <a:cubicBezTo>
                        <a:pt x="9" y="1"/>
                        <a:pt x="9" y="1"/>
                        <a:pt x="9" y="1"/>
                      </a:cubicBezTo>
                      <a:cubicBezTo>
                        <a:pt x="4" y="0"/>
                        <a:pt x="1" y="4"/>
                        <a:pt x="0" y="9"/>
                      </a:cubicBezTo>
                      <a:cubicBezTo>
                        <a:pt x="0" y="13"/>
                        <a:pt x="4" y="17"/>
                        <a:pt x="8" y="17"/>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6" name="Freeform 95"/>
                <p:cNvSpPr>
                  <a:spLocks noEditPoints="1"/>
                </p:cNvSpPr>
                <p:nvPr/>
              </p:nvSpPr>
              <p:spPr bwMode="auto">
                <a:xfrm>
                  <a:off x="5727700" y="1995488"/>
                  <a:ext cx="328613" cy="28575"/>
                </a:xfrm>
                <a:custGeom>
                  <a:avLst/>
                  <a:gdLst>
                    <a:gd name="T0" fmla="*/ 207 w 207"/>
                    <a:gd name="T1" fmla="*/ 5 h 18"/>
                    <a:gd name="T2" fmla="*/ 207 w 207"/>
                    <a:gd name="T3" fmla="*/ 10 h 18"/>
                    <a:gd name="T4" fmla="*/ 207 w 207"/>
                    <a:gd name="T5" fmla="*/ 5 h 18"/>
                    <a:gd name="T6" fmla="*/ 207 w 207"/>
                    <a:gd name="T7" fmla="*/ 5 h 18"/>
                    <a:gd name="T8" fmla="*/ 2 w 207"/>
                    <a:gd name="T9" fmla="*/ 0 h 18"/>
                    <a:gd name="T10" fmla="*/ 0 w 207"/>
                    <a:gd name="T11" fmla="*/ 18 h 18"/>
                    <a:gd name="T12" fmla="*/ 0 w 207"/>
                    <a:gd name="T13" fmla="*/ 18 h 18"/>
                    <a:gd name="T14" fmla="*/ 2 w 20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18">
                      <a:moveTo>
                        <a:pt x="207" y="5"/>
                      </a:moveTo>
                      <a:lnTo>
                        <a:pt x="207" y="10"/>
                      </a:lnTo>
                      <a:lnTo>
                        <a:pt x="207" y="5"/>
                      </a:lnTo>
                      <a:lnTo>
                        <a:pt x="207" y="5"/>
                      </a:lnTo>
                      <a:close/>
                      <a:moveTo>
                        <a:pt x="2" y="0"/>
                      </a:moveTo>
                      <a:lnTo>
                        <a:pt x="0" y="18"/>
                      </a:lnTo>
                      <a:lnTo>
                        <a:pt x="0" y="18"/>
                      </a:lnTo>
                      <a:lnTo>
                        <a:pt x="2" y="0"/>
                      </a:lnTo>
                      <a:close/>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7" name="Freeform 96"/>
                <p:cNvSpPr>
                  <a:spLocks noEditPoints="1"/>
                </p:cNvSpPr>
                <p:nvPr/>
              </p:nvSpPr>
              <p:spPr bwMode="auto">
                <a:xfrm>
                  <a:off x="5727700" y="1995488"/>
                  <a:ext cx="328613" cy="28575"/>
                </a:xfrm>
                <a:custGeom>
                  <a:avLst/>
                  <a:gdLst>
                    <a:gd name="T0" fmla="*/ 207 w 207"/>
                    <a:gd name="T1" fmla="*/ 5 h 18"/>
                    <a:gd name="T2" fmla="*/ 207 w 207"/>
                    <a:gd name="T3" fmla="*/ 10 h 18"/>
                    <a:gd name="T4" fmla="*/ 207 w 207"/>
                    <a:gd name="T5" fmla="*/ 5 h 18"/>
                    <a:gd name="T6" fmla="*/ 207 w 207"/>
                    <a:gd name="T7" fmla="*/ 5 h 18"/>
                    <a:gd name="T8" fmla="*/ 2 w 207"/>
                    <a:gd name="T9" fmla="*/ 0 h 18"/>
                    <a:gd name="T10" fmla="*/ 0 w 207"/>
                    <a:gd name="T11" fmla="*/ 18 h 18"/>
                    <a:gd name="T12" fmla="*/ 0 w 207"/>
                    <a:gd name="T13" fmla="*/ 18 h 18"/>
                    <a:gd name="T14" fmla="*/ 2 w 20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18">
                      <a:moveTo>
                        <a:pt x="207" y="5"/>
                      </a:moveTo>
                      <a:lnTo>
                        <a:pt x="207" y="10"/>
                      </a:lnTo>
                      <a:lnTo>
                        <a:pt x="207" y="5"/>
                      </a:lnTo>
                      <a:lnTo>
                        <a:pt x="207" y="5"/>
                      </a:lnTo>
                      <a:moveTo>
                        <a:pt x="2" y="0"/>
                      </a:moveTo>
                      <a:lnTo>
                        <a:pt x="0" y="18"/>
                      </a:lnTo>
                      <a:lnTo>
                        <a:pt x="0" y="1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8" name="Freeform 97"/>
                <p:cNvSpPr>
                  <a:spLocks/>
                </p:cNvSpPr>
                <p:nvPr/>
              </p:nvSpPr>
              <p:spPr bwMode="auto">
                <a:xfrm>
                  <a:off x="5727700" y="1990725"/>
                  <a:ext cx="328613" cy="49213"/>
                </a:xfrm>
                <a:custGeom>
                  <a:avLst/>
                  <a:gdLst>
                    <a:gd name="T0" fmla="*/ 2 w 207"/>
                    <a:gd name="T1" fmla="*/ 0 h 31"/>
                    <a:gd name="T2" fmla="*/ 2 w 207"/>
                    <a:gd name="T3" fmla="*/ 3 h 31"/>
                    <a:gd name="T4" fmla="*/ 0 w 207"/>
                    <a:gd name="T5" fmla="*/ 21 h 31"/>
                    <a:gd name="T6" fmla="*/ 205 w 207"/>
                    <a:gd name="T7" fmla="*/ 31 h 31"/>
                    <a:gd name="T8" fmla="*/ 207 w 207"/>
                    <a:gd name="T9" fmla="*/ 13 h 31"/>
                    <a:gd name="T10" fmla="*/ 207 w 207"/>
                    <a:gd name="T11" fmla="*/ 8 h 31"/>
                    <a:gd name="T12" fmla="*/ 5 w 207"/>
                    <a:gd name="T13" fmla="*/ 0 h 31"/>
                    <a:gd name="T14" fmla="*/ 2 w 207"/>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31">
                      <a:moveTo>
                        <a:pt x="2" y="0"/>
                      </a:moveTo>
                      <a:lnTo>
                        <a:pt x="2" y="3"/>
                      </a:lnTo>
                      <a:lnTo>
                        <a:pt x="0" y="21"/>
                      </a:lnTo>
                      <a:lnTo>
                        <a:pt x="205" y="31"/>
                      </a:lnTo>
                      <a:lnTo>
                        <a:pt x="207" y="13"/>
                      </a:lnTo>
                      <a:lnTo>
                        <a:pt x="207" y="8"/>
                      </a:lnTo>
                      <a:lnTo>
                        <a:pt x="5" y="0"/>
                      </a:lnTo>
                      <a:lnTo>
                        <a:pt x="2" y="0"/>
                      </a:lnTo>
                      <a:close/>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9" name="Freeform 98"/>
                <p:cNvSpPr>
                  <a:spLocks/>
                </p:cNvSpPr>
                <p:nvPr/>
              </p:nvSpPr>
              <p:spPr bwMode="auto">
                <a:xfrm>
                  <a:off x="5727700" y="1990725"/>
                  <a:ext cx="328613" cy="49213"/>
                </a:xfrm>
                <a:custGeom>
                  <a:avLst/>
                  <a:gdLst>
                    <a:gd name="T0" fmla="*/ 2 w 207"/>
                    <a:gd name="T1" fmla="*/ 0 h 31"/>
                    <a:gd name="T2" fmla="*/ 2 w 207"/>
                    <a:gd name="T3" fmla="*/ 3 h 31"/>
                    <a:gd name="T4" fmla="*/ 0 w 207"/>
                    <a:gd name="T5" fmla="*/ 21 h 31"/>
                    <a:gd name="T6" fmla="*/ 205 w 207"/>
                    <a:gd name="T7" fmla="*/ 31 h 31"/>
                    <a:gd name="T8" fmla="*/ 207 w 207"/>
                    <a:gd name="T9" fmla="*/ 13 h 31"/>
                    <a:gd name="T10" fmla="*/ 207 w 207"/>
                    <a:gd name="T11" fmla="*/ 8 h 31"/>
                    <a:gd name="T12" fmla="*/ 5 w 207"/>
                    <a:gd name="T13" fmla="*/ 0 h 31"/>
                    <a:gd name="T14" fmla="*/ 2 w 207"/>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31">
                      <a:moveTo>
                        <a:pt x="2" y="0"/>
                      </a:moveTo>
                      <a:lnTo>
                        <a:pt x="2" y="3"/>
                      </a:lnTo>
                      <a:lnTo>
                        <a:pt x="0" y="21"/>
                      </a:lnTo>
                      <a:lnTo>
                        <a:pt x="205" y="31"/>
                      </a:lnTo>
                      <a:lnTo>
                        <a:pt x="207" y="13"/>
                      </a:lnTo>
                      <a:lnTo>
                        <a:pt x="207" y="8"/>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0" name="Freeform 99"/>
                <p:cNvSpPr>
                  <a:spLocks/>
                </p:cNvSpPr>
                <p:nvPr/>
              </p:nvSpPr>
              <p:spPr bwMode="auto">
                <a:xfrm>
                  <a:off x="5730875" y="1990725"/>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1" name="Freeform 100"/>
                <p:cNvSpPr>
                  <a:spLocks/>
                </p:cNvSpPr>
                <p:nvPr/>
              </p:nvSpPr>
              <p:spPr bwMode="auto">
                <a:xfrm>
                  <a:off x="5730875" y="1990725"/>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2" name="Freeform 101"/>
                <p:cNvSpPr>
                  <a:spLocks/>
                </p:cNvSpPr>
                <p:nvPr/>
              </p:nvSpPr>
              <p:spPr bwMode="auto">
                <a:xfrm>
                  <a:off x="5632450" y="2095500"/>
                  <a:ext cx="212725" cy="336550"/>
                </a:xfrm>
                <a:custGeom>
                  <a:avLst/>
                  <a:gdLst>
                    <a:gd name="T0" fmla="*/ 62 w 80"/>
                    <a:gd name="T1" fmla="*/ 0 h 128"/>
                    <a:gd name="T2" fmla="*/ 35 w 80"/>
                    <a:gd name="T3" fmla="*/ 34 h 128"/>
                    <a:gd name="T4" fmla="*/ 0 w 80"/>
                    <a:gd name="T5" fmla="*/ 97 h 128"/>
                    <a:gd name="T6" fmla="*/ 41 w 80"/>
                    <a:gd name="T7" fmla="*/ 109 h 128"/>
                    <a:gd name="T8" fmla="*/ 52 w 80"/>
                    <a:gd name="T9" fmla="*/ 53 h 128"/>
                    <a:gd name="T10" fmla="*/ 62 w 80"/>
                    <a:gd name="T11" fmla="*/ 38 h 128"/>
                    <a:gd name="T12" fmla="*/ 62 w 8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80" h="128">
                      <a:moveTo>
                        <a:pt x="62" y="0"/>
                      </a:moveTo>
                      <a:cubicBezTo>
                        <a:pt x="48" y="22"/>
                        <a:pt x="35" y="34"/>
                        <a:pt x="35" y="34"/>
                      </a:cubicBezTo>
                      <a:cubicBezTo>
                        <a:pt x="0" y="97"/>
                        <a:pt x="0" y="97"/>
                        <a:pt x="0" y="97"/>
                      </a:cubicBezTo>
                      <a:cubicBezTo>
                        <a:pt x="0" y="97"/>
                        <a:pt x="25" y="128"/>
                        <a:pt x="41" y="109"/>
                      </a:cubicBezTo>
                      <a:cubicBezTo>
                        <a:pt x="57" y="91"/>
                        <a:pt x="52" y="53"/>
                        <a:pt x="52" y="53"/>
                      </a:cubicBezTo>
                      <a:cubicBezTo>
                        <a:pt x="52" y="53"/>
                        <a:pt x="56" y="44"/>
                        <a:pt x="62" y="38"/>
                      </a:cubicBezTo>
                      <a:cubicBezTo>
                        <a:pt x="80" y="25"/>
                        <a:pt x="74" y="2"/>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3" name="Freeform 102"/>
                <p:cNvSpPr>
                  <a:spLocks/>
                </p:cNvSpPr>
                <p:nvPr/>
              </p:nvSpPr>
              <p:spPr bwMode="auto">
                <a:xfrm>
                  <a:off x="4908550" y="2574925"/>
                  <a:ext cx="87313" cy="17463"/>
                </a:xfrm>
                <a:custGeom>
                  <a:avLst/>
                  <a:gdLst>
                    <a:gd name="T0" fmla="*/ 0 w 55"/>
                    <a:gd name="T1" fmla="*/ 0 h 11"/>
                    <a:gd name="T2" fmla="*/ 55 w 55"/>
                    <a:gd name="T3" fmla="*/ 11 h 11"/>
                    <a:gd name="T4" fmla="*/ 0 w 55"/>
                    <a:gd name="T5" fmla="*/ 0 h 11"/>
                  </a:gdLst>
                  <a:ahLst/>
                  <a:cxnLst>
                    <a:cxn ang="0">
                      <a:pos x="T0" y="T1"/>
                    </a:cxn>
                    <a:cxn ang="0">
                      <a:pos x="T2" y="T3"/>
                    </a:cxn>
                    <a:cxn ang="0">
                      <a:pos x="T4" y="T5"/>
                    </a:cxn>
                  </a:cxnLst>
                  <a:rect l="0" t="0" r="r" b="b"/>
                  <a:pathLst>
                    <a:path w="55" h="11">
                      <a:moveTo>
                        <a:pt x="0" y="0"/>
                      </a:moveTo>
                      <a:lnTo>
                        <a:pt x="55" y="11"/>
                      </a:lnTo>
                      <a:lnTo>
                        <a:pt x="0" y="0"/>
                      </a:lnTo>
                      <a:close/>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103"/>
                <p:cNvSpPr>
                  <a:spLocks/>
                </p:cNvSpPr>
                <p:nvPr/>
              </p:nvSpPr>
              <p:spPr bwMode="auto">
                <a:xfrm>
                  <a:off x="4908550" y="2574925"/>
                  <a:ext cx="87313" cy="17463"/>
                </a:xfrm>
                <a:custGeom>
                  <a:avLst/>
                  <a:gdLst>
                    <a:gd name="T0" fmla="*/ 0 w 55"/>
                    <a:gd name="T1" fmla="*/ 0 h 11"/>
                    <a:gd name="T2" fmla="*/ 55 w 55"/>
                    <a:gd name="T3" fmla="*/ 11 h 11"/>
                    <a:gd name="T4" fmla="*/ 0 w 55"/>
                    <a:gd name="T5" fmla="*/ 0 h 11"/>
                  </a:gdLst>
                  <a:ahLst/>
                  <a:cxnLst>
                    <a:cxn ang="0">
                      <a:pos x="T0" y="T1"/>
                    </a:cxn>
                    <a:cxn ang="0">
                      <a:pos x="T2" y="T3"/>
                    </a:cxn>
                    <a:cxn ang="0">
                      <a:pos x="T4" y="T5"/>
                    </a:cxn>
                  </a:cxnLst>
                  <a:rect l="0" t="0" r="r" b="b"/>
                  <a:pathLst>
                    <a:path w="55" h="11">
                      <a:moveTo>
                        <a:pt x="0" y="0"/>
                      </a:moveTo>
                      <a:lnTo>
                        <a:pt x="55"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5" name="Freeform 104"/>
                <p:cNvSpPr>
                  <a:spLocks/>
                </p:cNvSpPr>
                <p:nvPr/>
              </p:nvSpPr>
              <p:spPr bwMode="auto">
                <a:xfrm>
                  <a:off x="4968875" y="2439988"/>
                  <a:ext cx="103188" cy="36513"/>
                </a:xfrm>
                <a:custGeom>
                  <a:avLst/>
                  <a:gdLst>
                    <a:gd name="T0" fmla="*/ 0 w 65"/>
                    <a:gd name="T1" fmla="*/ 0 h 23"/>
                    <a:gd name="T2" fmla="*/ 0 w 65"/>
                    <a:gd name="T3" fmla="*/ 0 h 23"/>
                    <a:gd name="T4" fmla="*/ 65 w 65"/>
                    <a:gd name="T5" fmla="*/ 23 h 23"/>
                    <a:gd name="T6" fmla="*/ 65 w 65"/>
                    <a:gd name="T7" fmla="*/ 23 h 23"/>
                    <a:gd name="T8" fmla="*/ 0 w 65"/>
                    <a:gd name="T9" fmla="*/ 0 h 23"/>
                  </a:gdLst>
                  <a:ahLst/>
                  <a:cxnLst>
                    <a:cxn ang="0">
                      <a:pos x="T0" y="T1"/>
                    </a:cxn>
                    <a:cxn ang="0">
                      <a:pos x="T2" y="T3"/>
                    </a:cxn>
                    <a:cxn ang="0">
                      <a:pos x="T4" y="T5"/>
                    </a:cxn>
                    <a:cxn ang="0">
                      <a:pos x="T6" y="T7"/>
                    </a:cxn>
                    <a:cxn ang="0">
                      <a:pos x="T8" y="T9"/>
                    </a:cxn>
                  </a:cxnLst>
                  <a:rect l="0" t="0" r="r" b="b"/>
                  <a:pathLst>
                    <a:path w="65" h="23">
                      <a:moveTo>
                        <a:pt x="0" y="0"/>
                      </a:moveTo>
                      <a:lnTo>
                        <a:pt x="0" y="0"/>
                      </a:lnTo>
                      <a:lnTo>
                        <a:pt x="65" y="23"/>
                      </a:lnTo>
                      <a:lnTo>
                        <a:pt x="65" y="23"/>
                      </a:lnTo>
                      <a:lnTo>
                        <a:pt x="0" y="0"/>
                      </a:lnTo>
                      <a:close/>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6" name="Freeform 105"/>
                <p:cNvSpPr>
                  <a:spLocks/>
                </p:cNvSpPr>
                <p:nvPr/>
              </p:nvSpPr>
              <p:spPr bwMode="auto">
                <a:xfrm>
                  <a:off x="4968875" y="2439988"/>
                  <a:ext cx="103188" cy="36513"/>
                </a:xfrm>
                <a:custGeom>
                  <a:avLst/>
                  <a:gdLst>
                    <a:gd name="T0" fmla="*/ 0 w 65"/>
                    <a:gd name="T1" fmla="*/ 0 h 23"/>
                    <a:gd name="T2" fmla="*/ 0 w 65"/>
                    <a:gd name="T3" fmla="*/ 0 h 23"/>
                    <a:gd name="T4" fmla="*/ 65 w 65"/>
                    <a:gd name="T5" fmla="*/ 23 h 23"/>
                    <a:gd name="T6" fmla="*/ 65 w 65"/>
                    <a:gd name="T7" fmla="*/ 23 h 23"/>
                    <a:gd name="T8" fmla="*/ 0 w 65"/>
                    <a:gd name="T9" fmla="*/ 0 h 23"/>
                  </a:gdLst>
                  <a:ahLst/>
                  <a:cxnLst>
                    <a:cxn ang="0">
                      <a:pos x="T0" y="T1"/>
                    </a:cxn>
                    <a:cxn ang="0">
                      <a:pos x="T2" y="T3"/>
                    </a:cxn>
                    <a:cxn ang="0">
                      <a:pos x="T4" y="T5"/>
                    </a:cxn>
                    <a:cxn ang="0">
                      <a:pos x="T6" y="T7"/>
                    </a:cxn>
                    <a:cxn ang="0">
                      <a:pos x="T8" y="T9"/>
                    </a:cxn>
                  </a:cxnLst>
                  <a:rect l="0" t="0" r="r" b="b"/>
                  <a:pathLst>
                    <a:path w="65" h="23">
                      <a:moveTo>
                        <a:pt x="0" y="0"/>
                      </a:moveTo>
                      <a:lnTo>
                        <a:pt x="0" y="0"/>
                      </a:lnTo>
                      <a:lnTo>
                        <a:pt x="65" y="23"/>
                      </a:lnTo>
                      <a:lnTo>
                        <a:pt x="65" y="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7" name="Freeform 106"/>
                <p:cNvSpPr>
                  <a:spLocks/>
                </p:cNvSpPr>
                <p:nvPr/>
              </p:nvSpPr>
              <p:spPr bwMode="auto">
                <a:xfrm>
                  <a:off x="4968875" y="2439988"/>
                  <a:ext cx="103188" cy="36513"/>
                </a:xfrm>
                <a:custGeom>
                  <a:avLst/>
                  <a:gdLst>
                    <a:gd name="T0" fmla="*/ 0 w 39"/>
                    <a:gd name="T1" fmla="*/ 0 h 14"/>
                    <a:gd name="T2" fmla="*/ 0 w 39"/>
                    <a:gd name="T3" fmla="*/ 0 h 14"/>
                    <a:gd name="T4" fmla="*/ 39 w 39"/>
                    <a:gd name="T5" fmla="*/ 14 h 14"/>
                    <a:gd name="T6" fmla="*/ 39 w 39"/>
                    <a:gd name="T7" fmla="*/ 14 h 14"/>
                    <a:gd name="T8" fmla="*/ 0 w 39"/>
                    <a:gd name="T9" fmla="*/ 0 h 14"/>
                  </a:gdLst>
                  <a:ahLst/>
                  <a:cxnLst>
                    <a:cxn ang="0">
                      <a:pos x="T0" y="T1"/>
                    </a:cxn>
                    <a:cxn ang="0">
                      <a:pos x="T2" y="T3"/>
                    </a:cxn>
                    <a:cxn ang="0">
                      <a:pos x="T4" y="T5"/>
                    </a:cxn>
                    <a:cxn ang="0">
                      <a:pos x="T6" y="T7"/>
                    </a:cxn>
                    <a:cxn ang="0">
                      <a:pos x="T8" y="T9"/>
                    </a:cxn>
                  </a:cxnLst>
                  <a:rect l="0" t="0" r="r" b="b"/>
                  <a:pathLst>
                    <a:path w="39" h="14">
                      <a:moveTo>
                        <a:pt x="0" y="0"/>
                      </a:moveTo>
                      <a:cubicBezTo>
                        <a:pt x="0" y="0"/>
                        <a:pt x="0" y="0"/>
                        <a:pt x="0" y="0"/>
                      </a:cubicBezTo>
                      <a:cubicBezTo>
                        <a:pt x="39" y="14"/>
                        <a:pt x="39" y="14"/>
                        <a:pt x="39" y="14"/>
                      </a:cubicBezTo>
                      <a:cubicBezTo>
                        <a:pt x="39" y="14"/>
                        <a:pt x="39" y="14"/>
                        <a:pt x="39" y="14"/>
                      </a:cubicBezTo>
                      <a:cubicBezTo>
                        <a:pt x="0" y="0"/>
                        <a:pt x="0" y="0"/>
                        <a:pt x="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8" name="Freeform 107"/>
                <p:cNvSpPr>
                  <a:spLocks/>
                </p:cNvSpPr>
                <p:nvPr/>
              </p:nvSpPr>
              <p:spPr bwMode="auto">
                <a:xfrm>
                  <a:off x="4076700" y="282257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9" name="Freeform 108"/>
                <p:cNvSpPr>
                  <a:spLocks/>
                </p:cNvSpPr>
                <p:nvPr/>
              </p:nvSpPr>
              <p:spPr bwMode="auto">
                <a:xfrm>
                  <a:off x="4076700" y="282257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0" name="Rectangle 109"/>
                <p:cNvSpPr>
                  <a:spLocks noChangeArrowheads="1"/>
                </p:cNvSpPr>
                <p:nvPr/>
              </p:nvSpPr>
              <p:spPr bwMode="auto">
                <a:xfrm>
                  <a:off x="3608388" y="2806700"/>
                  <a:ext cx="1588" cy="1588"/>
                </a:xfrm>
                <a:prstGeom prst="rect">
                  <a:avLst/>
                </a:prstGeom>
                <a:solidFill>
                  <a:srgbClr val="D0D0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1" name="Freeform 110"/>
                <p:cNvSpPr>
                  <a:spLocks/>
                </p:cNvSpPr>
                <p:nvPr/>
              </p:nvSpPr>
              <p:spPr bwMode="auto">
                <a:xfrm>
                  <a:off x="3608388" y="28067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2" name="Freeform 111"/>
                <p:cNvSpPr>
                  <a:spLocks/>
                </p:cNvSpPr>
                <p:nvPr/>
              </p:nvSpPr>
              <p:spPr bwMode="auto">
                <a:xfrm>
                  <a:off x="4362450" y="3738563"/>
                  <a:ext cx="296863" cy="254000"/>
                </a:xfrm>
                <a:custGeom>
                  <a:avLst/>
                  <a:gdLst>
                    <a:gd name="T0" fmla="*/ 112 w 112"/>
                    <a:gd name="T1" fmla="*/ 47 h 97"/>
                    <a:gd name="T2" fmla="*/ 112 w 112"/>
                    <a:gd name="T3" fmla="*/ 36 h 97"/>
                    <a:gd name="T4" fmla="*/ 0 w 112"/>
                    <a:gd name="T5" fmla="*/ 0 h 97"/>
                    <a:gd name="T6" fmla="*/ 31 w 112"/>
                    <a:gd name="T7" fmla="*/ 97 h 97"/>
                    <a:gd name="T8" fmla="*/ 72 w 112"/>
                    <a:gd name="T9" fmla="*/ 91 h 97"/>
                    <a:gd name="T10" fmla="*/ 112 w 112"/>
                    <a:gd name="T11" fmla="*/ 47 h 97"/>
                  </a:gdLst>
                  <a:ahLst/>
                  <a:cxnLst>
                    <a:cxn ang="0">
                      <a:pos x="T0" y="T1"/>
                    </a:cxn>
                    <a:cxn ang="0">
                      <a:pos x="T2" y="T3"/>
                    </a:cxn>
                    <a:cxn ang="0">
                      <a:pos x="T4" y="T5"/>
                    </a:cxn>
                    <a:cxn ang="0">
                      <a:pos x="T6" y="T7"/>
                    </a:cxn>
                    <a:cxn ang="0">
                      <a:pos x="T8" y="T9"/>
                    </a:cxn>
                    <a:cxn ang="0">
                      <a:pos x="T10" y="T11"/>
                    </a:cxn>
                  </a:cxnLst>
                  <a:rect l="0" t="0" r="r" b="b"/>
                  <a:pathLst>
                    <a:path w="112" h="97">
                      <a:moveTo>
                        <a:pt x="112" y="47"/>
                      </a:moveTo>
                      <a:cubicBezTo>
                        <a:pt x="112" y="36"/>
                        <a:pt x="112" y="36"/>
                        <a:pt x="112" y="36"/>
                      </a:cubicBezTo>
                      <a:cubicBezTo>
                        <a:pt x="35" y="68"/>
                        <a:pt x="3" y="6"/>
                        <a:pt x="0" y="0"/>
                      </a:cubicBezTo>
                      <a:cubicBezTo>
                        <a:pt x="0" y="6"/>
                        <a:pt x="0" y="63"/>
                        <a:pt x="31" y="97"/>
                      </a:cubicBezTo>
                      <a:cubicBezTo>
                        <a:pt x="72" y="91"/>
                        <a:pt x="72" y="91"/>
                        <a:pt x="72" y="91"/>
                      </a:cubicBezTo>
                      <a:cubicBezTo>
                        <a:pt x="94" y="86"/>
                        <a:pt x="109" y="68"/>
                        <a:pt x="112" y="47"/>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3" name="Freeform 112"/>
                <p:cNvSpPr>
                  <a:spLocks noEditPoints="1"/>
                </p:cNvSpPr>
                <p:nvPr/>
              </p:nvSpPr>
              <p:spPr bwMode="auto">
                <a:xfrm>
                  <a:off x="4603750" y="3832225"/>
                  <a:ext cx="55563" cy="19050"/>
                </a:xfrm>
                <a:custGeom>
                  <a:avLst/>
                  <a:gdLst>
                    <a:gd name="T0" fmla="*/ 1 w 21"/>
                    <a:gd name="T1" fmla="*/ 7 h 7"/>
                    <a:gd name="T2" fmla="*/ 0 w 21"/>
                    <a:gd name="T3" fmla="*/ 7 h 7"/>
                    <a:gd name="T4" fmla="*/ 0 w 21"/>
                    <a:gd name="T5" fmla="*/ 7 h 7"/>
                    <a:gd name="T6" fmla="*/ 0 w 21"/>
                    <a:gd name="T7" fmla="*/ 7 h 7"/>
                    <a:gd name="T8" fmla="*/ 1 w 21"/>
                    <a:gd name="T9" fmla="*/ 7 h 7"/>
                    <a:gd name="T10" fmla="*/ 21 w 21"/>
                    <a:gd name="T11" fmla="*/ 0 h 7"/>
                    <a:gd name="T12" fmla="*/ 21 w 21"/>
                    <a:gd name="T13" fmla="*/ 0 h 7"/>
                    <a:gd name="T14" fmla="*/ 21 w 2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7"/>
                      </a:moveTo>
                      <a:cubicBezTo>
                        <a:pt x="1" y="7"/>
                        <a:pt x="0" y="7"/>
                        <a:pt x="0" y="7"/>
                      </a:cubicBezTo>
                      <a:cubicBezTo>
                        <a:pt x="0" y="7"/>
                        <a:pt x="0" y="7"/>
                        <a:pt x="0" y="7"/>
                      </a:cubicBezTo>
                      <a:cubicBezTo>
                        <a:pt x="0" y="7"/>
                        <a:pt x="0" y="7"/>
                        <a:pt x="0" y="7"/>
                      </a:cubicBezTo>
                      <a:cubicBezTo>
                        <a:pt x="0" y="7"/>
                        <a:pt x="1" y="7"/>
                        <a:pt x="1" y="7"/>
                      </a:cubicBezTo>
                      <a:moveTo>
                        <a:pt x="21" y="0"/>
                      </a:moveTo>
                      <a:cubicBezTo>
                        <a:pt x="21" y="0"/>
                        <a:pt x="21" y="0"/>
                        <a:pt x="21" y="0"/>
                      </a:cubicBezTo>
                      <a:cubicBezTo>
                        <a:pt x="21" y="0"/>
                        <a:pt x="21" y="0"/>
                        <a:pt x="21"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4" name="Freeform 113"/>
                <p:cNvSpPr>
                  <a:spLocks noEditPoints="1"/>
                </p:cNvSpPr>
                <p:nvPr/>
              </p:nvSpPr>
              <p:spPr bwMode="auto">
                <a:xfrm>
                  <a:off x="3956050" y="4054475"/>
                  <a:ext cx="71438" cy="273050"/>
                </a:xfrm>
                <a:custGeom>
                  <a:avLst/>
                  <a:gdLst>
                    <a:gd name="T0" fmla="*/ 1 w 27"/>
                    <a:gd name="T1" fmla="*/ 104 h 104"/>
                    <a:gd name="T2" fmla="*/ 1 w 27"/>
                    <a:gd name="T3" fmla="*/ 104 h 104"/>
                    <a:gd name="T4" fmla="*/ 0 w 27"/>
                    <a:gd name="T5" fmla="*/ 104 h 104"/>
                    <a:gd name="T6" fmla="*/ 0 w 27"/>
                    <a:gd name="T7" fmla="*/ 104 h 104"/>
                    <a:gd name="T8" fmla="*/ 1 w 27"/>
                    <a:gd name="T9" fmla="*/ 104 h 104"/>
                    <a:gd name="T10" fmla="*/ 1 w 27"/>
                    <a:gd name="T11" fmla="*/ 104 h 104"/>
                    <a:gd name="T12" fmla="*/ 1 w 27"/>
                    <a:gd name="T13" fmla="*/ 104 h 104"/>
                    <a:gd name="T14" fmla="*/ 1 w 27"/>
                    <a:gd name="T15" fmla="*/ 104 h 104"/>
                    <a:gd name="T16" fmla="*/ 1 w 27"/>
                    <a:gd name="T17" fmla="*/ 104 h 104"/>
                    <a:gd name="T18" fmla="*/ 27 w 27"/>
                    <a:gd name="T19" fmla="*/ 0 h 104"/>
                    <a:gd name="T20" fmla="*/ 27 w 27"/>
                    <a:gd name="T21" fmla="*/ 0 h 104"/>
                    <a:gd name="T22" fmla="*/ 27 w 27"/>
                    <a:gd name="T23" fmla="*/ 0 h 104"/>
                    <a:gd name="T24" fmla="*/ 27 w 27"/>
                    <a:gd name="T25" fmla="*/ 0 h 104"/>
                    <a:gd name="T26" fmla="*/ 27 w 27"/>
                    <a:gd name="T27" fmla="*/ 0 h 104"/>
                    <a:gd name="T28" fmla="*/ 27 w 27"/>
                    <a:gd name="T29" fmla="*/ 0 h 104"/>
                    <a:gd name="T30" fmla="*/ 27 w 27"/>
                    <a:gd name="T31" fmla="*/ 0 h 104"/>
                    <a:gd name="T32" fmla="*/ 27 w 27"/>
                    <a:gd name="T33" fmla="*/ 0 h 104"/>
                    <a:gd name="T34" fmla="*/ 27 w 27"/>
                    <a:gd name="T35" fmla="*/ 0 h 104"/>
                    <a:gd name="T36" fmla="*/ 27 w 27"/>
                    <a:gd name="T37" fmla="*/ 0 h 104"/>
                    <a:gd name="T38" fmla="*/ 27 w 27"/>
                    <a:gd name="T39" fmla="*/ 0 h 104"/>
                    <a:gd name="T40" fmla="*/ 27 w 27"/>
                    <a:gd name="T41" fmla="*/ 0 h 104"/>
                    <a:gd name="T42" fmla="*/ 27 w 27"/>
                    <a:gd name="T43" fmla="*/ 0 h 104"/>
                    <a:gd name="T44" fmla="*/ 27 w 27"/>
                    <a:gd name="T45" fmla="*/ 0 h 104"/>
                    <a:gd name="T46" fmla="*/ 27 w 27"/>
                    <a:gd name="T4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104">
                      <a:moveTo>
                        <a:pt x="1" y="104"/>
                      </a:moveTo>
                      <a:cubicBezTo>
                        <a:pt x="1" y="104"/>
                        <a:pt x="1" y="104"/>
                        <a:pt x="1" y="104"/>
                      </a:cubicBezTo>
                      <a:cubicBezTo>
                        <a:pt x="0" y="104"/>
                        <a:pt x="0" y="104"/>
                        <a:pt x="0" y="104"/>
                      </a:cubicBezTo>
                      <a:cubicBezTo>
                        <a:pt x="0" y="104"/>
                        <a:pt x="0" y="104"/>
                        <a:pt x="0" y="104"/>
                      </a:cubicBezTo>
                      <a:cubicBezTo>
                        <a:pt x="0" y="104"/>
                        <a:pt x="0" y="104"/>
                        <a:pt x="1" y="104"/>
                      </a:cubicBezTo>
                      <a:moveTo>
                        <a:pt x="1" y="104"/>
                      </a:moveTo>
                      <a:cubicBezTo>
                        <a:pt x="1" y="104"/>
                        <a:pt x="1" y="104"/>
                        <a:pt x="1" y="104"/>
                      </a:cubicBezTo>
                      <a:cubicBezTo>
                        <a:pt x="1" y="104"/>
                        <a:pt x="1" y="104"/>
                        <a:pt x="1" y="104"/>
                      </a:cubicBezTo>
                      <a:cubicBezTo>
                        <a:pt x="1" y="104"/>
                        <a:pt x="1" y="104"/>
                        <a:pt x="1" y="104"/>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5" name="Freeform 114"/>
                <p:cNvSpPr>
                  <a:spLocks noEditPoints="1"/>
                </p:cNvSpPr>
                <p:nvPr/>
              </p:nvSpPr>
              <p:spPr bwMode="auto">
                <a:xfrm>
                  <a:off x="3929063" y="3956050"/>
                  <a:ext cx="515938" cy="371475"/>
                </a:xfrm>
                <a:custGeom>
                  <a:avLst/>
                  <a:gdLst>
                    <a:gd name="T0" fmla="*/ 10 w 195"/>
                    <a:gd name="T1" fmla="*/ 141 h 141"/>
                    <a:gd name="T2" fmla="*/ 10 w 195"/>
                    <a:gd name="T3" fmla="*/ 141 h 141"/>
                    <a:gd name="T4" fmla="*/ 10 w 195"/>
                    <a:gd name="T5" fmla="*/ 141 h 141"/>
                    <a:gd name="T6" fmla="*/ 10 w 195"/>
                    <a:gd name="T7" fmla="*/ 141 h 141"/>
                    <a:gd name="T8" fmla="*/ 11 w 195"/>
                    <a:gd name="T9" fmla="*/ 141 h 141"/>
                    <a:gd name="T10" fmla="*/ 11 w 195"/>
                    <a:gd name="T11" fmla="*/ 141 h 141"/>
                    <a:gd name="T12" fmla="*/ 11 w 195"/>
                    <a:gd name="T13" fmla="*/ 141 h 141"/>
                    <a:gd name="T14" fmla="*/ 11 w 195"/>
                    <a:gd name="T15" fmla="*/ 141 h 141"/>
                    <a:gd name="T16" fmla="*/ 11 w 195"/>
                    <a:gd name="T17" fmla="*/ 141 h 141"/>
                    <a:gd name="T18" fmla="*/ 185 w 195"/>
                    <a:gd name="T19" fmla="*/ 0 h 141"/>
                    <a:gd name="T20" fmla="*/ 175 w 195"/>
                    <a:gd name="T21" fmla="*/ 1 h 141"/>
                    <a:gd name="T22" fmla="*/ 16 w 195"/>
                    <a:gd name="T23" fmla="*/ 24 h 141"/>
                    <a:gd name="T24" fmla="*/ 5 w 195"/>
                    <a:gd name="T25" fmla="*/ 113 h 141"/>
                    <a:gd name="T26" fmla="*/ 5 w 195"/>
                    <a:gd name="T27" fmla="*/ 114 h 141"/>
                    <a:gd name="T28" fmla="*/ 3 w 195"/>
                    <a:gd name="T29" fmla="*/ 117 h 141"/>
                    <a:gd name="T30" fmla="*/ 3 w 195"/>
                    <a:gd name="T31" fmla="*/ 117 h 141"/>
                    <a:gd name="T32" fmla="*/ 1 w 195"/>
                    <a:gd name="T33" fmla="*/ 120 h 141"/>
                    <a:gd name="T34" fmla="*/ 1 w 195"/>
                    <a:gd name="T35" fmla="*/ 120 h 141"/>
                    <a:gd name="T36" fmla="*/ 0 w 195"/>
                    <a:gd name="T37" fmla="*/ 122 h 141"/>
                    <a:gd name="T38" fmla="*/ 3 w 195"/>
                    <a:gd name="T39" fmla="*/ 123 h 141"/>
                    <a:gd name="T40" fmla="*/ 6 w 195"/>
                    <a:gd name="T41" fmla="*/ 122 h 141"/>
                    <a:gd name="T42" fmla="*/ 6 w 195"/>
                    <a:gd name="T43" fmla="*/ 122 h 141"/>
                    <a:gd name="T44" fmla="*/ 29 w 195"/>
                    <a:gd name="T45" fmla="*/ 117 h 141"/>
                    <a:gd name="T46" fmla="*/ 37 w 195"/>
                    <a:gd name="T47" fmla="*/ 37 h 141"/>
                    <a:gd name="T48" fmla="*/ 37 w 195"/>
                    <a:gd name="T49" fmla="*/ 37 h 141"/>
                    <a:gd name="T50" fmla="*/ 37 w 195"/>
                    <a:gd name="T51" fmla="*/ 37 h 141"/>
                    <a:gd name="T52" fmla="*/ 37 w 195"/>
                    <a:gd name="T53" fmla="*/ 37 h 141"/>
                    <a:gd name="T54" fmla="*/ 37 w 195"/>
                    <a:gd name="T55" fmla="*/ 37 h 141"/>
                    <a:gd name="T56" fmla="*/ 37 w 195"/>
                    <a:gd name="T57" fmla="*/ 37 h 141"/>
                    <a:gd name="T58" fmla="*/ 37 w 195"/>
                    <a:gd name="T59" fmla="*/ 37 h 141"/>
                    <a:gd name="T60" fmla="*/ 37 w 195"/>
                    <a:gd name="T61" fmla="*/ 37 h 141"/>
                    <a:gd name="T62" fmla="*/ 37 w 195"/>
                    <a:gd name="T63" fmla="*/ 37 h 141"/>
                    <a:gd name="T64" fmla="*/ 37 w 195"/>
                    <a:gd name="T65" fmla="*/ 37 h 141"/>
                    <a:gd name="T66" fmla="*/ 37 w 195"/>
                    <a:gd name="T67" fmla="*/ 37 h 141"/>
                    <a:gd name="T68" fmla="*/ 37 w 195"/>
                    <a:gd name="T69" fmla="*/ 37 h 141"/>
                    <a:gd name="T70" fmla="*/ 37 w 195"/>
                    <a:gd name="T71" fmla="*/ 37 h 141"/>
                    <a:gd name="T72" fmla="*/ 195 w 195"/>
                    <a:gd name="T73" fmla="*/ 14 h 141"/>
                    <a:gd name="T74" fmla="*/ 185 w 195"/>
                    <a:gd name="T7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41">
                      <a:moveTo>
                        <a:pt x="10" y="141"/>
                      </a:moveTo>
                      <a:cubicBezTo>
                        <a:pt x="10" y="141"/>
                        <a:pt x="10" y="141"/>
                        <a:pt x="10" y="141"/>
                      </a:cubicBezTo>
                      <a:cubicBezTo>
                        <a:pt x="10" y="141"/>
                        <a:pt x="10" y="141"/>
                        <a:pt x="10" y="141"/>
                      </a:cubicBezTo>
                      <a:cubicBezTo>
                        <a:pt x="10" y="141"/>
                        <a:pt x="10" y="141"/>
                        <a:pt x="10" y="141"/>
                      </a:cubicBezTo>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moveTo>
                        <a:pt x="185" y="0"/>
                      </a:moveTo>
                      <a:cubicBezTo>
                        <a:pt x="175" y="1"/>
                        <a:pt x="175" y="1"/>
                        <a:pt x="175" y="1"/>
                      </a:cubicBezTo>
                      <a:cubicBezTo>
                        <a:pt x="16" y="24"/>
                        <a:pt x="16" y="24"/>
                        <a:pt x="16" y="24"/>
                      </a:cubicBezTo>
                      <a:cubicBezTo>
                        <a:pt x="19" y="38"/>
                        <a:pt x="17" y="87"/>
                        <a:pt x="5" y="113"/>
                      </a:cubicBezTo>
                      <a:cubicBezTo>
                        <a:pt x="5" y="114"/>
                        <a:pt x="5" y="114"/>
                        <a:pt x="5" y="114"/>
                      </a:cubicBezTo>
                      <a:cubicBezTo>
                        <a:pt x="4" y="115"/>
                        <a:pt x="4" y="116"/>
                        <a:pt x="3" y="117"/>
                      </a:cubicBezTo>
                      <a:cubicBezTo>
                        <a:pt x="3" y="117"/>
                        <a:pt x="3" y="117"/>
                        <a:pt x="3" y="117"/>
                      </a:cubicBezTo>
                      <a:cubicBezTo>
                        <a:pt x="2" y="118"/>
                        <a:pt x="2" y="119"/>
                        <a:pt x="1" y="120"/>
                      </a:cubicBezTo>
                      <a:cubicBezTo>
                        <a:pt x="1" y="120"/>
                        <a:pt x="1" y="120"/>
                        <a:pt x="1" y="120"/>
                      </a:cubicBezTo>
                      <a:cubicBezTo>
                        <a:pt x="0" y="121"/>
                        <a:pt x="0" y="121"/>
                        <a:pt x="0" y="122"/>
                      </a:cubicBezTo>
                      <a:cubicBezTo>
                        <a:pt x="1" y="122"/>
                        <a:pt x="2" y="123"/>
                        <a:pt x="3" y="123"/>
                      </a:cubicBezTo>
                      <a:cubicBezTo>
                        <a:pt x="4" y="123"/>
                        <a:pt x="5" y="122"/>
                        <a:pt x="6" y="122"/>
                      </a:cubicBezTo>
                      <a:cubicBezTo>
                        <a:pt x="6" y="122"/>
                        <a:pt x="6" y="122"/>
                        <a:pt x="6" y="122"/>
                      </a:cubicBezTo>
                      <a:cubicBezTo>
                        <a:pt x="6" y="122"/>
                        <a:pt x="8" y="122"/>
                        <a:pt x="29" y="117"/>
                      </a:cubicBezTo>
                      <a:cubicBezTo>
                        <a:pt x="38" y="91"/>
                        <a:pt x="39" y="50"/>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195" y="14"/>
                        <a:pt x="195" y="14"/>
                        <a:pt x="195" y="14"/>
                      </a:cubicBezTo>
                      <a:cubicBezTo>
                        <a:pt x="191" y="9"/>
                        <a:pt x="188" y="5"/>
                        <a:pt x="18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6" name="Freeform 115"/>
                <p:cNvSpPr>
                  <a:spLocks/>
                </p:cNvSpPr>
                <p:nvPr/>
              </p:nvSpPr>
              <p:spPr bwMode="auto">
                <a:xfrm>
                  <a:off x="3860800" y="4264025"/>
                  <a:ext cx="144463" cy="79375"/>
                </a:xfrm>
                <a:custGeom>
                  <a:avLst/>
                  <a:gdLst>
                    <a:gd name="T0" fmla="*/ 55 w 55"/>
                    <a:gd name="T1" fmla="*/ 0 h 30"/>
                    <a:gd name="T2" fmla="*/ 32 w 55"/>
                    <a:gd name="T3" fmla="*/ 5 h 30"/>
                    <a:gd name="T4" fmla="*/ 32 w 55"/>
                    <a:gd name="T5" fmla="*/ 5 h 30"/>
                    <a:gd name="T6" fmla="*/ 29 w 55"/>
                    <a:gd name="T7" fmla="*/ 6 h 30"/>
                    <a:gd name="T8" fmla="*/ 26 w 55"/>
                    <a:gd name="T9" fmla="*/ 5 h 30"/>
                    <a:gd name="T10" fmla="*/ 25 w 55"/>
                    <a:gd name="T11" fmla="*/ 6 h 30"/>
                    <a:gd name="T12" fmla="*/ 24 w 55"/>
                    <a:gd name="T13" fmla="*/ 7 h 30"/>
                    <a:gd name="T14" fmla="*/ 22 w 55"/>
                    <a:gd name="T15" fmla="*/ 8 h 30"/>
                    <a:gd name="T16" fmla="*/ 21 w 55"/>
                    <a:gd name="T17" fmla="*/ 9 h 30"/>
                    <a:gd name="T18" fmla="*/ 20 w 55"/>
                    <a:gd name="T19" fmla="*/ 10 h 30"/>
                    <a:gd name="T20" fmla="*/ 19 w 55"/>
                    <a:gd name="T21" fmla="*/ 10 h 30"/>
                    <a:gd name="T22" fmla="*/ 16 w 55"/>
                    <a:gd name="T23" fmla="*/ 11 h 30"/>
                    <a:gd name="T24" fmla="*/ 0 w 55"/>
                    <a:gd name="T25" fmla="*/ 15 h 30"/>
                    <a:gd name="T26" fmla="*/ 2 w 55"/>
                    <a:gd name="T27" fmla="*/ 22 h 30"/>
                    <a:gd name="T28" fmla="*/ 10 w 55"/>
                    <a:gd name="T29" fmla="*/ 30 h 30"/>
                    <a:gd name="T30" fmla="*/ 13 w 55"/>
                    <a:gd name="T31" fmla="*/ 29 h 30"/>
                    <a:gd name="T32" fmla="*/ 13 w 55"/>
                    <a:gd name="T33" fmla="*/ 29 h 30"/>
                    <a:gd name="T34" fmla="*/ 13 w 55"/>
                    <a:gd name="T35" fmla="*/ 29 h 30"/>
                    <a:gd name="T36" fmla="*/ 36 w 55"/>
                    <a:gd name="T37" fmla="*/ 24 h 30"/>
                    <a:gd name="T38" fmla="*/ 36 w 55"/>
                    <a:gd name="T39" fmla="*/ 24 h 30"/>
                    <a:gd name="T40" fmla="*/ 36 w 55"/>
                    <a:gd name="T41" fmla="*/ 24 h 30"/>
                    <a:gd name="T42" fmla="*/ 37 w 55"/>
                    <a:gd name="T43" fmla="*/ 24 h 30"/>
                    <a:gd name="T44" fmla="*/ 37 w 55"/>
                    <a:gd name="T45" fmla="*/ 24 h 30"/>
                    <a:gd name="T46" fmla="*/ 37 w 55"/>
                    <a:gd name="T47" fmla="*/ 24 h 30"/>
                    <a:gd name="T48" fmla="*/ 39 w 55"/>
                    <a:gd name="T49" fmla="*/ 23 h 30"/>
                    <a:gd name="T50" fmla="*/ 40 w 55"/>
                    <a:gd name="T51" fmla="*/ 22 h 30"/>
                    <a:gd name="T52" fmla="*/ 42 w 55"/>
                    <a:gd name="T53" fmla="*/ 21 h 30"/>
                    <a:gd name="T54" fmla="*/ 42 w 55"/>
                    <a:gd name="T55" fmla="*/ 21 h 30"/>
                    <a:gd name="T56" fmla="*/ 44 w 55"/>
                    <a:gd name="T57" fmla="*/ 19 h 30"/>
                    <a:gd name="T58" fmla="*/ 45 w 55"/>
                    <a:gd name="T59" fmla="*/ 19 h 30"/>
                    <a:gd name="T60" fmla="*/ 47 w 55"/>
                    <a:gd name="T61" fmla="*/ 16 h 30"/>
                    <a:gd name="T62" fmla="*/ 47 w 55"/>
                    <a:gd name="T63" fmla="*/ 16 h 30"/>
                    <a:gd name="T64" fmla="*/ 49 w 55"/>
                    <a:gd name="T65" fmla="*/ 13 h 30"/>
                    <a:gd name="T66" fmla="*/ 50 w 55"/>
                    <a:gd name="T67" fmla="*/ 12 h 30"/>
                    <a:gd name="T68" fmla="*/ 51 w 55"/>
                    <a:gd name="T69" fmla="*/ 9 h 30"/>
                    <a:gd name="T70" fmla="*/ 51 w 55"/>
                    <a:gd name="T71" fmla="*/ 8 h 30"/>
                    <a:gd name="T72" fmla="*/ 55 w 55"/>
                    <a:gd name="T7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30">
                      <a:moveTo>
                        <a:pt x="55" y="0"/>
                      </a:moveTo>
                      <a:cubicBezTo>
                        <a:pt x="34" y="5"/>
                        <a:pt x="32" y="5"/>
                        <a:pt x="32" y="5"/>
                      </a:cubicBezTo>
                      <a:cubicBezTo>
                        <a:pt x="32" y="5"/>
                        <a:pt x="32" y="5"/>
                        <a:pt x="32" y="5"/>
                      </a:cubicBezTo>
                      <a:cubicBezTo>
                        <a:pt x="31" y="5"/>
                        <a:pt x="30" y="6"/>
                        <a:pt x="29" y="6"/>
                      </a:cubicBezTo>
                      <a:cubicBezTo>
                        <a:pt x="28" y="6"/>
                        <a:pt x="27" y="5"/>
                        <a:pt x="26" y="5"/>
                      </a:cubicBezTo>
                      <a:cubicBezTo>
                        <a:pt x="25" y="5"/>
                        <a:pt x="25" y="6"/>
                        <a:pt x="25" y="6"/>
                      </a:cubicBezTo>
                      <a:cubicBezTo>
                        <a:pt x="24" y="7"/>
                        <a:pt x="24" y="7"/>
                        <a:pt x="24" y="7"/>
                      </a:cubicBezTo>
                      <a:cubicBezTo>
                        <a:pt x="23" y="7"/>
                        <a:pt x="23" y="8"/>
                        <a:pt x="22" y="8"/>
                      </a:cubicBezTo>
                      <a:cubicBezTo>
                        <a:pt x="21" y="9"/>
                        <a:pt x="21" y="9"/>
                        <a:pt x="21" y="9"/>
                      </a:cubicBezTo>
                      <a:cubicBezTo>
                        <a:pt x="21" y="9"/>
                        <a:pt x="20" y="10"/>
                        <a:pt x="20" y="10"/>
                      </a:cubicBezTo>
                      <a:cubicBezTo>
                        <a:pt x="19" y="10"/>
                        <a:pt x="19" y="10"/>
                        <a:pt x="19" y="10"/>
                      </a:cubicBezTo>
                      <a:cubicBezTo>
                        <a:pt x="18" y="11"/>
                        <a:pt x="17" y="11"/>
                        <a:pt x="16" y="11"/>
                      </a:cubicBezTo>
                      <a:cubicBezTo>
                        <a:pt x="9" y="13"/>
                        <a:pt x="3" y="14"/>
                        <a:pt x="0" y="15"/>
                      </a:cubicBezTo>
                      <a:cubicBezTo>
                        <a:pt x="2" y="22"/>
                        <a:pt x="2" y="22"/>
                        <a:pt x="2" y="22"/>
                      </a:cubicBezTo>
                      <a:cubicBezTo>
                        <a:pt x="2" y="22"/>
                        <a:pt x="2" y="30"/>
                        <a:pt x="10" y="30"/>
                      </a:cubicBezTo>
                      <a:cubicBezTo>
                        <a:pt x="11" y="30"/>
                        <a:pt x="12" y="30"/>
                        <a:pt x="13" y="29"/>
                      </a:cubicBezTo>
                      <a:cubicBezTo>
                        <a:pt x="13" y="29"/>
                        <a:pt x="13" y="29"/>
                        <a:pt x="13" y="29"/>
                      </a:cubicBezTo>
                      <a:cubicBezTo>
                        <a:pt x="13" y="29"/>
                        <a:pt x="13" y="29"/>
                        <a:pt x="13" y="29"/>
                      </a:cubicBezTo>
                      <a:cubicBezTo>
                        <a:pt x="13" y="29"/>
                        <a:pt x="16" y="28"/>
                        <a:pt x="36" y="24"/>
                      </a:cubicBezTo>
                      <a:cubicBezTo>
                        <a:pt x="36" y="24"/>
                        <a:pt x="36" y="24"/>
                        <a:pt x="36" y="24"/>
                      </a:cubicBezTo>
                      <a:cubicBezTo>
                        <a:pt x="36" y="24"/>
                        <a:pt x="36" y="24"/>
                        <a:pt x="36" y="24"/>
                      </a:cubicBezTo>
                      <a:cubicBezTo>
                        <a:pt x="36" y="24"/>
                        <a:pt x="36" y="24"/>
                        <a:pt x="37" y="24"/>
                      </a:cubicBezTo>
                      <a:cubicBezTo>
                        <a:pt x="37" y="24"/>
                        <a:pt x="37" y="24"/>
                        <a:pt x="37" y="24"/>
                      </a:cubicBezTo>
                      <a:cubicBezTo>
                        <a:pt x="37" y="24"/>
                        <a:pt x="37" y="24"/>
                        <a:pt x="37" y="24"/>
                      </a:cubicBezTo>
                      <a:cubicBezTo>
                        <a:pt x="37" y="24"/>
                        <a:pt x="38" y="23"/>
                        <a:pt x="39" y="23"/>
                      </a:cubicBezTo>
                      <a:cubicBezTo>
                        <a:pt x="40" y="22"/>
                        <a:pt x="40" y="22"/>
                        <a:pt x="40" y="22"/>
                      </a:cubicBezTo>
                      <a:cubicBezTo>
                        <a:pt x="41" y="22"/>
                        <a:pt x="41" y="22"/>
                        <a:pt x="42" y="21"/>
                      </a:cubicBezTo>
                      <a:cubicBezTo>
                        <a:pt x="42" y="21"/>
                        <a:pt x="42" y="21"/>
                        <a:pt x="42" y="21"/>
                      </a:cubicBezTo>
                      <a:cubicBezTo>
                        <a:pt x="43" y="20"/>
                        <a:pt x="44" y="20"/>
                        <a:pt x="44" y="19"/>
                      </a:cubicBezTo>
                      <a:cubicBezTo>
                        <a:pt x="45" y="19"/>
                        <a:pt x="45" y="19"/>
                        <a:pt x="45" y="19"/>
                      </a:cubicBezTo>
                      <a:cubicBezTo>
                        <a:pt x="46" y="18"/>
                        <a:pt x="46" y="17"/>
                        <a:pt x="47" y="16"/>
                      </a:cubicBezTo>
                      <a:cubicBezTo>
                        <a:pt x="47" y="16"/>
                        <a:pt x="47" y="16"/>
                        <a:pt x="47" y="16"/>
                      </a:cubicBezTo>
                      <a:cubicBezTo>
                        <a:pt x="48" y="15"/>
                        <a:pt x="48" y="14"/>
                        <a:pt x="49" y="13"/>
                      </a:cubicBezTo>
                      <a:cubicBezTo>
                        <a:pt x="50" y="12"/>
                        <a:pt x="50" y="12"/>
                        <a:pt x="50" y="12"/>
                      </a:cubicBezTo>
                      <a:cubicBezTo>
                        <a:pt x="50" y="11"/>
                        <a:pt x="51" y="10"/>
                        <a:pt x="51" y="9"/>
                      </a:cubicBezTo>
                      <a:cubicBezTo>
                        <a:pt x="51" y="8"/>
                        <a:pt x="51" y="8"/>
                        <a:pt x="51" y="8"/>
                      </a:cubicBezTo>
                      <a:cubicBezTo>
                        <a:pt x="53" y="6"/>
                        <a:pt x="54" y="3"/>
                        <a:pt x="5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7" name="Freeform 116"/>
                <p:cNvSpPr>
                  <a:spLocks/>
                </p:cNvSpPr>
                <p:nvPr/>
              </p:nvSpPr>
              <p:spPr bwMode="auto">
                <a:xfrm>
                  <a:off x="4418013" y="3832225"/>
                  <a:ext cx="241300" cy="160338"/>
                </a:xfrm>
                <a:custGeom>
                  <a:avLst/>
                  <a:gdLst>
                    <a:gd name="T0" fmla="*/ 91 w 91"/>
                    <a:gd name="T1" fmla="*/ 0 h 61"/>
                    <a:gd name="T2" fmla="*/ 91 w 91"/>
                    <a:gd name="T3" fmla="*/ 0 h 61"/>
                    <a:gd name="T4" fmla="*/ 91 w 91"/>
                    <a:gd name="T5" fmla="*/ 0 h 61"/>
                    <a:gd name="T6" fmla="*/ 71 w 91"/>
                    <a:gd name="T7" fmla="*/ 7 h 61"/>
                    <a:gd name="T8" fmla="*/ 70 w 91"/>
                    <a:gd name="T9" fmla="*/ 7 h 61"/>
                    <a:gd name="T10" fmla="*/ 31 w 91"/>
                    <a:gd name="T11" fmla="*/ 42 h 61"/>
                    <a:gd name="T12" fmla="*/ 0 w 91"/>
                    <a:gd name="T13" fmla="*/ 47 h 61"/>
                    <a:gd name="T14" fmla="*/ 10 w 91"/>
                    <a:gd name="T15" fmla="*/ 61 h 61"/>
                    <a:gd name="T16" fmla="*/ 10 w 91"/>
                    <a:gd name="T17" fmla="*/ 61 h 61"/>
                    <a:gd name="T18" fmla="*/ 51 w 91"/>
                    <a:gd name="T19" fmla="*/ 55 h 61"/>
                    <a:gd name="T20" fmla="*/ 91 w 91"/>
                    <a:gd name="T21" fmla="*/ 11 h 61"/>
                    <a:gd name="T22" fmla="*/ 91 w 91"/>
                    <a:gd name="T2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61">
                      <a:moveTo>
                        <a:pt x="91" y="0"/>
                      </a:moveTo>
                      <a:cubicBezTo>
                        <a:pt x="91" y="0"/>
                        <a:pt x="91" y="0"/>
                        <a:pt x="91" y="0"/>
                      </a:cubicBezTo>
                      <a:cubicBezTo>
                        <a:pt x="91" y="0"/>
                        <a:pt x="91" y="0"/>
                        <a:pt x="91" y="0"/>
                      </a:cubicBezTo>
                      <a:cubicBezTo>
                        <a:pt x="83" y="3"/>
                        <a:pt x="78" y="5"/>
                        <a:pt x="71" y="7"/>
                      </a:cubicBezTo>
                      <a:cubicBezTo>
                        <a:pt x="71" y="7"/>
                        <a:pt x="70" y="7"/>
                        <a:pt x="70" y="7"/>
                      </a:cubicBezTo>
                      <a:cubicBezTo>
                        <a:pt x="64" y="24"/>
                        <a:pt x="49" y="38"/>
                        <a:pt x="31" y="42"/>
                      </a:cubicBezTo>
                      <a:cubicBezTo>
                        <a:pt x="0" y="47"/>
                        <a:pt x="0" y="47"/>
                        <a:pt x="0" y="47"/>
                      </a:cubicBezTo>
                      <a:cubicBezTo>
                        <a:pt x="3" y="52"/>
                        <a:pt x="6" y="56"/>
                        <a:pt x="10" y="61"/>
                      </a:cubicBezTo>
                      <a:cubicBezTo>
                        <a:pt x="10" y="61"/>
                        <a:pt x="10" y="61"/>
                        <a:pt x="10" y="61"/>
                      </a:cubicBezTo>
                      <a:cubicBezTo>
                        <a:pt x="51" y="55"/>
                        <a:pt x="51" y="55"/>
                        <a:pt x="51" y="55"/>
                      </a:cubicBezTo>
                      <a:cubicBezTo>
                        <a:pt x="73" y="50"/>
                        <a:pt x="88" y="32"/>
                        <a:pt x="91" y="11"/>
                      </a:cubicBezTo>
                      <a:cubicBezTo>
                        <a:pt x="91" y="0"/>
                        <a:pt x="91" y="0"/>
                        <a:pt x="91" y="0"/>
                      </a:cubicBezTo>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8" name="Freeform 117"/>
                <p:cNvSpPr>
                  <a:spLocks noEditPoints="1"/>
                </p:cNvSpPr>
                <p:nvPr/>
              </p:nvSpPr>
              <p:spPr bwMode="auto">
                <a:xfrm>
                  <a:off x="3592513" y="2300288"/>
                  <a:ext cx="690563" cy="566738"/>
                </a:xfrm>
                <a:custGeom>
                  <a:avLst/>
                  <a:gdLst>
                    <a:gd name="T0" fmla="*/ 0 w 261"/>
                    <a:gd name="T1" fmla="*/ 215 h 215"/>
                    <a:gd name="T2" fmla="*/ 1 w 261"/>
                    <a:gd name="T3" fmla="*/ 215 h 215"/>
                    <a:gd name="T4" fmla="*/ 0 w 261"/>
                    <a:gd name="T5" fmla="*/ 215 h 215"/>
                    <a:gd name="T6" fmla="*/ 0 w 261"/>
                    <a:gd name="T7" fmla="*/ 215 h 215"/>
                    <a:gd name="T8" fmla="*/ 0 w 261"/>
                    <a:gd name="T9" fmla="*/ 215 h 215"/>
                    <a:gd name="T10" fmla="*/ 0 w 261"/>
                    <a:gd name="T11" fmla="*/ 215 h 215"/>
                    <a:gd name="T12" fmla="*/ 0 w 261"/>
                    <a:gd name="T13" fmla="*/ 215 h 215"/>
                    <a:gd name="T14" fmla="*/ 0 w 261"/>
                    <a:gd name="T15" fmla="*/ 215 h 215"/>
                    <a:gd name="T16" fmla="*/ 0 w 261"/>
                    <a:gd name="T17" fmla="*/ 215 h 215"/>
                    <a:gd name="T18" fmla="*/ 191 w 261"/>
                    <a:gd name="T19" fmla="*/ 3 h 215"/>
                    <a:gd name="T20" fmla="*/ 173 w 261"/>
                    <a:gd name="T21" fmla="*/ 7 h 215"/>
                    <a:gd name="T22" fmla="*/ 164 w 261"/>
                    <a:gd name="T23" fmla="*/ 15 h 215"/>
                    <a:gd name="T24" fmla="*/ 159 w 261"/>
                    <a:gd name="T25" fmla="*/ 21 h 215"/>
                    <a:gd name="T26" fmla="*/ 159 w 261"/>
                    <a:gd name="T27" fmla="*/ 21 h 215"/>
                    <a:gd name="T28" fmla="*/ 164 w 261"/>
                    <a:gd name="T29" fmla="*/ 15 h 215"/>
                    <a:gd name="T30" fmla="*/ 173 w 261"/>
                    <a:gd name="T31" fmla="*/ 7 h 215"/>
                    <a:gd name="T32" fmla="*/ 191 w 261"/>
                    <a:gd name="T33" fmla="*/ 3 h 215"/>
                    <a:gd name="T34" fmla="*/ 191 w 261"/>
                    <a:gd name="T35" fmla="*/ 3 h 215"/>
                    <a:gd name="T36" fmla="*/ 191 w 261"/>
                    <a:gd name="T37" fmla="*/ 3 h 215"/>
                    <a:gd name="T38" fmla="*/ 191 w 261"/>
                    <a:gd name="T39" fmla="*/ 3 h 215"/>
                    <a:gd name="T40" fmla="*/ 191 w 261"/>
                    <a:gd name="T41" fmla="*/ 3 h 215"/>
                    <a:gd name="T42" fmla="*/ 261 w 261"/>
                    <a:gd name="T43" fmla="*/ 0 h 215"/>
                    <a:gd name="T44" fmla="*/ 193 w 261"/>
                    <a:gd name="T45" fmla="*/ 3 h 215"/>
                    <a:gd name="T46" fmla="*/ 193 w 261"/>
                    <a:gd name="T47" fmla="*/ 3 h 215"/>
                    <a:gd name="T48" fmla="*/ 193 w 261"/>
                    <a:gd name="T49" fmla="*/ 3 h 215"/>
                    <a:gd name="T50" fmla="*/ 261 w 261"/>
                    <a:gd name="T5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 h="215">
                      <a:moveTo>
                        <a:pt x="0" y="215"/>
                      </a:moveTo>
                      <a:cubicBezTo>
                        <a:pt x="0" y="215"/>
                        <a:pt x="1" y="215"/>
                        <a:pt x="1" y="215"/>
                      </a:cubicBezTo>
                      <a:cubicBezTo>
                        <a:pt x="1" y="215"/>
                        <a:pt x="0" y="215"/>
                        <a:pt x="0" y="215"/>
                      </a:cubicBezTo>
                      <a:moveTo>
                        <a:pt x="0" y="215"/>
                      </a:moveTo>
                      <a:cubicBezTo>
                        <a:pt x="0" y="215"/>
                        <a:pt x="0" y="215"/>
                        <a:pt x="0" y="215"/>
                      </a:cubicBezTo>
                      <a:cubicBezTo>
                        <a:pt x="0" y="215"/>
                        <a:pt x="0" y="215"/>
                        <a:pt x="0" y="215"/>
                      </a:cubicBezTo>
                      <a:moveTo>
                        <a:pt x="0" y="215"/>
                      </a:moveTo>
                      <a:cubicBezTo>
                        <a:pt x="0" y="215"/>
                        <a:pt x="0" y="215"/>
                        <a:pt x="0" y="215"/>
                      </a:cubicBezTo>
                      <a:cubicBezTo>
                        <a:pt x="0" y="215"/>
                        <a:pt x="0" y="215"/>
                        <a:pt x="0" y="215"/>
                      </a:cubicBezTo>
                      <a:moveTo>
                        <a:pt x="191" y="3"/>
                      </a:moveTo>
                      <a:cubicBezTo>
                        <a:pt x="185" y="3"/>
                        <a:pt x="179" y="4"/>
                        <a:pt x="173" y="7"/>
                      </a:cubicBezTo>
                      <a:cubicBezTo>
                        <a:pt x="170" y="9"/>
                        <a:pt x="167" y="12"/>
                        <a:pt x="164" y="15"/>
                      </a:cubicBezTo>
                      <a:cubicBezTo>
                        <a:pt x="159" y="21"/>
                        <a:pt x="159" y="21"/>
                        <a:pt x="159" y="21"/>
                      </a:cubicBezTo>
                      <a:cubicBezTo>
                        <a:pt x="159" y="21"/>
                        <a:pt x="159" y="21"/>
                        <a:pt x="159" y="21"/>
                      </a:cubicBezTo>
                      <a:cubicBezTo>
                        <a:pt x="164" y="15"/>
                        <a:pt x="164" y="15"/>
                        <a:pt x="164" y="15"/>
                      </a:cubicBezTo>
                      <a:cubicBezTo>
                        <a:pt x="167" y="12"/>
                        <a:pt x="170" y="9"/>
                        <a:pt x="173" y="7"/>
                      </a:cubicBezTo>
                      <a:cubicBezTo>
                        <a:pt x="179" y="4"/>
                        <a:pt x="185" y="3"/>
                        <a:pt x="191" y="3"/>
                      </a:cubicBezTo>
                      <a:moveTo>
                        <a:pt x="191" y="3"/>
                      </a:moveTo>
                      <a:cubicBezTo>
                        <a:pt x="191" y="3"/>
                        <a:pt x="191" y="3"/>
                        <a:pt x="191" y="3"/>
                      </a:cubicBezTo>
                      <a:cubicBezTo>
                        <a:pt x="191" y="3"/>
                        <a:pt x="191" y="3"/>
                        <a:pt x="191" y="3"/>
                      </a:cubicBezTo>
                      <a:cubicBezTo>
                        <a:pt x="191" y="3"/>
                        <a:pt x="191" y="3"/>
                        <a:pt x="191" y="3"/>
                      </a:cubicBezTo>
                      <a:moveTo>
                        <a:pt x="261" y="0"/>
                      </a:moveTo>
                      <a:cubicBezTo>
                        <a:pt x="193" y="3"/>
                        <a:pt x="193" y="3"/>
                        <a:pt x="193" y="3"/>
                      </a:cubicBezTo>
                      <a:cubicBezTo>
                        <a:pt x="193" y="3"/>
                        <a:pt x="193" y="3"/>
                        <a:pt x="193" y="3"/>
                      </a:cubicBezTo>
                      <a:cubicBezTo>
                        <a:pt x="193" y="3"/>
                        <a:pt x="193" y="3"/>
                        <a:pt x="193" y="3"/>
                      </a:cubicBezTo>
                      <a:cubicBezTo>
                        <a:pt x="261" y="0"/>
                        <a:pt x="261" y="0"/>
                        <a:pt x="261"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9" name="Freeform 118"/>
                <p:cNvSpPr>
                  <a:spLocks noEditPoints="1"/>
                </p:cNvSpPr>
                <p:nvPr/>
              </p:nvSpPr>
              <p:spPr bwMode="auto">
                <a:xfrm>
                  <a:off x="3670300" y="2295525"/>
                  <a:ext cx="771525" cy="447675"/>
                </a:xfrm>
                <a:custGeom>
                  <a:avLst/>
                  <a:gdLst>
                    <a:gd name="T0" fmla="*/ 33 w 292"/>
                    <a:gd name="T1" fmla="*/ 133 h 170"/>
                    <a:gd name="T2" fmla="*/ 0 w 292"/>
                    <a:gd name="T3" fmla="*/ 170 h 170"/>
                    <a:gd name="T4" fmla="*/ 33 w 292"/>
                    <a:gd name="T5" fmla="*/ 133 h 170"/>
                    <a:gd name="T6" fmla="*/ 33 w 292"/>
                    <a:gd name="T7" fmla="*/ 133 h 170"/>
                    <a:gd name="T8" fmla="*/ 292 w 292"/>
                    <a:gd name="T9" fmla="*/ 0 h 170"/>
                    <a:gd name="T10" fmla="*/ 232 w 292"/>
                    <a:gd name="T11" fmla="*/ 2 h 170"/>
                    <a:gd name="T12" fmla="*/ 164 w 292"/>
                    <a:gd name="T13" fmla="*/ 5 h 170"/>
                    <a:gd name="T14" fmla="*/ 164 w 292"/>
                    <a:gd name="T15" fmla="*/ 5 h 170"/>
                    <a:gd name="T16" fmla="*/ 162 w 292"/>
                    <a:gd name="T17" fmla="*/ 5 h 170"/>
                    <a:gd name="T18" fmla="*/ 162 w 292"/>
                    <a:gd name="T19" fmla="*/ 5 h 170"/>
                    <a:gd name="T20" fmla="*/ 162 w 292"/>
                    <a:gd name="T21" fmla="*/ 5 h 170"/>
                    <a:gd name="T22" fmla="*/ 144 w 292"/>
                    <a:gd name="T23" fmla="*/ 9 h 170"/>
                    <a:gd name="T24" fmla="*/ 135 w 292"/>
                    <a:gd name="T25" fmla="*/ 17 h 170"/>
                    <a:gd name="T26" fmla="*/ 130 w 292"/>
                    <a:gd name="T27" fmla="*/ 23 h 170"/>
                    <a:gd name="T28" fmla="*/ 122 w 292"/>
                    <a:gd name="T29" fmla="*/ 32 h 170"/>
                    <a:gd name="T30" fmla="*/ 119 w 292"/>
                    <a:gd name="T31" fmla="*/ 35 h 170"/>
                    <a:gd name="T32" fmla="*/ 46 w 292"/>
                    <a:gd name="T33" fmla="*/ 118 h 170"/>
                    <a:gd name="T34" fmla="*/ 61 w 292"/>
                    <a:gd name="T35" fmla="*/ 128 h 170"/>
                    <a:gd name="T36" fmla="*/ 131 w 292"/>
                    <a:gd name="T37" fmla="*/ 48 h 170"/>
                    <a:gd name="T38" fmla="*/ 144 w 292"/>
                    <a:gd name="T39" fmla="*/ 33 h 170"/>
                    <a:gd name="T40" fmla="*/ 153 w 292"/>
                    <a:gd name="T41" fmla="*/ 25 h 170"/>
                    <a:gd name="T42" fmla="*/ 171 w 292"/>
                    <a:gd name="T43" fmla="*/ 21 h 170"/>
                    <a:gd name="T44" fmla="*/ 173 w 292"/>
                    <a:gd name="T45" fmla="*/ 21 h 170"/>
                    <a:gd name="T46" fmla="*/ 271 w 292"/>
                    <a:gd name="T47" fmla="*/ 17 h 170"/>
                    <a:gd name="T48" fmla="*/ 274 w 292"/>
                    <a:gd name="T49" fmla="*/ 14 h 170"/>
                    <a:gd name="T50" fmla="*/ 292 w 292"/>
                    <a:gd name="T5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2" h="170">
                      <a:moveTo>
                        <a:pt x="33" y="133"/>
                      </a:moveTo>
                      <a:cubicBezTo>
                        <a:pt x="0" y="170"/>
                        <a:pt x="0" y="170"/>
                        <a:pt x="0" y="170"/>
                      </a:cubicBezTo>
                      <a:cubicBezTo>
                        <a:pt x="33" y="133"/>
                        <a:pt x="33" y="133"/>
                        <a:pt x="33" y="133"/>
                      </a:cubicBezTo>
                      <a:cubicBezTo>
                        <a:pt x="33" y="133"/>
                        <a:pt x="33" y="133"/>
                        <a:pt x="33" y="133"/>
                      </a:cubicBezTo>
                      <a:moveTo>
                        <a:pt x="292" y="0"/>
                      </a:moveTo>
                      <a:cubicBezTo>
                        <a:pt x="232" y="2"/>
                        <a:pt x="232" y="2"/>
                        <a:pt x="232" y="2"/>
                      </a:cubicBezTo>
                      <a:cubicBezTo>
                        <a:pt x="164" y="5"/>
                        <a:pt x="164" y="5"/>
                        <a:pt x="164" y="5"/>
                      </a:cubicBezTo>
                      <a:cubicBezTo>
                        <a:pt x="164" y="5"/>
                        <a:pt x="164" y="5"/>
                        <a:pt x="164" y="5"/>
                      </a:cubicBezTo>
                      <a:cubicBezTo>
                        <a:pt x="163" y="5"/>
                        <a:pt x="163" y="5"/>
                        <a:pt x="162" y="5"/>
                      </a:cubicBezTo>
                      <a:cubicBezTo>
                        <a:pt x="162" y="5"/>
                        <a:pt x="162" y="5"/>
                        <a:pt x="162" y="5"/>
                      </a:cubicBezTo>
                      <a:cubicBezTo>
                        <a:pt x="162" y="5"/>
                        <a:pt x="162" y="5"/>
                        <a:pt x="162" y="5"/>
                      </a:cubicBezTo>
                      <a:cubicBezTo>
                        <a:pt x="156" y="5"/>
                        <a:pt x="150" y="6"/>
                        <a:pt x="144" y="9"/>
                      </a:cubicBezTo>
                      <a:cubicBezTo>
                        <a:pt x="141" y="11"/>
                        <a:pt x="138" y="14"/>
                        <a:pt x="135" y="17"/>
                      </a:cubicBezTo>
                      <a:cubicBezTo>
                        <a:pt x="130" y="23"/>
                        <a:pt x="130" y="23"/>
                        <a:pt x="130" y="23"/>
                      </a:cubicBezTo>
                      <a:cubicBezTo>
                        <a:pt x="122" y="32"/>
                        <a:pt x="122" y="32"/>
                        <a:pt x="122" y="32"/>
                      </a:cubicBezTo>
                      <a:cubicBezTo>
                        <a:pt x="119" y="35"/>
                        <a:pt x="119" y="35"/>
                        <a:pt x="119" y="35"/>
                      </a:cubicBezTo>
                      <a:cubicBezTo>
                        <a:pt x="46" y="118"/>
                        <a:pt x="46" y="118"/>
                        <a:pt x="46" y="118"/>
                      </a:cubicBezTo>
                      <a:cubicBezTo>
                        <a:pt x="61" y="128"/>
                        <a:pt x="61" y="128"/>
                        <a:pt x="61" y="128"/>
                      </a:cubicBezTo>
                      <a:cubicBezTo>
                        <a:pt x="131" y="48"/>
                        <a:pt x="131" y="48"/>
                        <a:pt x="131" y="48"/>
                      </a:cubicBezTo>
                      <a:cubicBezTo>
                        <a:pt x="144" y="33"/>
                        <a:pt x="144" y="33"/>
                        <a:pt x="144" y="33"/>
                      </a:cubicBezTo>
                      <a:cubicBezTo>
                        <a:pt x="147" y="30"/>
                        <a:pt x="150" y="27"/>
                        <a:pt x="153" y="25"/>
                      </a:cubicBezTo>
                      <a:cubicBezTo>
                        <a:pt x="159" y="22"/>
                        <a:pt x="165" y="21"/>
                        <a:pt x="171" y="21"/>
                      </a:cubicBezTo>
                      <a:cubicBezTo>
                        <a:pt x="172" y="21"/>
                        <a:pt x="173" y="21"/>
                        <a:pt x="173" y="21"/>
                      </a:cubicBezTo>
                      <a:cubicBezTo>
                        <a:pt x="271" y="17"/>
                        <a:pt x="271" y="17"/>
                        <a:pt x="271" y="17"/>
                      </a:cubicBezTo>
                      <a:cubicBezTo>
                        <a:pt x="272" y="16"/>
                        <a:pt x="273" y="15"/>
                        <a:pt x="274" y="14"/>
                      </a:cubicBezTo>
                      <a:cubicBezTo>
                        <a:pt x="279" y="7"/>
                        <a:pt x="286" y="3"/>
                        <a:pt x="292"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0" name="Freeform 119"/>
                <p:cNvSpPr>
                  <a:spLocks noEditPoints="1"/>
                </p:cNvSpPr>
                <p:nvPr/>
              </p:nvSpPr>
              <p:spPr bwMode="auto">
                <a:xfrm>
                  <a:off x="3584575" y="2646363"/>
                  <a:ext cx="209550" cy="228600"/>
                </a:xfrm>
                <a:custGeom>
                  <a:avLst/>
                  <a:gdLst>
                    <a:gd name="T0" fmla="*/ 9 w 79"/>
                    <a:gd name="T1" fmla="*/ 61 h 87"/>
                    <a:gd name="T2" fmla="*/ 9 w 79"/>
                    <a:gd name="T3" fmla="*/ 61 h 87"/>
                    <a:gd name="T4" fmla="*/ 9 w 79"/>
                    <a:gd name="T5" fmla="*/ 61 h 87"/>
                    <a:gd name="T6" fmla="*/ 9 w 79"/>
                    <a:gd name="T7" fmla="*/ 61 h 87"/>
                    <a:gd name="T8" fmla="*/ 65 w 79"/>
                    <a:gd name="T9" fmla="*/ 0 h 87"/>
                    <a:gd name="T10" fmla="*/ 32 w 79"/>
                    <a:gd name="T11" fmla="*/ 37 h 87"/>
                    <a:gd name="T12" fmla="*/ 3 w 79"/>
                    <a:gd name="T13" fmla="*/ 67 h 87"/>
                    <a:gd name="T14" fmla="*/ 3 w 79"/>
                    <a:gd name="T15" fmla="*/ 68 h 87"/>
                    <a:gd name="T16" fmla="*/ 2 w 79"/>
                    <a:gd name="T17" fmla="*/ 68 h 87"/>
                    <a:gd name="T18" fmla="*/ 0 w 79"/>
                    <a:gd name="T19" fmla="*/ 75 h 87"/>
                    <a:gd name="T20" fmla="*/ 3 w 79"/>
                    <a:gd name="T21" fmla="*/ 84 h 87"/>
                    <a:gd name="T22" fmla="*/ 3 w 79"/>
                    <a:gd name="T23" fmla="*/ 84 h 87"/>
                    <a:gd name="T24" fmla="*/ 3 w 79"/>
                    <a:gd name="T25" fmla="*/ 84 h 87"/>
                    <a:gd name="T26" fmla="*/ 3 w 79"/>
                    <a:gd name="T27" fmla="*/ 84 h 87"/>
                    <a:gd name="T28" fmla="*/ 3 w 79"/>
                    <a:gd name="T29" fmla="*/ 84 h 87"/>
                    <a:gd name="T30" fmla="*/ 3 w 79"/>
                    <a:gd name="T31" fmla="*/ 84 h 87"/>
                    <a:gd name="T32" fmla="*/ 4 w 79"/>
                    <a:gd name="T33" fmla="*/ 84 h 87"/>
                    <a:gd name="T34" fmla="*/ 10 w 79"/>
                    <a:gd name="T35" fmla="*/ 87 h 87"/>
                    <a:gd name="T36" fmla="*/ 11 w 79"/>
                    <a:gd name="T37" fmla="*/ 84 h 87"/>
                    <a:gd name="T38" fmla="*/ 12 w 79"/>
                    <a:gd name="T39" fmla="*/ 84 h 87"/>
                    <a:gd name="T40" fmla="*/ 12 w 79"/>
                    <a:gd name="T41" fmla="*/ 83 h 87"/>
                    <a:gd name="T42" fmla="*/ 41 w 79"/>
                    <a:gd name="T43" fmla="*/ 53 h 87"/>
                    <a:gd name="T44" fmla="*/ 57 w 79"/>
                    <a:gd name="T45" fmla="*/ 35 h 87"/>
                    <a:gd name="T46" fmla="*/ 48 w 79"/>
                    <a:gd name="T47" fmla="*/ 26 h 87"/>
                    <a:gd name="T48" fmla="*/ 48 w 79"/>
                    <a:gd name="T49" fmla="*/ 26 h 87"/>
                    <a:gd name="T50" fmla="*/ 50 w 79"/>
                    <a:gd name="T51" fmla="*/ 24 h 87"/>
                    <a:gd name="T52" fmla="*/ 59 w 79"/>
                    <a:gd name="T53" fmla="*/ 33 h 87"/>
                    <a:gd name="T54" fmla="*/ 79 w 79"/>
                    <a:gd name="T55" fmla="*/ 10 h 87"/>
                    <a:gd name="T56" fmla="*/ 65 w 79"/>
                    <a:gd name="T5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9" h="87">
                      <a:moveTo>
                        <a:pt x="9" y="61"/>
                      </a:moveTo>
                      <a:cubicBezTo>
                        <a:pt x="9" y="61"/>
                        <a:pt x="9" y="61"/>
                        <a:pt x="9" y="61"/>
                      </a:cubicBezTo>
                      <a:cubicBezTo>
                        <a:pt x="9" y="61"/>
                        <a:pt x="9" y="61"/>
                        <a:pt x="9" y="61"/>
                      </a:cubicBezTo>
                      <a:cubicBezTo>
                        <a:pt x="9" y="61"/>
                        <a:pt x="9" y="61"/>
                        <a:pt x="9" y="61"/>
                      </a:cubicBezTo>
                      <a:moveTo>
                        <a:pt x="65" y="0"/>
                      </a:moveTo>
                      <a:cubicBezTo>
                        <a:pt x="32" y="37"/>
                        <a:pt x="32" y="37"/>
                        <a:pt x="32" y="37"/>
                      </a:cubicBezTo>
                      <a:cubicBezTo>
                        <a:pt x="3" y="67"/>
                        <a:pt x="3" y="67"/>
                        <a:pt x="3" y="67"/>
                      </a:cubicBezTo>
                      <a:cubicBezTo>
                        <a:pt x="3" y="68"/>
                        <a:pt x="3" y="68"/>
                        <a:pt x="3" y="68"/>
                      </a:cubicBezTo>
                      <a:cubicBezTo>
                        <a:pt x="2" y="68"/>
                        <a:pt x="2" y="68"/>
                        <a:pt x="2" y="68"/>
                      </a:cubicBezTo>
                      <a:cubicBezTo>
                        <a:pt x="1" y="70"/>
                        <a:pt x="0" y="73"/>
                        <a:pt x="0" y="75"/>
                      </a:cubicBezTo>
                      <a:cubicBezTo>
                        <a:pt x="0" y="78"/>
                        <a:pt x="1" y="82"/>
                        <a:pt x="3" y="84"/>
                      </a:cubicBezTo>
                      <a:cubicBezTo>
                        <a:pt x="3" y="84"/>
                        <a:pt x="3" y="84"/>
                        <a:pt x="3" y="84"/>
                      </a:cubicBezTo>
                      <a:cubicBezTo>
                        <a:pt x="3" y="84"/>
                        <a:pt x="3" y="84"/>
                        <a:pt x="3" y="84"/>
                      </a:cubicBezTo>
                      <a:cubicBezTo>
                        <a:pt x="3" y="84"/>
                        <a:pt x="3" y="84"/>
                        <a:pt x="3" y="84"/>
                      </a:cubicBezTo>
                      <a:cubicBezTo>
                        <a:pt x="3" y="84"/>
                        <a:pt x="3" y="84"/>
                        <a:pt x="3" y="84"/>
                      </a:cubicBezTo>
                      <a:cubicBezTo>
                        <a:pt x="3" y="84"/>
                        <a:pt x="3" y="84"/>
                        <a:pt x="3" y="84"/>
                      </a:cubicBezTo>
                      <a:cubicBezTo>
                        <a:pt x="3" y="84"/>
                        <a:pt x="4" y="84"/>
                        <a:pt x="4" y="84"/>
                      </a:cubicBezTo>
                      <a:cubicBezTo>
                        <a:pt x="5" y="86"/>
                        <a:pt x="8" y="86"/>
                        <a:pt x="10" y="87"/>
                      </a:cubicBezTo>
                      <a:cubicBezTo>
                        <a:pt x="10" y="86"/>
                        <a:pt x="11" y="85"/>
                        <a:pt x="11" y="84"/>
                      </a:cubicBezTo>
                      <a:cubicBezTo>
                        <a:pt x="12" y="84"/>
                        <a:pt x="12" y="84"/>
                        <a:pt x="12" y="84"/>
                      </a:cubicBezTo>
                      <a:cubicBezTo>
                        <a:pt x="12" y="83"/>
                        <a:pt x="12" y="83"/>
                        <a:pt x="12" y="83"/>
                      </a:cubicBezTo>
                      <a:cubicBezTo>
                        <a:pt x="41" y="53"/>
                        <a:pt x="41" y="53"/>
                        <a:pt x="41" y="53"/>
                      </a:cubicBezTo>
                      <a:cubicBezTo>
                        <a:pt x="57" y="35"/>
                        <a:pt x="57" y="35"/>
                        <a:pt x="57" y="35"/>
                      </a:cubicBezTo>
                      <a:cubicBezTo>
                        <a:pt x="54" y="32"/>
                        <a:pt x="51" y="29"/>
                        <a:pt x="48" y="26"/>
                      </a:cubicBezTo>
                      <a:cubicBezTo>
                        <a:pt x="48" y="26"/>
                        <a:pt x="48" y="26"/>
                        <a:pt x="48" y="26"/>
                      </a:cubicBezTo>
                      <a:cubicBezTo>
                        <a:pt x="50" y="24"/>
                        <a:pt x="50" y="24"/>
                        <a:pt x="50" y="24"/>
                      </a:cubicBezTo>
                      <a:cubicBezTo>
                        <a:pt x="53" y="27"/>
                        <a:pt x="56" y="30"/>
                        <a:pt x="59" y="33"/>
                      </a:cubicBezTo>
                      <a:cubicBezTo>
                        <a:pt x="79" y="10"/>
                        <a:pt x="79" y="10"/>
                        <a:pt x="79" y="10"/>
                      </a:cubicBezTo>
                      <a:cubicBezTo>
                        <a:pt x="65" y="0"/>
                        <a:pt x="65" y="0"/>
                        <a:pt x="6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Freeform 120"/>
                <p:cNvSpPr>
                  <a:spLocks/>
                </p:cNvSpPr>
                <p:nvPr/>
              </p:nvSpPr>
              <p:spPr bwMode="auto">
                <a:xfrm>
                  <a:off x="3757613" y="2606675"/>
                  <a:ext cx="73025" cy="65088"/>
                </a:xfrm>
                <a:custGeom>
                  <a:avLst/>
                  <a:gdLst>
                    <a:gd name="T0" fmla="*/ 21 w 46"/>
                    <a:gd name="T1" fmla="*/ 0 h 41"/>
                    <a:gd name="T2" fmla="*/ 0 w 46"/>
                    <a:gd name="T3" fmla="*/ 25 h 41"/>
                    <a:gd name="T4" fmla="*/ 0 w 46"/>
                    <a:gd name="T5" fmla="*/ 25 h 41"/>
                    <a:gd name="T6" fmla="*/ 23 w 46"/>
                    <a:gd name="T7" fmla="*/ 41 h 41"/>
                    <a:gd name="T8" fmla="*/ 46 w 46"/>
                    <a:gd name="T9" fmla="*/ 16 h 41"/>
                    <a:gd name="T10" fmla="*/ 21 w 46"/>
                    <a:gd name="T11" fmla="*/ 0 h 41"/>
                  </a:gdLst>
                  <a:ahLst/>
                  <a:cxnLst>
                    <a:cxn ang="0">
                      <a:pos x="T0" y="T1"/>
                    </a:cxn>
                    <a:cxn ang="0">
                      <a:pos x="T2" y="T3"/>
                    </a:cxn>
                    <a:cxn ang="0">
                      <a:pos x="T4" y="T5"/>
                    </a:cxn>
                    <a:cxn ang="0">
                      <a:pos x="T6" y="T7"/>
                    </a:cxn>
                    <a:cxn ang="0">
                      <a:pos x="T8" y="T9"/>
                    </a:cxn>
                    <a:cxn ang="0">
                      <a:pos x="T10" y="T11"/>
                    </a:cxn>
                  </a:cxnLst>
                  <a:rect l="0" t="0" r="r" b="b"/>
                  <a:pathLst>
                    <a:path w="46" h="41">
                      <a:moveTo>
                        <a:pt x="21" y="0"/>
                      </a:moveTo>
                      <a:lnTo>
                        <a:pt x="0" y="25"/>
                      </a:lnTo>
                      <a:lnTo>
                        <a:pt x="0" y="25"/>
                      </a:lnTo>
                      <a:lnTo>
                        <a:pt x="23" y="41"/>
                      </a:lnTo>
                      <a:lnTo>
                        <a:pt x="46" y="16"/>
                      </a:lnTo>
                      <a:lnTo>
                        <a:pt x="21" y="0"/>
                      </a:lnTo>
                      <a:close/>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121"/>
                <p:cNvSpPr>
                  <a:spLocks/>
                </p:cNvSpPr>
                <p:nvPr/>
              </p:nvSpPr>
              <p:spPr bwMode="auto">
                <a:xfrm>
                  <a:off x="3757613" y="2606675"/>
                  <a:ext cx="73025" cy="65088"/>
                </a:xfrm>
                <a:custGeom>
                  <a:avLst/>
                  <a:gdLst>
                    <a:gd name="T0" fmla="*/ 21 w 46"/>
                    <a:gd name="T1" fmla="*/ 0 h 41"/>
                    <a:gd name="T2" fmla="*/ 0 w 46"/>
                    <a:gd name="T3" fmla="*/ 25 h 41"/>
                    <a:gd name="T4" fmla="*/ 0 w 46"/>
                    <a:gd name="T5" fmla="*/ 25 h 41"/>
                    <a:gd name="T6" fmla="*/ 23 w 46"/>
                    <a:gd name="T7" fmla="*/ 41 h 41"/>
                    <a:gd name="T8" fmla="*/ 46 w 46"/>
                    <a:gd name="T9" fmla="*/ 16 h 41"/>
                    <a:gd name="T10" fmla="*/ 21 w 46"/>
                    <a:gd name="T11" fmla="*/ 0 h 41"/>
                  </a:gdLst>
                  <a:ahLst/>
                  <a:cxnLst>
                    <a:cxn ang="0">
                      <a:pos x="T0" y="T1"/>
                    </a:cxn>
                    <a:cxn ang="0">
                      <a:pos x="T2" y="T3"/>
                    </a:cxn>
                    <a:cxn ang="0">
                      <a:pos x="T4" y="T5"/>
                    </a:cxn>
                    <a:cxn ang="0">
                      <a:pos x="T6" y="T7"/>
                    </a:cxn>
                    <a:cxn ang="0">
                      <a:pos x="T8" y="T9"/>
                    </a:cxn>
                    <a:cxn ang="0">
                      <a:pos x="T10" y="T11"/>
                    </a:cxn>
                  </a:cxnLst>
                  <a:rect l="0" t="0" r="r" b="b"/>
                  <a:pathLst>
                    <a:path w="46" h="41">
                      <a:moveTo>
                        <a:pt x="21" y="0"/>
                      </a:moveTo>
                      <a:lnTo>
                        <a:pt x="0" y="25"/>
                      </a:lnTo>
                      <a:lnTo>
                        <a:pt x="0" y="25"/>
                      </a:lnTo>
                      <a:lnTo>
                        <a:pt x="23" y="41"/>
                      </a:lnTo>
                      <a:lnTo>
                        <a:pt x="46" y="16"/>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Freeform 122"/>
                <p:cNvSpPr>
                  <a:spLocks/>
                </p:cNvSpPr>
                <p:nvPr/>
              </p:nvSpPr>
              <p:spPr bwMode="auto">
                <a:xfrm>
                  <a:off x="4386263" y="2292350"/>
                  <a:ext cx="106363" cy="47625"/>
                </a:xfrm>
                <a:custGeom>
                  <a:avLst/>
                  <a:gdLst>
                    <a:gd name="T0" fmla="*/ 40 w 40"/>
                    <a:gd name="T1" fmla="*/ 0 h 18"/>
                    <a:gd name="T2" fmla="*/ 21 w 40"/>
                    <a:gd name="T3" fmla="*/ 1 h 18"/>
                    <a:gd name="T4" fmla="*/ 21 w 40"/>
                    <a:gd name="T5" fmla="*/ 1 h 18"/>
                    <a:gd name="T6" fmla="*/ 3 w 40"/>
                    <a:gd name="T7" fmla="*/ 15 h 18"/>
                    <a:gd name="T8" fmla="*/ 0 w 40"/>
                    <a:gd name="T9" fmla="*/ 18 h 18"/>
                    <a:gd name="T10" fmla="*/ 24 w 40"/>
                    <a:gd name="T11" fmla="*/ 17 h 18"/>
                    <a:gd name="T12" fmla="*/ 40 w 4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0" h="18">
                      <a:moveTo>
                        <a:pt x="40" y="0"/>
                      </a:moveTo>
                      <a:cubicBezTo>
                        <a:pt x="21" y="1"/>
                        <a:pt x="21" y="1"/>
                        <a:pt x="21" y="1"/>
                      </a:cubicBezTo>
                      <a:cubicBezTo>
                        <a:pt x="21" y="1"/>
                        <a:pt x="21" y="1"/>
                        <a:pt x="21" y="1"/>
                      </a:cubicBezTo>
                      <a:cubicBezTo>
                        <a:pt x="15" y="4"/>
                        <a:pt x="8" y="8"/>
                        <a:pt x="3" y="15"/>
                      </a:cubicBezTo>
                      <a:cubicBezTo>
                        <a:pt x="2" y="16"/>
                        <a:pt x="1" y="17"/>
                        <a:pt x="0" y="18"/>
                      </a:cubicBezTo>
                      <a:cubicBezTo>
                        <a:pt x="24" y="17"/>
                        <a:pt x="24" y="17"/>
                        <a:pt x="24" y="17"/>
                      </a:cubicBezTo>
                      <a:cubicBezTo>
                        <a:pt x="40" y="0"/>
                        <a:pt x="40" y="0"/>
                        <a:pt x="4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Rectangle 123"/>
                <p:cNvSpPr>
                  <a:spLocks noChangeArrowheads="1"/>
                </p:cNvSpPr>
                <p:nvPr/>
              </p:nvSpPr>
              <p:spPr bwMode="auto">
                <a:xfrm>
                  <a:off x="3608388" y="2806700"/>
                  <a:ext cx="1588" cy="1588"/>
                </a:xfrm>
                <a:prstGeom prst="rect">
                  <a:avLst/>
                </a:prstGeom>
                <a:solidFill>
                  <a:srgbClr val="BBBB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124"/>
                <p:cNvSpPr>
                  <a:spLocks/>
                </p:cNvSpPr>
                <p:nvPr/>
              </p:nvSpPr>
              <p:spPr bwMode="auto">
                <a:xfrm>
                  <a:off x="3608388" y="28067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125"/>
                <p:cNvSpPr>
                  <a:spLocks/>
                </p:cNvSpPr>
                <p:nvPr/>
              </p:nvSpPr>
              <p:spPr bwMode="auto">
                <a:xfrm>
                  <a:off x="4198938" y="2316163"/>
                  <a:ext cx="558800" cy="992188"/>
                </a:xfrm>
                <a:custGeom>
                  <a:avLst/>
                  <a:gdLst>
                    <a:gd name="T0" fmla="*/ 199 w 211"/>
                    <a:gd name="T1" fmla="*/ 0 h 377"/>
                    <a:gd name="T2" fmla="*/ 198 w 211"/>
                    <a:gd name="T3" fmla="*/ 3 h 377"/>
                    <a:gd name="T4" fmla="*/ 129 w 211"/>
                    <a:gd name="T5" fmla="*/ 157 h 377"/>
                    <a:gd name="T6" fmla="*/ 67 w 211"/>
                    <a:gd name="T7" fmla="*/ 271 h 377"/>
                    <a:gd name="T8" fmla="*/ 0 w 211"/>
                    <a:gd name="T9" fmla="*/ 369 h 377"/>
                    <a:gd name="T10" fmla="*/ 9 w 211"/>
                    <a:gd name="T11" fmla="*/ 377 h 377"/>
                    <a:gd name="T12" fmla="*/ 82 w 211"/>
                    <a:gd name="T13" fmla="*/ 270 h 377"/>
                    <a:gd name="T14" fmla="*/ 211 w 211"/>
                    <a:gd name="T15" fmla="*/ 5 h 377"/>
                    <a:gd name="T16" fmla="*/ 199 w 211"/>
                    <a:gd name="T17"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377">
                      <a:moveTo>
                        <a:pt x="199" y="0"/>
                      </a:moveTo>
                      <a:cubicBezTo>
                        <a:pt x="199" y="0"/>
                        <a:pt x="199" y="1"/>
                        <a:pt x="198" y="3"/>
                      </a:cubicBezTo>
                      <a:cubicBezTo>
                        <a:pt x="192" y="18"/>
                        <a:pt x="166" y="83"/>
                        <a:pt x="129" y="157"/>
                      </a:cubicBezTo>
                      <a:cubicBezTo>
                        <a:pt x="110" y="195"/>
                        <a:pt x="89" y="234"/>
                        <a:pt x="67" y="271"/>
                      </a:cubicBezTo>
                      <a:cubicBezTo>
                        <a:pt x="45" y="308"/>
                        <a:pt x="22" y="343"/>
                        <a:pt x="0" y="369"/>
                      </a:cubicBezTo>
                      <a:cubicBezTo>
                        <a:pt x="9" y="377"/>
                        <a:pt x="9" y="377"/>
                        <a:pt x="9" y="377"/>
                      </a:cubicBezTo>
                      <a:cubicBezTo>
                        <a:pt x="33" y="348"/>
                        <a:pt x="58" y="310"/>
                        <a:pt x="82" y="270"/>
                      </a:cubicBezTo>
                      <a:cubicBezTo>
                        <a:pt x="153" y="149"/>
                        <a:pt x="211" y="5"/>
                        <a:pt x="211" y="5"/>
                      </a:cubicBezTo>
                      <a:cubicBezTo>
                        <a:pt x="199" y="0"/>
                        <a:pt x="199" y="0"/>
                        <a:pt x="199" y="0"/>
                      </a:cubicBezTo>
                      <a:close/>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126"/>
                <p:cNvSpPr>
                  <a:spLocks/>
                </p:cNvSpPr>
                <p:nvPr/>
              </p:nvSpPr>
              <p:spPr bwMode="auto">
                <a:xfrm>
                  <a:off x="4767263" y="2022475"/>
                  <a:ext cx="333375" cy="309563"/>
                </a:xfrm>
                <a:custGeom>
                  <a:avLst/>
                  <a:gdLst>
                    <a:gd name="T0" fmla="*/ 117 w 126"/>
                    <a:gd name="T1" fmla="*/ 44 h 118"/>
                    <a:gd name="T2" fmla="*/ 97 w 126"/>
                    <a:gd name="T3" fmla="*/ 10 h 118"/>
                    <a:gd name="T4" fmla="*/ 96 w 126"/>
                    <a:gd name="T5" fmla="*/ 4 h 118"/>
                    <a:gd name="T6" fmla="*/ 96 w 126"/>
                    <a:gd name="T7" fmla="*/ 4 h 118"/>
                    <a:gd name="T8" fmla="*/ 61 w 126"/>
                    <a:gd name="T9" fmla="*/ 0 h 118"/>
                    <a:gd name="T10" fmla="*/ 47 w 126"/>
                    <a:gd name="T11" fmla="*/ 24 h 118"/>
                    <a:gd name="T12" fmla="*/ 48 w 126"/>
                    <a:gd name="T13" fmla="*/ 37 h 118"/>
                    <a:gd name="T14" fmla="*/ 39 w 126"/>
                    <a:gd name="T15" fmla="*/ 37 h 118"/>
                    <a:gd name="T16" fmla="*/ 22 w 126"/>
                    <a:gd name="T17" fmla="*/ 25 h 118"/>
                    <a:gd name="T18" fmla="*/ 16 w 126"/>
                    <a:gd name="T19" fmla="*/ 59 h 118"/>
                    <a:gd name="T20" fmla="*/ 19 w 126"/>
                    <a:gd name="T21" fmla="*/ 65 h 118"/>
                    <a:gd name="T22" fmla="*/ 19 w 126"/>
                    <a:gd name="T23" fmla="*/ 65 h 118"/>
                    <a:gd name="T24" fmla="*/ 19 w 126"/>
                    <a:gd name="T25" fmla="*/ 65 h 118"/>
                    <a:gd name="T26" fmla="*/ 0 w 126"/>
                    <a:gd name="T27" fmla="*/ 99 h 118"/>
                    <a:gd name="T28" fmla="*/ 0 w 126"/>
                    <a:gd name="T29" fmla="*/ 99 h 118"/>
                    <a:gd name="T30" fmla="*/ 0 w 126"/>
                    <a:gd name="T31" fmla="*/ 99 h 118"/>
                    <a:gd name="T32" fmla="*/ 0 w 126"/>
                    <a:gd name="T33" fmla="*/ 99 h 118"/>
                    <a:gd name="T34" fmla="*/ 0 w 126"/>
                    <a:gd name="T35" fmla="*/ 99 h 118"/>
                    <a:gd name="T36" fmla="*/ 80 w 126"/>
                    <a:gd name="T37" fmla="*/ 117 h 118"/>
                    <a:gd name="T38" fmla="*/ 99 w 126"/>
                    <a:gd name="T39" fmla="*/ 109 h 118"/>
                    <a:gd name="T40" fmla="*/ 105 w 126"/>
                    <a:gd name="T41" fmla="*/ 57 h 118"/>
                    <a:gd name="T42" fmla="*/ 117 w 126"/>
                    <a:gd name="T43" fmla="*/ 4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18">
                      <a:moveTo>
                        <a:pt x="117" y="44"/>
                      </a:moveTo>
                      <a:cubicBezTo>
                        <a:pt x="116" y="42"/>
                        <a:pt x="97" y="16"/>
                        <a:pt x="97" y="10"/>
                      </a:cubicBezTo>
                      <a:cubicBezTo>
                        <a:pt x="97" y="8"/>
                        <a:pt x="96" y="6"/>
                        <a:pt x="96" y="4"/>
                      </a:cubicBezTo>
                      <a:cubicBezTo>
                        <a:pt x="96" y="4"/>
                        <a:pt x="96" y="4"/>
                        <a:pt x="96" y="4"/>
                      </a:cubicBezTo>
                      <a:cubicBezTo>
                        <a:pt x="81" y="8"/>
                        <a:pt x="70" y="5"/>
                        <a:pt x="61" y="0"/>
                      </a:cubicBezTo>
                      <a:cubicBezTo>
                        <a:pt x="53" y="8"/>
                        <a:pt x="49" y="18"/>
                        <a:pt x="47" y="24"/>
                      </a:cubicBezTo>
                      <a:cubicBezTo>
                        <a:pt x="47" y="30"/>
                        <a:pt x="48" y="35"/>
                        <a:pt x="48" y="37"/>
                      </a:cubicBezTo>
                      <a:cubicBezTo>
                        <a:pt x="47" y="44"/>
                        <a:pt x="39" y="37"/>
                        <a:pt x="39" y="37"/>
                      </a:cubicBezTo>
                      <a:cubicBezTo>
                        <a:pt x="39" y="37"/>
                        <a:pt x="30" y="29"/>
                        <a:pt x="22" y="25"/>
                      </a:cubicBezTo>
                      <a:cubicBezTo>
                        <a:pt x="14" y="31"/>
                        <a:pt x="15" y="51"/>
                        <a:pt x="16" y="59"/>
                      </a:cubicBezTo>
                      <a:cubicBezTo>
                        <a:pt x="17" y="63"/>
                        <a:pt x="19" y="65"/>
                        <a:pt x="19" y="65"/>
                      </a:cubicBezTo>
                      <a:cubicBezTo>
                        <a:pt x="19" y="65"/>
                        <a:pt x="19" y="65"/>
                        <a:pt x="19" y="65"/>
                      </a:cubicBezTo>
                      <a:cubicBezTo>
                        <a:pt x="19" y="65"/>
                        <a:pt x="19" y="65"/>
                        <a:pt x="19" y="65"/>
                      </a:cubicBezTo>
                      <a:cubicBezTo>
                        <a:pt x="19" y="65"/>
                        <a:pt x="19" y="95"/>
                        <a:pt x="0" y="99"/>
                      </a:cubicBezTo>
                      <a:cubicBezTo>
                        <a:pt x="0" y="99"/>
                        <a:pt x="0" y="99"/>
                        <a:pt x="0" y="99"/>
                      </a:cubicBezTo>
                      <a:cubicBezTo>
                        <a:pt x="0" y="99"/>
                        <a:pt x="0" y="99"/>
                        <a:pt x="0" y="99"/>
                      </a:cubicBezTo>
                      <a:cubicBezTo>
                        <a:pt x="0" y="99"/>
                        <a:pt x="0" y="99"/>
                        <a:pt x="0" y="99"/>
                      </a:cubicBezTo>
                      <a:cubicBezTo>
                        <a:pt x="0" y="99"/>
                        <a:pt x="0" y="99"/>
                        <a:pt x="0" y="99"/>
                      </a:cubicBezTo>
                      <a:cubicBezTo>
                        <a:pt x="27" y="118"/>
                        <a:pt x="63" y="116"/>
                        <a:pt x="80" y="117"/>
                      </a:cubicBezTo>
                      <a:cubicBezTo>
                        <a:pt x="98" y="117"/>
                        <a:pt x="99" y="109"/>
                        <a:pt x="99" y="109"/>
                      </a:cubicBezTo>
                      <a:cubicBezTo>
                        <a:pt x="105" y="57"/>
                        <a:pt x="105" y="57"/>
                        <a:pt x="105" y="57"/>
                      </a:cubicBezTo>
                      <a:cubicBezTo>
                        <a:pt x="126" y="54"/>
                        <a:pt x="119" y="47"/>
                        <a:pt x="117" y="44"/>
                      </a:cubicBezTo>
                    </a:path>
                  </a:pathLst>
                </a:custGeom>
                <a:solidFill>
                  <a:srgbClr val="FF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Freeform 127"/>
                <p:cNvSpPr>
                  <a:spLocks/>
                </p:cNvSpPr>
                <p:nvPr/>
              </p:nvSpPr>
              <p:spPr bwMode="auto">
                <a:xfrm>
                  <a:off x="4572000" y="1806575"/>
                  <a:ext cx="487363" cy="476250"/>
                </a:xfrm>
                <a:custGeom>
                  <a:avLst/>
                  <a:gdLst>
                    <a:gd name="T0" fmla="*/ 143 w 184"/>
                    <a:gd name="T1" fmla="*/ 19 h 181"/>
                    <a:gd name="T2" fmla="*/ 81 w 184"/>
                    <a:gd name="T3" fmla="*/ 3 h 181"/>
                    <a:gd name="T4" fmla="*/ 43 w 184"/>
                    <a:gd name="T5" fmla="*/ 16 h 181"/>
                    <a:gd name="T6" fmla="*/ 4 w 184"/>
                    <a:gd name="T7" fmla="*/ 71 h 181"/>
                    <a:gd name="T8" fmla="*/ 2 w 184"/>
                    <a:gd name="T9" fmla="*/ 103 h 181"/>
                    <a:gd name="T10" fmla="*/ 73 w 184"/>
                    <a:gd name="T11" fmla="*/ 181 h 181"/>
                    <a:gd name="T12" fmla="*/ 75 w 184"/>
                    <a:gd name="T13" fmla="*/ 181 h 181"/>
                    <a:gd name="T14" fmla="*/ 93 w 184"/>
                    <a:gd name="T15" fmla="*/ 147 h 181"/>
                    <a:gd name="T16" fmla="*/ 93 w 184"/>
                    <a:gd name="T17" fmla="*/ 147 h 181"/>
                    <a:gd name="T18" fmla="*/ 93 w 184"/>
                    <a:gd name="T19" fmla="*/ 147 h 181"/>
                    <a:gd name="T20" fmla="*/ 90 w 184"/>
                    <a:gd name="T21" fmla="*/ 141 h 181"/>
                    <a:gd name="T22" fmla="*/ 86 w 184"/>
                    <a:gd name="T23" fmla="*/ 129 h 181"/>
                    <a:gd name="T24" fmla="*/ 85 w 184"/>
                    <a:gd name="T25" fmla="*/ 109 h 181"/>
                    <a:gd name="T26" fmla="*/ 96 w 184"/>
                    <a:gd name="T27" fmla="*/ 107 h 181"/>
                    <a:gd name="T28" fmla="*/ 113 w 184"/>
                    <a:gd name="T29" fmla="*/ 119 h 181"/>
                    <a:gd name="T30" fmla="*/ 122 w 184"/>
                    <a:gd name="T31" fmla="*/ 119 h 181"/>
                    <a:gd name="T32" fmla="*/ 118 w 184"/>
                    <a:gd name="T33" fmla="*/ 67 h 181"/>
                    <a:gd name="T34" fmla="*/ 118 w 184"/>
                    <a:gd name="T35" fmla="*/ 67 h 181"/>
                    <a:gd name="T36" fmla="*/ 135 w 184"/>
                    <a:gd name="T37" fmla="*/ 82 h 181"/>
                    <a:gd name="T38" fmla="*/ 170 w 184"/>
                    <a:gd name="T39" fmla="*/ 86 h 181"/>
                    <a:gd name="T40" fmla="*/ 170 w 184"/>
                    <a:gd name="T41" fmla="*/ 86 h 181"/>
                    <a:gd name="T42" fmla="*/ 182 w 184"/>
                    <a:gd name="T43" fmla="*/ 53 h 181"/>
                    <a:gd name="T44" fmla="*/ 143 w 184"/>
                    <a:gd name="T45" fmla="*/ 1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81">
                      <a:moveTo>
                        <a:pt x="143" y="19"/>
                      </a:moveTo>
                      <a:cubicBezTo>
                        <a:pt x="126" y="6"/>
                        <a:pt x="104" y="0"/>
                        <a:pt x="81" y="3"/>
                      </a:cubicBezTo>
                      <a:cubicBezTo>
                        <a:pt x="67" y="4"/>
                        <a:pt x="54" y="9"/>
                        <a:pt x="43" y="16"/>
                      </a:cubicBezTo>
                      <a:cubicBezTo>
                        <a:pt x="13" y="36"/>
                        <a:pt x="4" y="71"/>
                        <a:pt x="4" y="71"/>
                      </a:cubicBezTo>
                      <a:cubicBezTo>
                        <a:pt x="4" y="71"/>
                        <a:pt x="0" y="92"/>
                        <a:pt x="2" y="103"/>
                      </a:cubicBezTo>
                      <a:cubicBezTo>
                        <a:pt x="6" y="143"/>
                        <a:pt x="36" y="173"/>
                        <a:pt x="73" y="181"/>
                      </a:cubicBezTo>
                      <a:cubicBezTo>
                        <a:pt x="74" y="181"/>
                        <a:pt x="74" y="181"/>
                        <a:pt x="75" y="181"/>
                      </a:cubicBezTo>
                      <a:cubicBezTo>
                        <a:pt x="93" y="176"/>
                        <a:pt x="93" y="147"/>
                        <a:pt x="93" y="147"/>
                      </a:cubicBezTo>
                      <a:cubicBezTo>
                        <a:pt x="93" y="147"/>
                        <a:pt x="93" y="147"/>
                        <a:pt x="93" y="147"/>
                      </a:cubicBezTo>
                      <a:cubicBezTo>
                        <a:pt x="93" y="147"/>
                        <a:pt x="93" y="147"/>
                        <a:pt x="93" y="147"/>
                      </a:cubicBezTo>
                      <a:cubicBezTo>
                        <a:pt x="93" y="147"/>
                        <a:pt x="91" y="145"/>
                        <a:pt x="90" y="141"/>
                      </a:cubicBezTo>
                      <a:cubicBezTo>
                        <a:pt x="89" y="138"/>
                        <a:pt x="87" y="134"/>
                        <a:pt x="86" y="129"/>
                      </a:cubicBezTo>
                      <a:cubicBezTo>
                        <a:pt x="84" y="122"/>
                        <a:pt x="82" y="114"/>
                        <a:pt x="85" y="109"/>
                      </a:cubicBezTo>
                      <a:cubicBezTo>
                        <a:pt x="87" y="106"/>
                        <a:pt x="91" y="106"/>
                        <a:pt x="96" y="107"/>
                      </a:cubicBezTo>
                      <a:cubicBezTo>
                        <a:pt x="104" y="111"/>
                        <a:pt x="113" y="119"/>
                        <a:pt x="113" y="119"/>
                      </a:cubicBezTo>
                      <a:cubicBezTo>
                        <a:pt x="113" y="119"/>
                        <a:pt x="121" y="126"/>
                        <a:pt x="122" y="119"/>
                      </a:cubicBezTo>
                      <a:cubicBezTo>
                        <a:pt x="118" y="67"/>
                        <a:pt x="118" y="67"/>
                        <a:pt x="118" y="67"/>
                      </a:cubicBezTo>
                      <a:cubicBezTo>
                        <a:pt x="118" y="67"/>
                        <a:pt x="118" y="67"/>
                        <a:pt x="118" y="67"/>
                      </a:cubicBezTo>
                      <a:cubicBezTo>
                        <a:pt x="119" y="69"/>
                        <a:pt x="125" y="77"/>
                        <a:pt x="135" y="82"/>
                      </a:cubicBezTo>
                      <a:cubicBezTo>
                        <a:pt x="144" y="87"/>
                        <a:pt x="155" y="90"/>
                        <a:pt x="170" y="86"/>
                      </a:cubicBezTo>
                      <a:cubicBezTo>
                        <a:pt x="170" y="86"/>
                        <a:pt x="170" y="86"/>
                        <a:pt x="170" y="86"/>
                      </a:cubicBezTo>
                      <a:cubicBezTo>
                        <a:pt x="179" y="78"/>
                        <a:pt x="184" y="66"/>
                        <a:pt x="182" y="53"/>
                      </a:cubicBezTo>
                      <a:cubicBezTo>
                        <a:pt x="180" y="33"/>
                        <a:pt x="163" y="18"/>
                        <a:pt x="143" y="19"/>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9" name="Freeform 128"/>
                <p:cNvSpPr>
                  <a:spLocks/>
                </p:cNvSpPr>
                <p:nvPr/>
              </p:nvSpPr>
              <p:spPr bwMode="auto">
                <a:xfrm>
                  <a:off x="4957763" y="2200275"/>
                  <a:ext cx="77788" cy="60325"/>
                </a:xfrm>
                <a:custGeom>
                  <a:avLst/>
                  <a:gdLst>
                    <a:gd name="T0" fmla="*/ 5 w 29"/>
                    <a:gd name="T1" fmla="*/ 0 h 23"/>
                    <a:gd name="T2" fmla="*/ 0 w 29"/>
                    <a:gd name="T3" fmla="*/ 0 h 23"/>
                    <a:gd name="T4" fmla="*/ 29 w 29"/>
                    <a:gd name="T5" fmla="*/ 23 h 23"/>
                    <a:gd name="T6" fmla="*/ 29 w 29"/>
                    <a:gd name="T7" fmla="*/ 20 h 23"/>
                    <a:gd name="T8" fmla="*/ 5 w 29"/>
                    <a:gd name="T9" fmla="*/ 0 h 23"/>
                  </a:gdLst>
                  <a:ahLst/>
                  <a:cxnLst>
                    <a:cxn ang="0">
                      <a:pos x="T0" y="T1"/>
                    </a:cxn>
                    <a:cxn ang="0">
                      <a:pos x="T2" y="T3"/>
                    </a:cxn>
                    <a:cxn ang="0">
                      <a:pos x="T4" y="T5"/>
                    </a:cxn>
                    <a:cxn ang="0">
                      <a:pos x="T6" y="T7"/>
                    </a:cxn>
                    <a:cxn ang="0">
                      <a:pos x="T8" y="T9"/>
                    </a:cxn>
                  </a:cxnLst>
                  <a:rect l="0" t="0" r="r" b="b"/>
                  <a:pathLst>
                    <a:path w="29" h="23">
                      <a:moveTo>
                        <a:pt x="5" y="0"/>
                      </a:moveTo>
                      <a:cubicBezTo>
                        <a:pt x="0" y="0"/>
                        <a:pt x="0" y="0"/>
                        <a:pt x="0" y="0"/>
                      </a:cubicBezTo>
                      <a:cubicBezTo>
                        <a:pt x="0" y="0"/>
                        <a:pt x="14" y="19"/>
                        <a:pt x="29" y="23"/>
                      </a:cubicBezTo>
                      <a:cubicBezTo>
                        <a:pt x="29" y="20"/>
                        <a:pt x="29" y="20"/>
                        <a:pt x="29" y="20"/>
                      </a:cubicBezTo>
                      <a:cubicBezTo>
                        <a:pt x="16" y="14"/>
                        <a:pt x="7" y="2"/>
                        <a:pt x="5" y="0"/>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129"/>
                <p:cNvSpPr>
                  <a:spLocks/>
                </p:cNvSpPr>
                <p:nvPr/>
              </p:nvSpPr>
              <p:spPr bwMode="auto">
                <a:xfrm>
                  <a:off x="4972050" y="2200275"/>
                  <a:ext cx="68263" cy="53975"/>
                </a:xfrm>
                <a:custGeom>
                  <a:avLst/>
                  <a:gdLst>
                    <a:gd name="T0" fmla="*/ 24 w 26"/>
                    <a:gd name="T1" fmla="*/ 20 h 20"/>
                    <a:gd name="T2" fmla="*/ 26 w 26"/>
                    <a:gd name="T3" fmla="*/ 3 h 20"/>
                    <a:gd name="T4" fmla="*/ 0 w 26"/>
                    <a:gd name="T5" fmla="*/ 0 h 20"/>
                    <a:gd name="T6" fmla="*/ 24 w 26"/>
                    <a:gd name="T7" fmla="*/ 20 h 20"/>
                  </a:gdLst>
                  <a:ahLst/>
                  <a:cxnLst>
                    <a:cxn ang="0">
                      <a:pos x="T0" y="T1"/>
                    </a:cxn>
                    <a:cxn ang="0">
                      <a:pos x="T2" y="T3"/>
                    </a:cxn>
                    <a:cxn ang="0">
                      <a:pos x="T4" y="T5"/>
                    </a:cxn>
                    <a:cxn ang="0">
                      <a:pos x="T6" y="T7"/>
                    </a:cxn>
                  </a:cxnLst>
                  <a:rect l="0" t="0" r="r" b="b"/>
                  <a:pathLst>
                    <a:path w="26" h="20">
                      <a:moveTo>
                        <a:pt x="24" y="20"/>
                      </a:moveTo>
                      <a:cubicBezTo>
                        <a:pt x="26" y="3"/>
                        <a:pt x="26" y="3"/>
                        <a:pt x="26" y="3"/>
                      </a:cubicBezTo>
                      <a:cubicBezTo>
                        <a:pt x="0" y="0"/>
                        <a:pt x="0" y="0"/>
                        <a:pt x="0" y="0"/>
                      </a:cubicBezTo>
                      <a:cubicBezTo>
                        <a:pt x="2" y="2"/>
                        <a:pt x="11" y="14"/>
                        <a:pt x="24" y="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Freeform 130"/>
                <p:cNvSpPr>
                  <a:spLocks/>
                </p:cNvSpPr>
                <p:nvPr/>
              </p:nvSpPr>
              <p:spPr bwMode="auto">
                <a:xfrm>
                  <a:off x="4845050" y="2132013"/>
                  <a:ext cx="104775" cy="106363"/>
                </a:xfrm>
                <a:custGeom>
                  <a:avLst/>
                  <a:gdLst>
                    <a:gd name="T0" fmla="*/ 39 w 40"/>
                    <a:gd name="T1" fmla="*/ 18 h 40"/>
                    <a:gd name="T2" fmla="*/ 22 w 40"/>
                    <a:gd name="T3" fmla="*/ 39 h 40"/>
                    <a:gd name="T4" fmla="*/ 1 w 40"/>
                    <a:gd name="T5" fmla="*/ 22 h 40"/>
                    <a:gd name="T6" fmla="*/ 18 w 40"/>
                    <a:gd name="T7" fmla="*/ 2 h 40"/>
                    <a:gd name="T8" fmla="*/ 39 w 40"/>
                    <a:gd name="T9" fmla="*/ 18 h 40"/>
                  </a:gdLst>
                  <a:ahLst/>
                  <a:cxnLst>
                    <a:cxn ang="0">
                      <a:pos x="T0" y="T1"/>
                    </a:cxn>
                    <a:cxn ang="0">
                      <a:pos x="T2" y="T3"/>
                    </a:cxn>
                    <a:cxn ang="0">
                      <a:pos x="T4" y="T5"/>
                    </a:cxn>
                    <a:cxn ang="0">
                      <a:pos x="T6" y="T7"/>
                    </a:cxn>
                    <a:cxn ang="0">
                      <a:pos x="T8" y="T9"/>
                    </a:cxn>
                  </a:cxnLst>
                  <a:rect l="0" t="0" r="r" b="b"/>
                  <a:pathLst>
                    <a:path w="40" h="40">
                      <a:moveTo>
                        <a:pt x="39" y="18"/>
                      </a:moveTo>
                      <a:cubicBezTo>
                        <a:pt x="40" y="29"/>
                        <a:pt x="33" y="38"/>
                        <a:pt x="22" y="39"/>
                      </a:cubicBezTo>
                      <a:cubicBezTo>
                        <a:pt x="12" y="40"/>
                        <a:pt x="3" y="33"/>
                        <a:pt x="1" y="22"/>
                      </a:cubicBezTo>
                      <a:cubicBezTo>
                        <a:pt x="0" y="12"/>
                        <a:pt x="8" y="3"/>
                        <a:pt x="18" y="2"/>
                      </a:cubicBezTo>
                      <a:cubicBezTo>
                        <a:pt x="29" y="0"/>
                        <a:pt x="38" y="8"/>
                        <a:pt x="39" y="18"/>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2" name="Freeform 131"/>
                <p:cNvSpPr>
                  <a:spLocks/>
                </p:cNvSpPr>
                <p:nvPr/>
              </p:nvSpPr>
              <p:spPr bwMode="auto">
                <a:xfrm>
                  <a:off x="4884738" y="1982788"/>
                  <a:ext cx="44450" cy="101600"/>
                </a:xfrm>
                <a:custGeom>
                  <a:avLst/>
                  <a:gdLst>
                    <a:gd name="T0" fmla="*/ 0 w 17"/>
                    <a:gd name="T1" fmla="*/ 0 h 39"/>
                    <a:gd name="T2" fmla="*/ 2 w 17"/>
                    <a:gd name="T3" fmla="*/ 19 h 39"/>
                    <a:gd name="T4" fmla="*/ 2 w 17"/>
                    <a:gd name="T5" fmla="*/ 21 h 39"/>
                    <a:gd name="T6" fmla="*/ 3 w 17"/>
                    <a:gd name="T7" fmla="*/ 39 h 39"/>
                    <a:gd name="T8" fmla="*/ 17 w 17"/>
                    <a:gd name="T9" fmla="*/ 15 h 39"/>
                    <a:gd name="T10" fmla="*/ 0 w 17"/>
                    <a:gd name="T11" fmla="*/ 0 h 39"/>
                    <a:gd name="T12" fmla="*/ 0 w 1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7" h="39">
                      <a:moveTo>
                        <a:pt x="0" y="0"/>
                      </a:moveTo>
                      <a:cubicBezTo>
                        <a:pt x="2" y="19"/>
                        <a:pt x="2" y="19"/>
                        <a:pt x="2" y="19"/>
                      </a:cubicBezTo>
                      <a:cubicBezTo>
                        <a:pt x="2" y="21"/>
                        <a:pt x="2" y="21"/>
                        <a:pt x="2" y="21"/>
                      </a:cubicBezTo>
                      <a:cubicBezTo>
                        <a:pt x="2" y="24"/>
                        <a:pt x="2" y="32"/>
                        <a:pt x="3" y="39"/>
                      </a:cubicBezTo>
                      <a:cubicBezTo>
                        <a:pt x="5" y="33"/>
                        <a:pt x="9" y="23"/>
                        <a:pt x="17" y="15"/>
                      </a:cubicBezTo>
                      <a:cubicBezTo>
                        <a:pt x="7" y="10"/>
                        <a:pt x="1" y="2"/>
                        <a:pt x="0" y="0"/>
                      </a:cubicBezTo>
                      <a:cubicBezTo>
                        <a:pt x="0" y="0"/>
                        <a:pt x="0" y="0"/>
                        <a:pt x="0" y="0"/>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3" name="Freeform 132"/>
                <p:cNvSpPr>
                  <a:spLocks/>
                </p:cNvSpPr>
                <p:nvPr/>
              </p:nvSpPr>
              <p:spPr bwMode="auto">
                <a:xfrm>
                  <a:off x="4789488" y="2084388"/>
                  <a:ext cx="36513" cy="92075"/>
                </a:xfrm>
                <a:custGeom>
                  <a:avLst/>
                  <a:gdLst>
                    <a:gd name="T0" fmla="*/ 14 w 14"/>
                    <a:gd name="T1" fmla="*/ 1 h 35"/>
                    <a:gd name="T2" fmla="*/ 3 w 14"/>
                    <a:gd name="T3" fmla="*/ 3 h 35"/>
                    <a:gd name="T4" fmla="*/ 4 w 14"/>
                    <a:gd name="T5" fmla="*/ 23 h 35"/>
                    <a:gd name="T6" fmla="*/ 8 w 14"/>
                    <a:gd name="T7" fmla="*/ 35 h 35"/>
                    <a:gd name="T8" fmla="*/ 14 w 14"/>
                    <a:gd name="T9" fmla="*/ 1 h 35"/>
                  </a:gdLst>
                  <a:ahLst/>
                  <a:cxnLst>
                    <a:cxn ang="0">
                      <a:pos x="T0" y="T1"/>
                    </a:cxn>
                    <a:cxn ang="0">
                      <a:pos x="T2" y="T3"/>
                    </a:cxn>
                    <a:cxn ang="0">
                      <a:pos x="T4" y="T5"/>
                    </a:cxn>
                    <a:cxn ang="0">
                      <a:pos x="T6" y="T7"/>
                    </a:cxn>
                    <a:cxn ang="0">
                      <a:pos x="T8" y="T9"/>
                    </a:cxn>
                  </a:cxnLst>
                  <a:rect l="0" t="0" r="r" b="b"/>
                  <a:pathLst>
                    <a:path w="14" h="35">
                      <a:moveTo>
                        <a:pt x="14" y="1"/>
                      </a:moveTo>
                      <a:cubicBezTo>
                        <a:pt x="9" y="0"/>
                        <a:pt x="5" y="0"/>
                        <a:pt x="3" y="3"/>
                      </a:cubicBezTo>
                      <a:cubicBezTo>
                        <a:pt x="0" y="8"/>
                        <a:pt x="2" y="16"/>
                        <a:pt x="4" y="23"/>
                      </a:cubicBezTo>
                      <a:cubicBezTo>
                        <a:pt x="5" y="28"/>
                        <a:pt x="7" y="32"/>
                        <a:pt x="8" y="35"/>
                      </a:cubicBezTo>
                      <a:cubicBezTo>
                        <a:pt x="7" y="27"/>
                        <a:pt x="6" y="7"/>
                        <a:pt x="14" y="1"/>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4" name="Rectangle 133"/>
                <p:cNvSpPr>
                  <a:spLocks noChangeArrowheads="1"/>
                </p:cNvSpPr>
                <p:nvPr/>
              </p:nvSpPr>
              <p:spPr bwMode="auto">
                <a:xfrm>
                  <a:off x="4789488" y="2282825"/>
                  <a:ext cx="1588" cy="1588"/>
                </a:xfrm>
                <a:prstGeom prst="rect">
                  <a:avLst/>
                </a:prstGeom>
                <a:solidFill>
                  <a:srgbClr val="74419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5" name="Freeform 134"/>
                <p:cNvSpPr>
                  <a:spLocks/>
                </p:cNvSpPr>
                <p:nvPr/>
              </p:nvSpPr>
              <p:spPr bwMode="auto">
                <a:xfrm>
                  <a:off x="4910138" y="2032000"/>
                  <a:ext cx="0" cy="635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0"/>
                        <a:pt x="0" y="0"/>
                        <a:pt x="0" y="2"/>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6" name="Freeform 135"/>
                <p:cNvSpPr>
                  <a:spLocks/>
                </p:cNvSpPr>
                <p:nvPr/>
              </p:nvSpPr>
              <p:spPr bwMode="auto">
                <a:xfrm>
                  <a:off x="4437063" y="1738313"/>
                  <a:ext cx="698500" cy="768350"/>
                </a:xfrm>
                <a:custGeom>
                  <a:avLst/>
                  <a:gdLst>
                    <a:gd name="T0" fmla="*/ 192 w 264"/>
                    <a:gd name="T1" fmla="*/ 24 h 292"/>
                    <a:gd name="T2" fmla="*/ 183 w 264"/>
                    <a:gd name="T3" fmla="*/ 21 h 292"/>
                    <a:gd name="T4" fmla="*/ 20 w 264"/>
                    <a:gd name="T5" fmla="*/ 110 h 292"/>
                    <a:gd name="T6" fmla="*/ 110 w 264"/>
                    <a:gd name="T7" fmla="*/ 274 h 292"/>
                    <a:gd name="T8" fmla="*/ 264 w 264"/>
                    <a:gd name="T9" fmla="*/ 207 h 292"/>
                    <a:gd name="T10" fmla="*/ 116 w 264"/>
                    <a:gd name="T11" fmla="*/ 164 h 292"/>
                    <a:gd name="T12" fmla="*/ 192 w 264"/>
                    <a:gd name="T13" fmla="*/ 24 h 292"/>
                  </a:gdLst>
                  <a:ahLst/>
                  <a:cxnLst>
                    <a:cxn ang="0">
                      <a:pos x="T0" y="T1"/>
                    </a:cxn>
                    <a:cxn ang="0">
                      <a:pos x="T2" y="T3"/>
                    </a:cxn>
                    <a:cxn ang="0">
                      <a:pos x="T4" y="T5"/>
                    </a:cxn>
                    <a:cxn ang="0">
                      <a:pos x="T6" y="T7"/>
                    </a:cxn>
                    <a:cxn ang="0">
                      <a:pos x="T8" y="T9"/>
                    </a:cxn>
                    <a:cxn ang="0">
                      <a:pos x="T10" y="T11"/>
                    </a:cxn>
                    <a:cxn ang="0">
                      <a:pos x="T12" y="T13"/>
                    </a:cxn>
                  </a:cxnLst>
                  <a:rect l="0" t="0" r="r" b="b"/>
                  <a:pathLst>
                    <a:path w="264" h="292">
                      <a:moveTo>
                        <a:pt x="192" y="24"/>
                      </a:moveTo>
                      <a:cubicBezTo>
                        <a:pt x="190" y="23"/>
                        <a:pt x="187" y="22"/>
                        <a:pt x="183" y="21"/>
                      </a:cubicBezTo>
                      <a:cubicBezTo>
                        <a:pt x="114" y="0"/>
                        <a:pt x="41" y="41"/>
                        <a:pt x="20" y="110"/>
                      </a:cubicBezTo>
                      <a:cubicBezTo>
                        <a:pt x="0" y="180"/>
                        <a:pt x="40" y="253"/>
                        <a:pt x="110" y="274"/>
                      </a:cubicBezTo>
                      <a:cubicBezTo>
                        <a:pt x="172" y="292"/>
                        <a:pt x="236" y="262"/>
                        <a:pt x="264" y="207"/>
                      </a:cubicBezTo>
                      <a:cubicBezTo>
                        <a:pt x="116" y="164"/>
                        <a:pt x="116" y="164"/>
                        <a:pt x="116" y="164"/>
                      </a:cubicBezTo>
                      <a:cubicBezTo>
                        <a:pt x="192" y="24"/>
                        <a:pt x="192" y="24"/>
                        <a:pt x="192"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7" name="Freeform 136"/>
                <p:cNvSpPr>
                  <a:spLocks/>
                </p:cNvSpPr>
                <p:nvPr/>
              </p:nvSpPr>
              <p:spPr bwMode="auto">
                <a:xfrm>
                  <a:off x="4437063" y="1800225"/>
                  <a:ext cx="606425" cy="690563"/>
                </a:xfrm>
                <a:custGeom>
                  <a:avLst/>
                  <a:gdLst>
                    <a:gd name="T0" fmla="*/ 145 w 229"/>
                    <a:gd name="T1" fmla="*/ 230 h 262"/>
                    <a:gd name="T2" fmla="*/ 55 w 229"/>
                    <a:gd name="T3" fmla="*/ 67 h 262"/>
                    <a:gd name="T4" fmla="*/ 99 w 229"/>
                    <a:gd name="T5" fmla="*/ 0 h 262"/>
                    <a:gd name="T6" fmla="*/ 20 w 229"/>
                    <a:gd name="T7" fmla="*/ 86 h 262"/>
                    <a:gd name="T8" fmla="*/ 110 w 229"/>
                    <a:gd name="T9" fmla="*/ 250 h 262"/>
                    <a:gd name="T10" fmla="*/ 229 w 229"/>
                    <a:gd name="T11" fmla="*/ 226 h 262"/>
                    <a:gd name="T12" fmla="*/ 145 w 229"/>
                    <a:gd name="T13" fmla="*/ 230 h 262"/>
                  </a:gdLst>
                  <a:ahLst/>
                  <a:cxnLst>
                    <a:cxn ang="0">
                      <a:pos x="T0" y="T1"/>
                    </a:cxn>
                    <a:cxn ang="0">
                      <a:pos x="T2" y="T3"/>
                    </a:cxn>
                    <a:cxn ang="0">
                      <a:pos x="T4" y="T5"/>
                    </a:cxn>
                    <a:cxn ang="0">
                      <a:pos x="T6" y="T7"/>
                    </a:cxn>
                    <a:cxn ang="0">
                      <a:pos x="T8" y="T9"/>
                    </a:cxn>
                    <a:cxn ang="0">
                      <a:pos x="T10" y="T11"/>
                    </a:cxn>
                    <a:cxn ang="0">
                      <a:pos x="T12" y="T13"/>
                    </a:cxn>
                  </a:cxnLst>
                  <a:rect l="0" t="0" r="r" b="b"/>
                  <a:pathLst>
                    <a:path w="229" h="262">
                      <a:moveTo>
                        <a:pt x="145" y="230"/>
                      </a:moveTo>
                      <a:cubicBezTo>
                        <a:pt x="75" y="209"/>
                        <a:pt x="35" y="136"/>
                        <a:pt x="55" y="67"/>
                      </a:cubicBezTo>
                      <a:cubicBezTo>
                        <a:pt x="63" y="39"/>
                        <a:pt x="79" y="17"/>
                        <a:pt x="99" y="0"/>
                      </a:cubicBezTo>
                      <a:cubicBezTo>
                        <a:pt x="62" y="15"/>
                        <a:pt x="32" y="45"/>
                        <a:pt x="20" y="86"/>
                      </a:cubicBezTo>
                      <a:cubicBezTo>
                        <a:pt x="0" y="156"/>
                        <a:pt x="40" y="229"/>
                        <a:pt x="110" y="250"/>
                      </a:cubicBezTo>
                      <a:cubicBezTo>
                        <a:pt x="153" y="262"/>
                        <a:pt x="196" y="252"/>
                        <a:pt x="229" y="226"/>
                      </a:cubicBezTo>
                      <a:cubicBezTo>
                        <a:pt x="203" y="236"/>
                        <a:pt x="173" y="238"/>
                        <a:pt x="145" y="230"/>
                      </a:cubicBezTo>
                      <a:close/>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8" name="Freeform 137"/>
                <p:cNvSpPr>
                  <a:spLocks noEditPoints="1"/>
                </p:cNvSpPr>
                <p:nvPr/>
              </p:nvSpPr>
              <p:spPr bwMode="auto">
                <a:xfrm>
                  <a:off x="4810125" y="1806575"/>
                  <a:ext cx="400050" cy="468313"/>
                </a:xfrm>
                <a:custGeom>
                  <a:avLst/>
                  <a:gdLst>
                    <a:gd name="T0" fmla="*/ 29 w 151"/>
                    <a:gd name="T1" fmla="*/ 122 h 178"/>
                    <a:gd name="T2" fmla="*/ 29 w 151"/>
                    <a:gd name="T3" fmla="*/ 122 h 178"/>
                    <a:gd name="T4" fmla="*/ 32 w 151"/>
                    <a:gd name="T5" fmla="*/ 119 h 178"/>
                    <a:gd name="T6" fmla="*/ 32 w 151"/>
                    <a:gd name="T7" fmla="*/ 119 h 178"/>
                    <a:gd name="T8" fmla="*/ 0 w 151"/>
                    <a:gd name="T9" fmla="*/ 121 h 178"/>
                    <a:gd name="T10" fmla="*/ 6 w 151"/>
                    <a:gd name="T11" fmla="*/ 107 h 178"/>
                    <a:gd name="T12" fmla="*/ 29 w 151"/>
                    <a:gd name="T13" fmla="*/ 122 h 178"/>
                    <a:gd name="T14" fmla="*/ 6 w 151"/>
                    <a:gd name="T15" fmla="*/ 107 h 178"/>
                    <a:gd name="T16" fmla="*/ 6 w 151"/>
                    <a:gd name="T17" fmla="*/ 107 h 178"/>
                    <a:gd name="T18" fmla="*/ 6 w 151"/>
                    <a:gd name="T19" fmla="*/ 107 h 178"/>
                    <a:gd name="T20" fmla="*/ 5 w 151"/>
                    <a:gd name="T21" fmla="*/ 107 h 178"/>
                    <a:gd name="T22" fmla="*/ 1 w 151"/>
                    <a:gd name="T23" fmla="*/ 106 h 178"/>
                    <a:gd name="T24" fmla="*/ 1 w 151"/>
                    <a:gd name="T25" fmla="*/ 106 h 178"/>
                    <a:gd name="T26" fmla="*/ 66 w 151"/>
                    <a:gd name="T27" fmla="*/ 88 h 178"/>
                    <a:gd name="T28" fmla="*/ 66 w 151"/>
                    <a:gd name="T29" fmla="*/ 88 h 178"/>
                    <a:gd name="T30" fmla="*/ 79 w 151"/>
                    <a:gd name="T31" fmla="*/ 86 h 178"/>
                    <a:gd name="T32" fmla="*/ 79 w 151"/>
                    <a:gd name="T33" fmla="*/ 86 h 178"/>
                    <a:gd name="T34" fmla="*/ 66 w 151"/>
                    <a:gd name="T35" fmla="*/ 88 h 178"/>
                    <a:gd name="T36" fmla="*/ 46 w 151"/>
                    <a:gd name="T37" fmla="*/ 83 h 178"/>
                    <a:gd name="T38" fmla="*/ 46 w 151"/>
                    <a:gd name="T39" fmla="*/ 83 h 178"/>
                    <a:gd name="T40" fmla="*/ 32 w 151"/>
                    <a:gd name="T41" fmla="*/ 119 h 178"/>
                    <a:gd name="T42" fmla="*/ 45 w 151"/>
                    <a:gd name="T43" fmla="*/ 82 h 178"/>
                    <a:gd name="T44" fmla="*/ 45 w 151"/>
                    <a:gd name="T45" fmla="*/ 82 h 178"/>
                    <a:gd name="T46" fmla="*/ 31 w 151"/>
                    <a:gd name="T47" fmla="*/ 106 h 178"/>
                    <a:gd name="T48" fmla="*/ 30 w 151"/>
                    <a:gd name="T49" fmla="*/ 86 h 178"/>
                    <a:gd name="T50" fmla="*/ 56 w 151"/>
                    <a:gd name="T51" fmla="*/ 0 h 178"/>
                    <a:gd name="T52" fmla="*/ 53 w 151"/>
                    <a:gd name="T53" fmla="*/ 19 h 178"/>
                    <a:gd name="T54" fmla="*/ 92 w 151"/>
                    <a:gd name="T55" fmla="*/ 53 h 178"/>
                    <a:gd name="T56" fmla="*/ 80 w 151"/>
                    <a:gd name="T57" fmla="*/ 86 h 178"/>
                    <a:gd name="T58" fmla="*/ 80 w 151"/>
                    <a:gd name="T59" fmla="*/ 86 h 178"/>
                    <a:gd name="T60" fmla="*/ 81 w 151"/>
                    <a:gd name="T61" fmla="*/ 92 h 178"/>
                    <a:gd name="T62" fmla="*/ 89 w 151"/>
                    <a:gd name="T63" fmla="*/ 139 h 178"/>
                    <a:gd name="T64" fmla="*/ 87 w 151"/>
                    <a:gd name="T65" fmla="*/ 153 h 178"/>
                    <a:gd name="T66" fmla="*/ 124 w 151"/>
                    <a:gd name="T67" fmla="*/ 178 h 178"/>
                    <a:gd name="T68" fmla="*/ 132 w 151"/>
                    <a:gd name="T69" fmla="*/ 15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178">
                      <a:moveTo>
                        <a:pt x="29" y="122"/>
                      </a:moveTo>
                      <a:cubicBezTo>
                        <a:pt x="29" y="122"/>
                        <a:pt x="29" y="122"/>
                        <a:pt x="29" y="122"/>
                      </a:cubicBezTo>
                      <a:cubicBezTo>
                        <a:pt x="29" y="122"/>
                        <a:pt x="29" y="122"/>
                        <a:pt x="29" y="122"/>
                      </a:cubicBezTo>
                      <a:cubicBezTo>
                        <a:pt x="29" y="122"/>
                        <a:pt x="29" y="122"/>
                        <a:pt x="29" y="122"/>
                      </a:cubicBezTo>
                      <a:moveTo>
                        <a:pt x="32" y="119"/>
                      </a:moveTo>
                      <a:cubicBezTo>
                        <a:pt x="32" y="119"/>
                        <a:pt x="32" y="119"/>
                        <a:pt x="32" y="119"/>
                      </a:cubicBezTo>
                      <a:cubicBezTo>
                        <a:pt x="32" y="119"/>
                        <a:pt x="32" y="119"/>
                        <a:pt x="32" y="119"/>
                      </a:cubicBezTo>
                      <a:cubicBezTo>
                        <a:pt x="32" y="119"/>
                        <a:pt x="32" y="119"/>
                        <a:pt x="32" y="119"/>
                      </a:cubicBezTo>
                      <a:moveTo>
                        <a:pt x="6" y="107"/>
                      </a:moveTo>
                      <a:cubicBezTo>
                        <a:pt x="2" y="110"/>
                        <a:pt x="1" y="115"/>
                        <a:pt x="0" y="121"/>
                      </a:cubicBezTo>
                      <a:cubicBezTo>
                        <a:pt x="0" y="121"/>
                        <a:pt x="0" y="121"/>
                        <a:pt x="0" y="121"/>
                      </a:cubicBezTo>
                      <a:cubicBezTo>
                        <a:pt x="1" y="115"/>
                        <a:pt x="2" y="110"/>
                        <a:pt x="6" y="107"/>
                      </a:cubicBezTo>
                      <a:cubicBezTo>
                        <a:pt x="14" y="111"/>
                        <a:pt x="23" y="119"/>
                        <a:pt x="23" y="119"/>
                      </a:cubicBezTo>
                      <a:cubicBezTo>
                        <a:pt x="23" y="119"/>
                        <a:pt x="26" y="122"/>
                        <a:pt x="29" y="122"/>
                      </a:cubicBezTo>
                      <a:cubicBezTo>
                        <a:pt x="26" y="122"/>
                        <a:pt x="23" y="119"/>
                        <a:pt x="23" y="119"/>
                      </a:cubicBezTo>
                      <a:cubicBezTo>
                        <a:pt x="23" y="119"/>
                        <a:pt x="14" y="111"/>
                        <a:pt x="6" y="107"/>
                      </a:cubicBezTo>
                      <a:cubicBezTo>
                        <a:pt x="6" y="107"/>
                        <a:pt x="6" y="107"/>
                        <a:pt x="6" y="107"/>
                      </a:cubicBezTo>
                      <a:moveTo>
                        <a:pt x="6" y="107"/>
                      </a:moveTo>
                      <a:cubicBezTo>
                        <a:pt x="6" y="107"/>
                        <a:pt x="6" y="107"/>
                        <a:pt x="6" y="107"/>
                      </a:cubicBezTo>
                      <a:cubicBezTo>
                        <a:pt x="6" y="107"/>
                        <a:pt x="6" y="107"/>
                        <a:pt x="6" y="107"/>
                      </a:cubicBezTo>
                      <a:moveTo>
                        <a:pt x="1" y="106"/>
                      </a:moveTo>
                      <a:cubicBezTo>
                        <a:pt x="2" y="106"/>
                        <a:pt x="4" y="107"/>
                        <a:pt x="5" y="107"/>
                      </a:cubicBezTo>
                      <a:cubicBezTo>
                        <a:pt x="4" y="107"/>
                        <a:pt x="2" y="106"/>
                        <a:pt x="1" y="106"/>
                      </a:cubicBezTo>
                      <a:moveTo>
                        <a:pt x="1" y="106"/>
                      </a:moveTo>
                      <a:cubicBezTo>
                        <a:pt x="0" y="106"/>
                        <a:pt x="0" y="106"/>
                        <a:pt x="0" y="106"/>
                      </a:cubicBezTo>
                      <a:cubicBezTo>
                        <a:pt x="0" y="106"/>
                        <a:pt x="0" y="106"/>
                        <a:pt x="1" y="106"/>
                      </a:cubicBezTo>
                      <a:cubicBezTo>
                        <a:pt x="1" y="106"/>
                        <a:pt x="1" y="106"/>
                        <a:pt x="1" y="106"/>
                      </a:cubicBezTo>
                      <a:moveTo>
                        <a:pt x="66" y="88"/>
                      </a:moveTo>
                      <a:cubicBezTo>
                        <a:pt x="66" y="88"/>
                        <a:pt x="66" y="88"/>
                        <a:pt x="66" y="88"/>
                      </a:cubicBezTo>
                      <a:cubicBezTo>
                        <a:pt x="66" y="88"/>
                        <a:pt x="66" y="88"/>
                        <a:pt x="66" y="88"/>
                      </a:cubicBezTo>
                      <a:cubicBezTo>
                        <a:pt x="66" y="88"/>
                        <a:pt x="66" y="88"/>
                        <a:pt x="66" y="88"/>
                      </a:cubicBezTo>
                      <a:moveTo>
                        <a:pt x="79" y="86"/>
                      </a:moveTo>
                      <a:cubicBezTo>
                        <a:pt x="79" y="86"/>
                        <a:pt x="79" y="86"/>
                        <a:pt x="79" y="86"/>
                      </a:cubicBezTo>
                      <a:cubicBezTo>
                        <a:pt x="79" y="86"/>
                        <a:pt x="79" y="86"/>
                        <a:pt x="79" y="86"/>
                      </a:cubicBezTo>
                      <a:moveTo>
                        <a:pt x="46" y="83"/>
                      </a:moveTo>
                      <a:cubicBezTo>
                        <a:pt x="51" y="86"/>
                        <a:pt x="58" y="88"/>
                        <a:pt x="66" y="88"/>
                      </a:cubicBezTo>
                      <a:cubicBezTo>
                        <a:pt x="58" y="88"/>
                        <a:pt x="51" y="86"/>
                        <a:pt x="46" y="83"/>
                      </a:cubicBezTo>
                      <a:moveTo>
                        <a:pt x="46" y="83"/>
                      </a:moveTo>
                      <a:cubicBezTo>
                        <a:pt x="46" y="83"/>
                        <a:pt x="46" y="83"/>
                        <a:pt x="46" y="83"/>
                      </a:cubicBezTo>
                      <a:cubicBezTo>
                        <a:pt x="46" y="83"/>
                        <a:pt x="46" y="83"/>
                        <a:pt x="46" y="83"/>
                      </a:cubicBezTo>
                      <a:moveTo>
                        <a:pt x="28" y="67"/>
                      </a:moveTo>
                      <a:cubicBezTo>
                        <a:pt x="32" y="119"/>
                        <a:pt x="32" y="119"/>
                        <a:pt x="32" y="119"/>
                      </a:cubicBezTo>
                      <a:cubicBezTo>
                        <a:pt x="32" y="117"/>
                        <a:pt x="31" y="112"/>
                        <a:pt x="31" y="106"/>
                      </a:cubicBezTo>
                      <a:cubicBezTo>
                        <a:pt x="33" y="100"/>
                        <a:pt x="37" y="90"/>
                        <a:pt x="45" y="82"/>
                      </a:cubicBezTo>
                      <a:cubicBezTo>
                        <a:pt x="45" y="82"/>
                        <a:pt x="45" y="82"/>
                        <a:pt x="45" y="83"/>
                      </a:cubicBezTo>
                      <a:cubicBezTo>
                        <a:pt x="45" y="82"/>
                        <a:pt x="45" y="82"/>
                        <a:pt x="45" y="82"/>
                      </a:cubicBezTo>
                      <a:cubicBezTo>
                        <a:pt x="45" y="82"/>
                        <a:pt x="45" y="82"/>
                        <a:pt x="45" y="82"/>
                      </a:cubicBezTo>
                      <a:cubicBezTo>
                        <a:pt x="37" y="90"/>
                        <a:pt x="33" y="100"/>
                        <a:pt x="31" y="106"/>
                      </a:cubicBezTo>
                      <a:cubicBezTo>
                        <a:pt x="30" y="99"/>
                        <a:pt x="30" y="91"/>
                        <a:pt x="30" y="88"/>
                      </a:cubicBezTo>
                      <a:cubicBezTo>
                        <a:pt x="30" y="86"/>
                        <a:pt x="30" y="86"/>
                        <a:pt x="30" y="86"/>
                      </a:cubicBezTo>
                      <a:cubicBezTo>
                        <a:pt x="28" y="67"/>
                        <a:pt x="28" y="67"/>
                        <a:pt x="28" y="67"/>
                      </a:cubicBezTo>
                      <a:moveTo>
                        <a:pt x="56" y="0"/>
                      </a:moveTo>
                      <a:cubicBezTo>
                        <a:pt x="48" y="15"/>
                        <a:pt x="48" y="15"/>
                        <a:pt x="48" y="15"/>
                      </a:cubicBezTo>
                      <a:cubicBezTo>
                        <a:pt x="50" y="16"/>
                        <a:pt x="52" y="18"/>
                        <a:pt x="53" y="19"/>
                      </a:cubicBezTo>
                      <a:cubicBezTo>
                        <a:pt x="54" y="19"/>
                        <a:pt x="54" y="19"/>
                        <a:pt x="55" y="19"/>
                      </a:cubicBezTo>
                      <a:cubicBezTo>
                        <a:pt x="74" y="19"/>
                        <a:pt x="90" y="33"/>
                        <a:pt x="92" y="53"/>
                      </a:cubicBezTo>
                      <a:cubicBezTo>
                        <a:pt x="94" y="66"/>
                        <a:pt x="89" y="78"/>
                        <a:pt x="80" y="86"/>
                      </a:cubicBezTo>
                      <a:cubicBezTo>
                        <a:pt x="80" y="86"/>
                        <a:pt x="80" y="86"/>
                        <a:pt x="80" y="86"/>
                      </a:cubicBezTo>
                      <a:cubicBezTo>
                        <a:pt x="80" y="86"/>
                        <a:pt x="80" y="86"/>
                        <a:pt x="79" y="86"/>
                      </a:cubicBezTo>
                      <a:cubicBezTo>
                        <a:pt x="80" y="86"/>
                        <a:pt x="80" y="86"/>
                        <a:pt x="80" y="86"/>
                      </a:cubicBezTo>
                      <a:cubicBezTo>
                        <a:pt x="80" y="86"/>
                        <a:pt x="80" y="86"/>
                        <a:pt x="80" y="86"/>
                      </a:cubicBezTo>
                      <a:cubicBezTo>
                        <a:pt x="80" y="88"/>
                        <a:pt x="81" y="90"/>
                        <a:pt x="81" y="92"/>
                      </a:cubicBezTo>
                      <a:cubicBezTo>
                        <a:pt x="81" y="98"/>
                        <a:pt x="100" y="124"/>
                        <a:pt x="101" y="126"/>
                      </a:cubicBezTo>
                      <a:cubicBezTo>
                        <a:pt x="103" y="129"/>
                        <a:pt x="110" y="136"/>
                        <a:pt x="89" y="139"/>
                      </a:cubicBezTo>
                      <a:cubicBezTo>
                        <a:pt x="87" y="153"/>
                        <a:pt x="87" y="153"/>
                        <a:pt x="87" y="153"/>
                      </a:cubicBezTo>
                      <a:cubicBezTo>
                        <a:pt x="87" y="153"/>
                        <a:pt x="87" y="153"/>
                        <a:pt x="87" y="153"/>
                      </a:cubicBezTo>
                      <a:cubicBezTo>
                        <a:pt x="85" y="166"/>
                        <a:pt x="85" y="166"/>
                        <a:pt x="85" y="166"/>
                      </a:cubicBezTo>
                      <a:cubicBezTo>
                        <a:pt x="124" y="178"/>
                        <a:pt x="124" y="178"/>
                        <a:pt x="124" y="178"/>
                      </a:cubicBezTo>
                      <a:cubicBezTo>
                        <a:pt x="124" y="178"/>
                        <a:pt x="124" y="178"/>
                        <a:pt x="125" y="178"/>
                      </a:cubicBezTo>
                      <a:cubicBezTo>
                        <a:pt x="128" y="172"/>
                        <a:pt x="130" y="165"/>
                        <a:pt x="132" y="158"/>
                      </a:cubicBezTo>
                      <a:cubicBezTo>
                        <a:pt x="151" y="93"/>
                        <a:pt x="117" y="25"/>
                        <a:pt x="56" y="0"/>
                      </a:cubicBezTo>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38"/>
                <p:cNvSpPr>
                  <a:spLocks/>
                </p:cNvSpPr>
                <p:nvPr/>
              </p:nvSpPr>
              <p:spPr bwMode="auto">
                <a:xfrm>
                  <a:off x="4810125" y="2022475"/>
                  <a:ext cx="290513" cy="209550"/>
                </a:xfrm>
                <a:custGeom>
                  <a:avLst/>
                  <a:gdLst>
                    <a:gd name="T0" fmla="*/ 45 w 110"/>
                    <a:gd name="T1" fmla="*/ 0 h 80"/>
                    <a:gd name="T2" fmla="*/ 31 w 110"/>
                    <a:gd name="T3" fmla="*/ 24 h 80"/>
                    <a:gd name="T4" fmla="*/ 32 w 110"/>
                    <a:gd name="T5" fmla="*/ 37 h 80"/>
                    <a:gd name="T6" fmla="*/ 32 w 110"/>
                    <a:gd name="T7" fmla="*/ 37 h 80"/>
                    <a:gd name="T8" fmla="*/ 32 w 110"/>
                    <a:gd name="T9" fmla="*/ 37 h 80"/>
                    <a:gd name="T10" fmla="*/ 32 w 110"/>
                    <a:gd name="T11" fmla="*/ 37 h 80"/>
                    <a:gd name="T12" fmla="*/ 32 w 110"/>
                    <a:gd name="T13" fmla="*/ 37 h 80"/>
                    <a:gd name="T14" fmla="*/ 29 w 110"/>
                    <a:gd name="T15" fmla="*/ 40 h 80"/>
                    <a:gd name="T16" fmla="*/ 29 w 110"/>
                    <a:gd name="T17" fmla="*/ 40 h 80"/>
                    <a:gd name="T18" fmla="*/ 29 w 110"/>
                    <a:gd name="T19" fmla="*/ 40 h 80"/>
                    <a:gd name="T20" fmla="*/ 29 w 110"/>
                    <a:gd name="T21" fmla="*/ 40 h 80"/>
                    <a:gd name="T22" fmla="*/ 29 w 110"/>
                    <a:gd name="T23" fmla="*/ 40 h 80"/>
                    <a:gd name="T24" fmla="*/ 23 w 110"/>
                    <a:gd name="T25" fmla="*/ 37 h 80"/>
                    <a:gd name="T26" fmla="*/ 6 w 110"/>
                    <a:gd name="T27" fmla="*/ 25 h 80"/>
                    <a:gd name="T28" fmla="*/ 0 w 110"/>
                    <a:gd name="T29" fmla="*/ 39 h 80"/>
                    <a:gd name="T30" fmla="*/ 7 w 110"/>
                    <a:gd name="T31" fmla="*/ 58 h 80"/>
                    <a:gd name="T32" fmla="*/ 6 w 110"/>
                    <a:gd name="T33" fmla="*/ 60 h 80"/>
                    <a:gd name="T34" fmla="*/ 14 w 110"/>
                    <a:gd name="T35" fmla="*/ 63 h 80"/>
                    <a:gd name="T36" fmla="*/ 31 w 110"/>
                    <a:gd name="T37" fmla="*/ 44 h 80"/>
                    <a:gd name="T38" fmla="*/ 33 w 110"/>
                    <a:gd name="T39" fmla="*/ 43 h 80"/>
                    <a:gd name="T40" fmla="*/ 52 w 110"/>
                    <a:gd name="T41" fmla="*/ 60 h 80"/>
                    <a:gd name="T42" fmla="*/ 49 w 110"/>
                    <a:gd name="T43" fmla="*/ 73 h 80"/>
                    <a:gd name="T44" fmla="*/ 65 w 110"/>
                    <a:gd name="T45" fmla="*/ 78 h 80"/>
                    <a:gd name="T46" fmla="*/ 56 w 110"/>
                    <a:gd name="T47" fmla="*/ 68 h 80"/>
                    <a:gd name="T48" fmla="*/ 61 w 110"/>
                    <a:gd name="T49" fmla="*/ 68 h 80"/>
                    <a:gd name="T50" fmla="*/ 73 w 110"/>
                    <a:gd name="T51" fmla="*/ 80 h 80"/>
                    <a:gd name="T52" fmla="*/ 73 w 110"/>
                    <a:gd name="T53" fmla="*/ 80 h 80"/>
                    <a:gd name="T54" fmla="*/ 61 w 110"/>
                    <a:gd name="T55" fmla="*/ 68 h 80"/>
                    <a:gd name="T56" fmla="*/ 87 w 110"/>
                    <a:gd name="T57" fmla="*/ 71 h 80"/>
                    <a:gd name="T58" fmla="*/ 89 w 110"/>
                    <a:gd name="T59" fmla="*/ 57 h 80"/>
                    <a:gd name="T60" fmla="*/ 101 w 110"/>
                    <a:gd name="T61" fmla="*/ 44 h 80"/>
                    <a:gd name="T62" fmla="*/ 81 w 110"/>
                    <a:gd name="T63" fmla="*/ 10 h 80"/>
                    <a:gd name="T64" fmla="*/ 80 w 110"/>
                    <a:gd name="T65" fmla="*/ 4 h 80"/>
                    <a:gd name="T66" fmla="*/ 80 w 110"/>
                    <a:gd name="T67" fmla="*/ 4 h 80"/>
                    <a:gd name="T68" fmla="*/ 79 w 110"/>
                    <a:gd name="T69" fmla="*/ 4 h 80"/>
                    <a:gd name="T70" fmla="*/ 79 w 110"/>
                    <a:gd name="T71" fmla="*/ 4 h 80"/>
                    <a:gd name="T72" fmla="*/ 79 w 110"/>
                    <a:gd name="T73" fmla="*/ 4 h 80"/>
                    <a:gd name="T74" fmla="*/ 66 w 110"/>
                    <a:gd name="T75" fmla="*/ 6 h 80"/>
                    <a:gd name="T76" fmla="*/ 66 w 110"/>
                    <a:gd name="T77" fmla="*/ 6 h 80"/>
                    <a:gd name="T78" fmla="*/ 66 w 110"/>
                    <a:gd name="T79" fmla="*/ 6 h 80"/>
                    <a:gd name="T80" fmla="*/ 66 w 110"/>
                    <a:gd name="T81" fmla="*/ 6 h 80"/>
                    <a:gd name="T82" fmla="*/ 66 w 110"/>
                    <a:gd name="T83" fmla="*/ 6 h 80"/>
                    <a:gd name="T84" fmla="*/ 46 w 110"/>
                    <a:gd name="T85" fmla="*/ 1 h 80"/>
                    <a:gd name="T86" fmla="*/ 46 w 110"/>
                    <a:gd name="T87" fmla="*/ 1 h 80"/>
                    <a:gd name="T88" fmla="*/ 46 w 110"/>
                    <a:gd name="T89" fmla="*/ 1 h 80"/>
                    <a:gd name="T90" fmla="*/ 45 w 110"/>
                    <a:gd name="T91" fmla="*/ 1 h 80"/>
                    <a:gd name="T92" fmla="*/ 45 w 110"/>
                    <a:gd name="T9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80">
                      <a:moveTo>
                        <a:pt x="45" y="0"/>
                      </a:moveTo>
                      <a:cubicBezTo>
                        <a:pt x="37" y="8"/>
                        <a:pt x="33" y="18"/>
                        <a:pt x="31" y="24"/>
                      </a:cubicBezTo>
                      <a:cubicBezTo>
                        <a:pt x="31" y="30"/>
                        <a:pt x="32" y="35"/>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1" y="39"/>
                        <a:pt x="30" y="40"/>
                        <a:pt x="29" y="40"/>
                      </a:cubicBezTo>
                      <a:cubicBezTo>
                        <a:pt x="29" y="40"/>
                        <a:pt x="29" y="40"/>
                        <a:pt x="29" y="40"/>
                      </a:cubicBezTo>
                      <a:cubicBezTo>
                        <a:pt x="29" y="40"/>
                        <a:pt x="29" y="40"/>
                        <a:pt x="29" y="40"/>
                      </a:cubicBezTo>
                      <a:cubicBezTo>
                        <a:pt x="29" y="40"/>
                        <a:pt x="29" y="40"/>
                        <a:pt x="29" y="40"/>
                      </a:cubicBezTo>
                      <a:cubicBezTo>
                        <a:pt x="29" y="40"/>
                        <a:pt x="29" y="40"/>
                        <a:pt x="29" y="40"/>
                      </a:cubicBezTo>
                      <a:cubicBezTo>
                        <a:pt x="26" y="40"/>
                        <a:pt x="23" y="37"/>
                        <a:pt x="23" y="37"/>
                      </a:cubicBezTo>
                      <a:cubicBezTo>
                        <a:pt x="23" y="37"/>
                        <a:pt x="14" y="29"/>
                        <a:pt x="6" y="25"/>
                      </a:cubicBezTo>
                      <a:cubicBezTo>
                        <a:pt x="2" y="28"/>
                        <a:pt x="1" y="33"/>
                        <a:pt x="0" y="39"/>
                      </a:cubicBezTo>
                      <a:cubicBezTo>
                        <a:pt x="4" y="44"/>
                        <a:pt x="6" y="51"/>
                        <a:pt x="7" y="58"/>
                      </a:cubicBezTo>
                      <a:cubicBezTo>
                        <a:pt x="7" y="59"/>
                        <a:pt x="7" y="59"/>
                        <a:pt x="6" y="60"/>
                      </a:cubicBezTo>
                      <a:cubicBezTo>
                        <a:pt x="14" y="63"/>
                        <a:pt x="14" y="63"/>
                        <a:pt x="14" y="63"/>
                      </a:cubicBezTo>
                      <a:cubicBezTo>
                        <a:pt x="14" y="53"/>
                        <a:pt x="21" y="45"/>
                        <a:pt x="31" y="44"/>
                      </a:cubicBezTo>
                      <a:cubicBezTo>
                        <a:pt x="32" y="43"/>
                        <a:pt x="33" y="43"/>
                        <a:pt x="33" y="43"/>
                      </a:cubicBezTo>
                      <a:cubicBezTo>
                        <a:pt x="43" y="43"/>
                        <a:pt x="51" y="51"/>
                        <a:pt x="52" y="60"/>
                      </a:cubicBezTo>
                      <a:cubicBezTo>
                        <a:pt x="52" y="65"/>
                        <a:pt x="51" y="69"/>
                        <a:pt x="49" y="73"/>
                      </a:cubicBezTo>
                      <a:cubicBezTo>
                        <a:pt x="65" y="78"/>
                        <a:pt x="65" y="78"/>
                        <a:pt x="65" y="78"/>
                      </a:cubicBezTo>
                      <a:cubicBezTo>
                        <a:pt x="60" y="72"/>
                        <a:pt x="56" y="68"/>
                        <a:pt x="56" y="68"/>
                      </a:cubicBezTo>
                      <a:cubicBezTo>
                        <a:pt x="61" y="68"/>
                        <a:pt x="61" y="68"/>
                        <a:pt x="61" y="68"/>
                      </a:cubicBezTo>
                      <a:cubicBezTo>
                        <a:pt x="62" y="69"/>
                        <a:pt x="66" y="75"/>
                        <a:pt x="73" y="80"/>
                      </a:cubicBezTo>
                      <a:cubicBezTo>
                        <a:pt x="73" y="80"/>
                        <a:pt x="73" y="80"/>
                        <a:pt x="73" y="80"/>
                      </a:cubicBezTo>
                      <a:cubicBezTo>
                        <a:pt x="66" y="75"/>
                        <a:pt x="62" y="69"/>
                        <a:pt x="61" y="68"/>
                      </a:cubicBezTo>
                      <a:cubicBezTo>
                        <a:pt x="87" y="71"/>
                        <a:pt x="87" y="71"/>
                        <a:pt x="87" y="71"/>
                      </a:cubicBezTo>
                      <a:cubicBezTo>
                        <a:pt x="89" y="57"/>
                        <a:pt x="89" y="57"/>
                        <a:pt x="89" y="57"/>
                      </a:cubicBezTo>
                      <a:cubicBezTo>
                        <a:pt x="110" y="54"/>
                        <a:pt x="103" y="47"/>
                        <a:pt x="101" y="44"/>
                      </a:cubicBezTo>
                      <a:cubicBezTo>
                        <a:pt x="100" y="42"/>
                        <a:pt x="81" y="16"/>
                        <a:pt x="81" y="10"/>
                      </a:cubicBezTo>
                      <a:cubicBezTo>
                        <a:pt x="81" y="8"/>
                        <a:pt x="80" y="6"/>
                        <a:pt x="80" y="4"/>
                      </a:cubicBezTo>
                      <a:cubicBezTo>
                        <a:pt x="80" y="4"/>
                        <a:pt x="80" y="4"/>
                        <a:pt x="80" y="4"/>
                      </a:cubicBezTo>
                      <a:cubicBezTo>
                        <a:pt x="80" y="4"/>
                        <a:pt x="80" y="4"/>
                        <a:pt x="79" y="4"/>
                      </a:cubicBezTo>
                      <a:cubicBezTo>
                        <a:pt x="79" y="4"/>
                        <a:pt x="79" y="4"/>
                        <a:pt x="79" y="4"/>
                      </a:cubicBezTo>
                      <a:cubicBezTo>
                        <a:pt x="79" y="4"/>
                        <a:pt x="79" y="4"/>
                        <a:pt x="79" y="4"/>
                      </a:cubicBezTo>
                      <a:cubicBezTo>
                        <a:pt x="74" y="5"/>
                        <a:pt x="70" y="6"/>
                        <a:pt x="66" y="6"/>
                      </a:cubicBezTo>
                      <a:cubicBezTo>
                        <a:pt x="66" y="6"/>
                        <a:pt x="66" y="6"/>
                        <a:pt x="66" y="6"/>
                      </a:cubicBezTo>
                      <a:cubicBezTo>
                        <a:pt x="66" y="6"/>
                        <a:pt x="66" y="6"/>
                        <a:pt x="66" y="6"/>
                      </a:cubicBezTo>
                      <a:cubicBezTo>
                        <a:pt x="66" y="6"/>
                        <a:pt x="66" y="6"/>
                        <a:pt x="66" y="6"/>
                      </a:cubicBezTo>
                      <a:cubicBezTo>
                        <a:pt x="66" y="6"/>
                        <a:pt x="66" y="6"/>
                        <a:pt x="66" y="6"/>
                      </a:cubicBezTo>
                      <a:cubicBezTo>
                        <a:pt x="58" y="6"/>
                        <a:pt x="51" y="4"/>
                        <a:pt x="46" y="1"/>
                      </a:cubicBezTo>
                      <a:cubicBezTo>
                        <a:pt x="46" y="1"/>
                        <a:pt x="46" y="1"/>
                        <a:pt x="46" y="1"/>
                      </a:cubicBezTo>
                      <a:cubicBezTo>
                        <a:pt x="46" y="1"/>
                        <a:pt x="46" y="1"/>
                        <a:pt x="46" y="1"/>
                      </a:cubicBezTo>
                      <a:cubicBezTo>
                        <a:pt x="45" y="1"/>
                        <a:pt x="45" y="1"/>
                        <a:pt x="45" y="1"/>
                      </a:cubicBezTo>
                      <a:cubicBezTo>
                        <a:pt x="45" y="0"/>
                        <a:pt x="45" y="0"/>
                        <a:pt x="45" y="0"/>
                      </a:cubicBezTo>
                    </a:path>
                  </a:pathLst>
                </a:custGeom>
                <a:solidFill>
                  <a:srgbClr val="FFE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0" name="Freeform 139"/>
                <p:cNvSpPr>
                  <a:spLocks/>
                </p:cNvSpPr>
                <p:nvPr/>
              </p:nvSpPr>
              <p:spPr bwMode="auto">
                <a:xfrm>
                  <a:off x="4805363" y="1844675"/>
                  <a:ext cx="254000" cy="282575"/>
                </a:xfrm>
                <a:custGeom>
                  <a:avLst/>
                  <a:gdLst>
                    <a:gd name="T0" fmla="*/ 50 w 96"/>
                    <a:gd name="T1" fmla="*/ 0 h 107"/>
                    <a:gd name="T2" fmla="*/ 0 w 96"/>
                    <a:gd name="T3" fmla="*/ 92 h 107"/>
                    <a:gd name="T4" fmla="*/ 2 w 96"/>
                    <a:gd name="T5" fmla="*/ 91 h 107"/>
                    <a:gd name="T6" fmla="*/ 3 w 96"/>
                    <a:gd name="T7" fmla="*/ 91 h 107"/>
                    <a:gd name="T8" fmla="*/ 3 w 96"/>
                    <a:gd name="T9" fmla="*/ 91 h 107"/>
                    <a:gd name="T10" fmla="*/ 3 w 96"/>
                    <a:gd name="T11" fmla="*/ 91 h 107"/>
                    <a:gd name="T12" fmla="*/ 3 w 96"/>
                    <a:gd name="T13" fmla="*/ 91 h 107"/>
                    <a:gd name="T14" fmla="*/ 7 w 96"/>
                    <a:gd name="T15" fmla="*/ 92 h 107"/>
                    <a:gd name="T16" fmla="*/ 8 w 96"/>
                    <a:gd name="T17" fmla="*/ 92 h 107"/>
                    <a:gd name="T18" fmla="*/ 8 w 96"/>
                    <a:gd name="T19" fmla="*/ 92 h 107"/>
                    <a:gd name="T20" fmla="*/ 8 w 96"/>
                    <a:gd name="T21" fmla="*/ 92 h 107"/>
                    <a:gd name="T22" fmla="*/ 8 w 96"/>
                    <a:gd name="T23" fmla="*/ 92 h 107"/>
                    <a:gd name="T24" fmla="*/ 8 w 96"/>
                    <a:gd name="T25" fmla="*/ 92 h 107"/>
                    <a:gd name="T26" fmla="*/ 25 w 96"/>
                    <a:gd name="T27" fmla="*/ 104 h 107"/>
                    <a:gd name="T28" fmla="*/ 31 w 96"/>
                    <a:gd name="T29" fmla="*/ 107 h 107"/>
                    <a:gd name="T30" fmla="*/ 31 w 96"/>
                    <a:gd name="T31" fmla="*/ 107 h 107"/>
                    <a:gd name="T32" fmla="*/ 31 w 96"/>
                    <a:gd name="T33" fmla="*/ 107 h 107"/>
                    <a:gd name="T34" fmla="*/ 31 w 96"/>
                    <a:gd name="T35" fmla="*/ 107 h 107"/>
                    <a:gd name="T36" fmla="*/ 34 w 96"/>
                    <a:gd name="T37" fmla="*/ 104 h 107"/>
                    <a:gd name="T38" fmla="*/ 34 w 96"/>
                    <a:gd name="T39" fmla="*/ 104 h 107"/>
                    <a:gd name="T40" fmla="*/ 34 w 96"/>
                    <a:gd name="T41" fmla="*/ 104 h 107"/>
                    <a:gd name="T42" fmla="*/ 30 w 96"/>
                    <a:gd name="T43" fmla="*/ 52 h 107"/>
                    <a:gd name="T44" fmla="*/ 30 w 96"/>
                    <a:gd name="T45" fmla="*/ 52 h 107"/>
                    <a:gd name="T46" fmla="*/ 47 w 96"/>
                    <a:gd name="T47" fmla="*/ 67 h 107"/>
                    <a:gd name="T48" fmla="*/ 47 w 96"/>
                    <a:gd name="T49" fmla="*/ 67 h 107"/>
                    <a:gd name="T50" fmla="*/ 47 w 96"/>
                    <a:gd name="T51" fmla="*/ 67 h 107"/>
                    <a:gd name="T52" fmla="*/ 47 w 96"/>
                    <a:gd name="T53" fmla="*/ 68 h 107"/>
                    <a:gd name="T54" fmla="*/ 48 w 96"/>
                    <a:gd name="T55" fmla="*/ 68 h 107"/>
                    <a:gd name="T56" fmla="*/ 48 w 96"/>
                    <a:gd name="T57" fmla="*/ 68 h 107"/>
                    <a:gd name="T58" fmla="*/ 48 w 96"/>
                    <a:gd name="T59" fmla="*/ 68 h 107"/>
                    <a:gd name="T60" fmla="*/ 68 w 96"/>
                    <a:gd name="T61" fmla="*/ 73 h 107"/>
                    <a:gd name="T62" fmla="*/ 68 w 96"/>
                    <a:gd name="T63" fmla="*/ 73 h 107"/>
                    <a:gd name="T64" fmla="*/ 68 w 96"/>
                    <a:gd name="T65" fmla="*/ 73 h 107"/>
                    <a:gd name="T66" fmla="*/ 68 w 96"/>
                    <a:gd name="T67" fmla="*/ 73 h 107"/>
                    <a:gd name="T68" fmla="*/ 81 w 96"/>
                    <a:gd name="T69" fmla="*/ 71 h 107"/>
                    <a:gd name="T70" fmla="*/ 81 w 96"/>
                    <a:gd name="T71" fmla="*/ 71 h 107"/>
                    <a:gd name="T72" fmla="*/ 81 w 96"/>
                    <a:gd name="T73" fmla="*/ 71 h 107"/>
                    <a:gd name="T74" fmla="*/ 82 w 96"/>
                    <a:gd name="T75" fmla="*/ 71 h 107"/>
                    <a:gd name="T76" fmla="*/ 82 w 96"/>
                    <a:gd name="T77" fmla="*/ 71 h 107"/>
                    <a:gd name="T78" fmla="*/ 94 w 96"/>
                    <a:gd name="T79" fmla="*/ 38 h 107"/>
                    <a:gd name="T80" fmla="*/ 57 w 96"/>
                    <a:gd name="T81" fmla="*/ 4 h 107"/>
                    <a:gd name="T82" fmla="*/ 55 w 96"/>
                    <a:gd name="T83" fmla="*/ 4 h 107"/>
                    <a:gd name="T84" fmla="*/ 50 w 96"/>
                    <a:gd name="T8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107">
                      <a:moveTo>
                        <a:pt x="50" y="0"/>
                      </a:moveTo>
                      <a:cubicBezTo>
                        <a:pt x="0" y="92"/>
                        <a:pt x="0" y="92"/>
                        <a:pt x="0" y="92"/>
                      </a:cubicBezTo>
                      <a:cubicBezTo>
                        <a:pt x="1" y="91"/>
                        <a:pt x="2" y="91"/>
                        <a:pt x="2" y="91"/>
                      </a:cubicBezTo>
                      <a:cubicBezTo>
                        <a:pt x="2" y="91"/>
                        <a:pt x="2" y="91"/>
                        <a:pt x="3" y="91"/>
                      </a:cubicBezTo>
                      <a:cubicBezTo>
                        <a:pt x="3" y="91"/>
                        <a:pt x="3" y="91"/>
                        <a:pt x="3" y="91"/>
                      </a:cubicBezTo>
                      <a:cubicBezTo>
                        <a:pt x="3" y="91"/>
                        <a:pt x="3" y="91"/>
                        <a:pt x="3" y="91"/>
                      </a:cubicBezTo>
                      <a:cubicBezTo>
                        <a:pt x="3" y="91"/>
                        <a:pt x="3" y="91"/>
                        <a:pt x="3" y="91"/>
                      </a:cubicBezTo>
                      <a:cubicBezTo>
                        <a:pt x="4" y="91"/>
                        <a:pt x="6" y="92"/>
                        <a:pt x="7" y="92"/>
                      </a:cubicBezTo>
                      <a:cubicBezTo>
                        <a:pt x="7" y="92"/>
                        <a:pt x="8" y="92"/>
                        <a:pt x="8" y="92"/>
                      </a:cubicBezTo>
                      <a:cubicBezTo>
                        <a:pt x="8" y="92"/>
                        <a:pt x="8" y="92"/>
                        <a:pt x="8" y="92"/>
                      </a:cubicBezTo>
                      <a:cubicBezTo>
                        <a:pt x="8" y="92"/>
                        <a:pt x="8" y="92"/>
                        <a:pt x="8" y="92"/>
                      </a:cubicBezTo>
                      <a:cubicBezTo>
                        <a:pt x="8" y="92"/>
                        <a:pt x="8" y="92"/>
                        <a:pt x="8" y="92"/>
                      </a:cubicBezTo>
                      <a:cubicBezTo>
                        <a:pt x="8" y="92"/>
                        <a:pt x="8" y="92"/>
                        <a:pt x="8" y="92"/>
                      </a:cubicBezTo>
                      <a:cubicBezTo>
                        <a:pt x="16" y="96"/>
                        <a:pt x="25" y="104"/>
                        <a:pt x="25" y="104"/>
                      </a:cubicBezTo>
                      <a:cubicBezTo>
                        <a:pt x="25" y="104"/>
                        <a:pt x="28" y="107"/>
                        <a:pt x="31" y="107"/>
                      </a:cubicBezTo>
                      <a:cubicBezTo>
                        <a:pt x="31" y="107"/>
                        <a:pt x="31" y="107"/>
                        <a:pt x="31" y="107"/>
                      </a:cubicBezTo>
                      <a:cubicBezTo>
                        <a:pt x="31" y="107"/>
                        <a:pt x="31" y="107"/>
                        <a:pt x="31" y="107"/>
                      </a:cubicBezTo>
                      <a:cubicBezTo>
                        <a:pt x="31" y="107"/>
                        <a:pt x="31" y="107"/>
                        <a:pt x="31" y="107"/>
                      </a:cubicBezTo>
                      <a:cubicBezTo>
                        <a:pt x="32" y="107"/>
                        <a:pt x="33" y="106"/>
                        <a:pt x="34" y="104"/>
                      </a:cubicBezTo>
                      <a:cubicBezTo>
                        <a:pt x="34" y="104"/>
                        <a:pt x="34" y="104"/>
                        <a:pt x="34" y="104"/>
                      </a:cubicBezTo>
                      <a:cubicBezTo>
                        <a:pt x="34" y="104"/>
                        <a:pt x="34" y="104"/>
                        <a:pt x="34" y="104"/>
                      </a:cubicBezTo>
                      <a:cubicBezTo>
                        <a:pt x="30" y="52"/>
                        <a:pt x="30" y="52"/>
                        <a:pt x="30" y="52"/>
                      </a:cubicBezTo>
                      <a:cubicBezTo>
                        <a:pt x="30" y="52"/>
                        <a:pt x="30" y="52"/>
                        <a:pt x="30" y="52"/>
                      </a:cubicBezTo>
                      <a:cubicBezTo>
                        <a:pt x="31" y="54"/>
                        <a:pt x="37" y="62"/>
                        <a:pt x="47" y="67"/>
                      </a:cubicBezTo>
                      <a:cubicBezTo>
                        <a:pt x="47" y="67"/>
                        <a:pt x="47" y="67"/>
                        <a:pt x="47" y="67"/>
                      </a:cubicBezTo>
                      <a:cubicBezTo>
                        <a:pt x="47" y="67"/>
                        <a:pt x="47" y="67"/>
                        <a:pt x="47" y="67"/>
                      </a:cubicBezTo>
                      <a:cubicBezTo>
                        <a:pt x="47" y="67"/>
                        <a:pt x="47" y="67"/>
                        <a:pt x="47" y="68"/>
                      </a:cubicBezTo>
                      <a:cubicBezTo>
                        <a:pt x="47" y="68"/>
                        <a:pt x="47" y="68"/>
                        <a:pt x="48" y="68"/>
                      </a:cubicBezTo>
                      <a:cubicBezTo>
                        <a:pt x="48" y="68"/>
                        <a:pt x="48" y="68"/>
                        <a:pt x="48" y="68"/>
                      </a:cubicBezTo>
                      <a:cubicBezTo>
                        <a:pt x="48" y="68"/>
                        <a:pt x="48" y="68"/>
                        <a:pt x="48" y="68"/>
                      </a:cubicBezTo>
                      <a:cubicBezTo>
                        <a:pt x="53" y="71"/>
                        <a:pt x="60" y="73"/>
                        <a:pt x="68" y="73"/>
                      </a:cubicBezTo>
                      <a:cubicBezTo>
                        <a:pt x="68" y="73"/>
                        <a:pt x="68" y="73"/>
                        <a:pt x="68" y="73"/>
                      </a:cubicBezTo>
                      <a:cubicBezTo>
                        <a:pt x="68" y="73"/>
                        <a:pt x="68" y="73"/>
                        <a:pt x="68" y="73"/>
                      </a:cubicBezTo>
                      <a:cubicBezTo>
                        <a:pt x="68" y="73"/>
                        <a:pt x="68" y="73"/>
                        <a:pt x="68" y="73"/>
                      </a:cubicBezTo>
                      <a:cubicBezTo>
                        <a:pt x="72" y="73"/>
                        <a:pt x="76" y="72"/>
                        <a:pt x="81" y="71"/>
                      </a:cubicBezTo>
                      <a:cubicBezTo>
                        <a:pt x="81" y="71"/>
                        <a:pt x="81" y="71"/>
                        <a:pt x="81" y="71"/>
                      </a:cubicBezTo>
                      <a:cubicBezTo>
                        <a:pt x="81" y="71"/>
                        <a:pt x="81" y="71"/>
                        <a:pt x="81" y="71"/>
                      </a:cubicBezTo>
                      <a:cubicBezTo>
                        <a:pt x="82" y="71"/>
                        <a:pt x="82" y="71"/>
                        <a:pt x="82" y="71"/>
                      </a:cubicBezTo>
                      <a:cubicBezTo>
                        <a:pt x="82" y="71"/>
                        <a:pt x="82" y="71"/>
                        <a:pt x="82" y="71"/>
                      </a:cubicBezTo>
                      <a:cubicBezTo>
                        <a:pt x="91" y="63"/>
                        <a:pt x="96" y="51"/>
                        <a:pt x="94" y="38"/>
                      </a:cubicBezTo>
                      <a:cubicBezTo>
                        <a:pt x="92" y="18"/>
                        <a:pt x="76" y="4"/>
                        <a:pt x="57" y="4"/>
                      </a:cubicBezTo>
                      <a:cubicBezTo>
                        <a:pt x="56" y="4"/>
                        <a:pt x="56" y="4"/>
                        <a:pt x="55" y="4"/>
                      </a:cubicBezTo>
                      <a:cubicBezTo>
                        <a:pt x="54" y="3"/>
                        <a:pt x="52" y="1"/>
                        <a:pt x="5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1" name="Freeform 140"/>
                <p:cNvSpPr>
                  <a:spLocks/>
                </p:cNvSpPr>
                <p:nvPr/>
              </p:nvSpPr>
              <p:spPr bwMode="auto">
                <a:xfrm>
                  <a:off x="4957763" y="2200275"/>
                  <a:ext cx="46038" cy="31750"/>
                </a:xfrm>
                <a:custGeom>
                  <a:avLst/>
                  <a:gdLst>
                    <a:gd name="T0" fmla="*/ 0 w 17"/>
                    <a:gd name="T1" fmla="*/ 0 h 12"/>
                    <a:gd name="T2" fmla="*/ 9 w 17"/>
                    <a:gd name="T3" fmla="*/ 10 h 12"/>
                    <a:gd name="T4" fmla="*/ 17 w 17"/>
                    <a:gd name="T5" fmla="*/ 12 h 12"/>
                    <a:gd name="T6" fmla="*/ 5 w 17"/>
                    <a:gd name="T7" fmla="*/ 0 h 12"/>
                    <a:gd name="T8" fmla="*/ 0 w 17"/>
                    <a:gd name="T9" fmla="*/ 0 h 12"/>
                  </a:gdLst>
                  <a:ahLst/>
                  <a:cxnLst>
                    <a:cxn ang="0">
                      <a:pos x="T0" y="T1"/>
                    </a:cxn>
                    <a:cxn ang="0">
                      <a:pos x="T2" y="T3"/>
                    </a:cxn>
                    <a:cxn ang="0">
                      <a:pos x="T4" y="T5"/>
                    </a:cxn>
                    <a:cxn ang="0">
                      <a:pos x="T6" y="T7"/>
                    </a:cxn>
                    <a:cxn ang="0">
                      <a:pos x="T8" y="T9"/>
                    </a:cxn>
                  </a:cxnLst>
                  <a:rect l="0" t="0" r="r" b="b"/>
                  <a:pathLst>
                    <a:path w="17" h="12">
                      <a:moveTo>
                        <a:pt x="0" y="0"/>
                      </a:moveTo>
                      <a:cubicBezTo>
                        <a:pt x="0" y="0"/>
                        <a:pt x="4" y="4"/>
                        <a:pt x="9" y="10"/>
                      </a:cubicBezTo>
                      <a:cubicBezTo>
                        <a:pt x="17" y="12"/>
                        <a:pt x="17" y="12"/>
                        <a:pt x="17" y="12"/>
                      </a:cubicBezTo>
                      <a:cubicBezTo>
                        <a:pt x="10" y="7"/>
                        <a:pt x="6" y="1"/>
                        <a:pt x="5" y="0"/>
                      </a:cubicBezTo>
                      <a:cubicBezTo>
                        <a:pt x="0" y="0"/>
                        <a:pt x="0" y="0"/>
                        <a:pt x="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2" name="Freeform 141"/>
                <p:cNvSpPr>
                  <a:spLocks/>
                </p:cNvSpPr>
                <p:nvPr/>
              </p:nvSpPr>
              <p:spPr bwMode="auto">
                <a:xfrm>
                  <a:off x="4972050" y="2200275"/>
                  <a:ext cx="68263" cy="42863"/>
                </a:xfrm>
                <a:custGeom>
                  <a:avLst/>
                  <a:gdLst>
                    <a:gd name="T0" fmla="*/ 0 w 26"/>
                    <a:gd name="T1" fmla="*/ 0 h 16"/>
                    <a:gd name="T2" fmla="*/ 12 w 26"/>
                    <a:gd name="T3" fmla="*/ 12 h 16"/>
                    <a:gd name="T4" fmla="*/ 24 w 26"/>
                    <a:gd name="T5" fmla="*/ 16 h 16"/>
                    <a:gd name="T6" fmla="*/ 26 w 26"/>
                    <a:gd name="T7" fmla="*/ 3 h 16"/>
                    <a:gd name="T8" fmla="*/ 26 w 26"/>
                    <a:gd name="T9" fmla="*/ 3 h 16"/>
                    <a:gd name="T10" fmla="*/ 0 w 26"/>
                    <a:gd name="T11" fmla="*/ 0 h 16"/>
                  </a:gdLst>
                  <a:ahLst/>
                  <a:cxnLst>
                    <a:cxn ang="0">
                      <a:pos x="T0" y="T1"/>
                    </a:cxn>
                    <a:cxn ang="0">
                      <a:pos x="T2" y="T3"/>
                    </a:cxn>
                    <a:cxn ang="0">
                      <a:pos x="T4" y="T5"/>
                    </a:cxn>
                    <a:cxn ang="0">
                      <a:pos x="T6" y="T7"/>
                    </a:cxn>
                    <a:cxn ang="0">
                      <a:pos x="T8" y="T9"/>
                    </a:cxn>
                    <a:cxn ang="0">
                      <a:pos x="T10" y="T11"/>
                    </a:cxn>
                  </a:cxnLst>
                  <a:rect l="0" t="0" r="r" b="b"/>
                  <a:pathLst>
                    <a:path w="26" h="16">
                      <a:moveTo>
                        <a:pt x="0" y="0"/>
                      </a:moveTo>
                      <a:cubicBezTo>
                        <a:pt x="1" y="1"/>
                        <a:pt x="5" y="7"/>
                        <a:pt x="12" y="12"/>
                      </a:cubicBezTo>
                      <a:cubicBezTo>
                        <a:pt x="24" y="16"/>
                        <a:pt x="24" y="16"/>
                        <a:pt x="24" y="16"/>
                      </a:cubicBezTo>
                      <a:cubicBezTo>
                        <a:pt x="26" y="3"/>
                        <a:pt x="26" y="3"/>
                        <a:pt x="26" y="3"/>
                      </a:cubicBezTo>
                      <a:cubicBezTo>
                        <a:pt x="26" y="3"/>
                        <a:pt x="26" y="3"/>
                        <a:pt x="26" y="3"/>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3" name="Freeform 142"/>
                <p:cNvSpPr>
                  <a:spLocks/>
                </p:cNvSpPr>
                <p:nvPr/>
              </p:nvSpPr>
              <p:spPr bwMode="auto">
                <a:xfrm>
                  <a:off x="4846638" y="2135188"/>
                  <a:ext cx="101600" cy="79375"/>
                </a:xfrm>
                <a:custGeom>
                  <a:avLst/>
                  <a:gdLst>
                    <a:gd name="T0" fmla="*/ 19 w 38"/>
                    <a:gd name="T1" fmla="*/ 0 h 30"/>
                    <a:gd name="T2" fmla="*/ 17 w 38"/>
                    <a:gd name="T3" fmla="*/ 1 h 30"/>
                    <a:gd name="T4" fmla="*/ 0 w 38"/>
                    <a:gd name="T5" fmla="*/ 20 h 30"/>
                    <a:gd name="T6" fmla="*/ 35 w 38"/>
                    <a:gd name="T7" fmla="*/ 30 h 30"/>
                    <a:gd name="T8" fmla="*/ 38 w 38"/>
                    <a:gd name="T9" fmla="*/ 17 h 30"/>
                    <a:gd name="T10" fmla="*/ 19 w 38"/>
                    <a:gd name="T11" fmla="*/ 0 h 30"/>
                  </a:gdLst>
                  <a:ahLst/>
                  <a:cxnLst>
                    <a:cxn ang="0">
                      <a:pos x="T0" y="T1"/>
                    </a:cxn>
                    <a:cxn ang="0">
                      <a:pos x="T2" y="T3"/>
                    </a:cxn>
                    <a:cxn ang="0">
                      <a:pos x="T4" y="T5"/>
                    </a:cxn>
                    <a:cxn ang="0">
                      <a:pos x="T6" y="T7"/>
                    </a:cxn>
                    <a:cxn ang="0">
                      <a:pos x="T8" y="T9"/>
                    </a:cxn>
                    <a:cxn ang="0">
                      <a:pos x="T10" y="T11"/>
                    </a:cxn>
                  </a:cxnLst>
                  <a:rect l="0" t="0" r="r" b="b"/>
                  <a:pathLst>
                    <a:path w="38" h="30">
                      <a:moveTo>
                        <a:pt x="19" y="0"/>
                      </a:moveTo>
                      <a:cubicBezTo>
                        <a:pt x="19" y="0"/>
                        <a:pt x="18" y="0"/>
                        <a:pt x="17" y="1"/>
                      </a:cubicBezTo>
                      <a:cubicBezTo>
                        <a:pt x="7" y="2"/>
                        <a:pt x="0" y="10"/>
                        <a:pt x="0" y="20"/>
                      </a:cubicBezTo>
                      <a:cubicBezTo>
                        <a:pt x="35" y="30"/>
                        <a:pt x="35" y="30"/>
                        <a:pt x="35" y="30"/>
                      </a:cubicBezTo>
                      <a:cubicBezTo>
                        <a:pt x="37" y="26"/>
                        <a:pt x="38" y="22"/>
                        <a:pt x="38" y="17"/>
                      </a:cubicBezTo>
                      <a:cubicBezTo>
                        <a:pt x="37" y="8"/>
                        <a:pt x="29" y="0"/>
                        <a:pt x="19"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4" name="Freeform 143"/>
                <p:cNvSpPr>
                  <a:spLocks noEditPoints="1"/>
                </p:cNvSpPr>
                <p:nvPr/>
              </p:nvSpPr>
              <p:spPr bwMode="auto">
                <a:xfrm>
                  <a:off x="4884738" y="1982788"/>
                  <a:ext cx="44450" cy="101600"/>
                </a:xfrm>
                <a:custGeom>
                  <a:avLst/>
                  <a:gdLst>
                    <a:gd name="T0" fmla="*/ 10 w 17"/>
                    <a:gd name="T1" fmla="*/ 19 h 39"/>
                    <a:gd name="T2" fmla="*/ 10 w 17"/>
                    <a:gd name="T3" fmla="*/ 19 h 39"/>
                    <a:gd name="T4" fmla="*/ 10 w 17"/>
                    <a:gd name="T5" fmla="*/ 19 h 39"/>
                    <a:gd name="T6" fmla="*/ 10 w 17"/>
                    <a:gd name="T7" fmla="*/ 21 h 39"/>
                    <a:gd name="T8" fmla="*/ 10 w 17"/>
                    <a:gd name="T9" fmla="*/ 19 h 39"/>
                    <a:gd name="T10" fmla="*/ 0 w 17"/>
                    <a:gd name="T11" fmla="*/ 0 h 39"/>
                    <a:gd name="T12" fmla="*/ 0 w 17"/>
                    <a:gd name="T13" fmla="*/ 0 h 39"/>
                    <a:gd name="T14" fmla="*/ 2 w 17"/>
                    <a:gd name="T15" fmla="*/ 19 h 39"/>
                    <a:gd name="T16" fmla="*/ 2 w 17"/>
                    <a:gd name="T17" fmla="*/ 21 h 39"/>
                    <a:gd name="T18" fmla="*/ 3 w 17"/>
                    <a:gd name="T19" fmla="*/ 39 h 39"/>
                    <a:gd name="T20" fmla="*/ 17 w 17"/>
                    <a:gd name="T21" fmla="*/ 15 h 39"/>
                    <a:gd name="T22" fmla="*/ 17 w 17"/>
                    <a:gd name="T23" fmla="*/ 15 h 39"/>
                    <a:gd name="T24" fmla="*/ 0 w 17"/>
                    <a:gd name="T25" fmla="*/ 0 h 39"/>
                    <a:gd name="T26" fmla="*/ 0 w 17"/>
                    <a:gd name="T2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9">
                      <a:moveTo>
                        <a:pt x="10" y="19"/>
                      </a:moveTo>
                      <a:cubicBezTo>
                        <a:pt x="10" y="19"/>
                        <a:pt x="10" y="19"/>
                        <a:pt x="10" y="19"/>
                      </a:cubicBezTo>
                      <a:cubicBezTo>
                        <a:pt x="10" y="19"/>
                        <a:pt x="10" y="19"/>
                        <a:pt x="10" y="19"/>
                      </a:cubicBezTo>
                      <a:cubicBezTo>
                        <a:pt x="10" y="19"/>
                        <a:pt x="10" y="19"/>
                        <a:pt x="10" y="21"/>
                      </a:cubicBezTo>
                      <a:cubicBezTo>
                        <a:pt x="10" y="19"/>
                        <a:pt x="10" y="19"/>
                        <a:pt x="10" y="19"/>
                      </a:cubicBezTo>
                      <a:moveTo>
                        <a:pt x="0" y="0"/>
                      </a:moveTo>
                      <a:cubicBezTo>
                        <a:pt x="0" y="0"/>
                        <a:pt x="0" y="0"/>
                        <a:pt x="0" y="0"/>
                      </a:cubicBezTo>
                      <a:cubicBezTo>
                        <a:pt x="2" y="19"/>
                        <a:pt x="2" y="19"/>
                        <a:pt x="2" y="19"/>
                      </a:cubicBezTo>
                      <a:cubicBezTo>
                        <a:pt x="2" y="21"/>
                        <a:pt x="2" y="21"/>
                        <a:pt x="2" y="21"/>
                      </a:cubicBezTo>
                      <a:cubicBezTo>
                        <a:pt x="2" y="24"/>
                        <a:pt x="2" y="32"/>
                        <a:pt x="3" y="39"/>
                      </a:cubicBezTo>
                      <a:cubicBezTo>
                        <a:pt x="5" y="33"/>
                        <a:pt x="9" y="23"/>
                        <a:pt x="17" y="15"/>
                      </a:cubicBezTo>
                      <a:cubicBezTo>
                        <a:pt x="17" y="15"/>
                        <a:pt x="17" y="15"/>
                        <a:pt x="17" y="15"/>
                      </a:cubicBezTo>
                      <a:cubicBezTo>
                        <a:pt x="7" y="10"/>
                        <a:pt x="1" y="2"/>
                        <a:pt x="0" y="0"/>
                      </a:cubicBezTo>
                      <a:cubicBezTo>
                        <a:pt x="0" y="0"/>
                        <a:pt x="0" y="0"/>
                        <a:pt x="0"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5" name="Freeform 144"/>
                <p:cNvSpPr>
                  <a:spLocks/>
                </p:cNvSpPr>
                <p:nvPr/>
              </p:nvSpPr>
              <p:spPr bwMode="auto">
                <a:xfrm>
                  <a:off x="4794250" y="2084388"/>
                  <a:ext cx="31750" cy="39688"/>
                </a:xfrm>
                <a:custGeom>
                  <a:avLst/>
                  <a:gdLst>
                    <a:gd name="T0" fmla="*/ 7 w 12"/>
                    <a:gd name="T1" fmla="*/ 0 h 15"/>
                    <a:gd name="T2" fmla="*/ 7 w 12"/>
                    <a:gd name="T3" fmla="*/ 0 h 15"/>
                    <a:gd name="T4" fmla="*/ 6 w 12"/>
                    <a:gd name="T5" fmla="*/ 0 h 15"/>
                    <a:gd name="T6" fmla="*/ 4 w 12"/>
                    <a:gd name="T7" fmla="*/ 1 h 15"/>
                    <a:gd name="T8" fmla="*/ 0 w 12"/>
                    <a:gd name="T9" fmla="*/ 9 h 15"/>
                    <a:gd name="T10" fmla="*/ 6 w 12"/>
                    <a:gd name="T11" fmla="*/ 15 h 15"/>
                    <a:gd name="T12" fmla="*/ 12 w 12"/>
                    <a:gd name="T13" fmla="*/ 1 h 15"/>
                    <a:gd name="T14" fmla="*/ 12 w 12"/>
                    <a:gd name="T15" fmla="*/ 1 h 15"/>
                    <a:gd name="T16" fmla="*/ 12 w 12"/>
                    <a:gd name="T17" fmla="*/ 1 h 15"/>
                    <a:gd name="T18" fmla="*/ 12 w 12"/>
                    <a:gd name="T19" fmla="*/ 1 h 15"/>
                    <a:gd name="T20" fmla="*/ 11 w 12"/>
                    <a:gd name="T21" fmla="*/ 1 h 15"/>
                    <a:gd name="T22" fmla="*/ 7 w 12"/>
                    <a:gd name="T23" fmla="*/ 0 h 15"/>
                    <a:gd name="T24" fmla="*/ 7 w 12"/>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5">
                      <a:moveTo>
                        <a:pt x="7" y="0"/>
                      </a:moveTo>
                      <a:cubicBezTo>
                        <a:pt x="7" y="0"/>
                        <a:pt x="7" y="0"/>
                        <a:pt x="7" y="0"/>
                      </a:cubicBezTo>
                      <a:cubicBezTo>
                        <a:pt x="6" y="0"/>
                        <a:pt x="6" y="0"/>
                        <a:pt x="6" y="0"/>
                      </a:cubicBezTo>
                      <a:cubicBezTo>
                        <a:pt x="6" y="0"/>
                        <a:pt x="5" y="0"/>
                        <a:pt x="4" y="1"/>
                      </a:cubicBezTo>
                      <a:cubicBezTo>
                        <a:pt x="0" y="9"/>
                        <a:pt x="0" y="9"/>
                        <a:pt x="0" y="9"/>
                      </a:cubicBezTo>
                      <a:cubicBezTo>
                        <a:pt x="2" y="11"/>
                        <a:pt x="4" y="13"/>
                        <a:pt x="6" y="15"/>
                      </a:cubicBezTo>
                      <a:cubicBezTo>
                        <a:pt x="7" y="9"/>
                        <a:pt x="8" y="4"/>
                        <a:pt x="12" y="1"/>
                      </a:cubicBezTo>
                      <a:cubicBezTo>
                        <a:pt x="12" y="1"/>
                        <a:pt x="12" y="1"/>
                        <a:pt x="12" y="1"/>
                      </a:cubicBezTo>
                      <a:cubicBezTo>
                        <a:pt x="12" y="1"/>
                        <a:pt x="12" y="1"/>
                        <a:pt x="12" y="1"/>
                      </a:cubicBezTo>
                      <a:cubicBezTo>
                        <a:pt x="12" y="1"/>
                        <a:pt x="12" y="1"/>
                        <a:pt x="12" y="1"/>
                      </a:cubicBezTo>
                      <a:cubicBezTo>
                        <a:pt x="12" y="1"/>
                        <a:pt x="11" y="1"/>
                        <a:pt x="11" y="1"/>
                      </a:cubicBezTo>
                      <a:cubicBezTo>
                        <a:pt x="10" y="1"/>
                        <a:pt x="8" y="0"/>
                        <a:pt x="7" y="0"/>
                      </a:cubicBezTo>
                      <a:cubicBezTo>
                        <a:pt x="7" y="0"/>
                        <a:pt x="7" y="0"/>
                        <a:pt x="7"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6" name="Freeform 145"/>
                <p:cNvSpPr>
                  <a:spLocks noEditPoints="1"/>
                </p:cNvSpPr>
                <p:nvPr/>
              </p:nvSpPr>
              <p:spPr bwMode="auto">
                <a:xfrm>
                  <a:off x="4910138" y="2032000"/>
                  <a:ext cx="0" cy="6350"/>
                </a:xfrm>
                <a:custGeom>
                  <a:avLst/>
                  <a:gdLst>
                    <a:gd name="T0" fmla="*/ 0 h 2"/>
                    <a:gd name="T1" fmla="*/ 2 h 2"/>
                    <a:gd name="T2" fmla="*/ 0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2"/>
                        <a:pt x="0" y="2"/>
                        <a:pt x="0" y="2"/>
                      </a:cubicBezTo>
                      <a:cubicBezTo>
                        <a:pt x="0" y="0"/>
                        <a:pt x="0" y="0"/>
                        <a:pt x="0" y="0"/>
                      </a:cubicBezTo>
                      <a:moveTo>
                        <a:pt x="0" y="0"/>
                      </a:moveTo>
                      <a:cubicBezTo>
                        <a:pt x="0" y="0"/>
                        <a:pt x="0" y="0"/>
                        <a:pt x="0" y="0"/>
                      </a:cubicBezTo>
                      <a:cubicBezTo>
                        <a:pt x="0" y="0"/>
                        <a:pt x="0" y="0"/>
                        <a:pt x="0"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7" name="Freeform 146"/>
                <p:cNvSpPr>
                  <a:spLocks/>
                </p:cNvSpPr>
                <p:nvPr/>
              </p:nvSpPr>
              <p:spPr bwMode="auto">
                <a:xfrm>
                  <a:off x="4719638" y="1771650"/>
                  <a:ext cx="431800" cy="534988"/>
                </a:xfrm>
                <a:custGeom>
                  <a:avLst/>
                  <a:gdLst>
                    <a:gd name="T0" fmla="*/ 81 w 163"/>
                    <a:gd name="T1" fmla="*/ 4 h 203"/>
                    <a:gd name="T2" fmla="*/ 0 w 163"/>
                    <a:gd name="T3" fmla="*/ 155 h 203"/>
                    <a:gd name="T4" fmla="*/ 155 w 163"/>
                    <a:gd name="T5" fmla="*/ 202 h 203"/>
                    <a:gd name="T6" fmla="*/ 162 w 163"/>
                    <a:gd name="T7" fmla="*/ 198 h 203"/>
                    <a:gd name="T8" fmla="*/ 158 w 163"/>
                    <a:gd name="T9" fmla="*/ 191 h 203"/>
                    <a:gd name="T10" fmla="*/ 17 w 163"/>
                    <a:gd name="T11" fmla="*/ 148 h 203"/>
                    <a:gd name="T12" fmla="*/ 92 w 163"/>
                    <a:gd name="T13" fmla="*/ 9 h 203"/>
                    <a:gd name="T14" fmla="*/ 89 w 163"/>
                    <a:gd name="T15" fmla="*/ 1 h 203"/>
                    <a:gd name="T16" fmla="*/ 81 w 163"/>
                    <a:gd name="T17" fmla="*/ 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03">
                      <a:moveTo>
                        <a:pt x="81" y="4"/>
                      </a:moveTo>
                      <a:cubicBezTo>
                        <a:pt x="0" y="155"/>
                        <a:pt x="0" y="155"/>
                        <a:pt x="0" y="155"/>
                      </a:cubicBezTo>
                      <a:cubicBezTo>
                        <a:pt x="155" y="202"/>
                        <a:pt x="155" y="202"/>
                        <a:pt x="155" y="202"/>
                      </a:cubicBezTo>
                      <a:cubicBezTo>
                        <a:pt x="158" y="203"/>
                        <a:pt x="161" y="201"/>
                        <a:pt x="162" y="198"/>
                      </a:cubicBezTo>
                      <a:cubicBezTo>
                        <a:pt x="163" y="195"/>
                        <a:pt x="162" y="192"/>
                        <a:pt x="158" y="191"/>
                      </a:cubicBezTo>
                      <a:cubicBezTo>
                        <a:pt x="17" y="148"/>
                        <a:pt x="17" y="148"/>
                        <a:pt x="17" y="148"/>
                      </a:cubicBezTo>
                      <a:cubicBezTo>
                        <a:pt x="92" y="9"/>
                        <a:pt x="92" y="9"/>
                        <a:pt x="92" y="9"/>
                      </a:cubicBezTo>
                      <a:cubicBezTo>
                        <a:pt x="93" y="7"/>
                        <a:pt x="92" y="3"/>
                        <a:pt x="89" y="1"/>
                      </a:cubicBezTo>
                      <a:cubicBezTo>
                        <a:pt x="86" y="0"/>
                        <a:pt x="83" y="1"/>
                        <a:pt x="81" y="4"/>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8" name="Freeform 147"/>
                <p:cNvSpPr>
                  <a:spLocks/>
                </p:cNvSpPr>
                <p:nvPr/>
              </p:nvSpPr>
              <p:spPr bwMode="auto">
                <a:xfrm>
                  <a:off x="4656138" y="2090738"/>
                  <a:ext cx="173038" cy="169863"/>
                </a:xfrm>
                <a:custGeom>
                  <a:avLst/>
                  <a:gdLst>
                    <a:gd name="T0" fmla="*/ 65 w 65"/>
                    <a:gd name="T1" fmla="*/ 32 h 65"/>
                    <a:gd name="T2" fmla="*/ 33 w 65"/>
                    <a:gd name="T3" fmla="*/ 65 h 65"/>
                    <a:gd name="T4" fmla="*/ 0 w 65"/>
                    <a:gd name="T5" fmla="*/ 33 h 65"/>
                    <a:gd name="T6" fmla="*/ 32 w 65"/>
                    <a:gd name="T7" fmla="*/ 0 h 65"/>
                    <a:gd name="T8" fmla="*/ 65 w 65"/>
                    <a:gd name="T9" fmla="*/ 32 h 65"/>
                  </a:gdLst>
                  <a:ahLst/>
                  <a:cxnLst>
                    <a:cxn ang="0">
                      <a:pos x="T0" y="T1"/>
                    </a:cxn>
                    <a:cxn ang="0">
                      <a:pos x="T2" y="T3"/>
                    </a:cxn>
                    <a:cxn ang="0">
                      <a:pos x="T4" y="T5"/>
                    </a:cxn>
                    <a:cxn ang="0">
                      <a:pos x="T6" y="T7"/>
                    </a:cxn>
                    <a:cxn ang="0">
                      <a:pos x="T8" y="T9"/>
                    </a:cxn>
                  </a:cxnLst>
                  <a:rect l="0" t="0" r="r" b="b"/>
                  <a:pathLst>
                    <a:path w="65" h="65">
                      <a:moveTo>
                        <a:pt x="65" y="32"/>
                      </a:moveTo>
                      <a:cubicBezTo>
                        <a:pt x="65" y="50"/>
                        <a:pt x="51" y="64"/>
                        <a:pt x="33" y="65"/>
                      </a:cubicBezTo>
                      <a:cubicBezTo>
                        <a:pt x="15" y="65"/>
                        <a:pt x="0" y="51"/>
                        <a:pt x="0" y="33"/>
                      </a:cubicBezTo>
                      <a:cubicBezTo>
                        <a:pt x="0" y="15"/>
                        <a:pt x="14" y="0"/>
                        <a:pt x="32" y="0"/>
                      </a:cubicBezTo>
                      <a:cubicBezTo>
                        <a:pt x="50" y="0"/>
                        <a:pt x="64" y="14"/>
                        <a:pt x="65" y="32"/>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9" name="Freeform 148"/>
                <p:cNvSpPr>
                  <a:spLocks/>
                </p:cNvSpPr>
                <p:nvPr/>
              </p:nvSpPr>
              <p:spPr bwMode="auto">
                <a:xfrm>
                  <a:off x="4679950" y="2114550"/>
                  <a:ext cx="122238" cy="120650"/>
                </a:xfrm>
                <a:custGeom>
                  <a:avLst/>
                  <a:gdLst>
                    <a:gd name="T0" fmla="*/ 46 w 46"/>
                    <a:gd name="T1" fmla="*/ 23 h 46"/>
                    <a:gd name="T2" fmla="*/ 24 w 46"/>
                    <a:gd name="T3" fmla="*/ 46 h 46"/>
                    <a:gd name="T4" fmla="*/ 0 w 46"/>
                    <a:gd name="T5" fmla="*/ 24 h 46"/>
                    <a:gd name="T6" fmla="*/ 23 w 46"/>
                    <a:gd name="T7" fmla="*/ 1 h 46"/>
                    <a:gd name="T8" fmla="*/ 46 w 46"/>
                    <a:gd name="T9" fmla="*/ 23 h 46"/>
                  </a:gdLst>
                  <a:ahLst/>
                  <a:cxnLst>
                    <a:cxn ang="0">
                      <a:pos x="T0" y="T1"/>
                    </a:cxn>
                    <a:cxn ang="0">
                      <a:pos x="T2" y="T3"/>
                    </a:cxn>
                    <a:cxn ang="0">
                      <a:pos x="T4" y="T5"/>
                    </a:cxn>
                    <a:cxn ang="0">
                      <a:pos x="T6" y="T7"/>
                    </a:cxn>
                    <a:cxn ang="0">
                      <a:pos x="T8" y="T9"/>
                    </a:cxn>
                  </a:cxnLst>
                  <a:rect l="0" t="0" r="r" b="b"/>
                  <a:pathLst>
                    <a:path w="46" h="46">
                      <a:moveTo>
                        <a:pt x="46" y="23"/>
                      </a:moveTo>
                      <a:cubicBezTo>
                        <a:pt x="46" y="36"/>
                        <a:pt x="36" y="46"/>
                        <a:pt x="24" y="46"/>
                      </a:cubicBezTo>
                      <a:cubicBezTo>
                        <a:pt x="11" y="46"/>
                        <a:pt x="1" y="36"/>
                        <a:pt x="0" y="24"/>
                      </a:cubicBezTo>
                      <a:cubicBezTo>
                        <a:pt x="0" y="11"/>
                        <a:pt x="10" y="1"/>
                        <a:pt x="23" y="1"/>
                      </a:cubicBezTo>
                      <a:cubicBezTo>
                        <a:pt x="35" y="0"/>
                        <a:pt x="46" y="10"/>
                        <a:pt x="46" y="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0" name="Freeform 149"/>
                <p:cNvSpPr>
                  <a:spLocks noEditPoints="1"/>
                </p:cNvSpPr>
                <p:nvPr/>
              </p:nvSpPr>
              <p:spPr bwMode="auto">
                <a:xfrm>
                  <a:off x="4741863" y="2235200"/>
                  <a:ext cx="1588" cy="0"/>
                </a:xfrm>
                <a:custGeom>
                  <a:avLst/>
                  <a:gdLst>
                    <a:gd name="T0" fmla="*/ 0 w 1"/>
                    <a:gd name="T1" fmla="*/ 0 w 1"/>
                    <a:gd name="T2" fmla="*/ 0 w 1"/>
                    <a:gd name="T3" fmla="*/ 0 w 1"/>
                    <a:gd name="T4" fmla="*/ 1 w 1"/>
                    <a:gd name="T5" fmla="*/ 1 w 1"/>
                    <a:gd name="T6" fmla="*/ 1 w 1"/>
                    <a:gd name="T7" fmla="*/ 1 w 1"/>
                    <a:gd name="T8" fmla="*/ 1 w 1"/>
                    <a:gd name="T9" fmla="*/ 1 w 1"/>
                    <a:gd name="T10" fmla="*/ 1 w 1"/>
                    <a:gd name="T11" fmla="*/ 1 w 1"/>
                    <a:gd name="T12" fmla="*/ 1 w 1"/>
                    <a:gd name="T13" fmla="*/ 1 w 1"/>
                    <a:gd name="T14" fmla="*/ 1 w 1"/>
                    <a:gd name="T15" fmla="*/ 1 w 1"/>
                    <a:gd name="T16" fmla="*/ 1 w 1"/>
                    <a:gd name="T17" fmla="*/ 1 w 1"/>
                    <a:gd name="T1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1">
                      <a:moveTo>
                        <a:pt x="0" y="0"/>
                      </a:moveTo>
                      <a:cubicBezTo>
                        <a:pt x="0" y="0"/>
                        <a:pt x="0" y="0"/>
                        <a:pt x="0" y="0"/>
                      </a:cubicBez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1" name="Freeform 150"/>
                <p:cNvSpPr>
                  <a:spLocks/>
                </p:cNvSpPr>
                <p:nvPr/>
              </p:nvSpPr>
              <p:spPr bwMode="auto">
                <a:xfrm>
                  <a:off x="4679950" y="2135188"/>
                  <a:ext cx="103188" cy="100013"/>
                </a:xfrm>
                <a:custGeom>
                  <a:avLst/>
                  <a:gdLst>
                    <a:gd name="T0" fmla="*/ 7 w 39"/>
                    <a:gd name="T1" fmla="*/ 0 h 38"/>
                    <a:gd name="T2" fmla="*/ 0 w 39"/>
                    <a:gd name="T3" fmla="*/ 16 h 38"/>
                    <a:gd name="T4" fmla="*/ 23 w 39"/>
                    <a:gd name="T5" fmla="*/ 38 h 38"/>
                    <a:gd name="T6" fmla="*/ 23 w 39"/>
                    <a:gd name="T7" fmla="*/ 38 h 38"/>
                    <a:gd name="T8" fmla="*/ 24 w 39"/>
                    <a:gd name="T9" fmla="*/ 38 h 38"/>
                    <a:gd name="T10" fmla="*/ 24 w 39"/>
                    <a:gd name="T11" fmla="*/ 38 h 38"/>
                    <a:gd name="T12" fmla="*/ 24 w 39"/>
                    <a:gd name="T13" fmla="*/ 38 h 38"/>
                    <a:gd name="T14" fmla="*/ 24 w 39"/>
                    <a:gd name="T15" fmla="*/ 38 h 38"/>
                    <a:gd name="T16" fmla="*/ 24 w 39"/>
                    <a:gd name="T17" fmla="*/ 38 h 38"/>
                    <a:gd name="T18" fmla="*/ 24 w 39"/>
                    <a:gd name="T19" fmla="*/ 38 h 38"/>
                    <a:gd name="T20" fmla="*/ 24 w 39"/>
                    <a:gd name="T21" fmla="*/ 38 h 38"/>
                    <a:gd name="T22" fmla="*/ 24 w 39"/>
                    <a:gd name="T23" fmla="*/ 38 h 38"/>
                    <a:gd name="T24" fmla="*/ 24 w 39"/>
                    <a:gd name="T25" fmla="*/ 38 h 38"/>
                    <a:gd name="T26" fmla="*/ 24 w 39"/>
                    <a:gd name="T27" fmla="*/ 38 h 38"/>
                    <a:gd name="T28" fmla="*/ 24 w 39"/>
                    <a:gd name="T29" fmla="*/ 38 h 38"/>
                    <a:gd name="T30" fmla="*/ 39 w 39"/>
                    <a:gd name="T31" fmla="*/ 32 h 38"/>
                    <a:gd name="T32" fmla="*/ 7 w 39"/>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8">
                      <a:moveTo>
                        <a:pt x="7" y="0"/>
                      </a:moveTo>
                      <a:cubicBezTo>
                        <a:pt x="3" y="4"/>
                        <a:pt x="0" y="9"/>
                        <a:pt x="0" y="16"/>
                      </a:cubicBezTo>
                      <a:cubicBezTo>
                        <a:pt x="1" y="28"/>
                        <a:pt x="11" y="38"/>
                        <a:pt x="23" y="38"/>
                      </a:cubicBezTo>
                      <a:cubicBezTo>
                        <a:pt x="23" y="38"/>
                        <a:pt x="23" y="38"/>
                        <a:pt x="23" y="38"/>
                      </a:cubicBezTo>
                      <a:cubicBezTo>
                        <a:pt x="23" y="38"/>
                        <a:pt x="23"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30" y="38"/>
                        <a:pt x="35" y="35"/>
                        <a:pt x="39" y="32"/>
                      </a:cubicBezTo>
                      <a:cubicBezTo>
                        <a:pt x="7" y="0"/>
                        <a:pt x="7" y="0"/>
                        <a:pt x="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2" name="Freeform 151"/>
                <p:cNvSpPr>
                  <a:spLocks/>
                </p:cNvSpPr>
                <p:nvPr/>
              </p:nvSpPr>
              <p:spPr bwMode="auto">
                <a:xfrm>
                  <a:off x="4960938" y="2076450"/>
                  <a:ext cx="39688" cy="39688"/>
                </a:xfrm>
                <a:custGeom>
                  <a:avLst/>
                  <a:gdLst>
                    <a:gd name="T0" fmla="*/ 6 w 15"/>
                    <a:gd name="T1" fmla="*/ 1 h 15"/>
                    <a:gd name="T2" fmla="*/ 4 w 15"/>
                    <a:gd name="T3" fmla="*/ 2 h 15"/>
                    <a:gd name="T4" fmla="*/ 1 w 15"/>
                    <a:gd name="T5" fmla="*/ 9 h 15"/>
                    <a:gd name="T6" fmla="*/ 2 w 15"/>
                    <a:gd name="T7" fmla="*/ 12 h 15"/>
                    <a:gd name="T8" fmla="*/ 9 w 15"/>
                    <a:gd name="T9" fmla="*/ 14 h 15"/>
                    <a:gd name="T10" fmla="*/ 14 w 15"/>
                    <a:gd name="T11" fmla="*/ 6 h 15"/>
                    <a:gd name="T12" fmla="*/ 6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6" y="1"/>
                      </a:moveTo>
                      <a:cubicBezTo>
                        <a:pt x="5" y="1"/>
                        <a:pt x="5" y="1"/>
                        <a:pt x="4" y="2"/>
                      </a:cubicBezTo>
                      <a:cubicBezTo>
                        <a:pt x="2" y="3"/>
                        <a:pt x="0" y="6"/>
                        <a:pt x="1" y="9"/>
                      </a:cubicBezTo>
                      <a:cubicBezTo>
                        <a:pt x="1" y="10"/>
                        <a:pt x="2" y="11"/>
                        <a:pt x="2" y="12"/>
                      </a:cubicBezTo>
                      <a:cubicBezTo>
                        <a:pt x="4" y="14"/>
                        <a:pt x="6" y="15"/>
                        <a:pt x="9" y="14"/>
                      </a:cubicBezTo>
                      <a:cubicBezTo>
                        <a:pt x="13" y="13"/>
                        <a:pt x="15" y="10"/>
                        <a:pt x="14" y="6"/>
                      </a:cubicBezTo>
                      <a:cubicBezTo>
                        <a:pt x="14" y="2"/>
                        <a:pt x="10" y="0"/>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3" name="Freeform 152"/>
                <p:cNvSpPr>
                  <a:spLocks noEditPoints="1"/>
                </p:cNvSpPr>
                <p:nvPr/>
              </p:nvSpPr>
              <p:spPr bwMode="auto">
                <a:xfrm>
                  <a:off x="3392488" y="2238375"/>
                  <a:ext cx="2033588" cy="1625600"/>
                </a:xfrm>
                <a:custGeom>
                  <a:avLst/>
                  <a:gdLst>
                    <a:gd name="T0" fmla="*/ 524 w 769"/>
                    <a:gd name="T1" fmla="*/ 319 h 618"/>
                    <a:gd name="T2" fmla="*/ 530 w 769"/>
                    <a:gd name="T3" fmla="*/ 324 h 618"/>
                    <a:gd name="T4" fmla="*/ 548 w 769"/>
                    <a:gd name="T5" fmla="*/ 340 h 618"/>
                    <a:gd name="T6" fmla="*/ 564 w 769"/>
                    <a:gd name="T7" fmla="*/ 357 h 618"/>
                    <a:gd name="T8" fmla="*/ 594 w 769"/>
                    <a:gd name="T9" fmla="*/ 385 h 618"/>
                    <a:gd name="T10" fmla="*/ 613 w 769"/>
                    <a:gd name="T11" fmla="*/ 399 h 618"/>
                    <a:gd name="T12" fmla="*/ 630 w 769"/>
                    <a:gd name="T13" fmla="*/ 416 h 618"/>
                    <a:gd name="T14" fmla="*/ 664 w 769"/>
                    <a:gd name="T15" fmla="*/ 450 h 618"/>
                    <a:gd name="T16" fmla="*/ 669 w 769"/>
                    <a:gd name="T17" fmla="*/ 456 h 618"/>
                    <a:gd name="T18" fmla="*/ 686 w 769"/>
                    <a:gd name="T19" fmla="*/ 474 h 618"/>
                    <a:gd name="T20" fmla="*/ 700 w 769"/>
                    <a:gd name="T21" fmla="*/ 493 h 618"/>
                    <a:gd name="T22" fmla="*/ 725 w 769"/>
                    <a:gd name="T23" fmla="*/ 524 h 618"/>
                    <a:gd name="T24" fmla="*/ 742 w 769"/>
                    <a:gd name="T25" fmla="*/ 542 h 618"/>
                    <a:gd name="T26" fmla="*/ 765 w 769"/>
                    <a:gd name="T27" fmla="*/ 584 h 618"/>
                    <a:gd name="T28" fmla="*/ 769 w 769"/>
                    <a:gd name="T29" fmla="*/ 600 h 618"/>
                    <a:gd name="T30" fmla="*/ 746 w 769"/>
                    <a:gd name="T31" fmla="*/ 618 h 618"/>
                    <a:gd name="T32" fmla="*/ 746 w 769"/>
                    <a:gd name="T33" fmla="*/ 618 h 618"/>
                    <a:gd name="T34" fmla="*/ 699 w 769"/>
                    <a:gd name="T35" fmla="*/ 606 h 618"/>
                    <a:gd name="T36" fmla="*/ 691 w 769"/>
                    <a:gd name="T37" fmla="*/ 604 h 618"/>
                    <a:gd name="T38" fmla="*/ 670 w 769"/>
                    <a:gd name="T39" fmla="*/ 592 h 618"/>
                    <a:gd name="T40" fmla="*/ 635 w 769"/>
                    <a:gd name="T41" fmla="*/ 574 h 618"/>
                    <a:gd name="T42" fmla="*/ 612 w 769"/>
                    <a:gd name="T43" fmla="*/ 564 h 618"/>
                    <a:gd name="T44" fmla="*/ 592 w 769"/>
                    <a:gd name="T45" fmla="*/ 552 h 618"/>
                    <a:gd name="T46" fmla="*/ 551 w 769"/>
                    <a:gd name="T47" fmla="*/ 527 h 618"/>
                    <a:gd name="T48" fmla="*/ 531 w 769"/>
                    <a:gd name="T49" fmla="*/ 514 h 618"/>
                    <a:gd name="T50" fmla="*/ 524 w 769"/>
                    <a:gd name="T51" fmla="*/ 509 h 618"/>
                    <a:gd name="T52" fmla="*/ 505 w 769"/>
                    <a:gd name="T53" fmla="*/ 494 h 618"/>
                    <a:gd name="T54" fmla="*/ 472 w 769"/>
                    <a:gd name="T55" fmla="*/ 471 h 618"/>
                    <a:gd name="T56" fmla="*/ 451 w 769"/>
                    <a:gd name="T57" fmla="*/ 459 h 618"/>
                    <a:gd name="T58" fmla="*/ 432 w 769"/>
                    <a:gd name="T59" fmla="*/ 445 h 618"/>
                    <a:gd name="T60" fmla="*/ 393 w 769"/>
                    <a:gd name="T61" fmla="*/ 417 h 618"/>
                    <a:gd name="T62" fmla="*/ 387 w 769"/>
                    <a:gd name="T63" fmla="*/ 412 h 618"/>
                    <a:gd name="T64" fmla="*/ 369 w 769"/>
                    <a:gd name="T65" fmla="*/ 395 h 618"/>
                    <a:gd name="T66" fmla="*/ 351 w 769"/>
                    <a:gd name="T67" fmla="*/ 380 h 618"/>
                    <a:gd name="T68" fmla="*/ 332 w 769"/>
                    <a:gd name="T69" fmla="*/ 366 h 618"/>
                    <a:gd name="T70" fmla="*/ 301 w 769"/>
                    <a:gd name="T71" fmla="*/ 340 h 618"/>
                    <a:gd name="T72" fmla="*/ 281 w 769"/>
                    <a:gd name="T73" fmla="*/ 327 h 618"/>
                    <a:gd name="T74" fmla="*/ 244 w 769"/>
                    <a:gd name="T75" fmla="*/ 296 h 618"/>
                    <a:gd name="T76" fmla="*/ 238 w 769"/>
                    <a:gd name="T77" fmla="*/ 290 h 618"/>
                    <a:gd name="T78" fmla="*/ 222 w 769"/>
                    <a:gd name="T79" fmla="*/ 273 h 618"/>
                    <a:gd name="T80" fmla="*/ 204 w 769"/>
                    <a:gd name="T81" fmla="*/ 257 h 618"/>
                    <a:gd name="T82" fmla="*/ 186 w 769"/>
                    <a:gd name="T83" fmla="*/ 241 h 618"/>
                    <a:gd name="T84" fmla="*/ 157 w 769"/>
                    <a:gd name="T85" fmla="*/ 213 h 618"/>
                    <a:gd name="T86" fmla="*/ 138 w 769"/>
                    <a:gd name="T87" fmla="*/ 198 h 618"/>
                    <a:gd name="T88" fmla="*/ 121 w 769"/>
                    <a:gd name="T89" fmla="*/ 181 h 618"/>
                    <a:gd name="T90" fmla="*/ 88 w 769"/>
                    <a:gd name="T91" fmla="*/ 146 h 618"/>
                    <a:gd name="T92" fmla="*/ 82 w 769"/>
                    <a:gd name="T93" fmla="*/ 141 h 618"/>
                    <a:gd name="T94" fmla="*/ 68 w 769"/>
                    <a:gd name="T95" fmla="*/ 121 h 618"/>
                    <a:gd name="T96" fmla="*/ 43 w 769"/>
                    <a:gd name="T97" fmla="*/ 90 h 618"/>
                    <a:gd name="T98" fmla="*/ 27 w 769"/>
                    <a:gd name="T99" fmla="*/ 72 h 618"/>
                    <a:gd name="T100" fmla="*/ 14 w 769"/>
                    <a:gd name="T101" fmla="*/ 52 h 618"/>
                    <a:gd name="T102" fmla="*/ 2 w 769"/>
                    <a:gd name="T103" fmla="*/ 6 h 618"/>
                    <a:gd name="T104" fmla="*/ 2 w 769"/>
                    <a:gd name="T105" fmla="*/ 6 h 618"/>
                    <a:gd name="T106" fmla="*/ 25 w 769"/>
                    <a:gd name="T107" fmla="*/ 3 h 618"/>
                    <a:gd name="T108" fmla="*/ 49 w 769"/>
                    <a:gd name="T109" fmla="*/ 6 h 618"/>
                    <a:gd name="T110" fmla="*/ 94 w 769"/>
                    <a:gd name="T111" fmla="*/ 23 h 618"/>
                    <a:gd name="T112" fmla="*/ 101 w 769"/>
                    <a:gd name="T113" fmla="*/ 26 h 618"/>
                    <a:gd name="T114" fmla="*/ 122 w 769"/>
                    <a:gd name="T115" fmla="*/ 38 h 618"/>
                    <a:gd name="T116" fmla="*/ 158 w 769"/>
                    <a:gd name="T117" fmla="*/ 56 h 618"/>
                    <a:gd name="T118" fmla="*/ 180 w 769"/>
                    <a:gd name="T119" fmla="*/ 65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9" h="618">
                      <a:moveTo>
                        <a:pt x="506" y="303"/>
                      </a:moveTo>
                      <a:cubicBezTo>
                        <a:pt x="499" y="296"/>
                        <a:pt x="499" y="296"/>
                        <a:pt x="499" y="296"/>
                      </a:cubicBezTo>
                      <a:cubicBezTo>
                        <a:pt x="498" y="298"/>
                        <a:pt x="498" y="298"/>
                        <a:pt x="498" y="298"/>
                      </a:cubicBezTo>
                      <a:cubicBezTo>
                        <a:pt x="504" y="304"/>
                        <a:pt x="504" y="304"/>
                        <a:pt x="504" y="304"/>
                      </a:cubicBezTo>
                      <a:cubicBezTo>
                        <a:pt x="506" y="303"/>
                        <a:pt x="506" y="303"/>
                        <a:pt x="506" y="303"/>
                      </a:cubicBezTo>
                      <a:moveTo>
                        <a:pt x="524" y="319"/>
                      </a:moveTo>
                      <a:cubicBezTo>
                        <a:pt x="520" y="315"/>
                        <a:pt x="516" y="312"/>
                        <a:pt x="512" y="308"/>
                      </a:cubicBezTo>
                      <a:cubicBezTo>
                        <a:pt x="510" y="310"/>
                        <a:pt x="510" y="310"/>
                        <a:pt x="510" y="310"/>
                      </a:cubicBezTo>
                      <a:cubicBezTo>
                        <a:pt x="514" y="313"/>
                        <a:pt x="518" y="317"/>
                        <a:pt x="522" y="320"/>
                      </a:cubicBezTo>
                      <a:cubicBezTo>
                        <a:pt x="524" y="319"/>
                        <a:pt x="524" y="319"/>
                        <a:pt x="524" y="319"/>
                      </a:cubicBezTo>
                      <a:moveTo>
                        <a:pt x="542" y="334"/>
                      </a:moveTo>
                      <a:cubicBezTo>
                        <a:pt x="538" y="331"/>
                        <a:pt x="534" y="327"/>
                        <a:pt x="530" y="324"/>
                      </a:cubicBezTo>
                      <a:cubicBezTo>
                        <a:pt x="528" y="326"/>
                        <a:pt x="528" y="326"/>
                        <a:pt x="528" y="326"/>
                      </a:cubicBezTo>
                      <a:cubicBezTo>
                        <a:pt x="532" y="329"/>
                        <a:pt x="536" y="333"/>
                        <a:pt x="540" y="336"/>
                      </a:cubicBezTo>
                      <a:cubicBezTo>
                        <a:pt x="542" y="334"/>
                        <a:pt x="542" y="334"/>
                        <a:pt x="542" y="334"/>
                      </a:cubicBezTo>
                      <a:cubicBezTo>
                        <a:pt x="542" y="334"/>
                        <a:pt x="542" y="334"/>
                        <a:pt x="542" y="334"/>
                      </a:cubicBezTo>
                      <a:moveTo>
                        <a:pt x="560" y="350"/>
                      </a:moveTo>
                      <a:cubicBezTo>
                        <a:pt x="556" y="347"/>
                        <a:pt x="552" y="343"/>
                        <a:pt x="548" y="340"/>
                      </a:cubicBezTo>
                      <a:cubicBezTo>
                        <a:pt x="546" y="341"/>
                        <a:pt x="546" y="341"/>
                        <a:pt x="546" y="341"/>
                      </a:cubicBezTo>
                      <a:cubicBezTo>
                        <a:pt x="550" y="345"/>
                        <a:pt x="554" y="349"/>
                        <a:pt x="558" y="352"/>
                      </a:cubicBezTo>
                      <a:cubicBezTo>
                        <a:pt x="560" y="350"/>
                        <a:pt x="560" y="350"/>
                        <a:pt x="560" y="350"/>
                      </a:cubicBezTo>
                      <a:moveTo>
                        <a:pt x="578" y="366"/>
                      </a:moveTo>
                      <a:cubicBezTo>
                        <a:pt x="574" y="363"/>
                        <a:pt x="570" y="359"/>
                        <a:pt x="566" y="356"/>
                      </a:cubicBezTo>
                      <a:cubicBezTo>
                        <a:pt x="564" y="357"/>
                        <a:pt x="564" y="357"/>
                        <a:pt x="564" y="357"/>
                      </a:cubicBezTo>
                      <a:cubicBezTo>
                        <a:pt x="568" y="361"/>
                        <a:pt x="572" y="365"/>
                        <a:pt x="576" y="368"/>
                      </a:cubicBezTo>
                      <a:cubicBezTo>
                        <a:pt x="578" y="366"/>
                        <a:pt x="578" y="366"/>
                        <a:pt x="578" y="366"/>
                      </a:cubicBezTo>
                      <a:moveTo>
                        <a:pt x="595" y="383"/>
                      </a:moveTo>
                      <a:cubicBezTo>
                        <a:pt x="591" y="379"/>
                        <a:pt x="588" y="376"/>
                        <a:pt x="584" y="372"/>
                      </a:cubicBezTo>
                      <a:cubicBezTo>
                        <a:pt x="582" y="374"/>
                        <a:pt x="582" y="374"/>
                        <a:pt x="582" y="374"/>
                      </a:cubicBezTo>
                      <a:cubicBezTo>
                        <a:pt x="586" y="377"/>
                        <a:pt x="590" y="381"/>
                        <a:pt x="594" y="385"/>
                      </a:cubicBezTo>
                      <a:cubicBezTo>
                        <a:pt x="595" y="383"/>
                        <a:pt x="595" y="383"/>
                        <a:pt x="595" y="383"/>
                      </a:cubicBezTo>
                      <a:moveTo>
                        <a:pt x="613" y="399"/>
                      </a:moveTo>
                      <a:cubicBezTo>
                        <a:pt x="609" y="396"/>
                        <a:pt x="605" y="392"/>
                        <a:pt x="601" y="388"/>
                      </a:cubicBezTo>
                      <a:cubicBezTo>
                        <a:pt x="600" y="390"/>
                        <a:pt x="600" y="390"/>
                        <a:pt x="600" y="390"/>
                      </a:cubicBezTo>
                      <a:cubicBezTo>
                        <a:pt x="603" y="394"/>
                        <a:pt x="607" y="397"/>
                        <a:pt x="611" y="401"/>
                      </a:cubicBezTo>
                      <a:cubicBezTo>
                        <a:pt x="613" y="399"/>
                        <a:pt x="613" y="399"/>
                        <a:pt x="613" y="399"/>
                      </a:cubicBezTo>
                      <a:moveTo>
                        <a:pt x="630" y="416"/>
                      </a:moveTo>
                      <a:cubicBezTo>
                        <a:pt x="626" y="412"/>
                        <a:pt x="622" y="409"/>
                        <a:pt x="619" y="405"/>
                      </a:cubicBezTo>
                      <a:cubicBezTo>
                        <a:pt x="617" y="407"/>
                        <a:pt x="617" y="407"/>
                        <a:pt x="617" y="407"/>
                      </a:cubicBezTo>
                      <a:cubicBezTo>
                        <a:pt x="621" y="410"/>
                        <a:pt x="625" y="414"/>
                        <a:pt x="628" y="418"/>
                      </a:cubicBezTo>
                      <a:cubicBezTo>
                        <a:pt x="630" y="416"/>
                        <a:pt x="630" y="416"/>
                        <a:pt x="630" y="416"/>
                      </a:cubicBezTo>
                      <a:cubicBezTo>
                        <a:pt x="630" y="416"/>
                        <a:pt x="630" y="416"/>
                        <a:pt x="630" y="416"/>
                      </a:cubicBezTo>
                      <a:moveTo>
                        <a:pt x="647" y="433"/>
                      </a:moveTo>
                      <a:cubicBezTo>
                        <a:pt x="643" y="429"/>
                        <a:pt x="640" y="426"/>
                        <a:pt x="636" y="422"/>
                      </a:cubicBezTo>
                      <a:cubicBezTo>
                        <a:pt x="634" y="423"/>
                        <a:pt x="634" y="423"/>
                        <a:pt x="634" y="423"/>
                      </a:cubicBezTo>
                      <a:cubicBezTo>
                        <a:pt x="638" y="427"/>
                        <a:pt x="642" y="431"/>
                        <a:pt x="645" y="435"/>
                      </a:cubicBezTo>
                      <a:cubicBezTo>
                        <a:pt x="647" y="433"/>
                        <a:pt x="647" y="433"/>
                        <a:pt x="647" y="433"/>
                      </a:cubicBezTo>
                      <a:moveTo>
                        <a:pt x="664" y="450"/>
                      </a:moveTo>
                      <a:cubicBezTo>
                        <a:pt x="660" y="446"/>
                        <a:pt x="656" y="443"/>
                        <a:pt x="653" y="439"/>
                      </a:cubicBezTo>
                      <a:cubicBezTo>
                        <a:pt x="651" y="440"/>
                        <a:pt x="651" y="440"/>
                        <a:pt x="651" y="440"/>
                      </a:cubicBezTo>
                      <a:cubicBezTo>
                        <a:pt x="655" y="444"/>
                        <a:pt x="658" y="448"/>
                        <a:pt x="662" y="452"/>
                      </a:cubicBezTo>
                      <a:cubicBezTo>
                        <a:pt x="664" y="450"/>
                        <a:pt x="664" y="450"/>
                        <a:pt x="664" y="450"/>
                      </a:cubicBezTo>
                      <a:moveTo>
                        <a:pt x="680" y="468"/>
                      </a:moveTo>
                      <a:cubicBezTo>
                        <a:pt x="677" y="464"/>
                        <a:pt x="673" y="460"/>
                        <a:pt x="669" y="456"/>
                      </a:cubicBezTo>
                      <a:cubicBezTo>
                        <a:pt x="668" y="458"/>
                        <a:pt x="668" y="458"/>
                        <a:pt x="668" y="458"/>
                      </a:cubicBezTo>
                      <a:cubicBezTo>
                        <a:pt x="671" y="462"/>
                        <a:pt x="675" y="466"/>
                        <a:pt x="678" y="469"/>
                      </a:cubicBezTo>
                      <a:cubicBezTo>
                        <a:pt x="680" y="468"/>
                        <a:pt x="680" y="468"/>
                        <a:pt x="680" y="468"/>
                      </a:cubicBezTo>
                      <a:cubicBezTo>
                        <a:pt x="680" y="468"/>
                        <a:pt x="680" y="468"/>
                        <a:pt x="680" y="468"/>
                      </a:cubicBezTo>
                      <a:moveTo>
                        <a:pt x="696" y="486"/>
                      </a:moveTo>
                      <a:cubicBezTo>
                        <a:pt x="693" y="482"/>
                        <a:pt x="689" y="478"/>
                        <a:pt x="686" y="474"/>
                      </a:cubicBezTo>
                      <a:cubicBezTo>
                        <a:pt x="684" y="475"/>
                        <a:pt x="684" y="475"/>
                        <a:pt x="684" y="475"/>
                      </a:cubicBezTo>
                      <a:cubicBezTo>
                        <a:pt x="688" y="479"/>
                        <a:pt x="691" y="483"/>
                        <a:pt x="695" y="487"/>
                      </a:cubicBezTo>
                      <a:cubicBezTo>
                        <a:pt x="696" y="486"/>
                        <a:pt x="696" y="486"/>
                        <a:pt x="696" y="486"/>
                      </a:cubicBezTo>
                      <a:moveTo>
                        <a:pt x="712" y="504"/>
                      </a:moveTo>
                      <a:cubicBezTo>
                        <a:pt x="709" y="500"/>
                        <a:pt x="705" y="496"/>
                        <a:pt x="702" y="492"/>
                      </a:cubicBezTo>
                      <a:cubicBezTo>
                        <a:pt x="700" y="493"/>
                        <a:pt x="700" y="493"/>
                        <a:pt x="700" y="493"/>
                      </a:cubicBezTo>
                      <a:cubicBezTo>
                        <a:pt x="703" y="497"/>
                        <a:pt x="707" y="501"/>
                        <a:pt x="710" y="505"/>
                      </a:cubicBezTo>
                      <a:cubicBezTo>
                        <a:pt x="712" y="504"/>
                        <a:pt x="712" y="504"/>
                        <a:pt x="712" y="504"/>
                      </a:cubicBezTo>
                      <a:moveTo>
                        <a:pt x="727" y="522"/>
                      </a:moveTo>
                      <a:cubicBezTo>
                        <a:pt x="724" y="518"/>
                        <a:pt x="721" y="514"/>
                        <a:pt x="717" y="510"/>
                      </a:cubicBezTo>
                      <a:cubicBezTo>
                        <a:pt x="715" y="511"/>
                        <a:pt x="715" y="511"/>
                        <a:pt x="715" y="511"/>
                      </a:cubicBezTo>
                      <a:cubicBezTo>
                        <a:pt x="719" y="516"/>
                        <a:pt x="722" y="520"/>
                        <a:pt x="725" y="524"/>
                      </a:cubicBezTo>
                      <a:cubicBezTo>
                        <a:pt x="727" y="522"/>
                        <a:pt x="727" y="522"/>
                        <a:pt x="727" y="522"/>
                      </a:cubicBezTo>
                      <a:moveTo>
                        <a:pt x="742" y="542"/>
                      </a:moveTo>
                      <a:cubicBezTo>
                        <a:pt x="739" y="538"/>
                        <a:pt x="735" y="533"/>
                        <a:pt x="732" y="529"/>
                      </a:cubicBezTo>
                      <a:cubicBezTo>
                        <a:pt x="730" y="530"/>
                        <a:pt x="730" y="530"/>
                        <a:pt x="730" y="530"/>
                      </a:cubicBezTo>
                      <a:cubicBezTo>
                        <a:pt x="734" y="535"/>
                        <a:pt x="737" y="539"/>
                        <a:pt x="740" y="543"/>
                      </a:cubicBezTo>
                      <a:cubicBezTo>
                        <a:pt x="742" y="542"/>
                        <a:pt x="742" y="542"/>
                        <a:pt x="742" y="542"/>
                      </a:cubicBezTo>
                      <a:moveTo>
                        <a:pt x="755" y="562"/>
                      </a:moveTo>
                      <a:cubicBezTo>
                        <a:pt x="752" y="558"/>
                        <a:pt x="749" y="553"/>
                        <a:pt x="746" y="548"/>
                      </a:cubicBezTo>
                      <a:cubicBezTo>
                        <a:pt x="744" y="550"/>
                        <a:pt x="744" y="550"/>
                        <a:pt x="744" y="550"/>
                      </a:cubicBezTo>
                      <a:cubicBezTo>
                        <a:pt x="747" y="554"/>
                        <a:pt x="750" y="559"/>
                        <a:pt x="753" y="563"/>
                      </a:cubicBezTo>
                      <a:cubicBezTo>
                        <a:pt x="755" y="562"/>
                        <a:pt x="755" y="562"/>
                        <a:pt x="755" y="562"/>
                      </a:cubicBezTo>
                      <a:moveTo>
                        <a:pt x="765" y="584"/>
                      </a:moveTo>
                      <a:cubicBezTo>
                        <a:pt x="764" y="579"/>
                        <a:pt x="761" y="574"/>
                        <a:pt x="759" y="569"/>
                      </a:cubicBezTo>
                      <a:cubicBezTo>
                        <a:pt x="756" y="570"/>
                        <a:pt x="756" y="570"/>
                        <a:pt x="756" y="570"/>
                      </a:cubicBezTo>
                      <a:cubicBezTo>
                        <a:pt x="759" y="575"/>
                        <a:pt x="761" y="580"/>
                        <a:pt x="763" y="585"/>
                      </a:cubicBezTo>
                      <a:cubicBezTo>
                        <a:pt x="765" y="584"/>
                        <a:pt x="765" y="584"/>
                        <a:pt x="765" y="584"/>
                      </a:cubicBezTo>
                      <a:moveTo>
                        <a:pt x="767" y="608"/>
                      </a:moveTo>
                      <a:cubicBezTo>
                        <a:pt x="768" y="606"/>
                        <a:pt x="769" y="603"/>
                        <a:pt x="769" y="600"/>
                      </a:cubicBezTo>
                      <a:cubicBezTo>
                        <a:pt x="769" y="597"/>
                        <a:pt x="768" y="595"/>
                        <a:pt x="768" y="592"/>
                      </a:cubicBezTo>
                      <a:cubicBezTo>
                        <a:pt x="765" y="592"/>
                        <a:pt x="765" y="592"/>
                        <a:pt x="765" y="592"/>
                      </a:cubicBezTo>
                      <a:cubicBezTo>
                        <a:pt x="766" y="595"/>
                        <a:pt x="766" y="598"/>
                        <a:pt x="766" y="600"/>
                      </a:cubicBezTo>
                      <a:cubicBezTo>
                        <a:pt x="766" y="603"/>
                        <a:pt x="766" y="605"/>
                        <a:pt x="765" y="607"/>
                      </a:cubicBezTo>
                      <a:cubicBezTo>
                        <a:pt x="767" y="608"/>
                        <a:pt x="767" y="608"/>
                        <a:pt x="767" y="608"/>
                      </a:cubicBezTo>
                      <a:moveTo>
                        <a:pt x="746" y="618"/>
                      </a:moveTo>
                      <a:cubicBezTo>
                        <a:pt x="746" y="618"/>
                        <a:pt x="746" y="618"/>
                        <a:pt x="746" y="618"/>
                      </a:cubicBezTo>
                      <a:cubicBezTo>
                        <a:pt x="753" y="618"/>
                        <a:pt x="758" y="617"/>
                        <a:pt x="762" y="615"/>
                      </a:cubicBezTo>
                      <a:cubicBezTo>
                        <a:pt x="760" y="613"/>
                        <a:pt x="760" y="613"/>
                        <a:pt x="760" y="613"/>
                      </a:cubicBezTo>
                      <a:cubicBezTo>
                        <a:pt x="757" y="615"/>
                        <a:pt x="752" y="616"/>
                        <a:pt x="746" y="616"/>
                      </a:cubicBezTo>
                      <a:cubicBezTo>
                        <a:pt x="746" y="616"/>
                        <a:pt x="746" y="616"/>
                        <a:pt x="746" y="616"/>
                      </a:cubicBezTo>
                      <a:cubicBezTo>
                        <a:pt x="746" y="618"/>
                        <a:pt x="746" y="618"/>
                        <a:pt x="746" y="618"/>
                      </a:cubicBezTo>
                      <a:moveTo>
                        <a:pt x="722" y="614"/>
                      </a:moveTo>
                      <a:cubicBezTo>
                        <a:pt x="727" y="616"/>
                        <a:pt x="733" y="617"/>
                        <a:pt x="737" y="617"/>
                      </a:cubicBezTo>
                      <a:cubicBezTo>
                        <a:pt x="738" y="615"/>
                        <a:pt x="738" y="615"/>
                        <a:pt x="738" y="615"/>
                      </a:cubicBezTo>
                      <a:cubicBezTo>
                        <a:pt x="733" y="614"/>
                        <a:pt x="728" y="613"/>
                        <a:pt x="722" y="612"/>
                      </a:cubicBezTo>
                      <a:cubicBezTo>
                        <a:pt x="722" y="614"/>
                        <a:pt x="722" y="614"/>
                        <a:pt x="722" y="614"/>
                      </a:cubicBezTo>
                      <a:moveTo>
                        <a:pt x="699" y="606"/>
                      </a:moveTo>
                      <a:cubicBezTo>
                        <a:pt x="704" y="609"/>
                        <a:pt x="709" y="610"/>
                        <a:pt x="714" y="612"/>
                      </a:cubicBezTo>
                      <a:cubicBezTo>
                        <a:pt x="715" y="610"/>
                        <a:pt x="715" y="610"/>
                        <a:pt x="715" y="610"/>
                      </a:cubicBezTo>
                      <a:cubicBezTo>
                        <a:pt x="710" y="608"/>
                        <a:pt x="705" y="606"/>
                        <a:pt x="700" y="604"/>
                      </a:cubicBezTo>
                      <a:cubicBezTo>
                        <a:pt x="699" y="606"/>
                        <a:pt x="699" y="606"/>
                        <a:pt x="699" y="606"/>
                      </a:cubicBezTo>
                      <a:moveTo>
                        <a:pt x="677" y="597"/>
                      </a:moveTo>
                      <a:cubicBezTo>
                        <a:pt x="682" y="599"/>
                        <a:pt x="687" y="602"/>
                        <a:pt x="691" y="604"/>
                      </a:cubicBezTo>
                      <a:cubicBezTo>
                        <a:pt x="692" y="601"/>
                        <a:pt x="692" y="601"/>
                        <a:pt x="692" y="601"/>
                      </a:cubicBezTo>
                      <a:cubicBezTo>
                        <a:pt x="687" y="599"/>
                        <a:pt x="683" y="597"/>
                        <a:pt x="678" y="595"/>
                      </a:cubicBezTo>
                      <a:cubicBezTo>
                        <a:pt x="677" y="597"/>
                        <a:pt x="677" y="597"/>
                        <a:pt x="677" y="597"/>
                      </a:cubicBezTo>
                      <a:moveTo>
                        <a:pt x="655" y="587"/>
                      </a:moveTo>
                      <a:cubicBezTo>
                        <a:pt x="660" y="589"/>
                        <a:pt x="665" y="592"/>
                        <a:pt x="669" y="594"/>
                      </a:cubicBezTo>
                      <a:cubicBezTo>
                        <a:pt x="670" y="592"/>
                        <a:pt x="670" y="592"/>
                        <a:pt x="670" y="592"/>
                      </a:cubicBezTo>
                      <a:cubicBezTo>
                        <a:pt x="666" y="589"/>
                        <a:pt x="661" y="587"/>
                        <a:pt x="656" y="585"/>
                      </a:cubicBezTo>
                      <a:cubicBezTo>
                        <a:pt x="655" y="587"/>
                        <a:pt x="655" y="587"/>
                        <a:pt x="655" y="587"/>
                      </a:cubicBezTo>
                      <a:moveTo>
                        <a:pt x="634" y="576"/>
                      </a:moveTo>
                      <a:cubicBezTo>
                        <a:pt x="638" y="578"/>
                        <a:pt x="643" y="581"/>
                        <a:pt x="648" y="583"/>
                      </a:cubicBezTo>
                      <a:cubicBezTo>
                        <a:pt x="649" y="581"/>
                        <a:pt x="649" y="581"/>
                        <a:pt x="649" y="581"/>
                      </a:cubicBezTo>
                      <a:cubicBezTo>
                        <a:pt x="644" y="579"/>
                        <a:pt x="639" y="576"/>
                        <a:pt x="635" y="574"/>
                      </a:cubicBezTo>
                      <a:cubicBezTo>
                        <a:pt x="634" y="576"/>
                        <a:pt x="634" y="576"/>
                        <a:pt x="634" y="576"/>
                      </a:cubicBezTo>
                      <a:moveTo>
                        <a:pt x="612" y="564"/>
                      </a:moveTo>
                      <a:cubicBezTo>
                        <a:pt x="617" y="567"/>
                        <a:pt x="622" y="569"/>
                        <a:pt x="626" y="572"/>
                      </a:cubicBezTo>
                      <a:cubicBezTo>
                        <a:pt x="628" y="570"/>
                        <a:pt x="628" y="570"/>
                        <a:pt x="628" y="570"/>
                      </a:cubicBezTo>
                      <a:cubicBezTo>
                        <a:pt x="623" y="567"/>
                        <a:pt x="618" y="565"/>
                        <a:pt x="614" y="562"/>
                      </a:cubicBezTo>
                      <a:cubicBezTo>
                        <a:pt x="612" y="564"/>
                        <a:pt x="612" y="564"/>
                        <a:pt x="612" y="564"/>
                      </a:cubicBezTo>
                      <a:moveTo>
                        <a:pt x="592" y="552"/>
                      </a:moveTo>
                      <a:cubicBezTo>
                        <a:pt x="596" y="555"/>
                        <a:pt x="601" y="557"/>
                        <a:pt x="606" y="560"/>
                      </a:cubicBezTo>
                      <a:cubicBezTo>
                        <a:pt x="607" y="558"/>
                        <a:pt x="607" y="558"/>
                        <a:pt x="607" y="558"/>
                      </a:cubicBezTo>
                      <a:cubicBezTo>
                        <a:pt x="602" y="555"/>
                        <a:pt x="598" y="553"/>
                        <a:pt x="593" y="550"/>
                      </a:cubicBezTo>
                      <a:cubicBezTo>
                        <a:pt x="592" y="552"/>
                        <a:pt x="592" y="552"/>
                        <a:pt x="592" y="552"/>
                      </a:cubicBezTo>
                      <a:cubicBezTo>
                        <a:pt x="592" y="552"/>
                        <a:pt x="592" y="552"/>
                        <a:pt x="592" y="552"/>
                      </a:cubicBezTo>
                      <a:moveTo>
                        <a:pt x="571" y="540"/>
                      </a:moveTo>
                      <a:cubicBezTo>
                        <a:pt x="576" y="542"/>
                        <a:pt x="580" y="545"/>
                        <a:pt x="585" y="548"/>
                      </a:cubicBezTo>
                      <a:cubicBezTo>
                        <a:pt x="586" y="546"/>
                        <a:pt x="586" y="546"/>
                        <a:pt x="586" y="546"/>
                      </a:cubicBezTo>
                      <a:cubicBezTo>
                        <a:pt x="582" y="543"/>
                        <a:pt x="577" y="540"/>
                        <a:pt x="572" y="537"/>
                      </a:cubicBezTo>
                      <a:cubicBezTo>
                        <a:pt x="571" y="540"/>
                        <a:pt x="571" y="540"/>
                        <a:pt x="571" y="540"/>
                      </a:cubicBezTo>
                      <a:moveTo>
                        <a:pt x="551" y="527"/>
                      </a:moveTo>
                      <a:cubicBezTo>
                        <a:pt x="555" y="530"/>
                        <a:pt x="560" y="533"/>
                        <a:pt x="564" y="535"/>
                      </a:cubicBezTo>
                      <a:cubicBezTo>
                        <a:pt x="566" y="533"/>
                        <a:pt x="566" y="533"/>
                        <a:pt x="566" y="533"/>
                      </a:cubicBezTo>
                      <a:cubicBezTo>
                        <a:pt x="561" y="530"/>
                        <a:pt x="557" y="528"/>
                        <a:pt x="552" y="525"/>
                      </a:cubicBezTo>
                      <a:cubicBezTo>
                        <a:pt x="551" y="527"/>
                        <a:pt x="551" y="527"/>
                        <a:pt x="551" y="527"/>
                      </a:cubicBezTo>
                      <a:cubicBezTo>
                        <a:pt x="551" y="527"/>
                        <a:pt x="551" y="527"/>
                        <a:pt x="551" y="527"/>
                      </a:cubicBezTo>
                      <a:moveTo>
                        <a:pt x="531" y="514"/>
                      </a:moveTo>
                      <a:cubicBezTo>
                        <a:pt x="535" y="517"/>
                        <a:pt x="540" y="520"/>
                        <a:pt x="544" y="522"/>
                      </a:cubicBezTo>
                      <a:cubicBezTo>
                        <a:pt x="545" y="520"/>
                        <a:pt x="545" y="520"/>
                        <a:pt x="545" y="520"/>
                      </a:cubicBezTo>
                      <a:cubicBezTo>
                        <a:pt x="541" y="518"/>
                        <a:pt x="536" y="515"/>
                        <a:pt x="532" y="512"/>
                      </a:cubicBezTo>
                      <a:cubicBezTo>
                        <a:pt x="531" y="514"/>
                        <a:pt x="531" y="514"/>
                        <a:pt x="531" y="514"/>
                      </a:cubicBezTo>
                      <a:moveTo>
                        <a:pt x="511" y="500"/>
                      </a:moveTo>
                      <a:cubicBezTo>
                        <a:pt x="515" y="503"/>
                        <a:pt x="520" y="506"/>
                        <a:pt x="524" y="509"/>
                      </a:cubicBezTo>
                      <a:cubicBezTo>
                        <a:pt x="525" y="507"/>
                        <a:pt x="525" y="507"/>
                        <a:pt x="525" y="507"/>
                      </a:cubicBezTo>
                      <a:cubicBezTo>
                        <a:pt x="521" y="504"/>
                        <a:pt x="516" y="501"/>
                        <a:pt x="512" y="498"/>
                      </a:cubicBezTo>
                      <a:cubicBezTo>
                        <a:pt x="511" y="500"/>
                        <a:pt x="511" y="500"/>
                        <a:pt x="511" y="500"/>
                      </a:cubicBezTo>
                      <a:moveTo>
                        <a:pt x="491" y="487"/>
                      </a:moveTo>
                      <a:cubicBezTo>
                        <a:pt x="495" y="490"/>
                        <a:pt x="500" y="493"/>
                        <a:pt x="504" y="496"/>
                      </a:cubicBezTo>
                      <a:cubicBezTo>
                        <a:pt x="505" y="494"/>
                        <a:pt x="505" y="494"/>
                        <a:pt x="505" y="494"/>
                      </a:cubicBezTo>
                      <a:cubicBezTo>
                        <a:pt x="501" y="491"/>
                        <a:pt x="497" y="488"/>
                        <a:pt x="492" y="485"/>
                      </a:cubicBezTo>
                      <a:cubicBezTo>
                        <a:pt x="491" y="487"/>
                        <a:pt x="491" y="487"/>
                        <a:pt x="491" y="487"/>
                      </a:cubicBezTo>
                      <a:moveTo>
                        <a:pt x="471" y="473"/>
                      </a:moveTo>
                      <a:cubicBezTo>
                        <a:pt x="475" y="476"/>
                        <a:pt x="480" y="479"/>
                        <a:pt x="484" y="482"/>
                      </a:cubicBezTo>
                      <a:cubicBezTo>
                        <a:pt x="485" y="480"/>
                        <a:pt x="485" y="480"/>
                        <a:pt x="485" y="480"/>
                      </a:cubicBezTo>
                      <a:cubicBezTo>
                        <a:pt x="481" y="477"/>
                        <a:pt x="477" y="474"/>
                        <a:pt x="472" y="471"/>
                      </a:cubicBezTo>
                      <a:cubicBezTo>
                        <a:pt x="471" y="473"/>
                        <a:pt x="471" y="473"/>
                        <a:pt x="471" y="473"/>
                      </a:cubicBezTo>
                      <a:moveTo>
                        <a:pt x="451" y="459"/>
                      </a:moveTo>
                      <a:cubicBezTo>
                        <a:pt x="456" y="462"/>
                        <a:pt x="460" y="466"/>
                        <a:pt x="464" y="469"/>
                      </a:cubicBezTo>
                      <a:cubicBezTo>
                        <a:pt x="466" y="467"/>
                        <a:pt x="466" y="467"/>
                        <a:pt x="466" y="467"/>
                      </a:cubicBezTo>
                      <a:cubicBezTo>
                        <a:pt x="462" y="464"/>
                        <a:pt x="457" y="461"/>
                        <a:pt x="453" y="457"/>
                      </a:cubicBezTo>
                      <a:cubicBezTo>
                        <a:pt x="451" y="459"/>
                        <a:pt x="451" y="459"/>
                        <a:pt x="451" y="459"/>
                      </a:cubicBezTo>
                      <a:cubicBezTo>
                        <a:pt x="451" y="459"/>
                        <a:pt x="451" y="459"/>
                        <a:pt x="451" y="459"/>
                      </a:cubicBezTo>
                      <a:moveTo>
                        <a:pt x="432" y="445"/>
                      </a:moveTo>
                      <a:cubicBezTo>
                        <a:pt x="436" y="448"/>
                        <a:pt x="441" y="452"/>
                        <a:pt x="445" y="455"/>
                      </a:cubicBezTo>
                      <a:cubicBezTo>
                        <a:pt x="446" y="453"/>
                        <a:pt x="446" y="453"/>
                        <a:pt x="446" y="453"/>
                      </a:cubicBezTo>
                      <a:cubicBezTo>
                        <a:pt x="442" y="450"/>
                        <a:pt x="438" y="447"/>
                        <a:pt x="433" y="443"/>
                      </a:cubicBezTo>
                      <a:cubicBezTo>
                        <a:pt x="432" y="445"/>
                        <a:pt x="432" y="445"/>
                        <a:pt x="432" y="445"/>
                      </a:cubicBezTo>
                      <a:moveTo>
                        <a:pt x="413" y="431"/>
                      </a:moveTo>
                      <a:cubicBezTo>
                        <a:pt x="417" y="434"/>
                        <a:pt x="421" y="437"/>
                        <a:pt x="426" y="441"/>
                      </a:cubicBezTo>
                      <a:cubicBezTo>
                        <a:pt x="427" y="439"/>
                        <a:pt x="427" y="439"/>
                        <a:pt x="427" y="439"/>
                      </a:cubicBezTo>
                      <a:cubicBezTo>
                        <a:pt x="423" y="435"/>
                        <a:pt x="418" y="432"/>
                        <a:pt x="414" y="429"/>
                      </a:cubicBezTo>
                      <a:cubicBezTo>
                        <a:pt x="413" y="431"/>
                        <a:pt x="413" y="431"/>
                        <a:pt x="413" y="431"/>
                      </a:cubicBezTo>
                      <a:moveTo>
                        <a:pt x="393" y="417"/>
                      </a:moveTo>
                      <a:cubicBezTo>
                        <a:pt x="398" y="420"/>
                        <a:pt x="402" y="423"/>
                        <a:pt x="406" y="426"/>
                      </a:cubicBezTo>
                      <a:cubicBezTo>
                        <a:pt x="408" y="424"/>
                        <a:pt x="408" y="424"/>
                        <a:pt x="408" y="424"/>
                      </a:cubicBezTo>
                      <a:cubicBezTo>
                        <a:pt x="403" y="421"/>
                        <a:pt x="399" y="418"/>
                        <a:pt x="395" y="415"/>
                      </a:cubicBezTo>
                      <a:cubicBezTo>
                        <a:pt x="393" y="417"/>
                        <a:pt x="393" y="417"/>
                        <a:pt x="393" y="417"/>
                      </a:cubicBezTo>
                      <a:moveTo>
                        <a:pt x="374" y="402"/>
                      </a:moveTo>
                      <a:cubicBezTo>
                        <a:pt x="379" y="405"/>
                        <a:pt x="383" y="409"/>
                        <a:pt x="387" y="412"/>
                      </a:cubicBezTo>
                      <a:cubicBezTo>
                        <a:pt x="389" y="410"/>
                        <a:pt x="389" y="410"/>
                        <a:pt x="389" y="410"/>
                      </a:cubicBezTo>
                      <a:cubicBezTo>
                        <a:pt x="384" y="407"/>
                        <a:pt x="380" y="403"/>
                        <a:pt x="376" y="400"/>
                      </a:cubicBezTo>
                      <a:cubicBezTo>
                        <a:pt x="374" y="402"/>
                        <a:pt x="374" y="402"/>
                        <a:pt x="374" y="402"/>
                      </a:cubicBezTo>
                      <a:moveTo>
                        <a:pt x="355" y="387"/>
                      </a:moveTo>
                      <a:cubicBezTo>
                        <a:pt x="360" y="391"/>
                        <a:pt x="364" y="394"/>
                        <a:pt x="368" y="397"/>
                      </a:cubicBezTo>
                      <a:cubicBezTo>
                        <a:pt x="369" y="395"/>
                        <a:pt x="369" y="395"/>
                        <a:pt x="369" y="395"/>
                      </a:cubicBezTo>
                      <a:cubicBezTo>
                        <a:pt x="365" y="392"/>
                        <a:pt x="361" y="389"/>
                        <a:pt x="357" y="385"/>
                      </a:cubicBezTo>
                      <a:cubicBezTo>
                        <a:pt x="355" y="387"/>
                        <a:pt x="355" y="387"/>
                        <a:pt x="355" y="387"/>
                      </a:cubicBezTo>
                      <a:moveTo>
                        <a:pt x="337" y="372"/>
                      </a:moveTo>
                      <a:cubicBezTo>
                        <a:pt x="338" y="374"/>
                        <a:pt x="340" y="375"/>
                        <a:pt x="342" y="377"/>
                      </a:cubicBezTo>
                      <a:cubicBezTo>
                        <a:pt x="344" y="379"/>
                        <a:pt x="347" y="380"/>
                        <a:pt x="349" y="382"/>
                      </a:cubicBezTo>
                      <a:cubicBezTo>
                        <a:pt x="351" y="380"/>
                        <a:pt x="351" y="380"/>
                        <a:pt x="351" y="380"/>
                      </a:cubicBezTo>
                      <a:cubicBezTo>
                        <a:pt x="348" y="379"/>
                        <a:pt x="346" y="377"/>
                        <a:pt x="343" y="375"/>
                      </a:cubicBezTo>
                      <a:cubicBezTo>
                        <a:pt x="342" y="373"/>
                        <a:pt x="340" y="372"/>
                        <a:pt x="338" y="371"/>
                      </a:cubicBezTo>
                      <a:cubicBezTo>
                        <a:pt x="337" y="372"/>
                        <a:pt x="337" y="372"/>
                        <a:pt x="337" y="372"/>
                      </a:cubicBezTo>
                      <a:moveTo>
                        <a:pt x="318" y="357"/>
                      </a:moveTo>
                      <a:cubicBezTo>
                        <a:pt x="322" y="361"/>
                        <a:pt x="326" y="364"/>
                        <a:pt x="330" y="367"/>
                      </a:cubicBezTo>
                      <a:cubicBezTo>
                        <a:pt x="332" y="366"/>
                        <a:pt x="332" y="366"/>
                        <a:pt x="332" y="366"/>
                      </a:cubicBezTo>
                      <a:cubicBezTo>
                        <a:pt x="328" y="362"/>
                        <a:pt x="323" y="359"/>
                        <a:pt x="319" y="355"/>
                      </a:cubicBezTo>
                      <a:cubicBezTo>
                        <a:pt x="318" y="357"/>
                        <a:pt x="318" y="357"/>
                        <a:pt x="318" y="357"/>
                      </a:cubicBezTo>
                      <a:moveTo>
                        <a:pt x="299" y="342"/>
                      </a:moveTo>
                      <a:cubicBezTo>
                        <a:pt x="303" y="346"/>
                        <a:pt x="307" y="349"/>
                        <a:pt x="312" y="352"/>
                      </a:cubicBezTo>
                      <a:cubicBezTo>
                        <a:pt x="313" y="350"/>
                        <a:pt x="313" y="350"/>
                        <a:pt x="313" y="350"/>
                      </a:cubicBezTo>
                      <a:cubicBezTo>
                        <a:pt x="309" y="347"/>
                        <a:pt x="305" y="344"/>
                        <a:pt x="301" y="340"/>
                      </a:cubicBezTo>
                      <a:cubicBezTo>
                        <a:pt x="299" y="342"/>
                        <a:pt x="299" y="342"/>
                        <a:pt x="299" y="342"/>
                      </a:cubicBezTo>
                      <a:moveTo>
                        <a:pt x="281" y="327"/>
                      </a:moveTo>
                      <a:cubicBezTo>
                        <a:pt x="285" y="330"/>
                        <a:pt x="289" y="334"/>
                        <a:pt x="293" y="337"/>
                      </a:cubicBezTo>
                      <a:cubicBezTo>
                        <a:pt x="295" y="335"/>
                        <a:pt x="295" y="335"/>
                        <a:pt x="295" y="335"/>
                      </a:cubicBezTo>
                      <a:cubicBezTo>
                        <a:pt x="290" y="332"/>
                        <a:pt x="286" y="328"/>
                        <a:pt x="282" y="325"/>
                      </a:cubicBezTo>
                      <a:cubicBezTo>
                        <a:pt x="281" y="327"/>
                        <a:pt x="281" y="327"/>
                        <a:pt x="281" y="327"/>
                      </a:cubicBezTo>
                      <a:moveTo>
                        <a:pt x="262" y="311"/>
                      </a:moveTo>
                      <a:cubicBezTo>
                        <a:pt x="266" y="315"/>
                        <a:pt x="271" y="318"/>
                        <a:pt x="275" y="322"/>
                      </a:cubicBezTo>
                      <a:cubicBezTo>
                        <a:pt x="276" y="320"/>
                        <a:pt x="276" y="320"/>
                        <a:pt x="276" y="320"/>
                      </a:cubicBezTo>
                      <a:cubicBezTo>
                        <a:pt x="272" y="316"/>
                        <a:pt x="268" y="313"/>
                        <a:pt x="264" y="310"/>
                      </a:cubicBezTo>
                      <a:cubicBezTo>
                        <a:pt x="262" y="311"/>
                        <a:pt x="262" y="311"/>
                        <a:pt x="262" y="311"/>
                      </a:cubicBezTo>
                      <a:moveTo>
                        <a:pt x="244" y="296"/>
                      </a:moveTo>
                      <a:cubicBezTo>
                        <a:pt x="248" y="299"/>
                        <a:pt x="252" y="303"/>
                        <a:pt x="256" y="306"/>
                      </a:cubicBezTo>
                      <a:cubicBezTo>
                        <a:pt x="258" y="304"/>
                        <a:pt x="258" y="304"/>
                        <a:pt x="258" y="304"/>
                      </a:cubicBezTo>
                      <a:cubicBezTo>
                        <a:pt x="254" y="301"/>
                        <a:pt x="250" y="297"/>
                        <a:pt x="246" y="294"/>
                      </a:cubicBezTo>
                      <a:cubicBezTo>
                        <a:pt x="244" y="296"/>
                        <a:pt x="244" y="296"/>
                        <a:pt x="244" y="296"/>
                      </a:cubicBezTo>
                      <a:moveTo>
                        <a:pt x="226" y="280"/>
                      </a:moveTo>
                      <a:cubicBezTo>
                        <a:pt x="230" y="283"/>
                        <a:pt x="234" y="287"/>
                        <a:pt x="238" y="290"/>
                      </a:cubicBezTo>
                      <a:cubicBezTo>
                        <a:pt x="240" y="289"/>
                        <a:pt x="240" y="289"/>
                        <a:pt x="240" y="289"/>
                      </a:cubicBezTo>
                      <a:cubicBezTo>
                        <a:pt x="236" y="285"/>
                        <a:pt x="232" y="282"/>
                        <a:pt x="228" y="278"/>
                      </a:cubicBezTo>
                      <a:cubicBezTo>
                        <a:pt x="226" y="280"/>
                        <a:pt x="226" y="280"/>
                        <a:pt x="226" y="280"/>
                      </a:cubicBezTo>
                      <a:moveTo>
                        <a:pt x="208" y="264"/>
                      </a:moveTo>
                      <a:cubicBezTo>
                        <a:pt x="212" y="267"/>
                        <a:pt x="216" y="271"/>
                        <a:pt x="220" y="275"/>
                      </a:cubicBezTo>
                      <a:cubicBezTo>
                        <a:pt x="222" y="273"/>
                        <a:pt x="222" y="273"/>
                        <a:pt x="222" y="273"/>
                      </a:cubicBezTo>
                      <a:cubicBezTo>
                        <a:pt x="218" y="269"/>
                        <a:pt x="214" y="266"/>
                        <a:pt x="210" y="262"/>
                      </a:cubicBezTo>
                      <a:cubicBezTo>
                        <a:pt x="208" y="264"/>
                        <a:pt x="208" y="264"/>
                        <a:pt x="208" y="264"/>
                      </a:cubicBezTo>
                      <a:cubicBezTo>
                        <a:pt x="208" y="264"/>
                        <a:pt x="208" y="264"/>
                        <a:pt x="208" y="264"/>
                      </a:cubicBezTo>
                      <a:moveTo>
                        <a:pt x="190" y="248"/>
                      </a:moveTo>
                      <a:cubicBezTo>
                        <a:pt x="194" y="251"/>
                        <a:pt x="198" y="255"/>
                        <a:pt x="202" y="259"/>
                      </a:cubicBezTo>
                      <a:cubicBezTo>
                        <a:pt x="204" y="257"/>
                        <a:pt x="204" y="257"/>
                        <a:pt x="204" y="257"/>
                      </a:cubicBezTo>
                      <a:cubicBezTo>
                        <a:pt x="200" y="253"/>
                        <a:pt x="196" y="250"/>
                        <a:pt x="192" y="246"/>
                      </a:cubicBezTo>
                      <a:cubicBezTo>
                        <a:pt x="190" y="248"/>
                        <a:pt x="190" y="248"/>
                        <a:pt x="190" y="248"/>
                      </a:cubicBezTo>
                      <a:cubicBezTo>
                        <a:pt x="190" y="248"/>
                        <a:pt x="190" y="248"/>
                        <a:pt x="190" y="248"/>
                      </a:cubicBezTo>
                      <a:moveTo>
                        <a:pt x="173" y="231"/>
                      </a:moveTo>
                      <a:cubicBezTo>
                        <a:pt x="177" y="235"/>
                        <a:pt x="181" y="239"/>
                        <a:pt x="185" y="242"/>
                      </a:cubicBezTo>
                      <a:cubicBezTo>
                        <a:pt x="186" y="241"/>
                        <a:pt x="186" y="241"/>
                        <a:pt x="186" y="241"/>
                      </a:cubicBezTo>
                      <a:cubicBezTo>
                        <a:pt x="182" y="237"/>
                        <a:pt x="178" y="233"/>
                        <a:pt x="174" y="230"/>
                      </a:cubicBezTo>
                      <a:cubicBezTo>
                        <a:pt x="173" y="231"/>
                        <a:pt x="173" y="231"/>
                        <a:pt x="173" y="231"/>
                      </a:cubicBezTo>
                      <a:moveTo>
                        <a:pt x="155" y="215"/>
                      </a:moveTo>
                      <a:cubicBezTo>
                        <a:pt x="159" y="219"/>
                        <a:pt x="163" y="222"/>
                        <a:pt x="167" y="226"/>
                      </a:cubicBezTo>
                      <a:cubicBezTo>
                        <a:pt x="169" y="224"/>
                        <a:pt x="169" y="224"/>
                        <a:pt x="169" y="224"/>
                      </a:cubicBezTo>
                      <a:cubicBezTo>
                        <a:pt x="165" y="220"/>
                        <a:pt x="161" y="217"/>
                        <a:pt x="157" y="213"/>
                      </a:cubicBezTo>
                      <a:cubicBezTo>
                        <a:pt x="155" y="215"/>
                        <a:pt x="155" y="215"/>
                        <a:pt x="155" y="215"/>
                      </a:cubicBezTo>
                      <a:moveTo>
                        <a:pt x="138" y="198"/>
                      </a:moveTo>
                      <a:cubicBezTo>
                        <a:pt x="142" y="202"/>
                        <a:pt x="146" y="206"/>
                        <a:pt x="150" y="209"/>
                      </a:cubicBezTo>
                      <a:cubicBezTo>
                        <a:pt x="151" y="208"/>
                        <a:pt x="151" y="208"/>
                        <a:pt x="151" y="208"/>
                      </a:cubicBezTo>
                      <a:cubicBezTo>
                        <a:pt x="147" y="204"/>
                        <a:pt x="144" y="200"/>
                        <a:pt x="140" y="196"/>
                      </a:cubicBezTo>
                      <a:cubicBezTo>
                        <a:pt x="138" y="198"/>
                        <a:pt x="138" y="198"/>
                        <a:pt x="138" y="198"/>
                      </a:cubicBezTo>
                      <a:moveTo>
                        <a:pt x="121" y="181"/>
                      </a:moveTo>
                      <a:cubicBezTo>
                        <a:pt x="125" y="185"/>
                        <a:pt x="129" y="189"/>
                        <a:pt x="132" y="193"/>
                      </a:cubicBezTo>
                      <a:cubicBezTo>
                        <a:pt x="134" y="191"/>
                        <a:pt x="134" y="191"/>
                        <a:pt x="134" y="191"/>
                      </a:cubicBezTo>
                      <a:cubicBezTo>
                        <a:pt x="130" y="187"/>
                        <a:pt x="127" y="183"/>
                        <a:pt x="123" y="179"/>
                      </a:cubicBezTo>
                      <a:cubicBezTo>
                        <a:pt x="121" y="181"/>
                        <a:pt x="121" y="181"/>
                        <a:pt x="121" y="181"/>
                      </a:cubicBezTo>
                      <a:cubicBezTo>
                        <a:pt x="121" y="181"/>
                        <a:pt x="121" y="181"/>
                        <a:pt x="121" y="181"/>
                      </a:cubicBezTo>
                      <a:moveTo>
                        <a:pt x="104" y="164"/>
                      </a:moveTo>
                      <a:cubicBezTo>
                        <a:pt x="108" y="168"/>
                        <a:pt x="112" y="172"/>
                        <a:pt x="116" y="175"/>
                      </a:cubicBezTo>
                      <a:cubicBezTo>
                        <a:pt x="117" y="174"/>
                        <a:pt x="117" y="174"/>
                        <a:pt x="117" y="174"/>
                      </a:cubicBezTo>
                      <a:cubicBezTo>
                        <a:pt x="113" y="170"/>
                        <a:pt x="110" y="166"/>
                        <a:pt x="106" y="162"/>
                      </a:cubicBezTo>
                      <a:cubicBezTo>
                        <a:pt x="104" y="164"/>
                        <a:pt x="104" y="164"/>
                        <a:pt x="104" y="164"/>
                      </a:cubicBezTo>
                      <a:moveTo>
                        <a:pt x="88" y="146"/>
                      </a:moveTo>
                      <a:cubicBezTo>
                        <a:pt x="91" y="150"/>
                        <a:pt x="95" y="154"/>
                        <a:pt x="99" y="158"/>
                      </a:cubicBezTo>
                      <a:cubicBezTo>
                        <a:pt x="101" y="157"/>
                        <a:pt x="101" y="157"/>
                        <a:pt x="101" y="157"/>
                      </a:cubicBezTo>
                      <a:cubicBezTo>
                        <a:pt x="97" y="153"/>
                        <a:pt x="93" y="149"/>
                        <a:pt x="90" y="145"/>
                      </a:cubicBezTo>
                      <a:cubicBezTo>
                        <a:pt x="88" y="146"/>
                        <a:pt x="88" y="146"/>
                        <a:pt x="88" y="146"/>
                      </a:cubicBezTo>
                      <a:moveTo>
                        <a:pt x="72" y="129"/>
                      </a:moveTo>
                      <a:cubicBezTo>
                        <a:pt x="75" y="133"/>
                        <a:pt x="79" y="137"/>
                        <a:pt x="82" y="141"/>
                      </a:cubicBezTo>
                      <a:cubicBezTo>
                        <a:pt x="84" y="139"/>
                        <a:pt x="84" y="139"/>
                        <a:pt x="84" y="139"/>
                      </a:cubicBezTo>
                      <a:cubicBezTo>
                        <a:pt x="81" y="135"/>
                        <a:pt x="77" y="131"/>
                        <a:pt x="74" y="127"/>
                      </a:cubicBezTo>
                      <a:cubicBezTo>
                        <a:pt x="72" y="129"/>
                        <a:pt x="72" y="129"/>
                        <a:pt x="72" y="129"/>
                      </a:cubicBezTo>
                      <a:moveTo>
                        <a:pt x="56" y="110"/>
                      </a:moveTo>
                      <a:cubicBezTo>
                        <a:pt x="59" y="114"/>
                        <a:pt x="63" y="118"/>
                        <a:pt x="67" y="123"/>
                      </a:cubicBezTo>
                      <a:cubicBezTo>
                        <a:pt x="68" y="121"/>
                        <a:pt x="68" y="121"/>
                        <a:pt x="68" y="121"/>
                      </a:cubicBezTo>
                      <a:cubicBezTo>
                        <a:pt x="65" y="117"/>
                        <a:pt x="61" y="113"/>
                        <a:pt x="58" y="109"/>
                      </a:cubicBezTo>
                      <a:cubicBezTo>
                        <a:pt x="56" y="110"/>
                        <a:pt x="56" y="110"/>
                        <a:pt x="56" y="110"/>
                      </a:cubicBezTo>
                      <a:moveTo>
                        <a:pt x="41" y="92"/>
                      </a:moveTo>
                      <a:cubicBezTo>
                        <a:pt x="44" y="96"/>
                        <a:pt x="48" y="100"/>
                        <a:pt x="51" y="104"/>
                      </a:cubicBezTo>
                      <a:cubicBezTo>
                        <a:pt x="53" y="103"/>
                        <a:pt x="53" y="103"/>
                        <a:pt x="53" y="103"/>
                      </a:cubicBezTo>
                      <a:cubicBezTo>
                        <a:pt x="49" y="98"/>
                        <a:pt x="46" y="94"/>
                        <a:pt x="43" y="90"/>
                      </a:cubicBezTo>
                      <a:cubicBezTo>
                        <a:pt x="41" y="92"/>
                        <a:pt x="41" y="92"/>
                        <a:pt x="41" y="92"/>
                      </a:cubicBezTo>
                      <a:moveTo>
                        <a:pt x="27" y="72"/>
                      </a:moveTo>
                      <a:cubicBezTo>
                        <a:pt x="30" y="76"/>
                        <a:pt x="33" y="81"/>
                        <a:pt x="36" y="85"/>
                      </a:cubicBezTo>
                      <a:cubicBezTo>
                        <a:pt x="38" y="84"/>
                        <a:pt x="38" y="84"/>
                        <a:pt x="38" y="84"/>
                      </a:cubicBezTo>
                      <a:cubicBezTo>
                        <a:pt x="35" y="79"/>
                        <a:pt x="32" y="75"/>
                        <a:pt x="29" y="71"/>
                      </a:cubicBezTo>
                      <a:cubicBezTo>
                        <a:pt x="27" y="72"/>
                        <a:pt x="27" y="72"/>
                        <a:pt x="27" y="72"/>
                      </a:cubicBezTo>
                      <a:cubicBezTo>
                        <a:pt x="27" y="72"/>
                        <a:pt x="27" y="72"/>
                        <a:pt x="27" y="72"/>
                      </a:cubicBezTo>
                      <a:moveTo>
                        <a:pt x="14" y="52"/>
                      </a:moveTo>
                      <a:cubicBezTo>
                        <a:pt x="16" y="56"/>
                        <a:pt x="19" y="61"/>
                        <a:pt x="22" y="66"/>
                      </a:cubicBezTo>
                      <a:cubicBezTo>
                        <a:pt x="24" y="64"/>
                        <a:pt x="24" y="64"/>
                        <a:pt x="24" y="64"/>
                      </a:cubicBezTo>
                      <a:cubicBezTo>
                        <a:pt x="21" y="60"/>
                        <a:pt x="18" y="55"/>
                        <a:pt x="16" y="51"/>
                      </a:cubicBezTo>
                      <a:cubicBezTo>
                        <a:pt x="14" y="52"/>
                        <a:pt x="14" y="52"/>
                        <a:pt x="14" y="52"/>
                      </a:cubicBezTo>
                      <a:moveTo>
                        <a:pt x="3" y="30"/>
                      </a:moveTo>
                      <a:cubicBezTo>
                        <a:pt x="5" y="35"/>
                        <a:pt x="7" y="40"/>
                        <a:pt x="10" y="45"/>
                      </a:cubicBezTo>
                      <a:cubicBezTo>
                        <a:pt x="12" y="44"/>
                        <a:pt x="12" y="44"/>
                        <a:pt x="12" y="44"/>
                      </a:cubicBezTo>
                      <a:cubicBezTo>
                        <a:pt x="9" y="39"/>
                        <a:pt x="7" y="34"/>
                        <a:pt x="6" y="29"/>
                      </a:cubicBezTo>
                      <a:cubicBezTo>
                        <a:pt x="3" y="30"/>
                        <a:pt x="3" y="30"/>
                        <a:pt x="3" y="30"/>
                      </a:cubicBezTo>
                      <a:moveTo>
                        <a:pt x="2" y="6"/>
                      </a:moveTo>
                      <a:cubicBezTo>
                        <a:pt x="1" y="9"/>
                        <a:pt x="0" y="12"/>
                        <a:pt x="0" y="15"/>
                      </a:cubicBezTo>
                      <a:cubicBezTo>
                        <a:pt x="0" y="17"/>
                        <a:pt x="1" y="20"/>
                        <a:pt x="1" y="22"/>
                      </a:cubicBezTo>
                      <a:cubicBezTo>
                        <a:pt x="3" y="22"/>
                        <a:pt x="3" y="22"/>
                        <a:pt x="3" y="22"/>
                      </a:cubicBezTo>
                      <a:cubicBezTo>
                        <a:pt x="3" y="19"/>
                        <a:pt x="3" y="17"/>
                        <a:pt x="3" y="15"/>
                      </a:cubicBezTo>
                      <a:cubicBezTo>
                        <a:pt x="3" y="12"/>
                        <a:pt x="3" y="9"/>
                        <a:pt x="4" y="7"/>
                      </a:cubicBezTo>
                      <a:cubicBezTo>
                        <a:pt x="2" y="6"/>
                        <a:pt x="2" y="6"/>
                        <a:pt x="2" y="6"/>
                      </a:cubicBezTo>
                      <a:moveTo>
                        <a:pt x="26" y="0"/>
                      </a:moveTo>
                      <a:cubicBezTo>
                        <a:pt x="22" y="0"/>
                        <a:pt x="20" y="0"/>
                        <a:pt x="17" y="0"/>
                      </a:cubicBezTo>
                      <a:cubicBezTo>
                        <a:pt x="14" y="0"/>
                        <a:pt x="11" y="0"/>
                        <a:pt x="9" y="1"/>
                      </a:cubicBezTo>
                      <a:cubicBezTo>
                        <a:pt x="10" y="3"/>
                        <a:pt x="10" y="3"/>
                        <a:pt x="10" y="3"/>
                      </a:cubicBezTo>
                      <a:cubicBezTo>
                        <a:pt x="12" y="2"/>
                        <a:pt x="14" y="2"/>
                        <a:pt x="17" y="2"/>
                      </a:cubicBezTo>
                      <a:cubicBezTo>
                        <a:pt x="19" y="2"/>
                        <a:pt x="22" y="2"/>
                        <a:pt x="25" y="3"/>
                      </a:cubicBezTo>
                      <a:cubicBezTo>
                        <a:pt x="26" y="0"/>
                        <a:pt x="26" y="0"/>
                        <a:pt x="26" y="0"/>
                      </a:cubicBezTo>
                      <a:moveTo>
                        <a:pt x="49" y="6"/>
                      </a:moveTo>
                      <a:cubicBezTo>
                        <a:pt x="43" y="4"/>
                        <a:pt x="38" y="3"/>
                        <a:pt x="34" y="2"/>
                      </a:cubicBezTo>
                      <a:cubicBezTo>
                        <a:pt x="33" y="4"/>
                        <a:pt x="33" y="4"/>
                        <a:pt x="33" y="4"/>
                      </a:cubicBezTo>
                      <a:cubicBezTo>
                        <a:pt x="38" y="5"/>
                        <a:pt x="43" y="7"/>
                        <a:pt x="48" y="8"/>
                      </a:cubicBezTo>
                      <a:cubicBezTo>
                        <a:pt x="49" y="6"/>
                        <a:pt x="49" y="6"/>
                        <a:pt x="49" y="6"/>
                      </a:cubicBezTo>
                      <a:moveTo>
                        <a:pt x="72" y="14"/>
                      </a:moveTo>
                      <a:cubicBezTo>
                        <a:pt x="67" y="12"/>
                        <a:pt x="62" y="10"/>
                        <a:pt x="57" y="8"/>
                      </a:cubicBezTo>
                      <a:cubicBezTo>
                        <a:pt x="56" y="11"/>
                        <a:pt x="56" y="11"/>
                        <a:pt x="56" y="11"/>
                      </a:cubicBezTo>
                      <a:cubicBezTo>
                        <a:pt x="61" y="12"/>
                        <a:pt x="66" y="14"/>
                        <a:pt x="71" y="16"/>
                      </a:cubicBezTo>
                      <a:cubicBezTo>
                        <a:pt x="72" y="14"/>
                        <a:pt x="72" y="14"/>
                        <a:pt x="72" y="14"/>
                      </a:cubicBezTo>
                      <a:moveTo>
                        <a:pt x="94" y="23"/>
                      </a:moveTo>
                      <a:cubicBezTo>
                        <a:pt x="89" y="21"/>
                        <a:pt x="84" y="19"/>
                        <a:pt x="79" y="17"/>
                      </a:cubicBezTo>
                      <a:cubicBezTo>
                        <a:pt x="78" y="19"/>
                        <a:pt x="78" y="19"/>
                        <a:pt x="78" y="19"/>
                      </a:cubicBezTo>
                      <a:cubicBezTo>
                        <a:pt x="83" y="21"/>
                        <a:pt x="88" y="23"/>
                        <a:pt x="93" y="25"/>
                      </a:cubicBezTo>
                      <a:cubicBezTo>
                        <a:pt x="94" y="23"/>
                        <a:pt x="94" y="23"/>
                        <a:pt x="94" y="23"/>
                      </a:cubicBezTo>
                      <a:moveTo>
                        <a:pt x="116" y="33"/>
                      </a:moveTo>
                      <a:cubicBezTo>
                        <a:pt x="111" y="31"/>
                        <a:pt x="106" y="28"/>
                        <a:pt x="101" y="26"/>
                      </a:cubicBezTo>
                      <a:cubicBezTo>
                        <a:pt x="100" y="28"/>
                        <a:pt x="100" y="28"/>
                        <a:pt x="100" y="28"/>
                      </a:cubicBezTo>
                      <a:cubicBezTo>
                        <a:pt x="105" y="31"/>
                        <a:pt x="110" y="33"/>
                        <a:pt x="115" y="35"/>
                      </a:cubicBezTo>
                      <a:cubicBezTo>
                        <a:pt x="116" y="33"/>
                        <a:pt x="116" y="33"/>
                        <a:pt x="116" y="33"/>
                      </a:cubicBezTo>
                      <a:moveTo>
                        <a:pt x="138" y="43"/>
                      </a:moveTo>
                      <a:cubicBezTo>
                        <a:pt x="133" y="41"/>
                        <a:pt x="128" y="39"/>
                        <a:pt x="123" y="36"/>
                      </a:cubicBezTo>
                      <a:cubicBezTo>
                        <a:pt x="122" y="38"/>
                        <a:pt x="122" y="38"/>
                        <a:pt x="122" y="38"/>
                      </a:cubicBezTo>
                      <a:cubicBezTo>
                        <a:pt x="127" y="41"/>
                        <a:pt x="132" y="43"/>
                        <a:pt x="137" y="45"/>
                      </a:cubicBezTo>
                      <a:cubicBezTo>
                        <a:pt x="138" y="43"/>
                        <a:pt x="138" y="43"/>
                        <a:pt x="138" y="43"/>
                      </a:cubicBezTo>
                      <a:moveTo>
                        <a:pt x="159" y="54"/>
                      </a:moveTo>
                      <a:cubicBezTo>
                        <a:pt x="154" y="52"/>
                        <a:pt x="150" y="49"/>
                        <a:pt x="145" y="47"/>
                      </a:cubicBezTo>
                      <a:cubicBezTo>
                        <a:pt x="144" y="49"/>
                        <a:pt x="144" y="49"/>
                        <a:pt x="144" y="49"/>
                      </a:cubicBezTo>
                      <a:cubicBezTo>
                        <a:pt x="148" y="51"/>
                        <a:pt x="153" y="54"/>
                        <a:pt x="158" y="56"/>
                      </a:cubicBezTo>
                      <a:cubicBezTo>
                        <a:pt x="159" y="54"/>
                        <a:pt x="159" y="54"/>
                        <a:pt x="159" y="54"/>
                      </a:cubicBezTo>
                      <a:moveTo>
                        <a:pt x="180" y="65"/>
                      </a:moveTo>
                      <a:cubicBezTo>
                        <a:pt x="176" y="63"/>
                        <a:pt x="171" y="60"/>
                        <a:pt x="166" y="58"/>
                      </a:cubicBezTo>
                      <a:cubicBezTo>
                        <a:pt x="165" y="60"/>
                        <a:pt x="165" y="60"/>
                        <a:pt x="165" y="60"/>
                      </a:cubicBezTo>
                      <a:cubicBezTo>
                        <a:pt x="170" y="62"/>
                        <a:pt x="175" y="65"/>
                        <a:pt x="179" y="67"/>
                      </a:cubicBezTo>
                      <a:cubicBezTo>
                        <a:pt x="180" y="65"/>
                        <a:pt x="180" y="65"/>
                        <a:pt x="180" y="65"/>
                      </a:cubicBezTo>
                      <a:moveTo>
                        <a:pt x="202" y="77"/>
                      </a:moveTo>
                      <a:cubicBezTo>
                        <a:pt x="197" y="74"/>
                        <a:pt x="192" y="72"/>
                        <a:pt x="187" y="69"/>
                      </a:cubicBezTo>
                      <a:cubicBezTo>
                        <a:pt x="186" y="71"/>
                        <a:pt x="186" y="71"/>
                        <a:pt x="186" y="71"/>
                      </a:cubicBezTo>
                      <a:cubicBezTo>
                        <a:pt x="191" y="74"/>
                        <a:pt x="196" y="76"/>
                        <a:pt x="200" y="79"/>
                      </a:cubicBezTo>
                      <a:cubicBezTo>
                        <a:pt x="202" y="77"/>
                        <a:pt x="202" y="77"/>
                        <a:pt x="202" y="7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4" name="Freeform 153"/>
                <p:cNvSpPr>
                  <a:spLocks noEditPoints="1"/>
                </p:cNvSpPr>
                <p:nvPr/>
              </p:nvSpPr>
              <p:spPr bwMode="auto">
                <a:xfrm>
                  <a:off x="3167063" y="2755900"/>
                  <a:ext cx="2413000" cy="498475"/>
                </a:xfrm>
                <a:custGeom>
                  <a:avLst/>
                  <a:gdLst>
                    <a:gd name="T0" fmla="*/ 277 w 912"/>
                    <a:gd name="T1" fmla="*/ 3 h 189"/>
                    <a:gd name="T2" fmla="*/ 269 w 912"/>
                    <a:gd name="T3" fmla="*/ 3 h 189"/>
                    <a:gd name="T4" fmla="*/ 245 w 912"/>
                    <a:gd name="T5" fmla="*/ 0 h 189"/>
                    <a:gd name="T6" fmla="*/ 209 w 912"/>
                    <a:gd name="T7" fmla="*/ 2 h 189"/>
                    <a:gd name="T8" fmla="*/ 205 w 912"/>
                    <a:gd name="T9" fmla="*/ 2 h 189"/>
                    <a:gd name="T10" fmla="*/ 157 w 912"/>
                    <a:gd name="T11" fmla="*/ 4 h 189"/>
                    <a:gd name="T12" fmla="*/ 149 w 912"/>
                    <a:gd name="T13" fmla="*/ 4 h 189"/>
                    <a:gd name="T14" fmla="*/ 125 w 912"/>
                    <a:gd name="T15" fmla="*/ 3 h 189"/>
                    <a:gd name="T16" fmla="*/ 85 w 912"/>
                    <a:gd name="T17" fmla="*/ 7 h 189"/>
                    <a:gd name="T18" fmla="*/ 62 w 912"/>
                    <a:gd name="T19" fmla="*/ 14 h 189"/>
                    <a:gd name="T20" fmla="*/ 17 w 912"/>
                    <a:gd name="T21" fmla="*/ 28 h 189"/>
                    <a:gd name="T22" fmla="*/ 3 w 912"/>
                    <a:gd name="T23" fmla="*/ 44 h 189"/>
                    <a:gd name="T24" fmla="*/ 0 w 912"/>
                    <a:gd name="T25" fmla="*/ 45 h 189"/>
                    <a:gd name="T26" fmla="*/ 14 w 912"/>
                    <a:gd name="T27" fmla="*/ 64 h 189"/>
                    <a:gd name="T28" fmla="*/ 55 w 912"/>
                    <a:gd name="T29" fmla="*/ 87 h 189"/>
                    <a:gd name="T30" fmla="*/ 62 w 912"/>
                    <a:gd name="T31" fmla="*/ 91 h 189"/>
                    <a:gd name="T32" fmla="*/ 84 w 912"/>
                    <a:gd name="T33" fmla="*/ 101 h 189"/>
                    <a:gd name="T34" fmla="*/ 122 w 912"/>
                    <a:gd name="T35" fmla="*/ 114 h 189"/>
                    <a:gd name="T36" fmla="*/ 146 w 912"/>
                    <a:gd name="T37" fmla="*/ 118 h 189"/>
                    <a:gd name="T38" fmla="*/ 192 w 912"/>
                    <a:gd name="T39" fmla="*/ 129 h 189"/>
                    <a:gd name="T40" fmla="*/ 200 w 912"/>
                    <a:gd name="T41" fmla="*/ 131 h 189"/>
                    <a:gd name="T42" fmla="*/ 223 w 912"/>
                    <a:gd name="T43" fmla="*/ 139 h 189"/>
                    <a:gd name="T44" fmla="*/ 262 w 912"/>
                    <a:gd name="T45" fmla="*/ 147 h 189"/>
                    <a:gd name="T46" fmla="*/ 286 w 912"/>
                    <a:gd name="T47" fmla="*/ 149 h 189"/>
                    <a:gd name="T48" fmla="*/ 334 w 912"/>
                    <a:gd name="T49" fmla="*/ 156 h 189"/>
                    <a:gd name="T50" fmla="*/ 342 w 912"/>
                    <a:gd name="T51" fmla="*/ 158 h 189"/>
                    <a:gd name="T52" fmla="*/ 365 w 912"/>
                    <a:gd name="T53" fmla="*/ 164 h 189"/>
                    <a:gd name="T54" fmla="*/ 405 w 912"/>
                    <a:gd name="T55" fmla="*/ 169 h 189"/>
                    <a:gd name="T56" fmla="*/ 429 w 912"/>
                    <a:gd name="T57" fmla="*/ 169 h 189"/>
                    <a:gd name="T58" fmla="*/ 452 w 912"/>
                    <a:gd name="T59" fmla="*/ 174 h 189"/>
                    <a:gd name="T60" fmla="*/ 476 w 912"/>
                    <a:gd name="T61" fmla="*/ 175 h 189"/>
                    <a:gd name="T62" fmla="*/ 524 w 912"/>
                    <a:gd name="T63" fmla="*/ 179 h 189"/>
                    <a:gd name="T64" fmla="*/ 532 w 912"/>
                    <a:gd name="T65" fmla="*/ 179 h 189"/>
                    <a:gd name="T66" fmla="*/ 556 w 912"/>
                    <a:gd name="T67" fmla="*/ 184 h 189"/>
                    <a:gd name="T68" fmla="*/ 596 w 912"/>
                    <a:gd name="T69" fmla="*/ 186 h 189"/>
                    <a:gd name="T70" fmla="*/ 620 w 912"/>
                    <a:gd name="T71" fmla="*/ 185 h 189"/>
                    <a:gd name="T72" fmla="*/ 668 w 912"/>
                    <a:gd name="T73" fmla="*/ 186 h 189"/>
                    <a:gd name="T74" fmla="*/ 676 w 912"/>
                    <a:gd name="T75" fmla="*/ 186 h 189"/>
                    <a:gd name="T76" fmla="*/ 700 w 912"/>
                    <a:gd name="T77" fmla="*/ 189 h 189"/>
                    <a:gd name="T78" fmla="*/ 740 w 912"/>
                    <a:gd name="T79" fmla="*/ 188 h 189"/>
                    <a:gd name="T80" fmla="*/ 764 w 912"/>
                    <a:gd name="T81" fmla="*/ 184 h 189"/>
                    <a:gd name="T82" fmla="*/ 812 w 912"/>
                    <a:gd name="T83" fmla="*/ 181 h 189"/>
                    <a:gd name="T84" fmla="*/ 820 w 912"/>
                    <a:gd name="T85" fmla="*/ 180 h 189"/>
                    <a:gd name="T86" fmla="*/ 844 w 912"/>
                    <a:gd name="T87" fmla="*/ 178 h 189"/>
                    <a:gd name="T88" fmla="*/ 883 w 912"/>
                    <a:gd name="T89" fmla="*/ 169 h 189"/>
                    <a:gd name="T90" fmla="*/ 903 w 912"/>
                    <a:gd name="T91" fmla="*/ 156 h 189"/>
                    <a:gd name="T92" fmla="*/ 910 w 912"/>
                    <a:gd name="T93" fmla="*/ 151 h 189"/>
                    <a:gd name="T94" fmla="*/ 887 w 912"/>
                    <a:gd name="T95" fmla="*/ 124 h 189"/>
                    <a:gd name="T96" fmla="*/ 880 w 912"/>
                    <a:gd name="T97" fmla="*/ 120 h 189"/>
                    <a:gd name="T98" fmla="*/ 858 w 912"/>
                    <a:gd name="T99" fmla="*/ 108 h 189"/>
                    <a:gd name="T100" fmla="*/ 821 w 912"/>
                    <a:gd name="T101" fmla="*/ 95 h 189"/>
                    <a:gd name="T102" fmla="*/ 797 w 912"/>
                    <a:gd name="T103" fmla="*/ 90 h 189"/>
                    <a:gd name="T104" fmla="*/ 751 w 912"/>
                    <a:gd name="T105" fmla="*/ 76 h 189"/>
                    <a:gd name="T106" fmla="*/ 743 w 912"/>
                    <a:gd name="T107" fmla="*/ 74 h 189"/>
                    <a:gd name="T108" fmla="*/ 721 w 912"/>
                    <a:gd name="T109" fmla="*/ 65 h 189"/>
                    <a:gd name="T110" fmla="*/ 682 w 912"/>
                    <a:gd name="T111" fmla="*/ 55 h 189"/>
                    <a:gd name="T112" fmla="*/ 658 w 912"/>
                    <a:gd name="T113" fmla="*/ 52 h 189"/>
                    <a:gd name="T114" fmla="*/ 651 w 912"/>
                    <a:gd name="T115" fmla="*/ 48 h 189"/>
                    <a:gd name="T116" fmla="*/ 612 w 912"/>
                    <a:gd name="T117" fmla="*/ 4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2" h="189">
                      <a:moveTo>
                        <a:pt x="301" y="3"/>
                      </a:moveTo>
                      <a:cubicBezTo>
                        <a:pt x="315" y="3"/>
                        <a:pt x="315" y="3"/>
                        <a:pt x="315" y="3"/>
                      </a:cubicBezTo>
                      <a:cubicBezTo>
                        <a:pt x="315" y="1"/>
                        <a:pt x="315" y="1"/>
                        <a:pt x="315" y="1"/>
                      </a:cubicBezTo>
                      <a:cubicBezTo>
                        <a:pt x="301" y="1"/>
                        <a:pt x="301" y="1"/>
                        <a:pt x="301" y="1"/>
                      </a:cubicBezTo>
                      <a:lnTo>
                        <a:pt x="301" y="3"/>
                      </a:lnTo>
                      <a:close/>
                      <a:moveTo>
                        <a:pt x="277" y="3"/>
                      </a:moveTo>
                      <a:cubicBezTo>
                        <a:pt x="293" y="3"/>
                        <a:pt x="293" y="3"/>
                        <a:pt x="293" y="3"/>
                      </a:cubicBezTo>
                      <a:cubicBezTo>
                        <a:pt x="293" y="1"/>
                        <a:pt x="293" y="1"/>
                        <a:pt x="293" y="1"/>
                      </a:cubicBezTo>
                      <a:cubicBezTo>
                        <a:pt x="277" y="1"/>
                        <a:pt x="277" y="1"/>
                        <a:pt x="277" y="1"/>
                      </a:cubicBezTo>
                      <a:lnTo>
                        <a:pt x="277" y="3"/>
                      </a:lnTo>
                      <a:close/>
                      <a:moveTo>
                        <a:pt x="253" y="3"/>
                      </a:moveTo>
                      <a:cubicBezTo>
                        <a:pt x="269" y="3"/>
                        <a:pt x="269" y="3"/>
                        <a:pt x="269" y="3"/>
                      </a:cubicBezTo>
                      <a:cubicBezTo>
                        <a:pt x="269" y="1"/>
                        <a:pt x="269" y="1"/>
                        <a:pt x="269" y="1"/>
                      </a:cubicBezTo>
                      <a:cubicBezTo>
                        <a:pt x="253" y="0"/>
                        <a:pt x="253" y="0"/>
                        <a:pt x="253" y="0"/>
                      </a:cubicBezTo>
                      <a:lnTo>
                        <a:pt x="253" y="3"/>
                      </a:lnTo>
                      <a:close/>
                      <a:moveTo>
                        <a:pt x="229" y="3"/>
                      </a:moveTo>
                      <a:cubicBezTo>
                        <a:pt x="245" y="3"/>
                        <a:pt x="245" y="3"/>
                        <a:pt x="245" y="3"/>
                      </a:cubicBezTo>
                      <a:cubicBezTo>
                        <a:pt x="245" y="0"/>
                        <a:pt x="245" y="0"/>
                        <a:pt x="245" y="0"/>
                      </a:cubicBezTo>
                      <a:cubicBezTo>
                        <a:pt x="229" y="0"/>
                        <a:pt x="229" y="0"/>
                        <a:pt x="229" y="0"/>
                      </a:cubicBezTo>
                      <a:lnTo>
                        <a:pt x="229" y="3"/>
                      </a:lnTo>
                      <a:close/>
                      <a:moveTo>
                        <a:pt x="205" y="2"/>
                      </a:moveTo>
                      <a:cubicBezTo>
                        <a:pt x="206" y="2"/>
                        <a:pt x="207" y="2"/>
                        <a:pt x="209" y="2"/>
                      </a:cubicBezTo>
                      <a:cubicBezTo>
                        <a:pt x="209" y="1"/>
                        <a:pt x="209" y="1"/>
                        <a:pt x="209" y="1"/>
                      </a:cubicBezTo>
                      <a:cubicBezTo>
                        <a:pt x="209" y="2"/>
                        <a:pt x="209" y="2"/>
                        <a:pt x="209" y="2"/>
                      </a:cubicBezTo>
                      <a:cubicBezTo>
                        <a:pt x="221" y="2"/>
                        <a:pt x="221" y="2"/>
                        <a:pt x="221" y="2"/>
                      </a:cubicBezTo>
                      <a:cubicBezTo>
                        <a:pt x="221" y="0"/>
                        <a:pt x="221" y="0"/>
                        <a:pt x="221" y="0"/>
                      </a:cubicBezTo>
                      <a:cubicBezTo>
                        <a:pt x="209" y="0"/>
                        <a:pt x="209" y="0"/>
                        <a:pt x="209" y="0"/>
                      </a:cubicBezTo>
                      <a:cubicBezTo>
                        <a:pt x="209" y="0"/>
                        <a:pt x="209" y="0"/>
                        <a:pt x="209" y="0"/>
                      </a:cubicBezTo>
                      <a:cubicBezTo>
                        <a:pt x="207" y="0"/>
                        <a:pt x="206" y="0"/>
                        <a:pt x="205" y="0"/>
                      </a:cubicBezTo>
                      <a:cubicBezTo>
                        <a:pt x="205" y="2"/>
                        <a:pt x="205" y="2"/>
                        <a:pt x="205" y="2"/>
                      </a:cubicBezTo>
                      <a:close/>
                      <a:moveTo>
                        <a:pt x="181" y="3"/>
                      </a:moveTo>
                      <a:cubicBezTo>
                        <a:pt x="186" y="3"/>
                        <a:pt x="192" y="3"/>
                        <a:pt x="197" y="2"/>
                      </a:cubicBezTo>
                      <a:cubicBezTo>
                        <a:pt x="197" y="0"/>
                        <a:pt x="197" y="0"/>
                        <a:pt x="197" y="0"/>
                      </a:cubicBezTo>
                      <a:cubicBezTo>
                        <a:pt x="192" y="0"/>
                        <a:pt x="186" y="0"/>
                        <a:pt x="181" y="0"/>
                      </a:cubicBezTo>
                      <a:cubicBezTo>
                        <a:pt x="181" y="3"/>
                        <a:pt x="181" y="3"/>
                        <a:pt x="181" y="3"/>
                      </a:cubicBezTo>
                      <a:close/>
                      <a:moveTo>
                        <a:pt x="157" y="4"/>
                      </a:moveTo>
                      <a:cubicBezTo>
                        <a:pt x="162" y="3"/>
                        <a:pt x="168" y="3"/>
                        <a:pt x="173" y="3"/>
                      </a:cubicBezTo>
                      <a:cubicBezTo>
                        <a:pt x="173" y="1"/>
                        <a:pt x="173" y="1"/>
                        <a:pt x="173" y="1"/>
                      </a:cubicBezTo>
                      <a:cubicBezTo>
                        <a:pt x="168" y="1"/>
                        <a:pt x="162" y="1"/>
                        <a:pt x="157" y="1"/>
                      </a:cubicBezTo>
                      <a:cubicBezTo>
                        <a:pt x="157" y="4"/>
                        <a:pt x="157" y="4"/>
                        <a:pt x="157" y="4"/>
                      </a:cubicBezTo>
                      <a:close/>
                      <a:moveTo>
                        <a:pt x="133" y="5"/>
                      </a:moveTo>
                      <a:cubicBezTo>
                        <a:pt x="138" y="5"/>
                        <a:pt x="144" y="4"/>
                        <a:pt x="149" y="4"/>
                      </a:cubicBezTo>
                      <a:cubicBezTo>
                        <a:pt x="149" y="2"/>
                        <a:pt x="149" y="2"/>
                        <a:pt x="149" y="2"/>
                      </a:cubicBezTo>
                      <a:cubicBezTo>
                        <a:pt x="144" y="2"/>
                        <a:pt x="138" y="2"/>
                        <a:pt x="133" y="3"/>
                      </a:cubicBezTo>
                      <a:cubicBezTo>
                        <a:pt x="133" y="5"/>
                        <a:pt x="133" y="5"/>
                        <a:pt x="133" y="5"/>
                      </a:cubicBezTo>
                      <a:close/>
                      <a:moveTo>
                        <a:pt x="109" y="7"/>
                      </a:moveTo>
                      <a:cubicBezTo>
                        <a:pt x="114" y="7"/>
                        <a:pt x="120" y="6"/>
                        <a:pt x="125" y="6"/>
                      </a:cubicBezTo>
                      <a:cubicBezTo>
                        <a:pt x="125" y="3"/>
                        <a:pt x="125" y="3"/>
                        <a:pt x="125" y="3"/>
                      </a:cubicBezTo>
                      <a:cubicBezTo>
                        <a:pt x="120" y="4"/>
                        <a:pt x="114" y="4"/>
                        <a:pt x="109" y="5"/>
                      </a:cubicBezTo>
                      <a:cubicBezTo>
                        <a:pt x="109" y="7"/>
                        <a:pt x="109" y="7"/>
                        <a:pt x="109" y="7"/>
                      </a:cubicBezTo>
                      <a:close/>
                      <a:moveTo>
                        <a:pt x="85" y="10"/>
                      </a:moveTo>
                      <a:cubicBezTo>
                        <a:pt x="91" y="9"/>
                        <a:pt x="96" y="8"/>
                        <a:pt x="101" y="8"/>
                      </a:cubicBezTo>
                      <a:cubicBezTo>
                        <a:pt x="101" y="5"/>
                        <a:pt x="101" y="5"/>
                        <a:pt x="101" y="5"/>
                      </a:cubicBezTo>
                      <a:cubicBezTo>
                        <a:pt x="96" y="6"/>
                        <a:pt x="90" y="7"/>
                        <a:pt x="85" y="7"/>
                      </a:cubicBezTo>
                      <a:lnTo>
                        <a:pt x="85" y="10"/>
                      </a:lnTo>
                      <a:close/>
                      <a:moveTo>
                        <a:pt x="62" y="14"/>
                      </a:moveTo>
                      <a:cubicBezTo>
                        <a:pt x="67" y="13"/>
                        <a:pt x="72" y="12"/>
                        <a:pt x="78" y="11"/>
                      </a:cubicBezTo>
                      <a:cubicBezTo>
                        <a:pt x="77" y="9"/>
                        <a:pt x="77" y="9"/>
                        <a:pt x="77" y="9"/>
                      </a:cubicBezTo>
                      <a:cubicBezTo>
                        <a:pt x="72" y="9"/>
                        <a:pt x="66" y="10"/>
                        <a:pt x="61" y="11"/>
                      </a:cubicBezTo>
                      <a:cubicBezTo>
                        <a:pt x="62" y="14"/>
                        <a:pt x="62" y="14"/>
                        <a:pt x="62" y="14"/>
                      </a:cubicBezTo>
                      <a:close/>
                      <a:moveTo>
                        <a:pt x="39" y="19"/>
                      </a:moveTo>
                      <a:cubicBezTo>
                        <a:pt x="43" y="18"/>
                        <a:pt x="49" y="17"/>
                        <a:pt x="54" y="15"/>
                      </a:cubicBezTo>
                      <a:cubicBezTo>
                        <a:pt x="54" y="13"/>
                        <a:pt x="54" y="13"/>
                        <a:pt x="54" y="13"/>
                      </a:cubicBezTo>
                      <a:cubicBezTo>
                        <a:pt x="48" y="14"/>
                        <a:pt x="43" y="16"/>
                        <a:pt x="38" y="17"/>
                      </a:cubicBezTo>
                      <a:lnTo>
                        <a:pt x="39" y="19"/>
                      </a:lnTo>
                      <a:close/>
                      <a:moveTo>
                        <a:pt x="17" y="28"/>
                      </a:moveTo>
                      <a:cubicBezTo>
                        <a:pt x="21" y="26"/>
                        <a:pt x="26" y="24"/>
                        <a:pt x="31" y="22"/>
                      </a:cubicBezTo>
                      <a:cubicBezTo>
                        <a:pt x="30" y="20"/>
                        <a:pt x="30" y="20"/>
                        <a:pt x="30" y="20"/>
                      </a:cubicBezTo>
                      <a:cubicBezTo>
                        <a:pt x="25" y="22"/>
                        <a:pt x="20" y="24"/>
                        <a:pt x="16" y="26"/>
                      </a:cubicBezTo>
                      <a:cubicBezTo>
                        <a:pt x="17" y="28"/>
                        <a:pt x="17" y="28"/>
                        <a:pt x="17" y="28"/>
                      </a:cubicBezTo>
                      <a:close/>
                      <a:moveTo>
                        <a:pt x="3" y="45"/>
                      </a:moveTo>
                      <a:cubicBezTo>
                        <a:pt x="3" y="44"/>
                        <a:pt x="3" y="44"/>
                        <a:pt x="3" y="44"/>
                      </a:cubicBezTo>
                      <a:cubicBezTo>
                        <a:pt x="3" y="44"/>
                        <a:pt x="3" y="44"/>
                        <a:pt x="3" y="44"/>
                      </a:cubicBezTo>
                      <a:cubicBezTo>
                        <a:pt x="3" y="40"/>
                        <a:pt x="6" y="36"/>
                        <a:pt x="10" y="32"/>
                      </a:cubicBezTo>
                      <a:cubicBezTo>
                        <a:pt x="9" y="31"/>
                        <a:pt x="9" y="31"/>
                        <a:pt x="9" y="31"/>
                      </a:cubicBezTo>
                      <a:cubicBezTo>
                        <a:pt x="4" y="35"/>
                        <a:pt x="1" y="39"/>
                        <a:pt x="0" y="44"/>
                      </a:cubicBezTo>
                      <a:cubicBezTo>
                        <a:pt x="0" y="44"/>
                        <a:pt x="0" y="44"/>
                        <a:pt x="0" y="44"/>
                      </a:cubicBezTo>
                      <a:cubicBezTo>
                        <a:pt x="0" y="45"/>
                        <a:pt x="0" y="45"/>
                        <a:pt x="0" y="45"/>
                      </a:cubicBezTo>
                      <a:lnTo>
                        <a:pt x="3" y="45"/>
                      </a:lnTo>
                      <a:close/>
                      <a:moveTo>
                        <a:pt x="14" y="64"/>
                      </a:moveTo>
                      <a:cubicBezTo>
                        <a:pt x="9" y="60"/>
                        <a:pt x="6" y="56"/>
                        <a:pt x="4" y="52"/>
                      </a:cubicBezTo>
                      <a:cubicBezTo>
                        <a:pt x="2" y="53"/>
                        <a:pt x="2" y="53"/>
                        <a:pt x="2" y="53"/>
                      </a:cubicBezTo>
                      <a:cubicBezTo>
                        <a:pt x="4" y="57"/>
                        <a:pt x="7" y="61"/>
                        <a:pt x="12" y="66"/>
                      </a:cubicBezTo>
                      <a:cubicBezTo>
                        <a:pt x="14" y="64"/>
                        <a:pt x="14" y="64"/>
                        <a:pt x="14" y="64"/>
                      </a:cubicBezTo>
                      <a:close/>
                      <a:moveTo>
                        <a:pt x="33" y="77"/>
                      </a:moveTo>
                      <a:cubicBezTo>
                        <a:pt x="28" y="74"/>
                        <a:pt x="24" y="71"/>
                        <a:pt x="20" y="69"/>
                      </a:cubicBezTo>
                      <a:cubicBezTo>
                        <a:pt x="19" y="71"/>
                        <a:pt x="19" y="71"/>
                        <a:pt x="19" y="71"/>
                      </a:cubicBezTo>
                      <a:cubicBezTo>
                        <a:pt x="23" y="73"/>
                        <a:pt x="27" y="76"/>
                        <a:pt x="32" y="79"/>
                      </a:cubicBezTo>
                      <a:cubicBezTo>
                        <a:pt x="33" y="77"/>
                        <a:pt x="33" y="77"/>
                        <a:pt x="33" y="77"/>
                      </a:cubicBezTo>
                      <a:close/>
                      <a:moveTo>
                        <a:pt x="55" y="87"/>
                      </a:moveTo>
                      <a:cubicBezTo>
                        <a:pt x="50" y="85"/>
                        <a:pt x="45" y="83"/>
                        <a:pt x="40" y="81"/>
                      </a:cubicBezTo>
                      <a:cubicBezTo>
                        <a:pt x="39" y="83"/>
                        <a:pt x="39" y="83"/>
                        <a:pt x="39" y="83"/>
                      </a:cubicBezTo>
                      <a:cubicBezTo>
                        <a:pt x="44" y="85"/>
                        <a:pt x="49" y="87"/>
                        <a:pt x="54" y="90"/>
                      </a:cubicBezTo>
                      <a:lnTo>
                        <a:pt x="55" y="87"/>
                      </a:lnTo>
                      <a:close/>
                      <a:moveTo>
                        <a:pt x="77" y="96"/>
                      </a:moveTo>
                      <a:cubicBezTo>
                        <a:pt x="72" y="94"/>
                        <a:pt x="67" y="92"/>
                        <a:pt x="62" y="91"/>
                      </a:cubicBezTo>
                      <a:cubicBezTo>
                        <a:pt x="61" y="93"/>
                        <a:pt x="61" y="93"/>
                        <a:pt x="61" y="93"/>
                      </a:cubicBezTo>
                      <a:cubicBezTo>
                        <a:pt x="66" y="95"/>
                        <a:pt x="71" y="97"/>
                        <a:pt x="76" y="99"/>
                      </a:cubicBezTo>
                      <a:cubicBezTo>
                        <a:pt x="77" y="96"/>
                        <a:pt x="77" y="96"/>
                        <a:pt x="77" y="96"/>
                      </a:cubicBezTo>
                      <a:close/>
                      <a:moveTo>
                        <a:pt x="100" y="104"/>
                      </a:moveTo>
                      <a:cubicBezTo>
                        <a:pt x="95" y="102"/>
                        <a:pt x="89" y="101"/>
                        <a:pt x="85" y="99"/>
                      </a:cubicBezTo>
                      <a:cubicBezTo>
                        <a:pt x="84" y="101"/>
                        <a:pt x="84" y="101"/>
                        <a:pt x="84" y="101"/>
                      </a:cubicBezTo>
                      <a:cubicBezTo>
                        <a:pt x="89" y="103"/>
                        <a:pt x="94" y="105"/>
                        <a:pt x="99" y="106"/>
                      </a:cubicBezTo>
                      <a:cubicBezTo>
                        <a:pt x="100" y="104"/>
                        <a:pt x="100" y="104"/>
                        <a:pt x="100" y="104"/>
                      </a:cubicBezTo>
                      <a:close/>
                      <a:moveTo>
                        <a:pt x="123" y="111"/>
                      </a:moveTo>
                      <a:cubicBezTo>
                        <a:pt x="117" y="110"/>
                        <a:pt x="112" y="108"/>
                        <a:pt x="107" y="107"/>
                      </a:cubicBezTo>
                      <a:cubicBezTo>
                        <a:pt x="107" y="109"/>
                        <a:pt x="107" y="109"/>
                        <a:pt x="107" y="109"/>
                      </a:cubicBezTo>
                      <a:cubicBezTo>
                        <a:pt x="112" y="110"/>
                        <a:pt x="117" y="112"/>
                        <a:pt x="122" y="114"/>
                      </a:cubicBezTo>
                      <a:lnTo>
                        <a:pt x="123" y="111"/>
                      </a:lnTo>
                      <a:close/>
                      <a:moveTo>
                        <a:pt x="146" y="118"/>
                      </a:moveTo>
                      <a:cubicBezTo>
                        <a:pt x="140" y="116"/>
                        <a:pt x="135" y="115"/>
                        <a:pt x="130" y="114"/>
                      </a:cubicBezTo>
                      <a:cubicBezTo>
                        <a:pt x="130" y="116"/>
                        <a:pt x="130" y="116"/>
                        <a:pt x="130" y="116"/>
                      </a:cubicBezTo>
                      <a:cubicBezTo>
                        <a:pt x="135" y="117"/>
                        <a:pt x="140" y="119"/>
                        <a:pt x="145" y="120"/>
                      </a:cubicBezTo>
                      <a:cubicBezTo>
                        <a:pt x="146" y="118"/>
                        <a:pt x="146" y="118"/>
                        <a:pt x="146" y="118"/>
                      </a:cubicBezTo>
                      <a:close/>
                      <a:moveTo>
                        <a:pt x="169" y="124"/>
                      </a:moveTo>
                      <a:cubicBezTo>
                        <a:pt x="164" y="123"/>
                        <a:pt x="159" y="121"/>
                        <a:pt x="153" y="120"/>
                      </a:cubicBezTo>
                      <a:cubicBezTo>
                        <a:pt x="153" y="122"/>
                        <a:pt x="153" y="122"/>
                        <a:pt x="153" y="122"/>
                      </a:cubicBezTo>
                      <a:cubicBezTo>
                        <a:pt x="158" y="124"/>
                        <a:pt x="163" y="125"/>
                        <a:pt x="168" y="126"/>
                      </a:cubicBezTo>
                      <a:cubicBezTo>
                        <a:pt x="169" y="124"/>
                        <a:pt x="169" y="124"/>
                        <a:pt x="169" y="124"/>
                      </a:cubicBezTo>
                      <a:close/>
                      <a:moveTo>
                        <a:pt x="192" y="129"/>
                      </a:moveTo>
                      <a:cubicBezTo>
                        <a:pt x="187" y="128"/>
                        <a:pt x="182" y="127"/>
                        <a:pt x="177" y="126"/>
                      </a:cubicBezTo>
                      <a:cubicBezTo>
                        <a:pt x="176" y="128"/>
                        <a:pt x="176" y="128"/>
                        <a:pt x="176" y="128"/>
                      </a:cubicBezTo>
                      <a:cubicBezTo>
                        <a:pt x="181" y="129"/>
                        <a:pt x="186" y="131"/>
                        <a:pt x="192" y="132"/>
                      </a:cubicBezTo>
                      <a:cubicBezTo>
                        <a:pt x="192" y="129"/>
                        <a:pt x="192" y="129"/>
                        <a:pt x="192" y="129"/>
                      </a:cubicBezTo>
                      <a:close/>
                      <a:moveTo>
                        <a:pt x="216" y="135"/>
                      </a:moveTo>
                      <a:cubicBezTo>
                        <a:pt x="210" y="134"/>
                        <a:pt x="205" y="132"/>
                        <a:pt x="200" y="131"/>
                      </a:cubicBezTo>
                      <a:cubicBezTo>
                        <a:pt x="200" y="134"/>
                        <a:pt x="200" y="134"/>
                        <a:pt x="200" y="134"/>
                      </a:cubicBezTo>
                      <a:cubicBezTo>
                        <a:pt x="205" y="135"/>
                        <a:pt x="210" y="136"/>
                        <a:pt x="215" y="137"/>
                      </a:cubicBezTo>
                      <a:cubicBezTo>
                        <a:pt x="216" y="135"/>
                        <a:pt x="216" y="135"/>
                        <a:pt x="216" y="135"/>
                      </a:cubicBezTo>
                      <a:close/>
                      <a:moveTo>
                        <a:pt x="239" y="140"/>
                      </a:moveTo>
                      <a:cubicBezTo>
                        <a:pt x="234" y="139"/>
                        <a:pt x="229" y="137"/>
                        <a:pt x="223" y="136"/>
                      </a:cubicBezTo>
                      <a:cubicBezTo>
                        <a:pt x="223" y="139"/>
                        <a:pt x="223" y="139"/>
                        <a:pt x="223" y="139"/>
                      </a:cubicBezTo>
                      <a:cubicBezTo>
                        <a:pt x="228" y="140"/>
                        <a:pt x="233" y="141"/>
                        <a:pt x="239" y="142"/>
                      </a:cubicBezTo>
                      <a:cubicBezTo>
                        <a:pt x="239" y="140"/>
                        <a:pt x="239" y="140"/>
                        <a:pt x="239" y="140"/>
                      </a:cubicBezTo>
                      <a:close/>
                      <a:moveTo>
                        <a:pt x="263" y="144"/>
                      </a:moveTo>
                      <a:cubicBezTo>
                        <a:pt x="257" y="143"/>
                        <a:pt x="252" y="142"/>
                        <a:pt x="247" y="141"/>
                      </a:cubicBezTo>
                      <a:cubicBezTo>
                        <a:pt x="247" y="144"/>
                        <a:pt x="247" y="144"/>
                        <a:pt x="247" y="144"/>
                      </a:cubicBezTo>
                      <a:cubicBezTo>
                        <a:pt x="252" y="145"/>
                        <a:pt x="257" y="146"/>
                        <a:pt x="262" y="147"/>
                      </a:cubicBezTo>
                      <a:lnTo>
                        <a:pt x="263" y="144"/>
                      </a:lnTo>
                      <a:close/>
                      <a:moveTo>
                        <a:pt x="286" y="149"/>
                      </a:moveTo>
                      <a:cubicBezTo>
                        <a:pt x="281" y="148"/>
                        <a:pt x="276" y="147"/>
                        <a:pt x="271" y="146"/>
                      </a:cubicBezTo>
                      <a:cubicBezTo>
                        <a:pt x="270" y="148"/>
                        <a:pt x="270" y="148"/>
                        <a:pt x="270" y="148"/>
                      </a:cubicBezTo>
                      <a:cubicBezTo>
                        <a:pt x="275" y="149"/>
                        <a:pt x="281" y="150"/>
                        <a:pt x="286" y="151"/>
                      </a:cubicBezTo>
                      <a:cubicBezTo>
                        <a:pt x="286" y="149"/>
                        <a:pt x="286" y="149"/>
                        <a:pt x="286" y="149"/>
                      </a:cubicBezTo>
                      <a:close/>
                      <a:moveTo>
                        <a:pt x="310" y="153"/>
                      </a:moveTo>
                      <a:cubicBezTo>
                        <a:pt x="305" y="152"/>
                        <a:pt x="299" y="151"/>
                        <a:pt x="294" y="150"/>
                      </a:cubicBezTo>
                      <a:cubicBezTo>
                        <a:pt x="294" y="152"/>
                        <a:pt x="294" y="152"/>
                        <a:pt x="294" y="152"/>
                      </a:cubicBezTo>
                      <a:cubicBezTo>
                        <a:pt x="299" y="153"/>
                        <a:pt x="304" y="154"/>
                        <a:pt x="310" y="155"/>
                      </a:cubicBezTo>
                      <a:cubicBezTo>
                        <a:pt x="310" y="153"/>
                        <a:pt x="310" y="153"/>
                        <a:pt x="310" y="153"/>
                      </a:cubicBezTo>
                      <a:close/>
                      <a:moveTo>
                        <a:pt x="334" y="156"/>
                      </a:moveTo>
                      <a:cubicBezTo>
                        <a:pt x="328" y="156"/>
                        <a:pt x="323" y="155"/>
                        <a:pt x="318" y="154"/>
                      </a:cubicBezTo>
                      <a:cubicBezTo>
                        <a:pt x="317" y="156"/>
                        <a:pt x="317" y="156"/>
                        <a:pt x="317" y="156"/>
                      </a:cubicBezTo>
                      <a:cubicBezTo>
                        <a:pt x="323" y="157"/>
                        <a:pt x="328" y="158"/>
                        <a:pt x="333" y="159"/>
                      </a:cubicBezTo>
                      <a:cubicBezTo>
                        <a:pt x="334" y="156"/>
                        <a:pt x="334" y="156"/>
                        <a:pt x="334" y="156"/>
                      </a:cubicBezTo>
                      <a:close/>
                      <a:moveTo>
                        <a:pt x="357" y="160"/>
                      </a:moveTo>
                      <a:cubicBezTo>
                        <a:pt x="352" y="159"/>
                        <a:pt x="347" y="158"/>
                        <a:pt x="342" y="158"/>
                      </a:cubicBezTo>
                      <a:cubicBezTo>
                        <a:pt x="341" y="160"/>
                        <a:pt x="341" y="160"/>
                        <a:pt x="341" y="160"/>
                      </a:cubicBezTo>
                      <a:cubicBezTo>
                        <a:pt x="346" y="161"/>
                        <a:pt x="352" y="162"/>
                        <a:pt x="357" y="162"/>
                      </a:cubicBezTo>
                      <a:cubicBezTo>
                        <a:pt x="357" y="160"/>
                        <a:pt x="357" y="160"/>
                        <a:pt x="357" y="160"/>
                      </a:cubicBezTo>
                      <a:close/>
                      <a:moveTo>
                        <a:pt x="381" y="163"/>
                      </a:moveTo>
                      <a:cubicBezTo>
                        <a:pt x="376" y="163"/>
                        <a:pt x="371" y="162"/>
                        <a:pt x="365" y="161"/>
                      </a:cubicBezTo>
                      <a:cubicBezTo>
                        <a:pt x="365" y="164"/>
                        <a:pt x="365" y="164"/>
                        <a:pt x="365" y="164"/>
                      </a:cubicBezTo>
                      <a:cubicBezTo>
                        <a:pt x="370" y="164"/>
                        <a:pt x="375" y="165"/>
                        <a:pt x="381" y="166"/>
                      </a:cubicBezTo>
                      <a:cubicBezTo>
                        <a:pt x="381" y="163"/>
                        <a:pt x="381" y="163"/>
                        <a:pt x="381" y="163"/>
                      </a:cubicBezTo>
                      <a:close/>
                      <a:moveTo>
                        <a:pt x="405" y="166"/>
                      </a:moveTo>
                      <a:cubicBezTo>
                        <a:pt x="400" y="166"/>
                        <a:pt x="394" y="165"/>
                        <a:pt x="389" y="164"/>
                      </a:cubicBezTo>
                      <a:cubicBezTo>
                        <a:pt x="389" y="167"/>
                        <a:pt x="389" y="167"/>
                        <a:pt x="389" y="167"/>
                      </a:cubicBezTo>
                      <a:cubicBezTo>
                        <a:pt x="394" y="167"/>
                        <a:pt x="399" y="168"/>
                        <a:pt x="405" y="169"/>
                      </a:cubicBezTo>
                      <a:cubicBezTo>
                        <a:pt x="405" y="166"/>
                        <a:pt x="405" y="166"/>
                        <a:pt x="405" y="166"/>
                      </a:cubicBezTo>
                      <a:close/>
                      <a:moveTo>
                        <a:pt x="429" y="169"/>
                      </a:moveTo>
                      <a:cubicBezTo>
                        <a:pt x="423" y="169"/>
                        <a:pt x="418" y="168"/>
                        <a:pt x="413" y="167"/>
                      </a:cubicBezTo>
                      <a:cubicBezTo>
                        <a:pt x="413" y="170"/>
                        <a:pt x="413" y="170"/>
                        <a:pt x="413" y="170"/>
                      </a:cubicBezTo>
                      <a:cubicBezTo>
                        <a:pt x="418" y="170"/>
                        <a:pt x="423" y="171"/>
                        <a:pt x="428" y="172"/>
                      </a:cubicBezTo>
                      <a:cubicBezTo>
                        <a:pt x="429" y="169"/>
                        <a:pt x="429" y="169"/>
                        <a:pt x="429" y="169"/>
                      </a:cubicBezTo>
                      <a:close/>
                      <a:moveTo>
                        <a:pt x="453" y="172"/>
                      </a:moveTo>
                      <a:cubicBezTo>
                        <a:pt x="451" y="172"/>
                        <a:pt x="449" y="172"/>
                        <a:pt x="448" y="172"/>
                      </a:cubicBezTo>
                      <a:cubicBezTo>
                        <a:pt x="444" y="171"/>
                        <a:pt x="440" y="171"/>
                        <a:pt x="437" y="170"/>
                      </a:cubicBezTo>
                      <a:cubicBezTo>
                        <a:pt x="436" y="173"/>
                        <a:pt x="436" y="173"/>
                        <a:pt x="436" y="173"/>
                      </a:cubicBezTo>
                      <a:cubicBezTo>
                        <a:pt x="440" y="173"/>
                        <a:pt x="444" y="174"/>
                        <a:pt x="448" y="174"/>
                      </a:cubicBezTo>
                      <a:cubicBezTo>
                        <a:pt x="449" y="174"/>
                        <a:pt x="451" y="174"/>
                        <a:pt x="452" y="174"/>
                      </a:cubicBezTo>
                      <a:cubicBezTo>
                        <a:pt x="453" y="172"/>
                        <a:pt x="453" y="172"/>
                        <a:pt x="453" y="172"/>
                      </a:cubicBezTo>
                      <a:close/>
                      <a:moveTo>
                        <a:pt x="476" y="175"/>
                      </a:moveTo>
                      <a:cubicBezTo>
                        <a:pt x="471" y="174"/>
                        <a:pt x="466" y="173"/>
                        <a:pt x="461" y="173"/>
                      </a:cubicBezTo>
                      <a:cubicBezTo>
                        <a:pt x="460" y="175"/>
                        <a:pt x="460" y="175"/>
                        <a:pt x="460" y="175"/>
                      </a:cubicBezTo>
                      <a:cubicBezTo>
                        <a:pt x="466" y="176"/>
                        <a:pt x="471" y="176"/>
                        <a:pt x="476" y="177"/>
                      </a:cubicBezTo>
                      <a:lnTo>
                        <a:pt x="476" y="175"/>
                      </a:lnTo>
                      <a:close/>
                      <a:moveTo>
                        <a:pt x="500" y="177"/>
                      </a:moveTo>
                      <a:cubicBezTo>
                        <a:pt x="495" y="176"/>
                        <a:pt x="490" y="176"/>
                        <a:pt x="484" y="175"/>
                      </a:cubicBezTo>
                      <a:cubicBezTo>
                        <a:pt x="484" y="178"/>
                        <a:pt x="484" y="178"/>
                        <a:pt x="484" y="178"/>
                      </a:cubicBezTo>
                      <a:cubicBezTo>
                        <a:pt x="489" y="178"/>
                        <a:pt x="495" y="179"/>
                        <a:pt x="500" y="179"/>
                      </a:cubicBezTo>
                      <a:lnTo>
                        <a:pt x="500" y="177"/>
                      </a:lnTo>
                      <a:close/>
                      <a:moveTo>
                        <a:pt x="524" y="179"/>
                      </a:moveTo>
                      <a:cubicBezTo>
                        <a:pt x="519" y="178"/>
                        <a:pt x="514" y="178"/>
                        <a:pt x="508" y="178"/>
                      </a:cubicBezTo>
                      <a:cubicBezTo>
                        <a:pt x="508" y="180"/>
                        <a:pt x="508" y="180"/>
                        <a:pt x="508" y="180"/>
                      </a:cubicBezTo>
                      <a:cubicBezTo>
                        <a:pt x="513" y="180"/>
                        <a:pt x="519" y="181"/>
                        <a:pt x="524" y="181"/>
                      </a:cubicBezTo>
                      <a:cubicBezTo>
                        <a:pt x="524" y="179"/>
                        <a:pt x="524" y="179"/>
                        <a:pt x="524" y="179"/>
                      </a:cubicBezTo>
                      <a:close/>
                      <a:moveTo>
                        <a:pt x="548" y="181"/>
                      </a:moveTo>
                      <a:cubicBezTo>
                        <a:pt x="543" y="180"/>
                        <a:pt x="538" y="180"/>
                        <a:pt x="532" y="179"/>
                      </a:cubicBezTo>
                      <a:cubicBezTo>
                        <a:pt x="532" y="182"/>
                        <a:pt x="532" y="182"/>
                        <a:pt x="532" y="182"/>
                      </a:cubicBezTo>
                      <a:cubicBezTo>
                        <a:pt x="537" y="182"/>
                        <a:pt x="543" y="183"/>
                        <a:pt x="548" y="183"/>
                      </a:cubicBezTo>
                      <a:cubicBezTo>
                        <a:pt x="548" y="181"/>
                        <a:pt x="548" y="181"/>
                        <a:pt x="548" y="181"/>
                      </a:cubicBezTo>
                      <a:close/>
                      <a:moveTo>
                        <a:pt x="572" y="182"/>
                      </a:moveTo>
                      <a:cubicBezTo>
                        <a:pt x="567" y="182"/>
                        <a:pt x="561" y="182"/>
                        <a:pt x="556" y="181"/>
                      </a:cubicBezTo>
                      <a:cubicBezTo>
                        <a:pt x="556" y="184"/>
                        <a:pt x="556" y="184"/>
                        <a:pt x="556" y="184"/>
                      </a:cubicBezTo>
                      <a:cubicBezTo>
                        <a:pt x="561" y="184"/>
                        <a:pt x="567" y="184"/>
                        <a:pt x="572" y="185"/>
                      </a:cubicBezTo>
                      <a:cubicBezTo>
                        <a:pt x="572" y="182"/>
                        <a:pt x="572" y="182"/>
                        <a:pt x="572" y="182"/>
                      </a:cubicBezTo>
                      <a:close/>
                      <a:moveTo>
                        <a:pt x="596" y="184"/>
                      </a:moveTo>
                      <a:cubicBezTo>
                        <a:pt x="591" y="183"/>
                        <a:pt x="585" y="183"/>
                        <a:pt x="580" y="183"/>
                      </a:cubicBezTo>
                      <a:cubicBezTo>
                        <a:pt x="580" y="185"/>
                        <a:pt x="580" y="185"/>
                        <a:pt x="580" y="185"/>
                      </a:cubicBezTo>
                      <a:cubicBezTo>
                        <a:pt x="585" y="185"/>
                        <a:pt x="591" y="186"/>
                        <a:pt x="596" y="186"/>
                      </a:cubicBezTo>
                      <a:lnTo>
                        <a:pt x="596" y="184"/>
                      </a:lnTo>
                      <a:close/>
                      <a:moveTo>
                        <a:pt x="620" y="185"/>
                      </a:moveTo>
                      <a:cubicBezTo>
                        <a:pt x="615" y="184"/>
                        <a:pt x="609" y="184"/>
                        <a:pt x="604" y="184"/>
                      </a:cubicBezTo>
                      <a:cubicBezTo>
                        <a:pt x="604" y="186"/>
                        <a:pt x="604" y="186"/>
                        <a:pt x="604" y="186"/>
                      </a:cubicBezTo>
                      <a:cubicBezTo>
                        <a:pt x="609" y="187"/>
                        <a:pt x="615" y="187"/>
                        <a:pt x="620" y="187"/>
                      </a:cubicBezTo>
                      <a:lnTo>
                        <a:pt x="620" y="185"/>
                      </a:lnTo>
                      <a:close/>
                      <a:moveTo>
                        <a:pt x="644" y="185"/>
                      </a:moveTo>
                      <a:cubicBezTo>
                        <a:pt x="639" y="185"/>
                        <a:pt x="633" y="185"/>
                        <a:pt x="628" y="185"/>
                      </a:cubicBezTo>
                      <a:cubicBezTo>
                        <a:pt x="628" y="187"/>
                        <a:pt x="628" y="187"/>
                        <a:pt x="628" y="187"/>
                      </a:cubicBezTo>
                      <a:cubicBezTo>
                        <a:pt x="633" y="188"/>
                        <a:pt x="639" y="188"/>
                        <a:pt x="644" y="188"/>
                      </a:cubicBezTo>
                      <a:cubicBezTo>
                        <a:pt x="644" y="185"/>
                        <a:pt x="644" y="185"/>
                        <a:pt x="644" y="185"/>
                      </a:cubicBezTo>
                      <a:close/>
                      <a:moveTo>
                        <a:pt x="668" y="186"/>
                      </a:moveTo>
                      <a:cubicBezTo>
                        <a:pt x="663" y="186"/>
                        <a:pt x="657" y="186"/>
                        <a:pt x="652" y="186"/>
                      </a:cubicBezTo>
                      <a:cubicBezTo>
                        <a:pt x="652" y="188"/>
                        <a:pt x="652" y="188"/>
                        <a:pt x="652" y="188"/>
                      </a:cubicBezTo>
                      <a:cubicBezTo>
                        <a:pt x="657" y="188"/>
                        <a:pt x="663" y="188"/>
                        <a:pt x="668" y="188"/>
                      </a:cubicBezTo>
                      <a:cubicBezTo>
                        <a:pt x="668" y="186"/>
                        <a:pt x="668" y="186"/>
                        <a:pt x="668" y="186"/>
                      </a:cubicBezTo>
                      <a:close/>
                      <a:moveTo>
                        <a:pt x="692" y="186"/>
                      </a:moveTo>
                      <a:cubicBezTo>
                        <a:pt x="687" y="186"/>
                        <a:pt x="681" y="186"/>
                        <a:pt x="676" y="186"/>
                      </a:cubicBezTo>
                      <a:cubicBezTo>
                        <a:pt x="676" y="188"/>
                        <a:pt x="676" y="188"/>
                        <a:pt x="676" y="188"/>
                      </a:cubicBezTo>
                      <a:cubicBezTo>
                        <a:pt x="681" y="189"/>
                        <a:pt x="687" y="189"/>
                        <a:pt x="692" y="189"/>
                      </a:cubicBezTo>
                      <a:lnTo>
                        <a:pt x="692" y="186"/>
                      </a:lnTo>
                      <a:close/>
                      <a:moveTo>
                        <a:pt x="716" y="186"/>
                      </a:moveTo>
                      <a:cubicBezTo>
                        <a:pt x="711" y="186"/>
                        <a:pt x="705" y="186"/>
                        <a:pt x="700" y="186"/>
                      </a:cubicBezTo>
                      <a:cubicBezTo>
                        <a:pt x="700" y="189"/>
                        <a:pt x="700" y="189"/>
                        <a:pt x="700" y="189"/>
                      </a:cubicBezTo>
                      <a:cubicBezTo>
                        <a:pt x="705" y="189"/>
                        <a:pt x="711" y="188"/>
                        <a:pt x="716" y="188"/>
                      </a:cubicBezTo>
                      <a:cubicBezTo>
                        <a:pt x="716" y="186"/>
                        <a:pt x="716" y="186"/>
                        <a:pt x="716" y="186"/>
                      </a:cubicBezTo>
                      <a:close/>
                      <a:moveTo>
                        <a:pt x="740" y="185"/>
                      </a:moveTo>
                      <a:cubicBezTo>
                        <a:pt x="735" y="186"/>
                        <a:pt x="729" y="186"/>
                        <a:pt x="724" y="186"/>
                      </a:cubicBezTo>
                      <a:cubicBezTo>
                        <a:pt x="724" y="188"/>
                        <a:pt x="724" y="188"/>
                        <a:pt x="724" y="188"/>
                      </a:cubicBezTo>
                      <a:cubicBezTo>
                        <a:pt x="729" y="188"/>
                        <a:pt x="735" y="188"/>
                        <a:pt x="740" y="188"/>
                      </a:cubicBezTo>
                      <a:cubicBezTo>
                        <a:pt x="740" y="185"/>
                        <a:pt x="740" y="185"/>
                        <a:pt x="740" y="185"/>
                      </a:cubicBezTo>
                      <a:close/>
                      <a:moveTo>
                        <a:pt x="764" y="184"/>
                      </a:moveTo>
                      <a:cubicBezTo>
                        <a:pt x="759" y="185"/>
                        <a:pt x="753" y="185"/>
                        <a:pt x="748" y="185"/>
                      </a:cubicBezTo>
                      <a:cubicBezTo>
                        <a:pt x="748" y="188"/>
                        <a:pt x="748" y="188"/>
                        <a:pt x="748" y="188"/>
                      </a:cubicBezTo>
                      <a:cubicBezTo>
                        <a:pt x="753" y="187"/>
                        <a:pt x="759" y="187"/>
                        <a:pt x="764" y="187"/>
                      </a:cubicBezTo>
                      <a:cubicBezTo>
                        <a:pt x="764" y="184"/>
                        <a:pt x="764" y="184"/>
                        <a:pt x="764" y="184"/>
                      </a:cubicBezTo>
                      <a:close/>
                      <a:moveTo>
                        <a:pt x="788" y="183"/>
                      </a:moveTo>
                      <a:cubicBezTo>
                        <a:pt x="783" y="183"/>
                        <a:pt x="777" y="184"/>
                        <a:pt x="772" y="184"/>
                      </a:cubicBezTo>
                      <a:cubicBezTo>
                        <a:pt x="772" y="186"/>
                        <a:pt x="772" y="186"/>
                        <a:pt x="772" y="186"/>
                      </a:cubicBezTo>
                      <a:cubicBezTo>
                        <a:pt x="777" y="186"/>
                        <a:pt x="783" y="186"/>
                        <a:pt x="788" y="185"/>
                      </a:cubicBezTo>
                      <a:cubicBezTo>
                        <a:pt x="788" y="183"/>
                        <a:pt x="788" y="183"/>
                        <a:pt x="788" y="183"/>
                      </a:cubicBezTo>
                      <a:close/>
                      <a:moveTo>
                        <a:pt x="812" y="181"/>
                      </a:moveTo>
                      <a:cubicBezTo>
                        <a:pt x="806" y="181"/>
                        <a:pt x="801" y="182"/>
                        <a:pt x="796" y="182"/>
                      </a:cubicBezTo>
                      <a:cubicBezTo>
                        <a:pt x="796" y="185"/>
                        <a:pt x="796" y="185"/>
                        <a:pt x="796" y="185"/>
                      </a:cubicBezTo>
                      <a:cubicBezTo>
                        <a:pt x="801" y="184"/>
                        <a:pt x="807" y="184"/>
                        <a:pt x="812" y="183"/>
                      </a:cubicBezTo>
                      <a:cubicBezTo>
                        <a:pt x="812" y="181"/>
                        <a:pt x="812" y="181"/>
                        <a:pt x="812" y="181"/>
                      </a:cubicBezTo>
                      <a:close/>
                      <a:moveTo>
                        <a:pt x="835" y="177"/>
                      </a:moveTo>
                      <a:cubicBezTo>
                        <a:pt x="830" y="178"/>
                        <a:pt x="825" y="179"/>
                        <a:pt x="820" y="180"/>
                      </a:cubicBezTo>
                      <a:cubicBezTo>
                        <a:pt x="820" y="182"/>
                        <a:pt x="820" y="182"/>
                        <a:pt x="820" y="182"/>
                      </a:cubicBezTo>
                      <a:cubicBezTo>
                        <a:pt x="825" y="181"/>
                        <a:pt x="831" y="181"/>
                        <a:pt x="836" y="180"/>
                      </a:cubicBezTo>
                      <a:cubicBezTo>
                        <a:pt x="835" y="177"/>
                        <a:pt x="835" y="177"/>
                        <a:pt x="835" y="177"/>
                      </a:cubicBezTo>
                      <a:close/>
                      <a:moveTo>
                        <a:pt x="859" y="173"/>
                      </a:moveTo>
                      <a:cubicBezTo>
                        <a:pt x="854" y="174"/>
                        <a:pt x="849" y="175"/>
                        <a:pt x="843" y="176"/>
                      </a:cubicBezTo>
                      <a:cubicBezTo>
                        <a:pt x="844" y="178"/>
                        <a:pt x="844" y="178"/>
                        <a:pt x="844" y="178"/>
                      </a:cubicBezTo>
                      <a:cubicBezTo>
                        <a:pt x="849" y="177"/>
                        <a:pt x="854" y="176"/>
                        <a:pt x="859" y="175"/>
                      </a:cubicBezTo>
                      <a:lnTo>
                        <a:pt x="859" y="173"/>
                      </a:lnTo>
                      <a:close/>
                      <a:moveTo>
                        <a:pt x="882" y="166"/>
                      </a:moveTo>
                      <a:cubicBezTo>
                        <a:pt x="877" y="168"/>
                        <a:pt x="872" y="170"/>
                        <a:pt x="867" y="171"/>
                      </a:cubicBezTo>
                      <a:cubicBezTo>
                        <a:pt x="867" y="173"/>
                        <a:pt x="867" y="173"/>
                        <a:pt x="867" y="173"/>
                      </a:cubicBezTo>
                      <a:cubicBezTo>
                        <a:pt x="873" y="172"/>
                        <a:pt x="878" y="170"/>
                        <a:pt x="883" y="169"/>
                      </a:cubicBezTo>
                      <a:cubicBezTo>
                        <a:pt x="882" y="166"/>
                        <a:pt x="882" y="166"/>
                        <a:pt x="882" y="166"/>
                      </a:cubicBezTo>
                      <a:close/>
                      <a:moveTo>
                        <a:pt x="903" y="156"/>
                      </a:moveTo>
                      <a:cubicBezTo>
                        <a:pt x="899" y="158"/>
                        <a:pt x="895" y="161"/>
                        <a:pt x="889" y="164"/>
                      </a:cubicBezTo>
                      <a:cubicBezTo>
                        <a:pt x="890" y="166"/>
                        <a:pt x="890" y="166"/>
                        <a:pt x="890" y="166"/>
                      </a:cubicBezTo>
                      <a:cubicBezTo>
                        <a:pt x="896" y="163"/>
                        <a:pt x="901" y="160"/>
                        <a:pt x="904" y="157"/>
                      </a:cubicBezTo>
                      <a:cubicBezTo>
                        <a:pt x="903" y="156"/>
                        <a:pt x="903" y="156"/>
                        <a:pt x="903" y="156"/>
                      </a:cubicBezTo>
                      <a:close/>
                      <a:moveTo>
                        <a:pt x="906" y="137"/>
                      </a:moveTo>
                      <a:cubicBezTo>
                        <a:pt x="908" y="139"/>
                        <a:pt x="909" y="142"/>
                        <a:pt x="909" y="144"/>
                      </a:cubicBezTo>
                      <a:cubicBezTo>
                        <a:pt x="909" y="144"/>
                        <a:pt x="909" y="144"/>
                        <a:pt x="909" y="144"/>
                      </a:cubicBezTo>
                      <a:cubicBezTo>
                        <a:pt x="909" y="144"/>
                        <a:pt x="909" y="144"/>
                        <a:pt x="909" y="144"/>
                      </a:cubicBezTo>
                      <a:cubicBezTo>
                        <a:pt x="909" y="146"/>
                        <a:pt x="909" y="148"/>
                        <a:pt x="907" y="150"/>
                      </a:cubicBezTo>
                      <a:cubicBezTo>
                        <a:pt x="910" y="151"/>
                        <a:pt x="910" y="151"/>
                        <a:pt x="910" y="151"/>
                      </a:cubicBezTo>
                      <a:cubicBezTo>
                        <a:pt x="911" y="149"/>
                        <a:pt x="912" y="147"/>
                        <a:pt x="912" y="144"/>
                      </a:cubicBezTo>
                      <a:cubicBezTo>
                        <a:pt x="912" y="144"/>
                        <a:pt x="912" y="144"/>
                        <a:pt x="912" y="144"/>
                      </a:cubicBezTo>
                      <a:cubicBezTo>
                        <a:pt x="912" y="144"/>
                        <a:pt x="912" y="144"/>
                        <a:pt x="912" y="144"/>
                      </a:cubicBezTo>
                      <a:cubicBezTo>
                        <a:pt x="912" y="141"/>
                        <a:pt x="910" y="138"/>
                        <a:pt x="908" y="135"/>
                      </a:cubicBezTo>
                      <a:cubicBezTo>
                        <a:pt x="906" y="137"/>
                        <a:pt x="906" y="137"/>
                        <a:pt x="906" y="137"/>
                      </a:cubicBezTo>
                      <a:close/>
                      <a:moveTo>
                        <a:pt x="887" y="124"/>
                      </a:moveTo>
                      <a:cubicBezTo>
                        <a:pt x="892" y="126"/>
                        <a:pt x="897" y="129"/>
                        <a:pt x="900" y="132"/>
                      </a:cubicBezTo>
                      <a:cubicBezTo>
                        <a:pt x="902" y="130"/>
                        <a:pt x="902" y="130"/>
                        <a:pt x="902" y="130"/>
                      </a:cubicBezTo>
                      <a:cubicBezTo>
                        <a:pt x="898" y="127"/>
                        <a:pt x="893" y="124"/>
                        <a:pt x="888" y="121"/>
                      </a:cubicBezTo>
                      <a:cubicBezTo>
                        <a:pt x="887" y="124"/>
                        <a:pt x="887" y="124"/>
                        <a:pt x="887" y="124"/>
                      </a:cubicBezTo>
                      <a:close/>
                      <a:moveTo>
                        <a:pt x="865" y="114"/>
                      </a:moveTo>
                      <a:cubicBezTo>
                        <a:pt x="870" y="116"/>
                        <a:pt x="875" y="118"/>
                        <a:pt x="880" y="120"/>
                      </a:cubicBezTo>
                      <a:cubicBezTo>
                        <a:pt x="881" y="118"/>
                        <a:pt x="881" y="118"/>
                        <a:pt x="881" y="118"/>
                      </a:cubicBezTo>
                      <a:cubicBezTo>
                        <a:pt x="876" y="116"/>
                        <a:pt x="871" y="114"/>
                        <a:pt x="866" y="111"/>
                      </a:cubicBezTo>
                      <a:cubicBezTo>
                        <a:pt x="865" y="114"/>
                        <a:pt x="865" y="114"/>
                        <a:pt x="865" y="114"/>
                      </a:cubicBezTo>
                      <a:close/>
                      <a:moveTo>
                        <a:pt x="843" y="105"/>
                      </a:moveTo>
                      <a:cubicBezTo>
                        <a:pt x="848" y="107"/>
                        <a:pt x="853" y="109"/>
                        <a:pt x="858" y="111"/>
                      </a:cubicBezTo>
                      <a:cubicBezTo>
                        <a:pt x="858" y="108"/>
                        <a:pt x="858" y="108"/>
                        <a:pt x="858" y="108"/>
                      </a:cubicBezTo>
                      <a:cubicBezTo>
                        <a:pt x="854" y="106"/>
                        <a:pt x="849" y="105"/>
                        <a:pt x="843" y="103"/>
                      </a:cubicBezTo>
                      <a:cubicBezTo>
                        <a:pt x="843" y="105"/>
                        <a:pt x="843" y="105"/>
                        <a:pt x="843" y="105"/>
                      </a:cubicBezTo>
                      <a:close/>
                      <a:moveTo>
                        <a:pt x="820" y="97"/>
                      </a:moveTo>
                      <a:cubicBezTo>
                        <a:pt x="825" y="99"/>
                        <a:pt x="830" y="101"/>
                        <a:pt x="835" y="102"/>
                      </a:cubicBezTo>
                      <a:cubicBezTo>
                        <a:pt x="836" y="100"/>
                        <a:pt x="836" y="100"/>
                        <a:pt x="836" y="100"/>
                      </a:cubicBezTo>
                      <a:cubicBezTo>
                        <a:pt x="831" y="98"/>
                        <a:pt x="826" y="97"/>
                        <a:pt x="821" y="95"/>
                      </a:cubicBezTo>
                      <a:cubicBezTo>
                        <a:pt x="820" y="97"/>
                        <a:pt x="820" y="97"/>
                        <a:pt x="820" y="97"/>
                      </a:cubicBezTo>
                      <a:close/>
                      <a:moveTo>
                        <a:pt x="797" y="90"/>
                      </a:moveTo>
                      <a:cubicBezTo>
                        <a:pt x="802" y="91"/>
                        <a:pt x="807" y="93"/>
                        <a:pt x="812" y="95"/>
                      </a:cubicBezTo>
                      <a:cubicBezTo>
                        <a:pt x="813" y="92"/>
                        <a:pt x="813" y="92"/>
                        <a:pt x="813" y="92"/>
                      </a:cubicBezTo>
                      <a:cubicBezTo>
                        <a:pt x="808" y="91"/>
                        <a:pt x="803" y="89"/>
                        <a:pt x="798" y="87"/>
                      </a:cubicBezTo>
                      <a:cubicBezTo>
                        <a:pt x="797" y="90"/>
                        <a:pt x="797" y="90"/>
                        <a:pt x="797" y="90"/>
                      </a:cubicBezTo>
                      <a:close/>
                      <a:moveTo>
                        <a:pt x="774" y="83"/>
                      </a:moveTo>
                      <a:cubicBezTo>
                        <a:pt x="779" y="84"/>
                        <a:pt x="784" y="86"/>
                        <a:pt x="790" y="87"/>
                      </a:cubicBezTo>
                      <a:cubicBezTo>
                        <a:pt x="790" y="85"/>
                        <a:pt x="790" y="85"/>
                        <a:pt x="790" y="85"/>
                      </a:cubicBezTo>
                      <a:cubicBezTo>
                        <a:pt x="785" y="83"/>
                        <a:pt x="780" y="82"/>
                        <a:pt x="775" y="80"/>
                      </a:cubicBezTo>
                      <a:cubicBezTo>
                        <a:pt x="774" y="83"/>
                        <a:pt x="774" y="83"/>
                        <a:pt x="774" y="83"/>
                      </a:cubicBezTo>
                      <a:close/>
                      <a:moveTo>
                        <a:pt x="751" y="76"/>
                      </a:moveTo>
                      <a:cubicBezTo>
                        <a:pt x="756" y="78"/>
                        <a:pt x="761" y="79"/>
                        <a:pt x="766" y="80"/>
                      </a:cubicBezTo>
                      <a:cubicBezTo>
                        <a:pt x="767" y="78"/>
                        <a:pt x="767" y="78"/>
                        <a:pt x="767" y="78"/>
                      </a:cubicBezTo>
                      <a:cubicBezTo>
                        <a:pt x="762" y="77"/>
                        <a:pt x="757" y="75"/>
                        <a:pt x="752" y="74"/>
                      </a:cubicBezTo>
                      <a:cubicBezTo>
                        <a:pt x="751" y="76"/>
                        <a:pt x="751" y="76"/>
                        <a:pt x="751" y="76"/>
                      </a:cubicBezTo>
                      <a:close/>
                      <a:moveTo>
                        <a:pt x="728" y="70"/>
                      </a:moveTo>
                      <a:cubicBezTo>
                        <a:pt x="733" y="71"/>
                        <a:pt x="738" y="73"/>
                        <a:pt x="743" y="74"/>
                      </a:cubicBezTo>
                      <a:cubicBezTo>
                        <a:pt x="744" y="72"/>
                        <a:pt x="744" y="72"/>
                        <a:pt x="744" y="72"/>
                      </a:cubicBezTo>
                      <a:cubicBezTo>
                        <a:pt x="739" y="70"/>
                        <a:pt x="734" y="69"/>
                        <a:pt x="729" y="67"/>
                      </a:cubicBezTo>
                      <a:cubicBezTo>
                        <a:pt x="728" y="70"/>
                        <a:pt x="728" y="70"/>
                        <a:pt x="728" y="70"/>
                      </a:cubicBezTo>
                      <a:close/>
                      <a:moveTo>
                        <a:pt x="705" y="64"/>
                      </a:moveTo>
                      <a:cubicBezTo>
                        <a:pt x="710" y="65"/>
                        <a:pt x="715" y="66"/>
                        <a:pt x="720" y="68"/>
                      </a:cubicBezTo>
                      <a:cubicBezTo>
                        <a:pt x="721" y="65"/>
                        <a:pt x="721" y="65"/>
                        <a:pt x="721" y="65"/>
                      </a:cubicBezTo>
                      <a:cubicBezTo>
                        <a:pt x="716" y="64"/>
                        <a:pt x="710" y="63"/>
                        <a:pt x="705" y="61"/>
                      </a:cubicBezTo>
                      <a:lnTo>
                        <a:pt x="705" y="64"/>
                      </a:lnTo>
                      <a:close/>
                      <a:moveTo>
                        <a:pt x="681" y="58"/>
                      </a:moveTo>
                      <a:cubicBezTo>
                        <a:pt x="687" y="59"/>
                        <a:pt x="692" y="60"/>
                        <a:pt x="697" y="62"/>
                      </a:cubicBezTo>
                      <a:cubicBezTo>
                        <a:pt x="698" y="59"/>
                        <a:pt x="698" y="59"/>
                        <a:pt x="698" y="59"/>
                      </a:cubicBezTo>
                      <a:cubicBezTo>
                        <a:pt x="692" y="58"/>
                        <a:pt x="687" y="57"/>
                        <a:pt x="682" y="55"/>
                      </a:cubicBezTo>
                      <a:cubicBezTo>
                        <a:pt x="681" y="58"/>
                        <a:pt x="681" y="58"/>
                        <a:pt x="681" y="58"/>
                      </a:cubicBezTo>
                      <a:close/>
                      <a:moveTo>
                        <a:pt x="658" y="52"/>
                      </a:moveTo>
                      <a:cubicBezTo>
                        <a:pt x="663" y="53"/>
                        <a:pt x="668" y="54"/>
                        <a:pt x="674" y="56"/>
                      </a:cubicBezTo>
                      <a:cubicBezTo>
                        <a:pt x="674" y="53"/>
                        <a:pt x="674" y="53"/>
                        <a:pt x="674" y="53"/>
                      </a:cubicBezTo>
                      <a:cubicBezTo>
                        <a:pt x="669" y="52"/>
                        <a:pt x="664" y="51"/>
                        <a:pt x="659" y="49"/>
                      </a:cubicBezTo>
                      <a:lnTo>
                        <a:pt x="658" y="52"/>
                      </a:lnTo>
                      <a:close/>
                      <a:moveTo>
                        <a:pt x="635" y="46"/>
                      </a:moveTo>
                      <a:cubicBezTo>
                        <a:pt x="639" y="47"/>
                        <a:pt x="639" y="47"/>
                        <a:pt x="639" y="47"/>
                      </a:cubicBezTo>
                      <a:cubicBezTo>
                        <a:pt x="639" y="47"/>
                        <a:pt x="639" y="47"/>
                        <a:pt x="639" y="47"/>
                      </a:cubicBezTo>
                      <a:cubicBezTo>
                        <a:pt x="639" y="47"/>
                        <a:pt x="639" y="47"/>
                        <a:pt x="639" y="47"/>
                      </a:cubicBezTo>
                      <a:cubicBezTo>
                        <a:pt x="643" y="48"/>
                        <a:pt x="647" y="49"/>
                        <a:pt x="650" y="50"/>
                      </a:cubicBezTo>
                      <a:cubicBezTo>
                        <a:pt x="651" y="48"/>
                        <a:pt x="651" y="48"/>
                        <a:pt x="651" y="48"/>
                      </a:cubicBezTo>
                      <a:cubicBezTo>
                        <a:pt x="647" y="47"/>
                        <a:pt x="643" y="46"/>
                        <a:pt x="640" y="45"/>
                      </a:cubicBezTo>
                      <a:cubicBezTo>
                        <a:pt x="639" y="46"/>
                        <a:pt x="639" y="46"/>
                        <a:pt x="639" y="46"/>
                      </a:cubicBezTo>
                      <a:cubicBezTo>
                        <a:pt x="640" y="45"/>
                        <a:pt x="640" y="45"/>
                        <a:pt x="640" y="45"/>
                      </a:cubicBezTo>
                      <a:cubicBezTo>
                        <a:pt x="635" y="44"/>
                        <a:pt x="635" y="44"/>
                        <a:pt x="635" y="44"/>
                      </a:cubicBezTo>
                      <a:cubicBezTo>
                        <a:pt x="635" y="46"/>
                        <a:pt x="635" y="46"/>
                        <a:pt x="635" y="46"/>
                      </a:cubicBezTo>
                      <a:close/>
                      <a:moveTo>
                        <a:pt x="612" y="40"/>
                      </a:moveTo>
                      <a:cubicBezTo>
                        <a:pt x="627" y="44"/>
                        <a:pt x="627" y="44"/>
                        <a:pt x="627" y="44"/>
                      </a:cubicBezTo>
                      <a:cubicBezTo>
                        <a:pt x="628" y="42"/>
                        <a:pt x="628" y="42"/>
                        <a:pt x="628" y="42"/>
                      </a:cubicBezTo>
                      <a:cubicBezTo>
                        <a:pt x="612" y="38"/>
                        <a:pt x="612" y="38"/>
                        <a:pt x="612" y="38"/>
                      </a:cubicBezTo>
                      <a:lnTo>
                        <a:pt x="612"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191" name="Picture 19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56453">
                <a:off x="3253582" y="2292349"/>
                <a:ext cx="409575" cy="409575"/>
              </a:xfrm>
              <a:prstGeom prst="rect">
                <a:avLst/>
              </a:prstGeom>
            </p:spPr>
          </p:pic>
          <p:pic>
            <p:nvPicPr>
              <p:cNvPr id="194" name="Picture 193"/>
              <p:cNvPicPr>
                <a:picLocks noChangeAspect="1"/>
              </p:cNvPicPr>
              <p:nvPr/>
            </p:nvPicPr>
            <p:blipFill rotWithShape="1">
              <a:blip r:embed="rId4" cstate="print">
                <a:extLst>
                  <a:ext uri="{28A0092B-C50C-407E-A947-70E740481C1C}">
                    <a14:useLocalDpi xmlns:a14="http://schemas.microsoft.com/office/drawing/2010/main" val="0"/>
                  </a:ext>
                </a:extLst>
              </a:blip>
              <a:srcRect r="68254"/>
              <a:stretch/>
            </p:blipFill>
            <p:spPr>
              <a:xfrm rot="20517141">
                <a:off x="4858619" y="3555622"/>
                <a:ext cx="369535" cy="318725"/>
              </a:xfrm>
              <a:prstGeom prst="rect">
                <a:avLst/>
              </a:prstGeom>
            </p:spPr>
          </p:pic>
          <p:pic>
            <p:nvPicPr>
              <p:cNvPr id="201" name="Picture 20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0826" y="1320801"/>
                <a:ext cx="498474" cy="498474"/>
              </a:xfrm>
              <a:prstGeom prst="rect">
                <a:avLst/>
              </a:prstGeom>
            </p:spPr>
          </p:pic>
          <p:pic>
            <p:nvPicPr>
              <p:cNvPr id="203" name="Picture 20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88038" y="1259532"/>
                <a:ext cx="560877" cy="525562"/>
              </a:xfrm>
              <a:prstGeom prst="rect">
                <a:avLst/>
              </a:prstGeom>
            </p:spPr>
          </p:pic>
        </p:gr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195063">
              <a:off x="2120503" y="2259878"/>
              <a:ext cx="455696" cy="542495"/>
            </a:xfrm>
            <a:prstGeom prst="rect">
              <a:avLst/>
            </a:prstGeom>
          </p:spPr>
        </p:pic>
      </p:grpSp>
      <p:pic>
        <p:nvPicPr>
          <p:cNvPr id="155" name="Picture 154"/>
          <p:cNvPicPr>
            <a:picLocks noChangeAspect="1"/>
          </p:cNvPicPr>
          <p:nvPr/>
        </p:nvPicPr>
        <p:blipFill rotWithShape="1">
          <a:blip r:embed="rId8" cstate="print">
            <a:extLst>
              <a:ext uri="{28A0092B-C50C-407E-A947-70E740481C1C}">
                <a14:useLocalDpi xmlns:a14="http://schemas.microsoft.com/office/drawing/2010/main" val="0"/>
              </a:ext>
            </a:extLst>
          </a:blip>
          <a:srcRect r="68254"/>
          <a:stretch/>
        </p:blipFill>
        <p:spPr>
          <a:xfrm>
            <a:off x="4302515" y="1748735"/>
            <a:ext cx="291463" cy="251388"/>
          </a:xfrm>
          <a:prstGeom prst="rect">
            <a:avLst/>
          </a:prstGeom>
        </p:spPr>
      </p:pic>
      <p:pic>
        <p:nvPicPr>
          <p:cNvPr id="156" name="Picture 1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4315" y="3217481"/>
            <a:ext cx="321040" cy="321040"/>
          </a:xfrm>
          <a:prstGeom prst="rect">
            <a:avLst/>
          </a:prstGeom>
        </p:spPr>
      </p:pic>
      <p:pic>
        <p:nvPicPr>
          <p:cNvPr id="157" name="Picture 15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52020" y="4894608"/>
            <a:ext cx="398053" cy="473873"/>
          </a:xfrm>
          <a:prstGeom prst="rect">
            <a:avLst/>
          </a:prstGeom>
        </p:spPr>
      </p:pic>
    </p:spTree>
    <p:extLst>
      <p:ext uri="{BB962C8B-B14F-4D97-AF65-F5344CB8AC3E}">
        <p14:creationId xmlns:p14="http://schemas.microsoft.com/office/powerpoint/2010/main" val="2494493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5C005C"/>
        </a:solidFill>
        <a:effectLst/>
      </p:bgPr>
    </p:bg>
    <p:spTree>
      <p:nvGrpSpPr>
        <p:cNvPr id="1" name=""/>
        <p:cNvGrpSpPr/>
        <p:nvPr/>
      </p:nvGrpSpPr>
      <p:grpSpPr>
        <a:xfrm>
          <a:off x="0" y="0"/>
          <a:ext cx="0" cy="0"/>
          <a:chOff x="0" y="0"/>
          <a:chExt cx="0" cy="0"/>
        </a:xfrm>
      </p:grpSpPr>
      <p:sp>
        <p:nvSpPr>
          <p:cNvPr id="7"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Text Placeholder 2"/>
          <p:cNvSpPr txBox="1">
            <a:spLocks/>
          </p:cNvSpPr>
          <p:nvPr/>
        </p:nvSpPr>
        <p:spPr>
          <a:xfrm>
            <a:off x="174609" y="127445"/>
            <a:ext cx="12423219"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896" dirty="0">
                <a:solidFill>
                  <a:schemeClr val="bg1"/>
                </a:solidFill>
                <a:latin typeface="Segoe UI Semilight" panose="020B0402040204020203" pitchFamily="34" charset="0"/>
                <a:cs typeface="Segoe UI Semilight" panose="020B0402040204020203" pitchFamily="34" charset="0"/>
              </a:rPr>
              <a:t>Network Traffic Optimization &amp; Caching</a:t>
            </a:r>
          </a:p>
        </p:txBody>
      </p:sp>
      <p:sp>
        <p:nvSpPr>
          <p:cNvPr id="161" name="Slide Number Placeholder 2"/>
          <p:cNvSpPr>
            <a:spLocks noGrp="1"/>
          </p:cNvSpPr>
          <p:nvPr>
            <p:ph type="sldNum" sz="quarter" idx="4"/>
          </p:nvPr>
        </p:nvSpPr>
        <p:spPr>
          <a:xfrm>
            <a:off x="9647920" y="6618047"/>
            <a:ext cx="2797810" cy="372394"/>
          </a:xfrm>
        </p:spPr>
        <p:txBody>
          <a:bodyPr/>
          <a:lstStyle/>
          <a:p>
            <a:pPr defTabSz="932575"/>
            <a:fld id="{E3A59861-CD1C-4831-8075-41C044B1B7A5}" type="slidenum">
              <a:rPr lang="en-IN" sz="2203" kern="0">
                <a:solidFill>
                  <a:sysClr val="windowText" lastClr="000000"/>
                </a:solidFill>
              </a:rPr>
              <a:pPr defTabSz="932575"/>
              <a:t>31</a:t>
            </a:fld>
            <a:endParaRPr lang="en-IN" sz="2203" kern="0">
              <a:solidFill>
                <a:sysClr val="windowText" lastClr="000000"/>
              </a:solidFill>
            </a:endParaRPr>
          </a:p>
        </p:txBody>
      </p:sp>
      <p:sp>
        <p:nvSpPr>
          <p:cNvPr id="162"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4" name="Oval 10"/>
          <p:cNvSpPr>
            <a:spLocks noChangeArrowheads="1"/>
          </p:cNvSpPr>
          <p:nvPr/>
        </p:nvSpPr>
        <p:spPr bwMode="auto">
          <a:xfrm>
            <a:off x="7617142" y="1538796"/>
            <a:ext cx="77717" cy="8160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5" name="Oval 15"/>
          <p:cNvSpPr>
            <a:spLocks noChangeArrowheads="1"/>
          </p:cNvSpPr>
          <p:nvPr/>
        </p:nvSpPr>
        <p:spPr bwMode="auto">
          <a:xfrm>
            <a:off x="8588604" y="5236179"/>
            <a:ext cx="159320" cy="157377"/>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6" name="Oval 16"/>
          <p:cNvSpPr>
            <a:spLocks noChangeArrowheads="1"/>
          </p:cNvSpPr>
          <p:nvPr/>
        </p:nvSpPr>
        <p:spPr bwMode="auto">
          <a:xfrm>
            <a:off x="10978400" y="2432540"/>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7" name="Oval 17"/>
          <p:cNvSpPr>
            <a:spLocks noChangeArrowheads="1"/>
          </p:cNvSpPr>
          <p:nvPr/>
        </p:nvSpPr>
        <p:spPr bwMode="auto">
          <a:xfrm>
            <a:off x="9942822" y="4958341"/>
            <a:ext cx="64117"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8" name="Oval 18"/>
          <p:cNvSpPr>
            <a:spLocks noChangeArrowheads="1"/>
          </p:cNvSpPr>
          <p:nvPr/>
        </p:nvSpPr>
        <p:spPr bwMode="auto">
          <a:xfrm>
            <a:off x="9973909" y="5896774"/>
            <a:ext cx="62174"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9" name="Oval 19"/>
          <p:cNvSpPr>
            <a:spLocks noChangeArrowheads="1"/>
          </p:cNvSpPr>
          <p:nvPr/>
        </p:nvSpPr>
        <p:spPr bwMode="auto">
          <a:xfrm>
            <a:off x="8981075" y="4155913"/>
            <a:ext cx="60231" cy="621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0" name="Oval 21"/>
          <p:cNvSpPr>
            <a:spLocks noChangeArrowheads="1"/>
          </p:cNvSpPr>
          <p:nvPr/>
        </p:nvSpPr>
        <p:spPr bwMode="auto">
          <a:xfrm>
            <a:off x="10945371" y="5160404"/>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Oval 22"/>
          <p:cNvSpPr>
            <a:spLocks noChangeArrowheads="1"/>
          </p:cNvSpPr>
          <p:nvPr/>
        </p:nvSpPr>
        <p:spPr bwMode="auto">
          <a:xfrm>
            <a:off x="10644217" y="3573036"/>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Oval 27"/>
          <p:cNvSpPr>
            <a:spLocks noChangeArrowheads="1"/>
          </p:cNvSpPr>
          <p:nvPr/>
        </p:nvSpPr>
        <p:spPr bwMode="auto">
          <a:xfrm>
            <a:off x="6534934" y="5683051"/>
            <a:ext cx="62174" cy="62174"/>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Oval 31"/>
          <p:cNvSpPr>
            <a:spLocks noChangeArrowheads="1"/>
          </p:cNvSpPr>
          <p:nvPr/>
        </p:nvSpPr>
        <p:spPr bwMode="auto">
          <a:xfrm>
            <a:off x="6534934" y="792712"/>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Oval 32"/>
          <p:cNvSpPr>
            <a:spLocks noChangeArrowheads="1"/>
          </p:cNvSpPr>
          <p:nvPr/>
        </p:nvSpPr>
        <p:spPr bwMode="auto">
          <a:xfrm>
            <a:off x="9427948" y="1105524"/>
            <a:ext cx="60231"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Oval 33"/>
          <p:cNvSpPr>
            <a:spLocks noChangeArrowheads="1"/>
          </p:cNvSpPr>
          <p:nvPr/>
        </p:nvSpPr>
        <p:spPr bwMode="auto">
          <a:xfrm>
            <a:off x="10424667" y="825743"/>
            <a:ext cx="139891" cy="134062"/>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Oval 34"/>
          <p:cNvSpPr>
            <a:spLocks noChangeArrowheads="1"/>
          </p:cNvSpPr>
          <p:nvPr/>
        </p:nvSpPr>
        <p:spPr bwMode="auto">
          <a:xfrm>
            <a:off x="8112588" y="3293256"/>
            <a:ext cx="93260" cy="9326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36"/>
          <p:cNvSpPr>
            <a:spLocks/>
          </p:cNvSpPr>
          <p:nvPr/>
        </p:nvSpPr>
        <p:spPr bwMode="auto">
          <a:xfrm>
            <a:off x="9802931" y="1632055"/>
            <a:ext cx="281725" cy="281725"/>
          </a:xfrm>
          <a:custGeom>
            <a:avLst/>
            <a:gdLst>
              <a:gd name="T0" fmla="*/ 72 w 145"/>
              <a:gd name="T1" fmla="*/ 0 h 145"/>
              <a:gd name="T2" fmla="*/ 82 w 145"/>
              <a:gd name="T3" fmla="*/ 63 h 145"/>
              <a:gd name="T4" fmla="*/ 145 w 145"/>
              <a:gd name="T5" fmla="*/ 73 h 145"/>
              <a:gd name="T6" fmla="*/ 82 w 145"/>
              <a:gd name="T7" fmla="*/ 81 h 145"/>
              <a:gd name="T8" fmla="*/ 72 w 145"/>
              <a:gd name="T9" fmla="*/ 145 h 145"/>
              <a:gd name="T10" fmla="*/ 63 w 145"/>
              <a:gd name="T11" fmla="*/ 81 h 145"/>
              <a:gd name="T12" fmla="*/ 0 w 145"/>
              <a:gd name="T13" fmla="*/ 73 h 145"/>
              <a:gd name="T14" fmla="*/ 63 w 145"/>
              <a:gd name="T15" fmla="*/ 63 h 145"/>
              <a:gd name="T16" fmla="*/ 72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72" y="0"/>
                </a:moveTo>
                <a:lnTo>
                  <a:pt x="82" y="63"/>
                </a:lnTo>
                <a:lnTo>
                  <a:pt x="145" y="73"/>
                </a:lnTo>
                <a:lnTo>
                  <a:pt x="82" y="81"/>
                </a:lnTo>
                <a:lnTo>
                  <a:pt x="72" y="145"/>
                </a:lnTo>
                <a:lnTo>
                  <a:pt x="63" y="81"/>
                </a:lnTo>
                <a:lnTo>
                  <a:pt x="0" y="73"/>
                </a:lnTo>
                <a:lnTo>
                  <a:pt x="63" y="63"/>
                </a:lnTo>
                <a:lnTo>
                  <a:pt x="7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178" name="Group 177"/>
          <p:cNvGrpSpPr/>
          <p:nvPr/>
        </p:nvGrpSpPr>
        <p:grpSpPr>
          <a:xfrm>
            <a:off x="574045" y="155433"/>
            <a:ext cx="5420757" cy="5824886"/>
            <a:chOff x="468313" y="127000"/>
            <a:chExt cx="4429125" cy="4759326"/>
          </a:xfrm>
        </p:grpSpPr>
        <p:sp>
          <p:nvSpPr>
            <p:cNvPr id="179" name="Oval 9"/>
            <p:cNvSpPr>
              <a:spLocks noChangeArrowheads="1"/>
            </p:cNvSpPr>
            <p:nvPr/>
          </p:nvSpPr>
          <p:spPr bwMode="auto">
            <a:xfrm>
              <a:off x="2182813" y="3667125"/>
              <a:ext cx="90488" cy="8731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Oval 11"/>
            <p:cNvSpPr>
              <a:spLocks noChangeArrowheads="1"/>
            </p:cNvSpPr>
            <p:nvPr/>
          </p:nvSpPr>
          <p:spPr bwMode="auto">
            <a:xfrm>
              <a:off x="2560638" y="4799013"/>
              <a:ext cx="87313"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Oval 12"/>
            <p:cNvSpPr>
              <a:spLocks noChangeArrowheads="1"/>
            </p:cNvSpPr>
            <p:nvPr/>
          </p:nvSpPr>
          <p:spPr bwMode="auto">
            <a:xfrm>
              <a:off x="3849688" y="13112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Oval 13"/>
            <p:cNvSpPr>
              <a:spLocks noChangeArrowheads="1"/>
            </p:cNvSpPr>
            <p:nvPr/>
          </p:nvSpPr>
          <p:spPr bwMode="auto">
            <a:xfrm>
              <a:off x="495300" y="3006725"/>
              <a:ext cx="60325" cy="60325"/>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Oval 14"/>
            <p:cNvSpPr>
              <a:spLocks noChangeArrowheads="1"/>
            </p:cNvSpPr>
            <p:nvPr/>
          </p:nvSpPr>
          <p:spPr bwMode="auto">
            <a:xfrm>
              <a:off x="1436688" y="812800"/>
              <a:ext cx="60325" cy="63500"/>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Oval 23"/>
            <p:cNvSpPr>
              <a:spLocks noChangeArrowheads="1"/>
            </p:cNvSpPr>
            <p:nvPr/>
          </p:nvSpPr>
          <p:spPr bwMode="auto">
            <a:xfrm>
              <a:off x="979488" y="2038350"/>
              <a:ext cx="52388"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Oval 24"/>
            <p:cNvSpPr>
              <a:spLocks noChangeArrowheads="1"/>
            </p:cNvSpPr>
            <p:nvPr/>
          </p:nvSpPr>
          <p:spPr bwMode="auto">
            <a:xfrm>
              <a:off x="1004888" y="4111625"/>
              <a:ext cx="50800"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Oval 25"/>
            <p:cNvSpPr>
              <a:spLocks noChangeArrowheads="1"/>
            </p:cNvSpPr>
            <p:nvPr/>
          </p:nvSpPr>
          <p:spPr bwMode="auto">
            <a:xfrm>
              <a:off x="1614488" y="4462463"/>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Oval 26"/>
            <p:cNvSpPr>
              <a:spLocks noChangeArrowheads="1"/>
            </p:cNvSpPr>
            <p:nvPr/>
          </p:nvSpPr>
          <p:spPr bwMode="auto">
            <a:xfrm>
              <a:off x="4457700" y="4791075"/>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Oval 28"/>
            <p:cNvSpPr>
              <a:spLocks noChangeArrowheads="1"/>
            </p:cNvSpPr>
            <p:nvPr/>
          </p:nvSpPr>
          <p:spPr bwMode="auto">
            <a:xfrm>
              <a:off x="3241675" y="39624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0" name="Oval 29"/>
            <p:cNvSpPr>
              <a:spLocks noChangeArrowheads="1"/>
            </p:cNvSpPr>
            <p:nvPr/>
          </p:nvSpPr>
          <p:spPr bwMode="auto">
            <a:xfrm>
              <a:off x="468313" y="982663"/>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2" name="Oval 30"/>
            <p:cNvSpPr>
              <a:spLocks noChangeArrowheads="1"/>
            </p:cNvSpPr>
            <p:nvPr/>
          </p:nvSpPr>
          <p:spPr bwMode="auto">
            <a:xfrm>
              <a:off x="2647950" y="623888"/>
              <a:ext cx="50800" cy="5080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3" name="Freeform 35"/>
            <p:cNvSpPr>
              <a:spLocks/>
            </p:cNvSpPr>
            <p:nvPr/>
          </p:nvSpPr>
          <p:spPr bwMode="auto">
            <a:xfrm>
              <a:off x="1931988" y="2151063"/>
              <a:ext cx="230188" cy="225425"/>
            </a:xfrm>
            <a:custGeom>
              <a:avLst/>
              <a:gdLst>
                <a:gd name="T0" fmla="*/ 71 w 145"/>
                <a:gd name="T1" fmla="*/ 0 h 142"/>
                <a:gd name="T2" fmla="*/ 81 w 145"/>
                <a:gd name="T3" fmla="*/ 63 h 142"/>
                <a:gd name="T4" fmla="*/ 145 w 145"/>
                <a:gd name="T5" fmla="*/ 71 h 142"/>
                <a:gd name="T6" fmla="*/ 81 w 145"/>
                <a:gd name="T7" fmla="*/ 79 h 142"/>
                <a:gd name="T8" fmla="*/ 71 w 145"/>
                <a:gd name="T9" fmla="*/ 142 h 142"/>
                <a:gd name="T10" fmla="*/ 63 w 145"/>
                <a:gd name="T11" fmla="*/ 79 h 142"/>
                <a:gd name="T12" fmla="*/ 0 w 145"/>
                <a:gd name="T13" fmla="*/ 71 h 142"/>
                <a:gd name="T14" fmla="*/ 63 w 145"/>
                <a:gd name="T15" fmla="*/ 63 h 142"/>
                <a:gd name="T16" fmla="*/ 71 w 14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2">
                  <a:moveTo>
                    <a:pt x="71" y="0"/>
                  </a:moveTo>
                  <a:lnTo>
                    <a:pt x="81" y="63"/>
                  </a:lnTo>
                  <a:lnTo>
                    <a:pt x="145" y="71"/>
                  </a:lnTo>
                  <a:lnTo>
                    <a:pt x="81" y="79"/>
                  </a:lnTo>
                  <a:lnTo>
                    <a:pt x="71" y="142"/>
                  </a:lnTo>
                  <a:lnTo>
                    <a:pt x="63" y="79"/>
                  </a:lnTo>
                  <a:lnTo>
                    <a:pt x="0" y="71"/>
                  </a:lnTo>
                  <a:lnTo>
                    <a:pt x="63" y="63"/>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Freeform 37"/>
            <p:cNvSpPr>
              <a:spLocks/>
            </p:cNvSpPr>
            <p:nvPr/>
          </p:nvSpPr>
          <p:spPr bwMode="auto">
            <a:xfrm>
              <a:off x="4667250" y="1006475"/>
              <a:ext cx="230188" cy="228600"/>
            </a:xfrm>
            <a:custGeom>
              <a:avLst/>
              <a:gdLst>
                <a:gd name="T0" fmla="*/ 72 w 145"/>
                <a:gd name="T1" fmla="*/ 0 h 144"/>
                <a:gd name="T2" fmla="*/ 82 w 145"/>
                <a:gd name="T3" fmla="*/ 63 h 144"/>
                <a:gd name="T4" fmla="*/ 145 w 145"/>
                <a:gd name="T5" fmla="*/ 72 h 144"/>
                <a:gd name="T6" fmla="*/ 82 w 145"/>
                <a:gd name="T7" fmla="*/ 81 h 144"/>
                <a:gd name="T8" fmla="*/ 72 w 145"/>
                <a:gd name="T9" fmla="*/ 144 h 144"/>
                <a:gd name="T10" fmla="*/ 63 w 145"/>
                <a:gd name="T11" fmla="*/ 81 h 144"/>
                <a:gd name="T12" fmla="*/ 0 w 145"/>
                <a:gd name="T13" fmla="*/ 72 h 144"/>
                <a:gd name="T14" fmla="*/ 63 w 145"/>
                <a:gd name="T15" fmla="*/ 63 h 144"/>
                <a:gd name="T16" fmla="*/ 72 w 145"/>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4">
                  <a:moveTo>
                    <a:pt x="72" y="0"/>
                  </a:moveTo>
                  <a:lnTo>
                    <a:pt x="82" y="63"/>
                  </a:lnTo>
                  <a:lnTo>
                    <a:pt x="145" y="72"/>
                  </a:lnTo>
                  <a:lnTo>
                    <a:pt x="82" y="81"/>
                  </a:lnTo>
                  <a:lnTo>
                    <a:pt x="72" y="144"/>
                  </a:lnTo>
                  <a:lnTo>
                    <a:pt x="63" y="81"/>
                  </a:lnTo>
                  <a:lnTo>
                    <a:pt x="0" y="72"/>
                  </a:lnTo>
                  <a:lnTo>
                    <a:pt x="63" y="63"/>
                  </a:lnTo>
                  <a:lnTo>
                    <a:pt x="7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Oval 38"/>
            <p:cNvSpPr>
              <a:spLocks noChangeArrowheads="1"/>
            </p:cNvSpPr>
            <p:nvPr/>
          </p:nvSpPr>
          <p:spPr bwMode="auto">
            <a:xfrm>
              <a:off x="2044700" y="12350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Oval 39"/>
            <p:cNvSpPr>
              <a:spLocks noChangeArrowheads="1"/>
            </p:cNvSpPr>
            <p:nvPr/>
          </p:nvSpPr>
          <p:spPr bwMode="auto">
            <a:xfrm>
              <a:off x="3987800" y="1270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3" name="Group 2"/>
          <p:cNvGrpSpPr/>
          <p:nvPr/>
        </p:nvGrpSpPr>
        <p:grpSpPr>
          <a:xfrm>
            <a:off x="32993" y="1377621"/>
            <a:ext cx="12423219" cy="3798327"/>
            <a:chOff x="26237" y="1125610"/>
            <a:chExt cx="10150610" cy="3103490"/>
          </a:xfrm>
        </p:grpSpPr>
        <p:sp>
          <p:nvSpPr>
            <p:cNvPr id="160" name="Text Placeholder 2"/>
            <p:cNvSpPr txBox="1">
              <a:spLocks/>
            </p:cNvSpPr>
            <p:nvPr/>
          </p:nvSpPr>
          <p:spPr>
            <a:xfrm>
              <a:off x="26237" y="1125610"/>
              <a:ext cx="10150610" cy="3103490"/>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algn="ctr" defTabSz="932541">
                <a:lnSpc>
                  <a:spcPct val="80000"/>
                </a:lnSpc>
                <a:spcBef>
                  <a:spcPts val="0"/>
                </a:spcBef>
                <a:buNone/>
              </a:pPr>
              <a:r>
                <a:rPr lang="en-US" sz="35126" spc="-2448" dirty="0">
                  <a:solidFill>
                    <a:schemeClr val="bg1"/>
                  </a:solidFill>
                  <a:latin typeface="Segoe UI Semilight" panose="020B0402040204020203" pitchFamily="34" charset="0"/>
                  <a:cs typeface="Segoe UI Semilight" panose="020B0402040204020203" pitchFamily="34" charset="0"/>
                </a:rPr>
                <a:t>Demo</a:t>
              </a:r>
            </a:p>
          </p:txBody>
        </p:sp>
        <p:sp>
          <p:nvSpPr>
            <p:cNvPr id="345" name="Text Placeholder 2"/>
            <p:cNvSpPr txBox="1">
              <a:spLocks/>
            </p:cNvSpPr>
            <p:nvPr/>
          </p:nvSpPr>
          <p:spPr>
            <a:xfrm>
              <a:off x="4286392" y="1485900"/>
              <a:ext cx="4108062" cy="646495"/>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5385" dirty="0">
                  <a:solidFill>
                    <a:srgbClr val="EC6707"/>
                  </a:solidFill>
                  <a:latin typeface="Segoe UI" panose="020B0502040204020203" pitchFamily="34" charset="0"/>
                  <a:cs typeface="Segoe UI" panose="020B0502040204020203" pitchFamily="34" charset="0"/>
                </a:rPr>
                <a:t>Hive Streaming</a:t>
              </a:r>
            </a:p>
          </p:txBody>
        </p:sp>
      </p:grpSp>
      <p:pic>
        <p:nvPicPr>
          <p:cNvPr id="2" name="Picture 1"/>
          <p:cNvPicPr>
            <a:picLocks noChangeAspect="1"/>
          </p:cNvPicPr>
          <p:nvPr/>
        </p:nvPicPr>
        <p:blipFill>
          <a:blip r:embed="rId3"/>
          <a:stretch>
            <a:fillRect/>
          </a:stretch>
        </p:blipFill>
        <p:spPr>
          <a:xfrm>
            <a:off x="4214709" y="2652181"/>
            <a:ext cx="8164234" cy="2231745"/>
          </a:xfrm>
          <a:prstGeom prst="rect">
            <a:avLst/>
          </a:prstGeom>
        </p:spPr>
      </p:pic>
      <p:grpSp>
        <p:nvGrpSpPr>
          <p:cNvPr id="200" name="Group 199"/>
          <p:cNvGrpSpPr/>
          <p:nvPr/>
        </p:nvGrpSpPr>
        <p:grpSpPr>
          <a:xfrm>
            <a:off x="-263956" y="2959466"/>
            <a:ext cx="4430466" cy="3780141"/>
            <a:chOff x="-292590" y="607069"/>
            <a:chExt cx="3619990" cy="3088631"/>
          </a:xfrm>
        </p:grpSpPr>
        <p:grpSp>
          <p:nvGrpSpPr>
            <p:cNvPr id="202" name="Group 201"/>
            <p:cNvGrpSpPr/>
            <p:nvPr/>
          </p:nvGrpSpPr>
          <p:grpSpPr>
            <a:xfrm>
              <a:off x="-292590" y="607069"/>
              <a:ext cx="3619990" cy="3088631"/>
              <a:chOff x="2828925" y="1259532"/>
              <a:chExt cx="3619990" cy="3088631"/>
            </a:xfrm>
          </p:grpSpPr>
          <p:grpSp>
            <p:nvGrpSpPr>
              <p:cNvPr id="226" name="Group 225"/>
              <p:cNvGrpSpPr/>
              <p:nvPr/>
            </p:nvGrpSpPr>
            <p:grpSpPr>
              <a:xfrm>
                <a:off x="2828925" y="1738313"/>
                <a:ext cx="3262313" cy="2609850"/>
                <a:chOff x="2828925" y="1738313"/>
                <a:chExt cx="3262313" cy="2609850"/>
              </a:xfrm>
            </p:grpSpPr>
            <p:sp>
              <p:nvSpPr>
                <p:cNvPr id="231" name="Freeform 40"/>
                <p:cNvSpPr>
                  <a:spLocks/>
                </p:cNvSpPr>
                <p:nvPr/>
              </p:nvSpPr>
              <p:spPr bwMode="auto">
                <a:xfrm>
                  <a:off x="3733800" y="1847850"/>
                  <a:ext cx="2168525" cy="900113"/>
                </a:xfrm>
                <a:custGeom>
                  <a:avLst/>
                  <a:gdLst>
                    <a:gd name="T0" fmla="*/ 803 w 820"/>
                    <a:gd name="T1" fmla="*/ 188 h 342"/>
                    <a:gd name="T2" fmla="*/ 803 w 820"/>
                    <a:gd name="T3" fmla="*/ 188 h 342"/>
                    <a:gd name="T4" fmla="*/ 804 w 820"/>
                    <a:gd name="T5" fmla="*/ 208 h 342"/>
                    <a:gd name="T6" fmla="*/ 789 w 820"/>
                    <a:gd name="T7" fmla="*/ 283 h 342"/>
                    <a:gd name="T8" fmla="*/ 764 w 820"/>
                    <a:gd name="T9" fmla="*/ 314 h 342"/>
                    <a:gd name="T10" fmla="*/ 718 w 820"/>
                    <a:gd name="T11" fmla="*/ 326 h 342"/>
                    <a:gd name="T12" fmla="*/ 669 w 820"/>
                    <a:gd name="T13" fmla="*/ 320 h 342"/>
                    <a:gd name="T14" fmla="*/ 403 w 820"/>
                    <a:gd name="T15" fmla="*/ 220 h 342"/>
                    <a:gd name="T16" fmla="*/ 123 w 820"/>
                    <a:gd name="T17" fmla="*/ 42 h 342"/>
                    <a:gd name="T18" fmla="*/ 77 w 820"/>
                    <a:gd name="T19" fmla="*/ 10 h 342"/>
                    <a:gd name="T20" fmla="*/ 40 w 820"/>
                    <a:gd name="T21" fmla="*/ 0 h 342"/>
                    <a:gd name="T22" fmla="*/ 23 w 820"/>
                    <a:gd name="T23" fmla="*/ 3 h 342"/>
                    <a:gd name="T24" fmla="*/ 6 w 820"/>
                    <a:gd name="T25" fmla="*/ 20 h 342"/>
                    <a:gd name="T26" fmla="*/ 0 w 820"/>
                    <a:gd name="T27" fmla="*/ 47 h 342"/>
                    <a:gd name="T28" fmla="*/ 11 w 820"/>
                    <a:gd name="T29" fmla="*/ 95 h 342"/>
                    <a:gd name="T30" fmla="*/ 68 w 820"/>
                    <a:gd name="T31" fmla="*/ 179 h 342"/>
                    <a:gd name="T32" fmla="*/ 178 w 820"/>
                    <a:gd name="T33" fmla="*/ 261 h 342"/>
                    <a:gd name="T34" fmla="*/ 186 w 820"/>
                    <a:gd name="T35" fmla="*/ 247 h 342"/>
                    <a:gd name="T36" fmla="*/ 56 w 820"/>
                    <a:gd name="T37" fmla="*/ 141 h 342"/>
                    <a:gd name="T38" fmla="*/ 26 w 820"/>
                    <a:gd name="T39" fmla="*/ 89 h 342"/>
                    <a:gd name="T40" fmla="*/ 16 w 820"/>
                    <a:gd name="T41" fmla="*/ 47 h 342"/>
                    <a:gd name="T42" fmla="*/ 22 w 820"/>
                    <a:gd name="T43" fmla="*/ 23 h 342"/>
                    <a:gd name="T44" fmla="*/ 30 w 820"/>
                    <a:gd name="T45" fmla="*/ 18 h 342"/>
                    <a:gd name="T46" fmla="*/ 40 w 820"/>
                    <a:gd name="T47" fmla="*/ 16 h 342"/>
                    <a:gd name="T48" fmla="*/ 70 w 820"/>
                    <a:gd name="T49" fmla="*/ 24 h 342"/>
                    <a:gd name="T50" fmla="*/ 112 w 820"/>
                    <a:gd name="T51" fmla="*/ 54 h 342"/>
                    <a:gd name="T52" fmla="*/ 439 w 820"/>
                    <a:gd name="T53" fmla="*/ 255 h 342"/>
                    <a:gd name="T54" fmla="*/ 600 w 820"/>
                    <a:gd name="T55" fmla="*/ 318 h 342"/>
                    <a:gd name="T56" fmla="*/ 666 w 820"/>
                    <a:gd name="T57" fmla="*/ 336 h 342"/>
                    <a:gd name="T58" fmla="*/ 718 w 820"/>
                    <a:gd name="T59" fmla="*/ 342 h 342"/>
                    <a:gd name="T60" fmla="*/ 773 w 820"/>
                    <a:gd name="T61" fmla="*/ 327 h 342"/>
                    <a:gd name="T62" fmla="*/ 798 w 820"/>
                    <a:gd name="T63" fmla="*/ 300 h 342"/>
                    <a:gd name="T64" fmla="*/ 816 w 820"/>
                    <a:gd name="T65" fmla="*/ 251 h 342"/>
                    <a:gd name="T66" fmla="*/ 820 w 820"/>
                    <a:gd name="T67" fmla="*/ 208 h 342"/>
                    <a:gd name="T68" fmla="*/ 819 w 820"/>
                    <a:gd name="T69" fmla="*/ 186 h 342"/>
                    <a:gd name="T70" fmla="*/ 803 w 820"/>
                    <a:gd name="T71" fmla="*/ 188 h 342"/>
                    <a:gd name="T72" fmla="*/ 803 w 820"/>
                    <a:gd name="T73" fmla="*/ 18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20" h="342">
                      <a:moveTo>
                        <a:pt x="803" y="188"/>
                      </a:moveTo>
                      <a:cubicBezTo>
                        <a:pt x="803" y="188"/>
                        <a:pt x="803" y="188"/>
                        <a:pt x="803" y="188"/>
                      </a:cubicBezTo>
                      <a:cubicBezTo>
                        <a:pt x="803" y="188"/>
                        <a:pt x="804" y="196"/>
                        <a:pt x="804" y="208"/>
                      </a:cubicBezTo>
                      <a:cubicBezTo>
                        <a:pt x="804" y="227"/>
                        <a:pt x="801" y="258"/>
                        <a:pt x="789" y="283"/>
                      </a:cubicBezTo>
                      <a:cubicBezTo>
                        <a:pt x="783" y="295"/>
                        <a:pt x="775" y="306"/>
                        <a:pt x="764" y="314"/>
                      </a:cubicBezTo>
                      <a:cubicBezTo>
                        <a:pt x="752" y="321"/>
                        <a:pt x="737" y="326"/>
                        <a:pt x="718" y="326"/>
                      </a:cubicBezTo>
                      <a:cubicBezTo>
                        <a:pt x="705" y="326"/>
                        <a:pt x="688" y="324"/>
                        <a:pt x="669" y="320"/>
                      </a:cubicBezTo>
                      <a:cubicBezTo>
                        <a:pt x="602" y="307"/>
                        <a:pt x="503" y="270"/>
                        <a:pt x="403" y="220"/>
                      </a:cubicBezTo>
                      <a:cubicBezTo>
                        <a:pt x="302" y="170"/>
                        <a:pt x="199" y="107"/>
                        <a:pt x="123" y="42"/>
                      </a:cubicBezTo>
                      <a:cubicBezTo>
                        <a:pt x="106" y="27"/>
                        <a:pt x="91" y="17"/>
                        <a:pt x="77" y="10"/>
                      </a:cubicBezTo>
                      <a:cubicBezTo>
                        <a:pt x="63" y="3"/>
                        <a:pt x="51" y="0"/>
                        <a:pt x="40" y="0"/>
                      </a:cubicBezTo>
                      <a:cubicBezTo>
                        <a:pt x="34" y="0"/>
                        <a:pt x="28" y="1"/>
                        <a:pt x="23" y="3"/>
                      </a:cubicBezTo>
                      <a:cubicBezTo>
                        <a:pt x="15" y="7"/>
                        <a:pt x="9" y="13"/>
                        <a:pt x="6" y="20"/>
                      </a:cubicBezTo>
                      <a:cubicBezTo>
                        <a:pt x="2" y="28"/>
                        <a:pt x="0" y="37"/>
                        <a:pt x="0" y="47"/>
                      </a:cubicBezTo>
                      <a:cubicBezTo>
                        <a:pt x="0" y="61"/>
                        <a:pt x="4" y="77"/>
                        <a:pt x="11" y="95"/>
                      </a:cubicBezTo>
                      <a:cubicBezTo>
                        <a:pt x="21" y="121"/>
                        <a:pt x="40" y="150"/>
                        <a:pt x="68" y="179"/>
                      </a:cubicBezTo>
                      <a:cubicBezTo>
                        <a:pt x="96" y="208"/>
                        <a:pt x="132" y="237"/>
                        <a:pt x="178" y="261"/>
                      </a:cubicBezTo>
                      <a:cubicBezTo>
                        <a:pt x="186" y="247"/>
                        <a:pt x="186" y="247"/>
                        <a:pt x="186" y="247"/>
                      </a:cubicBezTo>
                      <a:cubicBezTo>
                        <a:pt x="126" y="215"/>
                        <a:pt x="84" y="177"/>
                        <a:pt x="56" y="141"/>
                      </a:cubicBezTo>
                      <a:cubicBezTo>
                        <a:pt x="42" y="122"/>
                        <a:pt x="32" y="105"/>
                        <a:pt x="26" y="89"/>
                      </a:cubicBezTo>
                      <a:cubicBezTo>
                        <a:pt x="19" y="72"/>
                        <a:pt x="16" y="58"/>
                        <a:pt x="16" y="47"/>
                      </a:cubicBezTo>
                      <a:cubicBezTo>
                        <a:pt x="16" y="36"/>
                        <a:pt x="19" y="28"/>
                        <a:pt x="22" y="23"/>
                      </a:cubicBezTo>
                      <a:cubicBezTo>
                        <a:pt x="24" y="21"/>
                        <a:pt x="27" y="19"/>
                        <a:pt x="30" y="18"/>
                      </a:cubicBezTo>
                      <a:cubicBezTo>
                        <a:pt x="32" y="17"/>
                        <a:pt x="36" y="16"/>
                        <a:pt x="40" y="16"/>
                      </a:cubicBezTo>
                      <a:cubicBezTo>
                        <a:pt x="48" y="16"/>
                        <a:pt x="58" y="18"/>
                        <a:pt x="70" y="24"/>
                      </a:cubicBezTo>
                      <a:cubicBezTo>
                        <a:pt x="82" y="30"/>
                        <a:pt x="96" y="40"/>
                        <a:pt x="112" y="54"/>
                      </a:cubicBezTo>
                      <a:cubicBezTo>
                        <a:pt x="201" y="130"/>
                        <a:pt x="324" y="202"/>
                        <a:pt x="439" y="255"/>
                      </a:cubicBezTo>
                      <a:cubicBezTo>
                        <a:pt x="496" y="282"/>
                        <a:pt x="552" y="303"/>
                        <a:pt x="600" y="318"/>
                      </a:cubicBezTo>
                      <a:cubicBezTo>
                        <a:pt x="624" y="326"/>
                        <a:pt x="646" y="332"/>
                        <a:pt x="666" y="336"/>
                      </a:cubicBezTo>
                      <a:cubicBezTo>
                        <a:pt x="686" y="340"/>
                        <a:pt x="703" y="342"/>
                        <a:pt x="718" y="342"/>
                      </a:cubicBezTo>
                      <a:cubicBezTo>
                        <a:pt x="740" y="342"/>
                        <a:pt x="758" y="337"/>
                        <a:pt x="773" y="327"/>
                      </a:cubicBezTo>
                      <a:cubicBezTo>
                        <a:pt x="783" y="320"/>
                        <a:pt x="791" y="310"/>
                        <a:pt x="798" y="300"/>
                      </a:cubicBezTo>
                      <a:cubicBezTo>
                        <a:pt x="807" y="285"/>
                        <a:pt x="813" y="268"/>
                        <a:pt x="816" y="251"/>
                      </a:cubicBezTo>
                      <a:cubicBezTo>
                        <a:pt x="819" y="235"/>
                        <a:pt x="820" y="219"/>
                        <a:pt x="820" y="208"/>
                      </a:cubicBezTo>
                      <a:cubicBezTo>
                        <a:pt x="820" y="195"/>
                        <a:pt x="819" y="186"/>
                        <a:pt x="819" y="186"/>
                      </a:cubicBezTo>
                      <a:cubicBezTo>
                        <a:pt x="803" y="188"/>
                        <a:pt x="803" y="188"/>
                        <a:pt x="803" y="188"/>
                      </a:cubicBezTo>
                      <a:cubicBezTo>
                        <a:pt x="803" y="188"/>
                        <a:pt x="803" y="188"/>
                        <a:pt x="803" y="188"/>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41"/>
                <p:cNvSpPr>
                  <a:spLocks/>
                </p:cNvSpPr>
                <p:nvPr/>
              </p:nvSpPr>
              <p:spPr bwMode="auto">
                <a:xfrm>
                  <a:off x="3900488" y="2132013"/>
                  <a:ext cx="695325" cy="942975"/>
                </a:xfrm>
                <a:custGeom>
                  <a:avLst/>
                  <a:gdLst>
                    <a:gd name="T0" fmla="*/ 75 w 263"/>
                    <a:gd name="T1" fmla="*/ 358 h 358"/>
                    <a:gd name="T2" fmla="*/ 263 w 263"/>
                    <a:gd name="T3" fmla="*/ 36 h 358"/>
                    <a:gd name="T4" fmla="*/ 244 w 263"/>
                    <a:gd name="T5" fmla="*/ 25 h 358"/>
                    <a:gd name="T6" fmla="*/ 220 w 263"/>
                    <a:gd name="T7" fmla="*/ 11 h 358"/>
                    <a:gd name="T8" fmla="*/ 219 w 263"/>
                    <a:gd name="T9" fmla="*/ 10 h 358"/>
                    <a:gd name="T10" fmla="*/ 169 w 263"/>
                    <a:gd name="T11" fmla="*/ 23 h 358"/>
                    <a:gd name="T12" fmla="*/ 0 w 263"/>
                    <a:gd name="T13" fmla="*/ 314 h 358"/>
                    <a:gd name="T14" fmla="*/ 75 w 263"/>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358">
                      <a:moveTo>
                        <a:pt x="75" y="358"/>
                      </a:moveTo>
                      <a:cubicBezTo>
                        <a:pt x="263" y="36"/>
                        <a:pt x="263" y="36"/>
                        <a:pt x="263" y="36"/>
                      </a:cubicBezTo>
                      <a:cubicBezTo>
                        <a:pt x="244" y="25"/>
                        <a:pt x="244" y="25"/>
                        <a:pt x="244" y="25"/>
                      </a:cubicBezTo>
                      <a:cubicBezTo>
                        <a:pt x="220" y="11"/>
                        <a:pt x="220" y="11"/>
                        <a:pt x="220" y="11"/>
                      </a:cubicBezTo>
                      <a:cubicBezTo>
                        <a:pt x="219" y="10"/>
                        <a:pt x="219" y="10"/>
                        <a:pt x="219" y="10"/>
                      </a:cubicBezTo>
                      <a:cubicBezTo>
                        <a:pt x="201" y="0"/>
                        <a:pt x="179" y="6"/>
                        <a:pt x="169" y="23"/>
                      </a:cubicBezTo>
                      <a:cubicBezTo>
                        <a:pt x="0" y="314"/>
                        <a:pt x="0" y="314"/>
                        <a:pt x="0" y="314"/>
                      </a:cubicBezTo>
                      <a:cubicBezTo>
                        <a:pt x="75" y="358"/>
                        <a:pt x="75" y="358"/>
                        <a:pt x="75" y="35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42"/>
                <p:cNvSpPr>
                  <a:spLocks/>
                </p:cNvSpPr>
                <p:nvPr/>
              </p:nvSpPr>
              <p:spPr bwMode="auto">
                <a:xfrm>
                  <a:off x="4044950" y="3370263"/>
                  <a:ext cx="39688" cy="30163"/>
                </a:xfrm>
                <a:custGeom>
                  <a:avLst/>
                  <a:gdLst>
                    <a:gd name="T0" fmla="*/ 25 w 25"/>
                    <a:gd name="T1" fmla="*/ 0 h 19"/>
                    <a:gd name="T2" fmla="*/ 0 w 25"/>
                    <a:gd name="T3" fmla="*/ 19 h 19"/>
                    <a:gd name="T4" fmla="*/ 25 w 25"/>
                    <a:gd name="T5" fmla="*/ 0 h 19"/>
                  </a:gdLst>
                  <a:ahLst/>
                  <a:cxnLst>
                    <a:cxn ang="0">
                      <a:pos x="T0" y="T1"/>
                    </a:cxn>
                    <a:cxn ang="0">
                      <a:pos x="T2" y="T3"/>
                    </a:cxn>
                    <a:cxn ang="0">
                      <a:pos x="T4" y="T5"/>
                    </a:cxn>
                  </a:cxnLst>
                  <a:rect l="0" t="0" r="r" b="b"/>
                  <a:pathLst>
                    <a:path w="25" h="19">
                      <a:moveTo>
                        <a:pt x="25" y="0"/>
                      </a:moveTo>
                      <a:lnTo>
                        <a:pt x="0" y="19"/>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Line 43"/>
                <p:cNvSpPr>
                  <a:spLocks noChangeShapeType="1"/>
                </p:cNvSpPr>
                <p:nvPr/>
              </p:nvSpPr>
              <p:spPr bwMode="auto">
                <a:xfrm flipH="1">
                  <a:off x="4044950" y="3370263"/>
                  <a:ext cx="39688" cy="301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44"/>
                <p:cNvSpPr>
                  <a:spLocks/>
                </p:cNvSpPr>
                <p:nvPr/>
              </p:nvSpPr>
              <p:spPr bwMode="auto">
                <a:xfrm>
                  <a:off x="3913188" y="3475038"/>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45"/>
                <p:cNvSpPr>
                  <a:spLocks/>
                </p:cNvSpPr>
                <p:nvPr/>
              </p:nvSpPr>
              <p:spPr bwMode="auto">
                <a:xfrm>
                  <a:off x="3913188" y="3475038"/>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46"/>
                <p:cNvSpPr>
                  <a:spLocks/>
                </p:cNvSpPr>
                <p:nvPr/>
              </p:nvSpPr>
              <p:spPr bwMode="auto">
                <a:xfrm>
                  <a:off x="3979863" y="3448050"/>
                  <a:ext cx="7938" cy="6350"/>
                </a:xfrm>
                <a:custGeom>
                  <a:avLst/>
                  <a:gdLst>
                    <a:gd name="T0" fmla="*/ 3 w 3"/>
                    <a:gd name="T1" fmla="*/ 0 h 2"/>
                    <a:gd name="T2" fmla="*/ 0 w 3"/>
                    <a:gd name="T3" fmla="*/ 1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1"/>
                        <a:pt x="0" y="1"/>
                      </a:cubicBezTo>
                      <a:cubicBezTo>
                        <a:pt x="0" y="2"/>
                        <a:pt x="0" y="2"/>
                        <a:pt x="0" y="2"/>
                      </a:cubicBezTo>
                      <a:cubicBezTo>
                        <a:pt x="3" y="0"/>
                        <a:pt x="3" y="0"/>
                        <a:pt x="3" y="0"/>
                      </a:cubicBezTo>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47"/>
                <p:cNvSpPr>
                  <a:spLocks/>
                </p:cNvSpPr>
                <p:nvPr/>
              </p:nvSpPr>
              <p:spPr bwMode="auto">
                <a:xfrm>
                  <a:off x="3535363" y="2874963"/>
                  <a:ext cx="946150" cy="773113"/>
                </a:xfrm>
                <a:custGeom>
                  <a:avLst/>
                  <a:gdLst>
                    <a:gd name="T0" fmla="*/ 358 w 358"/>
                    <a:gd name="T1" fmla="*/ 62 h 294"/>
                    <a:gd name="T2" fmla="*/ 206 w 358"/>
                    <a:gd name="T3" fmla="*/ 0 h 294"/>
                    <a:gd name="T4" fmla="*/ 32 w 358"/>
                    <a:gd name="T5" fmla="*/ 184 h 294"/>
                    <a:gd name="T6" fmla="*/ 32 w 358"/>
                    <a:gd name="T7" fmla="*/ 184 h 294"/>
                    <a:gd name="T8" fmla="*/ 32 w 358"/>
                    <a:gd name="T9" fmla="*/ 184 h 294"/>
                    <a:gd name="T10" fmla="*/ 73 w 358"/>
                    <a:gd name="T11" fmla="*/ 294 h 294"/>
                    <a:gd name="T12" fmla="*/ 358 w 358"/>
                    <a:gd name="T13" fmla="*/ 62 h 294"/>
                  </a:gdLst>
                  <a:ahLst/>
                  <a:cxnLst>
                    <a:cxn ang="0">
                      <a:pos x="T0" y="T1"/>
                    </a:cxn>
                    <a:cxn ang="0">
                      <a:pos x="T2" y="T3"/>
                    </a:cxn>
                    <a:cxn ang="0">
                      <a:pos x="T4" y="T5"/>
                    </a:cxn>
                    <a:cxn ang="0">
                      <a:pos x="T6" y="T7"/>
                    </a:cxn>
                    <a:cxn ang="0">
                      <a:pos x="T8" y="T9"/>
                    </a:cxn>
                    <a:cxn ang="0">
                      <a:pos x="T10" y="T11"/>
                    </a:cxn>
                    <a:cxn ang="0">
                      <a:pos x="T12" y="T13"/>
                    </a:cxn>
                  </a:cxnLst>
                  <a:rect l="0" t="0" r="r" b="b"/>
                  <a:pathLst>
                    <a:path w="358" h="294">
                      <a:moveTo>
                        <a:pt x="358" y="62"/>
                      </a:moveTo>
                      <a:cubicBezTo>
                        <a:pt x="206" y="0"/>
                        <a:pt x="206" y="0"/>
                        <a:pt x="206" y="0"/>
                      </a:cubicBezTo>
                      <a:cubicBezTo>
                        <a:pt x="32" y="184"/>
                        <a:pt x="32" y="184"/>
                        <a:pt x="32" y="184"/>
                      </a:cubicBezTo>
                      <a:cubicBezTo>
                        <a:pt x="32" y="184"/>
                        <a:pt x="32" y="184"/>
                        <a:pt x="32" y="184"/>
                      </a:cubicBezTo>
                      <a:cubicBezTo>
                        <a:pt x="32" y="184"/>
                        <a:pt x="32" y="184"/>
                        <a:pt x="32" y="184"/>
                      </a:cubicBezTo>
                      <a:cubicBezTo>
                        <a:pt x="29" y="190"/>
                        <a:pt x="0" y="255"/>
                        <a:pt x="73" y="294"/>
                      </a:cubicBezTo>
                      <a:cubicBezTo>
                        <a:pt x="358" y="62"/>
                        <a:pt x="358" y="62"/>
                        <a:pt x="358" y="62"/>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48"/>
                <p:cNvSpPr>
                  <a:spLocks/>
                </p:cNvSpPr>
                <p:nvPr/>
              </p:nvSpPr>
              <p:spPr bwMode="auto">
                <a:xfrm>
                  <a:off x="2828925" y="2998788"/>
                  <a:ext cx="790575" cy="584200"/>
                </a:xfrm>
                <a:custGeom>
                  <a:avLst/>
                  <a:gdLst>
                    <a:gd name="T0" fmla="*/ 242 w 299"/>
                    <a:gd name="T1" fmla="*/ 222 h 222"/>
                    <a:gd name="T2" fmla="*/ 299 w 299"/>
                    <a:gd name="T3" fmla="*/ 137 h 222"/>
                    <a:gd name="T4" fmla="*/ 298 w 299"/>
                    <a:gd name="T5" fmla="*/ 137 h 222"/>
                    <a:gd name="T6" fmla="*/ 299 w 299"/>
                    <a:gd name="T7" fmla="*/ 137 h 222"/>
                    <a:gd name="T8" fmla="*/ 152 w 299"/>
                    <a:gd name="T9" fmla="*/ 36 h 222"/>
                    <a:gd name="T10" fmla="*/ 116 w 299"/>
                    <a:gd name="T11" fmla="*/ 8 h 222"/>
                    <a:gd name="T12" fmla="*/ 99 w 299"/>
                    <a:gd name="T13" fmla="*/ 10 h 222"/>
                    <a:gd name="T14" fmla="*/ 7 w 299"/>
                    <a:gd name="T15" fmla="*/ 130 h 222"/>
                    <a:gd name="T16" fmla="*/ 8 w 299"/>
                    <a:gd name="T17" fmla="*/ 143 h 222"/>
                    <a:gd name="T18" fmla="*/ 27 w 299"/>
                    <a:gd name="T19" fmla="*/ 158 h 222"/>
                    <a:gd name="T20" fmla="*/ 125 w 299"/>
                    <a:gd name="T21" fmla="*/ 113 h 222"/>
                    <a:gd name="T22" fmla="*/ 242 w 299"/>
                    <a:gd name="T23" fmla="*/ 22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22">
                      <a:moveTo>
                        <a:pt x="242" y="222"/>
                      </a:moveTo>
                      <a:cubicBezTo>
                        <a:pt x="249" y="177"/>
                        <a:pt x="294" y="141"/>
                        <a:pt x="299" y="137"/>
                      </a:cubicBezTo>
                      <a:cubicBezTo>
                        <a:pt x="298" y="137"/>
                        <a:pt x="298" y="137"/>
                        <a:pt x="298" y="137"/>
                      </a:cubicBezTo>
                      <a:cubicBezTo>
                        <a:pt x="299" y="137"/>
                        <a:pt x="299" y="137"/>
                        <a:pt x="299" y="137"/>
                      </a:cubicBezTo>
                      <a:cubicBezTo>
                        <a:pt x="152" y="36"/>
                        <a:pt x="152" y="36"/>
                        <a:pt x="152" y="36"/>
                      </a:cubicBezTo>
                      <a:cubicBezTo>
                        <a:pt x="116" y="8"/>
                        <a:pt x="116" y="8"/>
                        <a:pt x="116" y="8"/>
                      </a:cubicBezTo>
                      <a:cubicBezTo>
                        <a:pt x="116" y="8"/>
                        <a:pt x="107" y="0"/>
                        <a:pt x="99" y="10"/>
                      </a:cubicBezTo>
                      <a:cubicBezTo>
                        <a:pt x="7" y="130"/>
                        <a:pt x="7" y="130"/>
                        <a:pt x="7" y="130"/>
                      </a:cubicBezTo>
                      <a:cubicBezTo>
                        <a:pt x="7" y="130"/>
                        <a:pt x="0" y="136"/>
                        <a:pt x="8" y="143"/>
                      </a:cubicBezTo>
                      <a:cubicBezTo>
                        <a:pt x="8" y="143"/>
                        <a:pt x="8" y="143"/>
                        <a:pt x="27" y="158"/>
                      </a:cubicBezTo>
                      <a:cubicBezTo>
                        <a:pt x="48" y="174"/>
                        <a:pt x="113" y="127"/>
                        <a:pt x="125" y="113"/>
                      </a:cubicBezTo>
                      <a:cubicBezTo>
                        <a:pt x="242" y="222"/>
                        <a:pt x="242" y="222"/>
                        <a:pt x="242"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49"/>
                <p:cNvSpPr>
                  <a:spLocks/>
                </p:cNvSpPr>
                <p:nvPr/>
              </p:nvSpPr>
              <p:spPr bwMode="auto">
                <a:xfrm>
                  <a:off x="2828925" y="2998788"/>
                  <a:ext cx="333375" cy="428625"/>
                </a:xfrm>
                <a:custGeom>
                  <a:avLst/>
                  <a:gdLst>
                    <a:gd name="T0" fmla="*/ 39 w 126"/>
                    <a:gd name="T1" fmla="*/ 143 h 163"/>
                    <a:gd name="T2" fmla="*/ 40 w 126"/>
                    <a:gd name="T3" fmla="*/ 143 h 163"/>
                    <a:gd name="T4" fmla="*/ 39 w 126"/>
                    <a:gd name="T5" fmla="*/ 143 h 163"/>
                    <a:gd name="T6" fmla="*/ 38 w 126"/>
                    <a:gd name="T7" fmla="*/ 130 h 163"/>
                    <a:gd name="T8" fmla="*/ 126 w 126"/>
                    <a:gd name="T9" fmla="*/ 16 h 163"/>
                    <a:gd name="T10" fmla="*/ 116 w 126"/>
                    <a:gd name="T11" fmla="*/ 8 h 163"/>
                    <a:gd name="T12" fmla="*/ 99 w 126"/>
                    <a:gd name="T13" fmla="*/ 10 h 163"/>
                    <a:gd name="T14" fmla="*/ 7 w 126"/>
                    <a:gd name="T15" fmla="*/ 130 h 163"/>
                    <a:gd name="T16" fmla="*/ 8 w 126"/>
                    <a:gd name="T17" fmla="*/ 143 h 163"/>
                    <a:gd name="T18" fmla="*/ 27 w 126"/>
                    <a:gd name="T19" fmla="*/ 158 h 163"/>
                    <a:gd name="T20" fmla="*/ 58 w 126"/>
                    <a:gd name="T21" fmla="*/ 157 h 163"/>
                    <a:gd name="T22" fmla="*/ 39 w 126"/>
                    <a:gd name="T23" fmla="*/ 14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 h="163">
                      <a:moveTo>
                        <a:pt x="39" y="143"/>
                      </a:moveTo>
                      <a:cubicBezTo>
                        <a:pt x="40" y="143"/>
                        <a:pt x="40" y="143"/>
                        <a:pt x="40" y="143"/>
                      </a:cubicBezTo>
                      <a:cubicBezTo>
                        <a:pt x="39" y="143"/>
                        <a:pt x="39" y="143"/>
                        <a:pt x="39" y="143"/>
                      </a:cubicBezTo>
                      <a:cubicBezTo>
                        <a:pt x="31" y="136"/>
                        <a:pt x="38" y="130"/>
                        <a:pt x="38" y="130"/>
                      </a:cubicBezTo>
                      <a:cubicBezTo>
                        <a:pt x="126" y="16"/>
                        <a:pt x="126" y="16"/>
                        <a:pt x="126" y="16"/>
                      </a:cubicBezTo>
                      <a:cubicBezTo>
                        <a:pt x="116" y="8"/>
                        <a:pt x="116" y="8"/>
                        <a:pt x="116" y="8"/>
                      </a:cubicBezTo>
                      <a:cubicBezTo>
                        <a:pt x="116" y="8"/>
                        <a:pt x="107" y="0"/>
                        <a:pt x="99" y="10"/>
                      </a:cubicBezTo>
                      <a:cubicBezTo>
                        <a:pt x="7" y="130"/>
                        <a:pt x="7" y="130"/>
                        <a:pt x="7" y="130"/>
                      </a:cubicBezTo>
                      <a:cubicBezTo>
                        <a:pt x="7" y="130"/>
                        <a:pt x="0" y="136"/>
                        <a:pt x="8" y="143"/>
                      </a:cubicBezTo>
                      <a:cubicBezTo>
                        <a:pt x="8" y="143"/>
                        <a:pt x="8" y="143"/>
                        <a:pt x="27" y="158"/>
                      </a:cubicBezTo>
                      <a:cubicBezTo>
                        <a:pt x="34" y="163"/>
                        <a:pt x="45" y="162"/>
                        <a:pt x="58" y="157"/>
                      </a:cubicBezTo>
                      <a:cubicBezTo>
                        <a:pt x="39" y="143"/>
                        <a:pt x="39" y="143"/>
                        <a:pt x="39" y="14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50"/>
                <p:cNvSpPr>
                  <a:spLocks/>
                </p:cNvSpPr>
                <p:nvPr/>
              </p:nvSpPr>
              <p:spPr bwMode="auto">
                <a:xfrm>
                  <a:off x="3703638" y="3295650"/>
                  <a:ext cx="317500" cy="295275"/>
                </a:xfrm>
                <a:custGeom>
                  <a:avLst/>
                  <a:gdLst>
                    <a:gd name="T0" fmla="*/ 79 w 120"/>
                    <a:gd name="T1" fmla="*/ 0 h 112"/>
                    <a:gd name="T2" fmla="*/ 72 w 120"/>
                    <a:gd name="T3" fmla="*/ 2 h 112"/>
                    <a:gd name="T4" fmla="*/ 5 w 120"/>
                    <a:gd name="T5" fmla="*/ 56 h 112"/>
                    <a:gd name="T6" fmla="*/ 4 w 120"/>
                    <a:gd name="T7" fmla="*/ 72 h 112"/>
                    <a:gd name="T8" fmla="*/ 27 w 120"/>
                    <a:gd name="T9" fmla="*/ 102 h 112"/>
                    <a:gd name="T10" fmla="*/ 36 w 120"/>
                    <a:gd name="T11" fmla="*/ 112 h 112"/>
                    <a:gd name="T12" fmla="*/ 45 w 120"/>
                    <a:gd name="T13" fmla="*/ 104 h 112"/>
                    <a:gd name="T14" fmla="*/ 19 w 120"/>
                    <a:gd name="T15" fmla="*/ 71 h 112"/>
                    <a:gd name="T16" fmla="*/ 20 w 120"/>
                    <a:gd name="T17" fmla="*/ 57 h 112"/>
                    <a:gd name="T18" fmla="*/ 27 w 120"/>
                    <a:gd name="T19" fmla="*/ 55 h 112"/>
                    <a:gd name="T20" fmla="*/ 34 w 120"/>
                    <a:gd name="T21" fmla="*/ 59 h 112"/>
                    <a:gd name="T22" fmla="*/ 61 w 120"/>
                    <a:gd name="T23" fmla="*/ 92 h 112"/>
                    <a:gd name="T24" fmla="*/ 70 w 120"/>
                    <a:gd name="T25" fmla="*/ 84 h 112"/>
                    <a:gd name="T26" fmla="*/ 44 w 120"/>
                    <a:gd name="T27" fmla="*/ 51 h 112"/>
                    <a:gd name="T28" fmla="*/ 45 w 120"/>
                    <a:gd name="T29" fmla="*/ 37 h 112"/>
                    <a:gd name="T30" fmla="*/ 51 w 120"/>
                    <a:gd name="T31" fmla="*/ 35 h 112"/>
                    <a:gd name="T32" fmla="*/ 59 w 120"/>
                    <a:gd name="T33" fmla="*/ 39 h 112"/>
                    <a:gd name="T34" fmla="*/ 86 w 120"/>
                    <a:gd name="T35" fmla="*/ 72 h 112"/>
                    <a:gd name="T36" fmla="*/ 95 w 120"/>
                    <a:gd name="T37" fmla="*/ 64 h 112"/>
                    <a:gd name="T38" fmla="*/ 69 w 120"/>
                    <a:gd name="T39" fmla="*/ 31 h 112"/>
                    <a:gd name="T40" fmla="*/ 70 w 120"/>
                    <a:gd name="T41" fmla="*/ 17 h 112"/>
                    <a:gd name="T42" fmla="*/ 76 w 120"/>
                    <a:gd name="T43" fmla="*/ 15 h 112"/>
                    <a:gd name="T44" fmla="*/ 84 w 120"/>
                    <a:gd name="T45" fmla="*/ 19 h 112"/>
                    <a:gd name="T46" fmla="*/ 110 w 120"/>
                    <a:gd name="T47" fmla="*/ 51 h 112"/>
                    <a:gd name="T48" fmla="*/ 120 w 120"/>
                    <a:gd name="T49" fmla="*/ 44 h 112"/>
                    <a:gd name="T50" fmla="*/ 88 w 120"/>
                    <a:gd name="T51" fmla="*/ 4 h 112"/>
                    <a:gd name="T52" fmla="*/ 79 w 120"/>
                    <a:gd name="T5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12">
                      <a:moveTo>
                        <a:pt x="79" y="0"/>
                      </a:moveTo>
                      <a:cubicBezTo>
                        <a:pt x="77" y="0"/>
                        <a:pt x="74" y="1"/>
                        <a:pt x="72" y="2"/>
                      </a:cubicBezTo>
                      <a:cubicBezTo>
                        <a:pt x="5" y="56"/>
                        <a:pt x="5" y="56"/>
                        <a:pt x="5" y="56"/>
                      </a:cubicBezTo>
                      <a:cubicBezTo>
                        <a:pt x="0" y="60"/>
                        <a:pt x="0" y="67"/>
                        <a:pt x="4" y="72"/>
                      </a:cubicBezTo>
                      <a:cubicBezTo>
                        <a:pt x="27" y="102"/>
                        <a:pt x="27" y="102"/>
                        <a:pt x="27" y="102"/>
                      </a:cubicBezTo>
                      <a:cubicBezTo>
                        <a:pt x="36" y="112"/>
                        <a:pt x="36" y="112"/>
                        <a:pt x="36" y="112"/>
                      </a:cubicBezTo>
                      <a:cubicBezTo>
                        <a:pt x="45" y="104"/>
                        <a:pt x="45" y="104"/>
                        <a:pt x="45" y="104"/>
                      </a:cubicBezTo>
                      <a:cubicBezTo>
                        <a:pt x="19" y="71"/>
                        <a:pt x="19" y="71"/>
                        <a:pt x="19" y="71"/>
                      </a:cubicBezTo>
                      <a:cubicBezTo>
                        <a:pt x="15" y="67"/>
                        <a:pt x="16" y="61"/>
                        <a:pt x="20" y="57"/>
                      </a:cubicBezTo>
                      <a:cubicBezTo>
                        <a:pt x="22" y="56"/>
                        <a:pt x="24" y="55"/>
                        <a:pt x="27" y="55"/>
                      </a:cubicBezTo>
                      <a:cubicBezTo>
                        <a:pt x="30" y="55"/>
                        <a:pt x="32" y="56"/>
                        <a:pt x="34" y="59"/>
                      </a:cubicBezTo>
                      <a:cubicBezTo>
                        <a:pt x="61" y="92"/>
                        <a:pt x="61" y="92"/>
                        <a:pt x="61" y="92"/>
                      </a:cubicBezTo>
                      <a:cubicBezTo>
                        <a:pt x="70" y="84"/>
                        <a:pt x="70" y="84"/>
                        <a:pt x="70" y="84"/>
                      </a:cubicBezTo>
                      <a:cubicBezTo>
                        <a:pt x="44" y="51"/>
                        <a:pt x="44" y="51"/>
                        <a:pt x="44" y="51"/>
                      </a:cubicBezTo>
                      <a:cubicBezTo>
                        <a:pt x="40" y="47"/>
                        <a:pt x="41" y="41"/>
                        <a:pt x="45" y="37"/>
                      </a:cubicBezTo>
                      <a:cubicBezTo>
                        <a:pt x="47" y="36"/>
                        <a:pt x="49" y="35"/>
                        <a:pt x="51" y="35"/>
                      </a:cubicBezTo>
                      <a:cubicBezTo>
                        <a:pt x="54" y="35"/>
                        <a:pt x="57" y="36"/>
                        <a:pt x="59" y="39"/>
                      </a:cubicBezTo>
                      <a:cubicBezTo>
                        <a:pt x="86" y="72"/>
                        <a:pt x="86" y="72"/>
                        <a:pt x="86" y="72"/>
                      </a:cubicBezTo>
                      <a:cubicBezTo>
                        <a:pt x="95" y="64"/>
                        <a:pt x="95" y="64"/>
                        <a:pt x="95" y="64"/>
                      </a:cubicBezTo>
                      <a:cubicBezTo>
                        <a:pt x="69" y="31"/>
                        <a:pt x="69" y="31"/>
                        <a:pt x="69" y="31"/>
                      </a:cubicBezTo>
                      <a:cubicBezTo>
                        <a:pt x="65" y="27"/>
                        <a:pt x="66" y="21"/>
                        <a:pt x="70" y="17"/>
                      </a:cubicBezTo>
                      <a:cubicBezTo>
                        <a:pt x="72" y="16"/>
                        <a:pt x="74" y="15"/>
                        <a:pt x="76" y="15"/>
                      </a:cubicBezTo>
                      <a:cubicBezTo>
                        <a:pt x="79" y="15"/>
                        <a:pt x="82" y="16"/>
                        <a:pt x="84" y="19"/>
                      </a:cubicBezTo>
                      <a:cubicBezTo>
                        <a:pt x="110" y="51"/>
                        <a:pt x="110" y="51"/>
                        <a:pt x="110" y="51"/>
                      </a:cubicBezTo>
                      <a:cubicBezTo>
                        <a:pt x="120" y="44"/>
                        <a:pt x="120" y="44"/>
                        <a:pt x="120" y="44"/>
                      </a:cubicBezTo>
                      <a:cubicBezTo>
                        <a:pt x="88" y="4"/>
                        <a:pt x="88" y="4"/>
                        <a:pt x="88" y="4"/>
                      </a:cubicBezTo>
                      <a:cubicBezTo>
                        <a:pt x="86" y="1"/>
                        <a:pt x="82" y="0"/>
                        <a:pt x="79"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51"/>
                <p:cNvSpPr>
                  <a:spLocks/>
                </p:cNvSpPr>
                <p:nvPr/>
              </p:nvSpPr>
              <p:spPr bwMode="auto">
                <a:xfrm>
                  <a:off x="3979863" y="3411538"/>
                  <a:ext cx="41275" cy="31750"/>
                </a:xfrm>
                <a:custGeom>
                  <a:avLst/>
                  <a:gdLst>
                    <a:gd name="T0" fmla="*/ 26 w 26"/>
                    <a:gd name="T1" fmla="*/ 0 h 20"/>
                    <a:gd name="T2" fmla="*/ 0 w 26"/>
                    <a:gd name="T3" fmla="*/ 20 h 20"/>
                    <a:gd name="T4" fmla="*/ 26 w 26"/>
                    <a:gd name="T5" fmla="*/ 0 h 20"/>
                  </a:gdLst>
                  <a:ahLst/>
                  <a:cxnLst>
                    <a:cxn ang="0">
                      <a:pos x="T0" y="T1"/>
                    </a:cxn>
                    <a:cxn ang="0">
                      <a:pos x="T2" y="T3"/>
                    </a:cxn>
                    <a:cxn ang="0">
                      <a:pos x="T4" y="T5"/>
                    </a:cxn>
                  </a:cxnLst>
                  <a:rect l="0" t="0" r="r" b="b"/>
                  <a:pathLst>
                    <a:path w="26" h="20">
                      <a:moveTo>
                        <a:pt x="26" y="0"/>
                      </a:moveTo>
                      <a:lnTo>
                        <a:pt x="0" y="20"/>
                      </a:lnTo>
                      <a:lnTo>
                        <a:pt x="26"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Line 52"/>
                <p:cNvSpPr>
                  <a:spLocks noChangeShapeType="1"/>
                </p:cNvSpPr>
                <p:nvPr/>
              </p:nvSpPr>
              <p:spPr bwMode="auto">
                <a:xfrm flipH="1">
                  <a:off x="3979863" y="3411538"/>
                  <a:ext cx="41275" cy="317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53"/>
                <p:cNvSpPr>
                  <a:spLocks/>
                </p:cNvSpPr>
                <p:nvPr/>
              </p:nvSpPr>
              <p:spPr bwMode="auto">
                <a:xfrm>
                  <a:off x="3916363" y="3463925"/>
                  <a:ext cx="39688" cy="31750"/>
                </a:xfrm>
                <a:custGeom>
                  <a:avLst/>
                  <a:gdLst>
                    <a:gd name="T0" fmla="*/ 25 w 25"/>
                    <a:gd name="T1" fmla="*/ 0 h 20"/>
                    <a:gd name="T2" fmla="*/ 0 w 25"/>
                    <a:gd name="T3" fmla="*/ 20 h 20"/>
                    <a:gd name="T4" fmla="*/ 25 w 25"/>
                    <a:gd name="T5" fmla="*/ 0 h 20"/>
                  </a:gdLst>
                  <a:ahLst/>
                  <a:cxnLst>
                    <a:cxn ang="0">
                      <a:pos x="T0" y="T1"/>
                    </a:cxn>
                    <a:cxn ang="0">
                      <a:pos x="T2" y="T3"/>
                    </a:cxn>
                    <a:cxn ang="0">
                      <a:pos x="T4" y="T5"/>
                    </a:cxn>
                  </a:cxnLst>
                  <a:rect l="0" t="0" r="r" b="b"/>
                  <a:pathLst>
                    <a:path w="25" h="20">
                      <a:moveTo>
                        <a:pt x="25" y="0"/>
                      </a:moveTo>
                      <a:lnTo>
                        <a:pt x="0" y="20"/>
                      </a:lnTo>
                      <a:lnTo>
                        <a:pt x="25"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Line 54"/>
                <p:cNvSpPr>
                  <a:spLocks noChangeShapeType="1"/>
                </p:cNvSpPr>
                <p:nvPr/>
              </p:nvSpPr>
              <p:spPr bwMode="auto">
                <a:xfrm flipH="1">
                  <a:off x="3916363" y="3463925"/>
                  <a:ext cx="39688" cy="317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6" name="Freeform 55"/>
                <p:cNvSpPr>
                  <a:spLocks/>
                </p:cNvSpPr>
                <p:nvPr/>
              </p:nvSpPr>
              <p:spPr bwMode="auto">
                <a:xfrm>
                  <a:off x="3468688" y="3359150"/>
                  <a:ext cx="258763" cy="336550"/>
                </a:xfrm>
                <a:custGeom>
                  <a:avLst/>
                  <a:gdLst>
                    <a:gd name="T0" fmla="*/ 90 w 98"/>
                    <a:gd name="T1" fmla="*/ 117 h 128"/>
                    <a:gd name="T2" fmla="*/ 98 w 98"/>
                    <a:gd name="T3" fmla="*/ 110 h 128"/>
                    <a:gd name="T4" fmla="*/ 57 w 98"/>
                    <a:gd name="T5" fmla="*/ 0 h 128"/>
                    <a:gd name="T6" fmla="*/ 0 w 98"/>
                    <a:gd name="T7" fmla="*/ 85 h 128"/>
                    <a:gd name="T8" fmla="*/ 30 w 98"/>
                    <a:gd name="T9" fmla="*/ 113 h 128"/>
                    <a:gd name="T10" fmla="*/ 90 w 98"/>
                    <a:gd name="T11" fmla="*/ 117 h 128"/>
                  </a:gdLst>
                  <a:ahLst/>
                  <a:cxnLst>
                    <a:cxn ang="0">
                      <a:pos x="T0" y="T1"/>
                    </a:cxn>
                    <a:cxn ang="0">
                      <a:pos x="T2" y="T3"/>
                    </a:cxn>
                    <a:cxn ang="0">
                      <a:pos x="T4" y="T5"/>
                    </a:cxn>
                    <a:cxn ang="0">
                      <a:pos x="T6" y="T7"/>
                    </a:cxn>
                    <a:cxn ang="0">
                      <a:pos x="T8" y="T9"/>
                    </a:cxn>
                    <a:cxn ang="0">
                      <a:pos x="T10" y="T11"/>
                    </a:cxn>
                  </a:cxnLst>
                  <a:rect l="0" t="0" r="r" b="b"/>
                  <a:pathLst>
                    <a:path w="98" h="128">
                      <a:moveTo>
                        <a:pt x="90" y="117"/>
                      </a:moveTo>
                      <a:cubicBezTo>
                        <a:pt x="98" y="110"/>
                        <a:pt x="98" y="110"/>
                        <a:pt x="98" y="110"/>
                      </a:cubicBezTo>
                      <a:cubicBezTo>
                        <a:pt x="25" y="71"/>
                        <a:pt x="54" y="6"/>
                        <a:pt x="57" y="0"/>
                      </a:cubicBezTo>
                      <a:cubicBezTo>
                        <a:pt x="52" y="4"/>
                        <a:pt x="7" y="40"/>
                        <a:pt x="0" y="85"/>
                      </a:cubicBezTo>
                      <a:cubicBezTo>
                        <a:pt x="30" y="113"/>
                        <a:pt x="30" y="113"/>
                        <a:pt x="30" y="113"/>
                      </a:cubicBezTo>
                      <a:cubicBezTo>
                        <a:pt x="48" y="127"/>
                        <a:pt x="72" y="128"/>
                        <a:pt x="90" y="117"/>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7" name="Freeform 56"/>
                <p:cNvSpPr>
                  <a:spLocks noEditPoints="1"/>
                </p:cNvSpPr>
                <p:nvPr/>
              </p:nvSpPr>
              <p:spPr bwMode="auto">
                <a:xfrm>
                  <a:off x="2838450" y="3295650"/>
                  <a:ext cx="320675" cy="60325"/>
                </a:xfrm>
                <a:custGeom>
                  <a:avLst/>
                  <a:gdLst>
                    <a:gd name="T0" fmla="*/ 7 w 121"/>
                    <a:gd name="T1" fmla="*/ 11 h 23"/>
                    <a:gd name="T2" fmla="*/ 3 w 121"/>
                    <a:gd name="T3" fmla="*/ 17 h 23"/>
                    <a:gd name="T4" fmla="*/ 0 w 121"/>
                    <a:gd name="T5" fmla="*/ 23 h 23"/>
                    <a:gd name="T6" fmla="*/ 3 w 121"/>
                    <a:gd name="T7" fmla="*/ 17 h 23"/>
                    <a:gd name="T8" fmla="*/ 7 w 121"/>
                    <a:gd name="T9" fmla="*/ 11 h 23"/>
                    <a:gd name="T10" fmla="*/ 7 w 121"/>
                    <a:gd name="T11" fmla="*/ 11 h 23"/>
                    <a:gd name="T12" fmla="*/ 116 w 121"/>
                    <a:gd name="T13" fmla="*/ 5 h 23"/>
                    <a:gd name="T14" fmla="*/ 116 w 121"/>
                    <a:gd name="T15" fmla="*/ 5 h 23"/>
                    <a:gd name="T16" fmla="*/ 116 w 121"/>
                    <a:gd name="T17" fmla="*/ 5 h 23"/>
                    <a:gd name="T18" fmla="*/ 116 w 121"/>
                    <a:gd name="T19" fmla="*/ 5 h 23"/>
                    <a:gd name="T20" fmla="*/ 116 w 121"/>
                    <a:gd name="T21" fmla="*/ 5 h 23"/>
                    <a:gd name="T22" fmla="*/ 116 w 121"/>
                    <a:gd name="T23" fmla="*/ 5 h 23"/>
                    <a:gd name="T24" fmla="*/ 121 w 121"/>
                    <a:gd name="T25" fmla="*/ 1 h 23"/>
                    <a:gd name="T26" fmla="*/ 116 w 121"/>
                    <a:gd name="T27" fmla="*/ 5 h 23"/>
                    <a:gd name="T28" fmla="*/ 121 w 121"/>
                    <a:gd name="T29" fmla="*/ 1 h 23"/>
                    <a:gd name="T30" fmla="*/ 121 w 121"/>
                    <a:gd name="T31" fmla="*/ 0 h 23"/>
                    <a:gd name="T32" fmla="*/ 121 w 121"/>
                    <a:gd name="T33" fmla="*/ 1 h 23"/>
                    <a:gd name="T34" fmla="*/ 121 w 121"/>
                    <a:gd name="T35" fmla="*/ 0 h 23"/>
                    <a:gd name="T36" fmla="*/ 121 w 121"/>
                    <a:gd name="T37" fmla="*/ 0 h 23"/>
                    <a:gd name="T38" fmla="*/ 121 w 121"/>
                    <a:gd name="T39" fmla="*/ 0 h 23"/>
                    <a:gd name="T40" fmla="*/ 121 w 121"/>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23">
                      <a:moveTo>
                        <a:pt x="7" y="11"/>
                      </a:moveTo>
                      <a:cubicBezTo>
                        <a:pt x="3" y="17"/>
                        <a:pt x="3" y="17"/>
                        <a:pt x="3" y="17"/>
                      </a:cubicBezTo>
                      <a:cubicBezTo>
                        <a:pt x="3" y="17"/>
                        <a:pt x="0" y="19"/>
                        <a:pt x="0" y="23"/>
                      </a:cubicBezTo>
                      <a:cubicBezTo>
                        <a:pt x="0" y="19"/>
                        <a:pt x="3" y="17"/>
                        <a:pt x="3" y="17"/>
                      </a:cubicBezTo>
                      <a:cubicBezTo>
                        <a:pt x="7" y="11"/>
                        <a:pt x="7" y="11"/>
                        <a:pt x="7" y="11"/>
                      </a:cubicBezTo>
                      <a:cubicBezTo>
                        <a:pt x="7" y="11"/>
                        <a:pt x="7" y="11"/>
                        <a:pt x="7" y="11"/>
                      </a:cubicBezTo>
                      <a:moveTo>
                        <a:pt x="116" y="5"/>
                      </a:moveTo>
                      <a:cubicBezTo>
                        <a:pt x="116" y="5"/>
                        <a:pt x="116" y="5"/>
                        <a:pt x="116" y="5"/>
                      </a:cubicBezTo>
                      <a:cubicBezTo>
                        <a:pt x="116" y="5"/>
                        <a:pt x="116" y="5"/>
                        <a:pt x="116" y="5"/>
                      </a:cubicBezTo>
                      <a:moveTo>
                        <a:pt x="116" y="5"/>
                      </a:moveTo>
                      <a:cubicBezTo>
                        <a:pt x="116" y="5"/>
                        <a:pt x="116" y="5"/>
                        <a:pt x="116" y="5"/>
                      </a:cubicBezTo>
                      <a:cubicBezTo>
                        <a:pt x="116" y="5"/>
                        <a:pt x="116" y="5"/>
                        <a:pt x="116" y="5"/>
                      </a:cubicBezTo>
                      <a:moveTo>
                        <a:pt x="121" y="1"/>
                      </a:moveTo>
                      <a:cubicBezTo>
                        <a:pt x="120" y="2"/>
                        <a:pt x="118" y="3"/>
                        <a:pt x="116" y="5"/>
                      </a:cubicBezTo>
                      <a:cubicBezTo>
                        <a:pt x="118" y="3"/>
                        <a:pt x="120" y="2"/>
                        <a:pt x="121" y="1"/>
                      </a:cubicBezTo>
                      <a:moveTo>
                        <a:pt x="121" y="0"/>
                      </a:moveTo>
                      <a:cubicBezTo>
                        <a:pt x="121" y="0"/>
                        <a:pt x="121" y="1"/>
                        <a:pt x="121" y="1"/>
                      </a:cubicBezTo>
                      <a:cubicBezTo>
                        <a:pt x="121" y="1"/>
                        <a:pt x="121" y="0"/>
                        <a:pt x="121" y="0"/>
                      </a:cubicBezTo>
                      <a:moveTo>
                        <a:pt x="121" y="0"/>
                      </a:moveTo>
                      <a:cubicBezTo>
                        <a:pt x="121" y="0"/>
                        <a:pt x="121" y="0"/>
                        <a:pt x="121" y="0"/>
                      </a:cubicBezTo>
                      <a:cubicBezTo>
                        <a:pt x="121" y="0"/>
                        <a:pt x="121" y="0"/>
                        <a:pt x="121"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8" name="Freeform 57"/>
                <p:cNvSpPr>
                  <a:spLocks/>
                </p:cNvSpPr>
                <p:nvPr/>
              </p:nvSpPr>
              <p:spPr bwMode="auto">
                <a:xfrm>
                  <a:off x="2921000" y="3235325"/>
                  <a:ext cx="558800" cy="347663"/>
                </a:xfrm>
                <a:custGeom>
                  <a:avLst/>
                  <a:gdLst>
                    <a:gd name="T0" fmla="*/ 87 w 211"/>
                    <a:gd name="T1" fmla="*/ 0 h 132"/>
                    <a:gd name="T2" fmla="*/ 11 w 211"/>
                    <a:gd name="T3" fmla="*/ 46 h 132"/>
                    <a:gd name="T4" fmla="*/ 10 w 211"/>
                    <a:gd name="T5" fmla="*/ 47 h 132"/>
                    <a:gd name="T6" fmla="*/ 7 w 211"/>
                    <a:gd name="T7" fmla="*/ 47 h 132"/>
                    <a:gd name="T8" fmla="*/ 6 w 211"/>
                    <a:gd name="T9" fmla="*/ 47 h 132"/>
                    <a:gd name="T10" fmla="*/ 3 w 211"/>
                    <a:gd name="T11" fmla="*/ 48 h 132"/>
                    <a:gd name="T12" fmla="*/ 2 w 211"/>
                    <a:gd name="T13" fmla="*/ 48 h 132"/>
                    <a:gd name="T14" fmla="*/ 1 w 211"/>
                    <a:gd name="T15" fmla="*/ 48 h 132"/>
                    <a:gd name="T16" fmla="*/ 0 w 211"/>
                    <a:gd name="T17" fmla="*/ 48 h 132"/>
                    <a:gd name="T18" fmla="*/ 4 w 211"/>
                    <a:gd name="T19" fmla="*/ 53 h 132"/>
                    <a:gd name="T20" fmla="*/ 4 w 211"/>
                    <a:gd name="T21" fmla="*/ 53 h 132"/>
                    <a:gd name="T22" fmla="*/ 23 w 211"/>
                    <a:gd name="T23" fmla="*/ 67 h 132"/>
                    <a:gd name="T24" fmla="*/ 85 w 211"/>
                    <a:gd name="T25" fmla="*/ 28 h 132"/>
                    <a:gd name="T26" fmla="*/ 85 w 211"/>
                    <a:gd name="T27" fmla="*/ 28 h 132"/>
                    <a:gd name="T28" fmla="*/ 85 w 211"/>
                    <a:gd name="T29" fmla="*/ 28 h 132"/>
                    <a:gd name="T30" fmla="*/ 85 w 211"/>
                    <a:gd name="T31" fmla="*/ 28 h 132"/>
                    <a:gd name="T32" fmla="*/ 85 w 211"/>
                    <a:gd name="T33" fmla="*/ 28 h 132"/>
                    <a:gd name="T34" fmla="*/ 90 w 211"/>
                    <a:gd name="T35" fmla="*/ 24 h 132"/>
                    <a:gd name="T36" fmla="*/ 90 w 211"/>
                    <a:gd name="T37" fmla="*/ 24 h 132"/>
                    <a:gd name="T38" fmla="*/ 90 w 211"/>
                    <a:gd name="T39" fmla="*/ 23 h 132"/>
                    <a:gd name="T40" fmla="*/ 90 w 211"/>
                    <a:gd name="T41" fmla="*/ 23 h 132"/>
                    <a:gd name="T42" fmla="*/ 90 w 211"/>
                    <a:gd name="T43" fmla="*/ 23 h 132"/>
                    <a:gd name="T44" fmla="*/ 90 w 211"/>
                    <a:gd name="T45" fmla="*/ 23 h 132"/>
                    <a:gd name="T46" fmla="*/ 207 w 211"/>
                    <a:gd name="T47" fmla="*/ 132 h 132"/>
                    <a:gd name="T48" fmla="*/ 211 w 211"/>
                    <a:gd name="T49" fmla="*/ 115 h 132"/>
                    <a:gd name="T50" fmla="*/ 204 w 211"/>
                    <a:gd name="T51" fmla="*/ 109 h 132"/>
                    <a:gd name="T52" fmla="*/ 87 w 211"/>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1" h="132">
                      <a:moveTo>
                        <a:pt x="87" y="0"/>
                      </a:moveTo>
                      <a:cubicBezTo>
                        <a:pt x="78" y="10"/>
                        <a:pt x="39" y="40"/>
                        <a:pt x="11" y="46"/>
                      </a:cubicBezTo>
                      <a:cubicBezTo>
                        <a:pt x="10" y="47"/>
                        <a:pt x="10" y="47"/>
                        <a:pt x="10" y="47"/>
                      </a:cubicBezTo>
                      <a:cubicBezTo>
                        <a:pt x="9" y="47"/>
                        <a:pt x="8" y="47"/>
                        <a:pt x="7" y="47"/>
                      </a:cubicBezTo>
                      <a:cubicBezTo>
                        <a:pt x="6" y="47"/>
                        <a:pt x="6" y="47"/>
                        <a:pt x="6" y="47"/>
                      </a:cubicBezTo>
                      <a:cubicBezTo>
                        <a:pt x="5" y="47"/>
                        <a:pt x="4" y="48"/>
                        <a:pt x="3" y="48"/>
                      </a:cubicBezTo>
                      <a:cubicBezTo>
                        <a:pt x="2" y="48"/>
                        <a:pt x="2" y="48"/>
                        <a:pt x="2" y="48"/>
                      </a:cubicBezTo>
                      <a:cubicBezTo>
                        <a:pt x="2" y="48"/>
                        <a:pt x="1" y="48"/>
                        <a:pt x="1" y="48"/>
                      </a:cubicBezTo>
                      <a:cubicBezTo>
                        <a:pt x="1" y="48"/>
                        <a:pt x="1" y="48"/>
                        <a:pt x="0" y="48"/>
                      </a:cubicBezTo>
                      <a:cubicBezTo>
                        <a:pt x="1" y="49"/>
                        <a:pt x="2" y="51"/>
                        <a:pt x="4" y="53"/>
                      </a:cubicBezTo>
                      <a:cubicBezTo>
                        <a:pt x="4" y="53"/>
                        <a:pt x="4" y="53"/>
                        <a:pt x="4" y="53"/>
                      </a:cubicBezTo>
                      <a:cubicBezTo>
                        <a:pt x="4" y="53"/>
                        <a:pt x="7" y="55"/>
                        <a:pt x="23" y="67"/>
                      </a:cubicBezTo>
                      <a:cubicBezTo>
                        <a:pt x="45" y="59"/>
                        <a:pt x="73" y="39"/>
                        <a:pt x="85" y="28"/>
                      </a:cubicBezTo>
                      <a:cubicBezTo>
                        <a:pt x="85" y="28"/>
                        <a:pt x="85" y="28"/>
                        <a:pt x="85" y="28"/>
                      </a:cubicBezTo>
                      <a:cubicBezTo>
                        <a:pt x="85" y="28"/>
                        <a:pt x="85" y="28"/>
                        <a:pt x="85" y="28"/>
                      </a:cubicBezTo>
                      <a:cubicBezTo>
                        <a:pt x="85" y="28"/>
                        <a:pt x="85" y="28"/>
                        <a:pt x="85" y="28"/>
                      </a:cubicBezTo>
                      <a:cubicBezTo>
                        <a:pt x="85" y="28"/>
                        <a:pt x="85" y="28"/>
                        <a:pt x="85" y="28"/>
                      </a:cubicBezTo>
                      <a:cubicBezTo>
                        <a:pt x="87" y="26"/>
                        <a:pt x="89" y="25"/>
                        <a:pt x="90" y="24"/>
                      </a:cubicBezTo>
                      <a:cubicBezTo>
                        <a:pt x="90" y="24"/>
                        <a:pt x="90" y="24"/>
                        <a:pt x="90" y="24"/>
                      </a:cubicBezTo>
                      <a:cubicBezTo>
                        <a:pt x="90" y="24"/>
                        <a:pt x="90" y="23"/>
                        <a:pt x="90" y="23"/>
                      </a:cubicBezTo>
                      <a:cubicBezTo>
                        <a:pt x="90" y="23"/>
                        <a:pt x="90" y="23"/>
                        <a:pt x="90" y="23"/>
                      </a:cubicBezTo>
                      <a:cubicBezTo>
                        <a:pt x="90" y="23"/>
                        <a:pt x="90" y="23"/>
                        <a:pt x="90" y="23"/>
                      </a:cubicBezTo>
                      <a:cubicBezTo>
                        <a:pt x="90" y="23"/>
                        <a:pt x="90" y="23"/>
                        <a:pt x="90" y="23"/>
                      </a:cubicBezTo>
                      <a:cubicBezTo>
                        <a:pt x="207" y="132"/>
                        <a:pt x="207" y="132"/>
                        <a:pt x="207" y="132"/>
                      </a:cubicBezTo>
                      <a:cubicBezTo>
                        <a:pt x="208" y="127"/>
                        <a:pt x="210" y="121"/>
                        <a:pt x="211" y="115"/>
                      </a:cubicBezTo>
                      <a:cubicBezTo>
                        <a:pt x="204" y="109"/>
                        <a:pt x="204" y="109"/>
                        <a:pt x="204" y="109"/>
                      </a:cubicBezTo>
                      <a:cubicBezTo>
                        <a:pt x="87" y="0"/>
                        <a:pt x="87" y="0"/>
                        <a:pt x="8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9" name="Freeform 58"/>
                <p:cNvSpPr>
                  <a:spLocks/>
                </p:cNvSpPr>
                <p:nvPr/>
              </p:nvSpPr>
              <p:spPr bwMode="auto">
                <a:xfrm>
                  <a:off x="2838450" y="3324225"/>
                  <a:ext cx="142875" cy="98425"/>
                </a:xfrm>
                <a:custGeom>
                  <a:avLst/>
                  <a:gdLst>
                    <a:gd name="T0" fmla="*/ 7 w 54"/>
                    <a:gd name="T1" fmla="*/ 0 h 37"/>
                    <a:gd name="T2" fmla="*/ 3 w 54"/>
                    <a:gd name="T3" fmla="*/ 6 h 37"/>
                    <a:gd name="T4" fmla="*/ 0 w 54"/>
                    <a:gd name="T5" fmla="*/ 12 h 37"/>
                    <a:gd name="T6" fmla="*/ 4 w 54"/>
                    <a:gd name="T7" fmla="*/ 19 h 37"/>
                    <a:gd name="T8" fmla="*/ 4 w 54"/>
                    <a:gd name="T9" fmla="*/ 19 h 37"/>
                    <a:gd name="T10" fmla="*/ 4 w 54"/>
                    <a:gd name="T11" fmla="*/ 19 h 37"/>
                    <a:gd name="T12" fmla="*/ 23 w 54"/>
                    <a:gd name="T13" fmla="*/ 34 h 37"/>
                    <a:gd name="T14" fmla="*/ 26 w 54"/>
                    <a:gd name="T15" fmla="*/ 35 h 37"/>
                    <a:gd name="T16" fmla="*/ 27 w 54"/>
                    <a:gd name="T17" fmla="*/ 36 h 37"/>
                    <a:gd name="T18" fmla="*/ 29 w 54"/>
                    <a:gd name="T19" fmla="*/ 36 h 37"/>
                    <a:gd name="T20" fmla="*/ 30 w 54"/>
                    <a:gd name="T21" fmla="*/ 37 h 37"/>
                    <a:gd name="T22" fmla="*/ 32 w 54"/>
                    <a:gd name="T23" fmla="*/ 37 h 37"/>
                    <a:gd name="T24" fmla="*/ 33 w 54"/>
                    <a:gd name="T25" fmla="*/ 37 h 37"/>
                    <a:gd name="T26" fmla="*/ 35 w 54"/>
                    <a:gd name="T27" fmla="*/ 37 h 37"/>
                    <a:gd name="T28" fmla="*/ 36 w 54"/>
                    <a:gd name="T29" fmla="*/ 37 h 37"/>
                    <a:gd name="T30" fmla="*/ 37 w 54"/>
                    <a:gd name="T31" fmla="*/ 37 h 37"/>
                    <a:gd name="T32" fmla="*/ 40 w 54"/>
                    <a:gd name="T33" fmla="*/ 37 h 37"/>
                    <a:gd name="T34" fmla="*/ 41 w 54"/>
                    <a:gd name="T35" fmla="*/ 37 h 37"/>
                    <a:gd name="T36" fmla="*/ 44 w 54"/>
                    <a:gd name="T37" fmla="*/ 36 h 37"/>
                    <a:gd name="T38" fmla="*/ 45 w 54"/>
                    <a:gd name="T39" fmla="*/ 36 h 37"/>
                    <a:gd name="T40" fmla="*/ 54 w 54"/>
                    <a:gd name="T41" fmla="*/ 33 h 37"/>
                    <a:gd name="T42" fmla="*/ 35 w 54"/>
                    <a:gd name="T43" fmla="*/ 19 h 37"/>
                    <a:gd name="T44" fmla="*/ 35 w 54"/>
                    <a:gd name="T45" fmla="*/ 19 h 37"/>
                    <a:gd name="T46" fmla="*/ 31 w 54"/>
                    <a:gd name="T47" fmla="*/ 14 h 37"/>
                    <a:gd name="T48" fmla="*/ 30 w 54"/>
                    <a:gd name="T49" fmla="*/ 14 h 37"/>
                    <a:gd name="T50" fmla="*/ 29 w 54"/>
                    <a:gd name="T51" fmla="*/ 13 h 37"/>
                    <a:gd name="T52" fmla="*/ 27 w 54"/>
                    <a:gd name="T53" fmla="*/ 13 h 37"/>
                    <a:gd name="T54" fmla="*/ 26 w 54"/>
                    <a:gd name="T55" fmla="*/ 13 h 37"/>
                    <a:gd name="T56" fmla="*/ 24 w 54"/>
                    <a:gd name="T57" fmla="*/ 12 h 37"/>
                    <a:gd name="T58" fmla="*/ 23 w 54"/>
                    <a:gd name="T59" fmla="*/ 12 h 37"/>
                    <a:gd name="T60" fmla="*/ 20 w 54"/>
                    <a:gd name="T61" fmla="*/ 10 h 37"/>
                    <a:gd name="T62" fmla="*/ 7 w 54"/>
                    <a:gd name="T6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 h="37">
                      <a:moveTo>
                        <a:pt x="7" y="0"/>
                      </a:moveTo>
                      <a:cubicBezTo>
                        <a:pt x="3" y="6"/>
                        <a:pt x="3" y="6"/>
                        <a:pt x="3" y="6"/>
                      </a:cubicBezTo>
                      <a:cubicBezTo>
                        <a:pt x="3" y="6"/>
                        <a:pt x="0" y="8"/>
                        <a:pt x="0" y="12"/>
                      </a:cubicBezTo>
                      <a:cubicBezTo>
                        <a:pt x="0" y="14"/>
                        <a:pt x="1" y="16"/>
                        <a:pt x="4" y="19"/>
                      </a:cubicBezTo>
                      <a:cubicBezTo>
                        <a:pt x="4" y="19"/>
                        <a:pt x="4" y="19"/>
                        <a:pt x="4" y="19"/>
                      </a:cubicBezTo>
                      <a:cubicBezTo>
                        <a:pt x="4" y="19"/>
                        <a:pt x="4" y="19"/>
                        <a:pt x="4" y="19"/>
                      </a:cubicBezTo>
                      <a:cubicBezTo>
                        <a:pt x="4" y="19"/>
                        <a:pt x="7" y="21"/>
                        <a:pt x="23" y="34"/>
                      </a:cubicBezTo>
                      <a:cubicBezTo>
                        <a:pt x="24" y="35"/>
                        <a:pt x="25" y="35"/>
                        <a:pt x="26" y="35"/>
                      </a:cubicBezTo>
                      <a:cubicBezTo>
                        <a:pt x="27" y="36"/>
                        <a:pt x="27" y="36"/>
                        <a:pt x="27" y="36"/>
                      </a:cubicBezTo>
                      <a:cubicBezTo>
                        <a:pt x="27" y="36"/>
                        <a:pt x="28" y="36"/>
                        <a:pt x="29" y="36"/>
                      </a:cubicBezTo>
                      <a:cubicBezTo>
                        <a:pt x="30" y="37"/>
                        <a:pt x="30" y="37"/>
                        <a:pt x="30" y="37"/>
                      </a:cubicBezTo>
                      <a:cubicBezTo>
                        <a:pt x="30" y="37"/>
                        <a:pt x="31" y="37"/>
                        <a:pt x="32" y="37"/>
                      </a:cubicBezTo>
                      <a:cubicBezTo>
                        <a:pt x="33" y="37"/>
                        <a:pt x="33" y="37"/>
                        <a:pt x="33" y="37"/>
                      </a:cubicBezTo>
                      <a:cubicBezTo>
                        <a:pt x="34" y="37"/>
                        <a:pt x="34" y="37"/>
                        <a:pt x="35" y="37"/>
                      </a:cubicBezTo>
                      <a:cubicBezTo>
                        <a:pt x="36" y="37"/>
                        <a:pt x="36" y="37"/>
                        <a:pt x="36" y="37"/>
                      </a:cubicBezTo>
                      <a:cubicBezTo>
                        <a:pt x="37" y="37"/>
                        <a:pt x="37" y="37"/>
                        <a:pt x="37" y="37"/>
                      </a:cubicBezTo>
                      <a:cubicBezTo>
                        <a:pt x="38" y="37"/>
                        <a:pt x="39" y="37"/>
                        <a:pt x="40" y="37"/>
                      </a:cubicBezTo>
                      <a:cubicBezTo>
                        <a:pt x="41" y="37"/>
                        <a:pt x="41" y="37"/>
                        <a:pt x="41" y="37"/>
                      </a:cubicBezTo>
                      <a:cubicBezTo>
                        <a:pt x="42" y="37"/>
                        <a:pt x="43" y="36"/>
                        <a:pt x="44" y="36"/>
                      </a:cubicBezTo>
                      <a:cubicBezTo>
                        <a:pt x="45" y="36"/>
                        <a:pt x="45" y="36"/>
                        <a:pt x="45" y="36"/>
                      </a:cubicBezTo>
                      <a:cubicBezTo>
                        <a:pt x="48" y="35"/>
                        <a:pt x="51" y="34"/>
                        <a:pt x="54" y="33"/>
                      </a:cubicBezTo>
                      <a:cubicBezTo>
                        <a:pt x="38" y="21"/>
                        <a:pt x="35" y="19"/>
                        <a:pt x="35" y="19"/>
                      </a:cubicBezTo>
                      <a:cubicBezTo>
                        <a:pt x="35" y="19"/>
                        <a:pt x="35" y="19"/>
                        <a:pt x="35" y="19"/>
                      </a:cubicBezTo>
                      <a:cubicBezTo>
                        <a:pt x="33" y="17"/>
                        <a:pt x="32" y="15"/>
                        <a:pt x="31" y="14"/>
                      </a:cubicBezTo>
                      <a:cubicBezTo>
                        <a:pt x="31" y="14"/>
                        <a:pt x="30" y="14"/>
                        <a:pt x="30" y="14"/>
                      </a:cubicBezTo>
                      <a:cubicBezTo>
                        <a:pt x="29" y="13"/>
                        <a:pt x="29" y="13"/>
                        <a:pt x="29" y="13"/>
                      </a:cubicBezTo>
                      <a:cubicBezTo>
                        <a:pt x="28" y="13"/>
                        <a:pt x="27" y="13"/>
                        <a:pt x="27" y="13"/>
                      </a:cubicBezTo>
                      <a:cubicBezTo>
                        <a:pt x="26" y="13"/>
                        <a:pt x="26" y="13"/>
                        <a:pt x="26" y="13"/>
                      </a:cubicBezTo>
                      <a:cubicBezTo>
                        <a:pt x="25" y="13"/>
                        <a:pt x="24" y="12"/>
                        <a:pt x="24" y="12"/>
                      </a:cubicBezTo>
                      <a:cubicBezTo>
                        <a:pt x="23" y="12"/>
                        <a:pt x="23" y="12"/>
                        <a:pt x="23" y="12"/>
                      </a:cubicBezTo>
                      <a:cubicBezTo>
                        <a:pt x="22" y="11"/>
                        <a:pt x="21" y="11"/>
                        <a:pt x="20" y="10"/>
                      </a:cubicBezTo>
                      <a:cubicBezTo>
                        <a:pt x="15" y="5"/>
                        <a:pt x="10" y="2"/>
                        <a:pt x="7"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0" name="Freeform 59"/>
                <p:cNvSpPr>
                  <a:spLocks/>
                </p:cNvSpPr>
                <p:nvPr/>
              </p:nvSpPr>
              <p:spPr bwMode="auto">
                <a:xfrm>
                  <a:off x="3679825" y="3616325"/>
                  <a:ext cx="3175" cy="3175"/>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0" y="1"/>
                        <a:pt x="0"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1" name="Freeform 60"/>
                <p:cNvSpPr>
                  <a:spLocks/>
                </p:cNvSpPr>
                <p:nvPr/>
              </p:nvSpPr>
              <p:spPr bwMode="auto">
                <a:xfrm>
                  <a:off x="3679825" y="3616325"/>
                  <a:ext cx="3175" cy="3175"/>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1"/>
                        <a:pt x="1" y="1"/>
                        <a:pt x="1" y="1"/>
                      </a:cubicBezTo>
                      <a:cubicBezTo>
                        <a:pt x="1" y="1"/>
                        <a:pt x="0" y="1"/>
                        <a:pt x="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2" name="Freeform 61"/>
                <p:cNvSpPr>
                  <a:spLocks/>
                </p:cNvSpPr>
                <p:nvPr/>
              </p:nvSpPr>
              <p:spPr bwMode="auto">
                <a:xfrm>
                  <a:off x="3725863" y="3648075"/>
                  <a:ext cx="1588"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0" y="0"/>
                      </a:cubicBezTo>
                      <a:cubicBezTo>
                        <a:pt x="0" y="0"/>
                        <a:pt x="0" y="0"/>
                        <a:pt x="0"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3" name="Freeform 62"/>
                <p:cNvSpPr>
                  <a:spLocks/>
                </p:cNvSpPr>
                <p:nvPr/>
              </p:nvSpPr>
              <p:spPr bwMode="auto">
                <a:xfrm>
                  <a:off x="3725863" y="3648075"/>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1" y="0"/>
                        <a:pt x="1" y="0"/>
                        <a:pt x="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4" name="Freeform 63"/>
                <p:cNvSpPr>
                  <a:spLocks/>
                </p:cNvSpPr>
                <p:nvPr/>
              </p:nvSpPr>
              <p:spPr bwMode="auto">
                <a:xfrm>
                  <a:off x="3468688" y="3538538"/>
                  <a:ext cx="258763" cy="149225"/>
                </a:xfrm>
                <a:custGeom>
                  <a:avLst/>
                  <a:gdLst>
                    <a:gd name="T0" fmla="*/ 4 w 98"/>
                    <a:gd name="T1" fmla="*/ 0 h 57"/>
                    <a:gd name="T2" fmla="*/ 0 w 98"/>
                    <a:gd name="T3" fmla="*/ 17 h 57"/>
                    <a:gd name="T4" fmla="*/ 30 w 98"/>
                    <a:gd name="T5" fmla="*/ 45 h 57"/>
                    <a:gd name="T6" fmla="*/ 63 w 98"/>
                    <a:gd name="T7" fmla="*/ 57 h 57"/>
                    <a:gd name="T8" fmla="*/ 90 w 98"/>
                    <a:gd name="T9" fmla="*/ 49 h 57"/>
                    <a:gd name="T10" fmla="*/ 98 w 98"/>
                    <a:gd name="T11" fmla="*/ 42 h 57"/>
                    <a:gd name="T12" fmla="*/ 97 w 98"/>
                    <a:gd name="T13" fmla="*/ 42 h 57"/>
                    <a:gd name="T14" fmla="*/ 81 w 98"/>
                    <a:gd name="T15" fmla="*/ 31 h 57"/>
                    <a:gd name="T16" fmla="*/ 80 w 98"/>
                    <a:gd name="T17" fmla="*/ 30 h 57"/>
                    <a:gd name="T18" fmla="*/ 62 w 98"/>
                    <a:gd name="T19" fmla="*/ 33 h 57"/>
                    <a:gd name="T20" fmla="*/ 27 w 98"/>
                    <a:gd name="T21" fmla="*/ 22 h 57"/>
                    <a:gd name="T22" fmla="*/ 4 w 98"/>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57">
                      <a:moveTo>
                        <a:pt x="4" y="0"/>
                      </a:moveTo>
                      <a:cubicBezTo>
                        <a:pt x="3" y="6"/>
                        <a:pt x="1" y="12"/>
                        <a:pt x="0" y="17"/>
                      </a:cubicBezTo>
                      <a:cubicBezTo>
                        <a:pt x="30" y="45"/>
                        <a:pt x="30" y="45"/>
                        <a:pt x="30" y="45"/>
                      </a:cubicBezTo>
                      <a:cubicBezTo>
                        <a:pt x="40" y="53"/>
                        <a:pt x="51" y="57"/>
                        <a:pt x="63" y="57"/>
                      </a:cubicBezTo>
                      <a:cubicBezTo>
                        <a:pt x="72" y="57"/>
                        <a:pt x="82" y="54"/>
                        <a:pt x="90" y="49"/>
                      </a:cubicBezTo>
                      <a:cubicBezTo>
                        <a:pt x="98" y="42"/>
                        <a:pt x="98" y="42"/>
                        <a:pt x="98" y="42"/>
                      </a:cubicBezTo>
                      <a:cubicBezTo>
                        <a:pt x="98" y="42"/>
                        <a:pt x="98" y="42"/>
                        <a:pt x="97" y="42"/>
                      </a:cubicBezTo>
                      <a:cubicBezTo>
                        <a:pt x="91" y="38"/>
                        <a:pt x="86" y="35"/>
                        <a:pt x="81" y="31"/>
                      </a:cubicBezTo>
                      <a:cubicBezTo>
                        <a:pt x="81" y="31"/>
                        <a:pt x="80" y="31"/>
                        <a:pt x="80" y="30"/>
                      </a:cubicBezTo>
                      <a:cubicBezTo>
                        <a:pt x="74" y="32"/>
                        <a:pt x="68" y="33"/>
                        <a:pt x="62" y="33"/>
                      </a:cubicBezTo>
                      <a:cubicBezTo>
                        <a:pt x="50" y="33"/>
                        <a:pt x="37" y="29"/>
                        <a:pt x="27" y="22"/>
                      </a:cubicBezTo>
                      <a:cubicBezTo>
                        <a:pt x="4" y="0"/>
                        <a:pt x="4" y="0"/>
                        <a:pt x="4" y="0"/>
                      </a:cubicBezTo>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5" name="Freeform 64"/>
                <p:cNvSpPr>
                  <a:spLocks/>
                </p:cNvSpPr>
                <p:nvPr/>
              </p:nvSpPr>
              <p:spPr bwMode="auto">
                <a:xfrm>
                  <a:off x="4257675" y="2974975"/>
                  <a:ext cx="401638" cy="941388"/>
                </a:xfrm>
                <a:custGeom>
                  <a:avLst/>
                  <a:gdLst>
                    <a:gd name="T0" fmla="*/ 149 w 152"/>
                    <a:gd name="T1" fmla="*/ 45 h 358"/>
                    <a:gd name="T2" fmla="*/ 0 w 152"/>
                    <a:gd name="T3" fmla="*/ 0 h 358"/>
                    <a:gd name="T4" fmla="*/ 40 w 152"/>
                    <a:gd name="T5" fmla="*/ 289 h 358"/>
                    <a:gd name="T6" fmla="*/ 40 w 152"/>
                    <a:gd name="T7" fmla="*/ 289 h 358"/>
                    <a:gd name="T8" fmla="*/ 40 w 152"/>
                    <a:gd name="T9" fmla="*/ 290 h 358"/>
                    <a:gd name="T10" fmla="*/ 152 w 152"/>
                    <a:gd name="T11" fmla="*/ 326 h 358"/>
                    <a:gd name="T12" fmla="*/ 149 w 152"/>
                    <a:gd name="T13" fmla="*/ 45 h 358"/>
                  </a:gdLst>
                  <a:ahLst/>
                  <a:cxnLst>
                    <a:cxn ang="0">
                      <a:pos x="T0" y="T1"/>
                    </a:cxn>
                    <a:cxn ang="0">
                      <a:pos x="T2" y="T3"/>
                    </a:cxn>
                    <a:cxn ang="0">
                      <a:pos x="T4" y="T5"/>
                    </a:cxn>
                    <a:cxn ang="0">
                      <a:pos x="T6" y="T7"/>
                    </a:cxn>
                    <a:cxn ang="0">
                      <a:pos x="T8" y="T9"/>
                    </a:cxn>
                    <a:cxn ang="0">
                      <a:pos x="T10" y="T11"/>
                    </a:cxn>
                    <a:cxn ang="0">
                      <a:pos x="T12" y="T13"/>
                    </a:cxn>
                  </a:cxnLst>
                  <a:rect l="0" t="0" r="r" b="b"/>
                  <a:pathLst>
                    <a:path w="152" h="358">
                      <a:moveTo>
                        <a:pt x="149" y="45"/>
                      </a:moveTo>
                      <a:cubicBezTo>
                        <a:pt x="0" y="0"/>
                        <a:pt x="0" y="0"/>
                        <a:pt x="0" y="0"/>
                      </a:cubicBezTo>
                      <a:cubicBezTo>
                        <a:pt x="40" y="289"/>
                        <a:pt x="40" y="289"/>
                        <a:pt x="40" y="289"/>
                      </a:cubicBezTo>
                      <a:cubicBezTo>
                        <a:pt x="40" y="289"/>
                        <a:pt x="40" y="289"/>
                        <a:pt x="40" y="289"/>
                      </a:cubicBezTo>
                      <a:cubicBezTo>
                        <a:pt x="40" y="290"/>
                        <a:pt x="40" y="290"/>
                        <a:pt x="40" y="290"/>
                      </a:cubicBezTo>
                      <a:cubicBezTo>
                        <a:pt x="43" y="296"/>
                        <a:pt x="75" y="358"/>
                        <a:pt x="152" y="326"/>
                      </a:cubicBezTo>
                      <a:cubicBezTo>
                        <a:pt x="149" y="45"/>
                        <a:pt x="149" y="45"/>
                        <a:pt x="149" y="45"/>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6" name="Freeform 65"/>
                <p:cNvSpPr>
                  <a:spLocks/>
                </p:cNvSpPr>
                <p:nvPr/>
              </p:nvSpPr>
              <p:spPr bwMode="auto">
                <a:xfrm>
                  <a:off x="3762375" y="3735388"/>
                  <a:ext cx="682625" cy="612775"/>
                </a:xfrm>
                <a:custGeom>
                  <a:avLst/>
                  <a:gdLst>
                    <a:gd name="T0" fmla="*/ 258 w 258"/>
                    <a:gd name="T1" fmla="*/ 98 h 233"/>
                    <a:gd name="T2" fmla="*/ 227 w 258"/>
                    <a:gd name="T3" fmla="*/ 1 h 233"/>
                    <a:gd name="T4" fmla="*/ 227 w 258"/>
                    <a:gd name="T5" fmla="*/ 1 h 233"/>
                    <a:gd name="T6" fmla="*/ 227 w 258"/>
                    <a:gd name="T7" fmla="*/ 0 h 233"/>
                    <a:gd name="T8" fmla="*/ 56 w 258"/>
                    <a:gd name="T9" fmla="*/ 51 h 233"/>
                    <a:gd name="T10" fmla="*/ 12 w 258"/>
                    <a:gd name="T11" fmla="*/ 62 h 233"/>
                    <a:gd name="T12" fmla="*/ 3 w 258"/>
                    <a:gd name="T13" fmla="*/ 77 h 233"/>
                    <a:gd name="T14" fmla="*/ 39 w 258"/>
                    <a:gd name="T15" fmla="*/ 223 h 233"/>
                    <a:gd name="T16" fmla="*/ 50 w 258"/>
                    <a:gd name="T17" fmla="*/ 230 h 233"/>
                    <a:gd name="T18" fmla="*/ 73 w 258"/>
                    <a:gd name="T19" fmla="*/ 225 h 233"/>
                    <a:gd name="T20" fmla="*/ 100 w 258"/>
                    <a:gd name="T21" fmla="*/ 121 h 233"/>
                    <a:gd name="T22" fmla="*/ 258 w 258"/>
                    <a:gd name="T23" fmla="*/ 9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8" h="233">
                      <a:moveTo>
                        <a:pt x="258" y="98"/>
                      </a:moveTo>
                      <a:cubicBezTo>
                        <a:pt x="227" y="64"/>
                        <a:pt x="227" y="7"/>
                        <a:pt x="227" y="1"/>
                      </a:cubicBezTo>
                      <a:cubicBezTo>
                        <a:pt x="227" y="1"/>
                        <a:pt x="227" y="1"/>
                        <a:pt x="227" y="1"/>
                      </a:cubicBezTo>
                      <a:cubicBezTo>
                        <a:pt x="227" y="0"/>
                        <a:pt x="227" y="0"/>
                        <a:pt x="227" y="0"/>
                      </a:cubicBezTo>
                      <a:cubicBezTo>
                        <a:pt x="56" y="51"/>
                        <a:pt x="56" y="51"/>
                        <a:pt x="56" y="51"/>
                      </a:cubicBezTo>
                      <a:cubicBezTo>
                        <a:pt x="12" y="62"/>
                        <a:pt x="12" y="62"/>
                        <a:pt x="12" y="62"/>
                      </a:cubicBezTo>
                      <a:cubicBezTo>
                        <a:pt x="12" y="62"/>
                        <a:pt x="0" y="64"/>
                        <a:pt x="3" y="77"/>
                      </a:cubicBezTo>
                      <a:cubicBezTo>
                        <a:pt x="39" y="223"/>
                        <a:pt x="39" y="223"/>
                        <a:pt x="39" y="223"/>
                      </a:cubicBezTo>
                      <a:cubicBezTo>
                        <a:pt x="39" y="223"/>
                        <a:pt x="39" y="233"/>
                        <a:pt x="50" y="230"/>
                      </a:cubicBezTo>
                      <a:cubicBezTo>
                        <a:pt x="49" y="230"/>
                        <a:pt x="50" y="230"/>
                        <a:pt x="73" y="225"/>
                      </a:cubicBezTo>
                      <a:cubicBezTo>
                        <a:pt x="99" y="219"/>
                        <a:pt x="103" y="138"/>
                        <a:pt x="100" y="121"/>
                      </a:cubicBezTo>
                      <a:cubicBezTo>
                        <a:pt x="258" y="98"/>
                        <a:pt x="258" y="98"/>
                        <a:pt x="258" y="9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7" name="Freeform 66"/>
                <p:cNvSpPr>
                  <a:spLocks/>
                </p:cNvSpPr>
                <p:nvPr/>
              </p:nvSpPr>
              <p:spPr bwMode="auto">
                <a:xfrm>
                  <a:off x="3762375" y="3890963"/>
                  <a:ext cx="242888" cy="457200"/>
                </a:xfrm>
                <a:custGeom>
                  <a:avLst/>
                  <a:gdLst>
                    <a:gd name="T0" fmla="*/ 69 w 92"/>
                    <a:gd name="T1" fmla="*/ 147 h 174"/>
                    <a:gd name="T2" fmla="*/ 70 w 92"/>
                    <a:gd name="T3" fmla="*/ 147 h 174"/>
                    <a:gd name="T4" fmla="*/ 69 w 92"/>
                    <a:gd name="T5" fmla="*/ 147 h 174"/>
                    <a:gd name="T6" fmla="*/ 58 w 92"/>
                    <a:gd name="T7" fmla="*/ 140 h 174"/>
                    <a:gd name="T8" fmla="*/ 24 w 92"/>
                    <a:gd name="T9" fmla="*/ 0 h 174"/>
                    <a:gd name="T10" fmla="*/ 12 w 92"/>
                    <a:gd name="T11" fmla="*/ 3 h 174"/>
                    <a:gd name="T12" fmla="*/ 3 w 92"/>
                    <a:gd name="T13" fmla="*/ 18 h 174"/>
                    <a:gd name="T14" fmla="*/ 39 w 92"/>
                    <a:gd name="T15" fmla="*/ 164 h 174"/>
                    <a:gd name="T16" fmla="*/ 50 w 92"/>
                    <a:gd name="T17" fmla="*/ 171 h 174"/>
                    <a:gd name="T18" fmla="*/ 73 w 92"/>
                    <a:gd name="T19" fmla="*/ 166 h 174"/>
                    <a:gd name="T20" fmla="*/ 92 w 92"/>
                    <a:gd name="T21" fmla="*/ 142 h 174"/>
                    <a:gd name="T22" fmla="*/ 69 w 92"/>
                    <a:gd name="T23"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 h="174">
                      <a:moveTo>
                        <a:pt x="69" y="147"/>
                      </a:moveTo>
                      <a:cubicBezTo>
                        <a:pt x="70" y="147"/>
                        <a:pt x="70" y="147"/>
                        <a:pt x="70" y="147"/>
                      </a:cubicBezTo>
                      <a:cubicBezTo>
                        <a:pt x="69" y="147"/>
                        <a:pt x="69" y="147"/>
                        <a:pt x="69" y="147"/>
                      </a:cubicBezTo>
                      <a:cubicBezTo>
                        <a:pt x="59" y="150"/>
                        <a:pt x="58" y="140"/>
                        <a:pt x="58" y="140"/>
                      </a:cubicBezTo>
                      <a:cubicBezTo>
                        <a:pt x="24" y="0"/>
                        <a:pt x="24" y="0"/>
                        <a:pt x="24" y="0"/>
                      </a:cubicBezTo>
                      <a:cubicBezTo>
                        <a:pt x="12" y="3"/>
                        <a:pt x="12" y="3"/>
                        <a:pt x="12" y="3"/>
                      </a:cubicBezTo>
                      <a:cubicBezTo>
                        <a:pt x="12" y="3"/>
                        <a:pt x="0" y="5"/>
                        <a:pt x="3" y="18"/>
                      </a:cubicBezTo>
                      <a:cubicBezTo>
                        <a:pt x="39" y="164"/>
                        <a:pt x="39" y="164"/>
                        <a:pt x="39" y="164"/>
                      </a:cubicBezTo>
                      <a:cubicBezTo>
                        <a:pt x="39" y="164"/>
                        <a:pt x="39" y="174"/>
                        <a:pt x="50" y="171"/>
                      </a:cubicBezTo>
                      <a:cubicBezTo>
                        <a:pt x="49" y="171"/>
                        <a:pt x="50" y="171"/>
                        <a:pt x="73" y="166"/>
                      </a:cubicBezTo>
                      <a:cubicBezTo>
                        <a:pt x="82" y="164"/>
                        <a:pt x="88" y="155"/>
                        <a:pt x="92" y="142"/>
                      </a:cubicBezTo>
                      <a:cubicBezTo>
                        <a:pt x="69" y="147"/>
                        <a:pt x="69" y="147"/>
                        <a:pt x="69" y="147"/>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8"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9" name="Freeform 68"/>
                <p:cNvSpPr>
                  <a:spLocks/>
                </p:cNvSpPr>
                <p:nvPr/>
              </p:nvSpPr>
              <p:spPr bwMode="auto">
                <a:xfrm>
                  <a:off x="4654550" y="3455988"/>
                  <a:ext cx="1588" cy="52388"/>
                </a:xfrm>
                <a:custGeom>
                  <a:avLst/>
                  <a:gdLst>
                    <a:gd name="T0" fmla="*/ 0 w 1"/>
                    <a:gd name="T1" fmla="*/ 0 h 33"/>
                    <a:gd name="T2" fmla="*/ 1 w 1"/>
                    <a:gd name="T3" fmla="*/ 33 h 33"/>
                    <a:gd name="T4" fmla="*/ 0 w 1"/>
                    <a:gd name="T5" fmla="*/ 0 h 33"/>
                  </a:gdLst>
                  <a:ahLst/>
                  <a:cxnLst>
                    <a:cxn ang="0">
                      <a:pos x="T0" y="T1"/>
                    </a:cxn>
                    <a:cxn ang="0">
                      <a:pos x="T2" y="T3"/>
                    </a:cxn>
                    <a:cxn ang="0">
                      <a:pos x="T4" y="T5"/>
                    </a:cxn>
                  </a:cxnLst>
                  <a:rect l="0" t="0" r="r" b="b"/>
                  <a:pathLst>
                    <a:path w="1" h="33">
                      <a:moveTo>
                        <a:pt x="0" y="0"/>
                      </a:moveTo>
                      <a:lnTo>
                        <a:pt x="1" y="33"/>
                      </a:lnTo>
                      <a:lnTo>
                        <a:pt x="0"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0" name="Freeform 69"/>
                <p:cNvSpPr>
                  <a:spLocks/>
                </p:cNvSpPr>
                <p:nvPr/>
              </p:nvSpPr>
              <p:spPr bwMode="auto">
                <a:xfrm>
                  <a:off x="4654550" y="3455988"/>
                  <a:ext cx="1588" cy="52388"/>
                </a:xfrm>
                <a:custGeom>
                  <a:avLst/>
                  <a:gdLst>
                    <a:gd name="T0" fmla="*/ 0 w 1"/>
                    <a:gd name="T1" fmla="*/ 0 h 33"/>
                    <a:gd name="T2" fmla="*/ 1 w 1"/>
                    <a:gd name="T3" fmla="*/ 33 h 33"/>
                    <a:gd name="T4" fmla="*/ 0 w 1"/>
                    <a:gd name="T5" fmla="*/ 0 h 33"/>
                  </a:gdLst>
                  <a:ahLst/>
                  <a:cxnLst>
                    <a:cxn ang="0">
                      <a:pos x="T0" y="T1"/>
                    </a:cxn>
                    <a:cxn ang="0">
                      <a:pos x="T2" y="T3"/>
                    </a:cxn>
                    <a:cxn ang="0">
                      <a:pos x="T4" y="T5"/>
                    </a:cxn>
                  </a:cxnLst>
                  <a:rect l="0" t="0" r="r" b="b"/>
                  <a:pathLst>
                    <a:path w="1" h="33">
                      <a:moveTo>
                        <a:pt x="0" y="0"/>
                      </a:moveTo>
                      <a:lnTo>
                        <a:pt x="1" y="3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1" name="Freeform 70"/>
                <p:cNvSpPr>
                  <a:spLocks/>
                </p:cNvSpPr>
                <p:nvPr/>
              </p:nvSpPr>
              <p:spPr bwMode="auto">
                <a:xfrm>
                  <a:off x="4656138" y="3540125"/>
                  <a:ext cx="0" cy="53975"/>
                </a:xfrm>
                <a:custGeom>
                  <a:avLst/>
                  <a:gdLst>
                    <a:gd name="T0" fmla="*/ 0 h 34"/>
                    <a:gd name="T1" fmla="*/ 34 h 34"/>
                    <a:gd name="T2" fmla="*/ 0 h 34"/>
                  </a:gdLst>
                  <a:ahLst/>
                  <a:cxnLst>
                    <a:cxn ang="0">
                      <a:pos x="0" y="T0"/>
                    </a:cxn>
                    <a:cxn ang="0">
                      <a:pos x="0" y="T1"/>
                    </a:cxn>
                    <a:cxn ang="0">
                      <a:pos x="0" y="T2"/>
                    </a:cxn>
                  </a:cxnLst>
                  <a:rect l="0" t="0" r="r" b="b"/>
                  <a:pathLst>
                    <a:path h="34">
                      <a:moveTo>
                        <a:pt x="0" y="0"/>
                      </a:moveTo>
                      <a:lnTo>
                        <a:pt x="0" y="34"/>
                      </a:lnTo>
                      <a:lnTo>
                        <a:pt x="0" y="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2" name="Freeform 71"/>
                <p:cNvSpPr>
                  <a:spLocks/>
                </p:cNvSpPr>
                <p:nvPr/>
              </p:nvSpPr>
              <p:spPr bwMode="auto">
                <a:xfrm>
                  <a:off x="4656138" y="3540125"/>
                  <a:ext cx="0" cy="53975"/>
                </a:xfrm>
                <a:custGeom>
                  <a:avLst/>
                  <a:gdLst>
                    <a:gd name="T0" fmla="*/ 0 h 34"/>
                    <a:gd name="T1" fmla="*/ 34 h 34"/>
                    <a:gd name="T2" fmla="*/ 0 h 34"/>
                  </a:gdLst>
                  <a:ahLst/>
                  <a:cxnLst>
                    <a:cxn ang="0">
                      <a:pos x="0" y="T0"/>
                    </a:cxn>
                    <a:cxn ang="0">
                      <a:pos x="0" y="T1"/>
                    </a:cxn>
                    <a:cxn ang="0">
                      <a:pos x="0" y="T2"/>
                    </a:cxn>
                  </a:cxnLst>
                  <a:rect l="0" t="0" r="r" b="b"/>
                  <a:pathLst>
                    <a:path h="34">
                      <a:moveTo>
                        <a:pt x="0" y="0"/>
                      </a:moveTo>
                      <a:lnTo>
                        <a:pt x="0" y="3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3" name="Freeform 72"/>
                <p:cNvSpPr>
                  <a:spLocks/>
                </p:cNvSpPr>
                <p:nvPr/>
              </p:nvSpPr>
              <p:spPr bwMode="auto">
                <a:xfrm>
                  <a:off x="3579813" y="2292350"/>
                  <a:ext cx="912813" cy="685800"/>
                </a:xfrm>
                <a:custGeom>
                  <a:avLst/>
                  <a:gdLst>
                    <a:gd name="T0" fmla="*/ 156 w 345"/>
                    <a:gd name="T1" fmla="*/ 33 h 260"/>
                    <a:gd name="T2" fmla="*/ 169 w 345"/>
                    <a:gd name="T3" fmla="*/ 18 h 260"/>
                    <a:gd name="T4" fmla="*/ 178 w 345"/>
                    <a:gd name="T5" fmla="*/ 10 h 260"/>
                    <a:gd name="T6" fmla="*/ 198 w 345"/>
                    <a:gd name="T7" fmla="*/ 6 h 260"/>
                    <a:gd name="T8" fmla="*/ 345 w 345"/>
                    <a:gd name="T9" fmla="*/ 0 h 260"/>
                    <a:gd name="T10" fmla="*/ 272 w 345"/>
                    <a:gd name="T11" fmla="*/ 78 h 260"/>
                    <a:gd name="T12" fmla="*/ 212 w 345"/>
                    <a:gd name="T13" fmla="*/ 78 h 260"/>
                    <a:gd name="T14" fmla="*/ 118 w 345"/>
                    <a:gd name="T15" fmla="*/ 185 h 260"/>
                    <a:gd name="T16" fmla="*/ 119 w 345"/>
                    <a:gd name="T17" fmla="*/ 199 h 260"/>
                    <a:gd name="T18" fmla="*/ 100 w 345"/>
                    <a:gd name="T19" fmla="*/ 244 h 260"/>
                    <a:gd name="T20" fmla="*/ 97 w 345"/>
                    <a:gd name="T21" fmla="*/ 251 h 260"/>
                    <a:gd name="T22" fmla="*/ 88 w 345"/>
                    <a:gd name="T23" fmla="*/ 230 h 260"/>
                    <a:gd name="T24" fmla="*/ 89 w 345"/>
                    <a:gd name="T25" fmla="*/ 229 h 260"/>
                    <a:gd name="T26" fmla="*/ 89 w 345"/>
                    <a:gd name="T27" fmla="*/ 229 h 260"/>
                    <a:gd name="T28" fmla="*/ 95 w 345"/>
                    <a:gd name="T29" fmla="*/ 214 h 260"/>
                    <a:gd name="T30" fmla="*/ 61 w 345"/>
                    <a:gd name="T31" fmla="*/ 255 h 260"/>
                    <a:gd name="T32" fmla="*/ 61 w 345"/>
                    <a:gd name="T33" fmla="*/ 255 h 260"/>
                    <a:gd name="T34" fmla="*/ 46 w 345"/>
                    <a:gd name="T35" fmla="*/ 256 h 260"/>
                    <a:gd name="T36" fmla="*/ 42 w 345"/>
                    <a:gd name="T37" fmla="*/ 249 h 260"/>
                    <a:gd name="T38" fmla="*/ 27 w 345"/>
                    <a:gd name="T39" fmla="*/ 249 h 260"/>
                    <a:gd name="T40" fmla="*/ 25 w 345"/>
                    <a:gd name="T41" fmla="*/ 236 h 260"/>
                    <a:gd name="T42" fmla="*/ 15 w 345"/>
                    <a:gd name="T43" fmla="*/ 233 h 260"/>
                    <a:gd name="T44" fmla="*/ 12 w 345"/>
                    <a:gd name="T45" fmla="*/ 221 h 260"/>
                    <a:gd name="T46" fmla="*/ 5 w 345"/>
                    <a:gd name="T47" fmla="*/ 218 h 260"/>
                    <a:gd name="T48" fmla="*/ 4 w 345"/>
                    <a:gd name="T49" fmla="*/ 202 h 260"/>
                    <a:gd name="T50" fmla="*/ 5 w 345"/>
                    <a:gd name="T51" fmla="*/ 202 h 260"/>
                    <a:gd name="T52" fmla="*/ 5 w 345"/>
                    <a:gd name="T53" fmla="*/ 201 h 260"/>
                    <a:gd name="T54" fmla="*/ 34 w 345"/>
                    <a:gd name="T55" fmla="*/ 171 h 260"/>
                    <a:gd name="T56" fmla="*/ 156 w 345"/>
                    <a:gd name="T57" fmla="*/ 3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5" h="260">
                      <a:moveTo>
                        <a:pt x="156" y="33"/>
                      </a:moveTo>
                      <a:cubicBezTo>
                        <a:pt x="169" y="18"/>
                        <a:pt x="169" y="18"/>
                        <a:pt x="169" y="18"/>
                      </a:cubicBezTo>
                      <a:cubicBezTo>
                        <a:pt x="172" y="15"/>
                        <a:pt x="175" y="12"/>
                        <a:pt x="178" y="10"/>
                      </a:cubicBezTo>
                      <a:cubicBezTo>
                        <a:pt x="184" y="7"/>
                        <a:pt x="191" y="5"/>
                        <a:pt x="198" y="6"/>
                      </a:cubicBezTo>
                      <a:cubicBezTo>
                        <a:pt x="345" y="0"/>
                        <a:pt x="345" y="0"/>
                        <a:pt x="345" y="0"/>
                      </a:cubicBezTo>
                      <a:cubicBezTo>
                        <a:pt x="272" y="78"/>
                        <a:pt x="272" y="78"/>
                        <a:pt x="272" y="78"/>
                      </a:cubicBezTo>
                      <a:cubicBezTo>
                        <a:pt x="212" y="78"/>
                        <a:pt x="212" y="78"/>
                        <a:pt x="212" y="78"/>
                      </a:cubicBezTo>
                      <a:cubicBezTo>
                        <a:pt x="118" y="185"/>
                        <a:pt x="118" y="185"/>
                        <a:pt x="118" y="185"/>
                      </a:cubicBezTo>
                      <a:cubicBezTo>
                        <a:pt x="119" y="191"/>
                        <a:pt x="120" y="196"/>
                        <a:pt x="119" y="199"/>
                      </a:cubicBezTo>
                      <a:cubicBezTo>
                        <a:pt x="113" y="217"/>
                        <a:pt x="104" y="235"/>
                        <a:pt x="100" y="244"/>
                      </a:cubicBezTo>
                      <a:cubicBezTo>
                        <a:pt x="97" y="251"/>
                        <a:pt x="97" y="251"/>
                        <a:pt x="97" y="251"/>
                      </a:cubicBezTo>
                      <a:cubicBezTo>
                        <a:pt x="89" y="248"/>
                        <a:pt x="85" y="238"/>
                        <a:pt x="88" y="230"/>
                      </a:cubicBezTo>
                      <a:cubicBezTo>
                        <a:pt x="89" y="229"/>
                        <a:pt x="89" y="229"/>
                        <a:pt x="89" y="229"/>
                      </a:cubicBezTo>
                      <a:cubicBezTo>
                        <a:pt x="89" y="229"/>
                        <a:pt x="89" y="229"/>
                        <a:pt x="89" y="229"/>
                      </a:cubicBezTo>
                      <a:cubicBezTo>
                        <a:pt x="95" y="214"/>
                        <a:pt x="95" y="214"/>
                        <a:pt x="95" y="214"/>
                      </a:cubicBezTo>
                      <a:cubicBezTo>
                        <a:pt x="61" y="255"/>
                        <a:pt x="61" y="255"/>
                        <a:pt x="61" y="255"/>
                      </a:cubicBezTo>
                      <a:cubicBezTo>
                        <a:pt x="61" y="255"/>
                        <a:pt x="61" y="255"/>
                        <a:pt x="61" y="255"/>
                      </a:cubicBezTo>
                      <a:cubicBezTo>
                        <a:pt x="57" y="260"/>
                        <a:pt x="50" y="260"/>
                        <a:pt x="46" y="256"/>
                      </a:cubicBezTo>
                      <a:cubicBezTo>
                        <a:pt x="44" y="254"/>
                        <a:pt x="42" y="252"/>
                        <a:pt x="42" y="249"/>
                      </a:cubicBezTo>
                      <a:cubicBezTo>
                        <a:pt x="38" y="253"/>
                        <a:pt x="32" y="253"/>
                        <a:pt x="27" y="249"/>
                      </a:cubicBezTo>
                      <a:cubicBezTo>
                        <a:pt x="24" y="246"/>
                        <a:pt x="23" y="240"/>
                        <a:pt x="25" y="236"/>
                      </a:cubicBezTo>
                      <a:cubicBezTo>
                        <a:pt x="21" y="237"/>
                        <a:pt x="18" y="236"/>
                        <a:pt x="15" y="233"/>
                      </a:cubicBezTo>
                      <a:cubicBezTo>
                        <a:pt x="11" y="230"/>
                        <a:pt x="10" y="225"/>
                        <a:pt x="12" y="221"/>
                      </a:cubicBezTo>
                      <a:cubicBezTo>
                        <a:pt x="10" y="220"/>
                        <a:pt x="7" y="220"/>
                        <a:pt x="5" y="218"/>
                      </a:cubicBezTo>
                      <a:cubicBezTo>
                        <a:pt x="1" y="214"/>
                        <a:pt x="0" y="206"/>
                        <a:pt x="4" y="202"/>
                      </a:cubicBezTo>
                      <a:cubicBezTo>
                        <a:pt x="5" y="202"/>
                        <a:pt x="5" y="202"/>
                        <a:pt x="5" y="202"/>
                      </a:cubicBezTo>
                      <a:cubicBezTo>
                        <a:pt x="5" y="201"/>
                        <a:pt x="5" y="201"/>
                        <a:pt x="5" y="201"/>
                      </a:cubicBezTo>
                      <a:cubicBezTo>
                        <a:pt x="34" y="171"/>
                        <a:pt x="34" y="171"/>
                        <a:pt x="34" y="171"/>
                      </a:cubicBezTo>
                      <a:cubicBezTo>
                        <a:pt x="156" y="33"/>
                        <a:pt x="156" y="33"/>
                        <a:pt x="156" y="33"/>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4" name="Freeform 73"/>
                <p:cNvSpPr>
                  <a:spLocks/>
                </p:cNvSpPr>
                <p:nvPr/>
              </p:nvSpPr>
              <p:spPr bwMode="auto">
                <a:xfrm>
                  <a:off x="3579813" y="2643188"/>
                  <a:ext cx="336550" cy="334963"/>
                </a:xfrm>
                <a:custGeom>
                  <a:avLst/>
                  <a:gdLst>
                    <a:gd name="T0" fmla="*/ 67 w 127"/>
                    <a:gd name="T1" fmla="*/ 0 h 127"/>
                    <a:gd name="T2" fmla="*/ 34 w 127"/>
                    <a:gd name="T3" fmla="*/ 38 h 127"/>
                    <a:gd name="T4" fmla="*/ 5 w 127"/>
                    <a:gd name="T5" fmla="*/ 68 h 127"/>
                    <a:gd name="T6" fmla="*/ 5 w 127"/>
                    <a:gd name="T7" fmla="*/ 69 h 127"/>
                    <a:gd name="T8" fmla="*/ 4 w 127"/>
                    <a:gd name="T9" fmla="*/ 69 h 127"/>
                    <a:gd name="T10" fmla="*/ 5 w 127"/>
                    <a:gd name="T11" fmla="*/ 85 h 127"/>
                    <a:gd name="T12" fmla="*/ 12 w 127"/>
                    <a:gd name="T13" fmla="*/ 88 h 127"/>
                    <a:gd name="T14" fmla="*/ 15 w 127"/>
                    <a:gd name="T15" fmla="*/ 100 h 127"/>
                    <a:gd name="T16" fmla="*/ 25 w 127"/>
                    <a:gd name="T17" fmla="*/ 103 h 127"/>
                    <a:gd name="T18" fmla="*/ 27 w 127"/>
                    <a:gd name="T19" fmla="*/ 116 h 127"/>
                    <a:gd name="T20" fmla="*/ 42 w 127"/>
                    <a:gd name="T21" fmla="*/ 116 h 127"/>
                    <a:gd name="T22" fmla="*/ 46 w 127"/>
                    <a:gd name="T23" fmla="*/ 123 h 127"/>
                    <a:gd name="T24" fmla="*/ 61 w 127"/>
                    <a:gd name="T25" fmla="*/ 122 h 127"/>
                    <a:gd name="T26" fmla="*/ 61 w 127"/>
                    <a:gd name="T27" fmla="*/ 122 h 127"/>
                    <a:gd name="T28" fmla="*/ 95 w 127"/>
                    <a:gd name="T29" fmla="*/ 81 h 127"/>
                    <a:gd name="T30" fmla="*/ 89 w 127"/>
                    <a:gd name="T31" fmla="*/ 96 h 127"/>
                    <a:gd name="T32" fmla="*/ 89 w 127"/>
                    <a:gd name="T33" fmla="*/ 96 h 127"/>
                    <a:gd name="T34" fmla="*/ 88 w 127"/>
                    <a:gd name="T35" fmla="*/ 97 h 127"/>
                    <a:gd name="T36" fmla="*/ 97 w 127"/>
                    <a:gd name="T37" fmla="*/ 118 h 127"/>
                    <a:gd name="T38" fmla="*/ 100 w 127"/>
                    <a:gd name="T39" fmla="*/ 111 h 127"/>
                    <a:gd name="T40" fmla="*/ 119 w 127"/>
                    <a:gd name="T41" fmla="*/ 66 h 127"/>
                    <a:gd name="T42" fmla="*/ 118 w 127"/>
                    <a:gd name="T43" fmla="*/ 52 h 127"/>
                    <a:gd name="T44" fmla="*/ 127 w 127"/>
                    <a:gd name="T45" fmla="*/ 41 h 127"/>
                    <a:gd name="T46" fmla="*/ 67 w 127"/>
                    <a:gd name="T47"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27">
                      <a:moveTo>
                        <a:pt x="67" y="0"/>
                      </a:moveTo>
                      <a:cubicBezTo>
                        <a:pt x="34" y="38"/>
                        <a:pt x="34" y="38"/>
                        <a:pt x="34" y="38"/>
                      </a:cubicBezTo>
                      <a:cubicBezTo>
                        <a:pt x="5" y="68"/>
                        <a:pt x="5" y="68"/>
                        <a:pt x="5" y="68"/>
                      </a:cubicBezTo>
                      <a:cubicBezTo>
                        <a:pt x="5" y="69"/>
                        <a:pt x="5" y="69"/>
                        <a:pt x="5" y="69"/>
                      </a:cubicBezTo>
                      <a:cubicBezTo>
                        <a:pt x="4" y="69"/>
                        <a:pt x="4" y="69"/>
                        <a:pt x="4" y="69"/>
                      </a:cubicBezTo>
                      <a:cubicBezTo>
                        <a:pt x="0" y="73"/>
                        <a:pt x="1" y="81"/>
                        <a:pt x="5" y="85"/>
                      </a:cubicBezTo>
                      <a:cubicBezTo>
                        <a:pt x="7" y="87"/>
                        <a:pt x="10" y="87"/>
                        <a:pt x="12" y="88"/>
                      </a:cubicBezTo>
                      <a:cubicBezTo>
                        <a:pt x="10" y="92"/>
                        <a:pt x="11" y="97"/>
                        <a:pt x="15" y="100"/>
                      </a:cubicBezTo>
                      <a:cubicBezTo>
                        <a:pt x="18" y="103"/>
                        <a:pt x="21" y="104"/>
                        <a:pt x="25" y="103"/>
                      </a:cubicBezTo>
                      <a:cubicBezTo>
                        <a:pt x="23" y="107"/>
                        <a:pt x="24" y="113"/>
                        <a:pt x="27" y="116"/>
                      </a:cubicBezTo>
                      <a:cubicBezTo>
                        <a:pt x="32" y="120"/>
                        <a:pt x="38" y="120"/>
                        <a:pt x="42" y="116"/>
                      </a:cubicBezTo>
                      <a:cubicBezTo>
                        <a:pt x="42" y="119"/>
                        <a:pt x="44" y="121"/>
                        <a:pt x="46" y="123"/>
                      </a:cubicBezTo>
                      <a:cubicBezTo>
                        <a:pt x="50" y="127"/>
                        <a:pt x="57" y="127"/>
                        <a:pt x="61" y="122"/>
                      </a:cubicBezTo>
                      <a:cubicBezTo>
                        <a:pt x="61" y="122"/>
                        <a:pt x="61" y="122"/>
                        <a:pt x="61" y="122"/>
                      </a:cubicBezTo>
                      <a:cubicBezTo>
                        <a:pt x="95" y="81"/>
                        <a:pt x="95" y="81"/>
                        <a:pt x="95" y="81"/>
                      </a:cubicBezTo>
                      <a:cubicBezTo>
                        <a:pt x="89" y="96"/>
                        <a:pt x="89" y="96"/>
                        <a:pt x="89" y="96"/>
                      </a:cubicBezTo>
                      <a:cubicBezTo>
                        <a:pt x="89" y="96"/>
                        <a:pt x="89" y="96"/>
                        <a:pt x="89" y="96"/>
                      </a:cubicBezTo>
                      <a:cubicBezTo>
                        <a:pt x="88" y="97"/>
                        <a:pt x="88" y="97"/>
                        <a:pt x="88" y="97"/>
                      </a:cubicBezTo>
                      <a:cubicBezTo>
                        <a:pt x="85" y="105"/>
                        <a:pt x="89" y="115"/>
                        <a:pt x="97" y="118"/>
                      </a:cubicBezTo>
                      <a:cubicBezTo>
                        <a:pt x="100" y="111"/>
                        <a:pt x="100" y="111"/>
                        <a:pt x="100" y="111"/>
                      </a:cubicBezTo>
                      <a:cubicBezTo>
                        <a:pt x="104" y="102"/>
                        <a:pt x="113" y="84"/>
                        <a:pt x="119" y="66"/>
                      </a:cubicBezTo>
                      <a:cubicBezTo>
                        <a:pt x="120" y="63"/>
                        <a:pt x="119" y="58"/>
                        <a:pt x="118" y="52"/>
                      </a:cubicBezTo>
                      <a:cubicBezTo>
                        <a:pt x="127" y="41"/>
                        <a:pt x="127" y="41"/>
                        <a:pt x="127" y="41"/>
                      </a:cubicBezTo>
                      <a:cubicBezTo>
                        <a:pt x="67" y="0"/>
                        <a:pt x="67" y="0"/>
                        <a:pt x="6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5" name="Freeform 74"/>
                <p:cNvSpPr>
                  <a:spLocks/>
                </p:cNvSpPr>
                <p:nvPr/>
              </p:nvSpPr>
              <p:spPr bwMode="auto">
                <a:xfrm>
                  <a:off x="3730625" y="2582863"/>
                  <a:ext cx="241300" cy="187325"/>
                </a:xfrm>
                <a:custGeom>
                  <a:avLst/>
                  <a:gdLst>
                    <a:gd name="T0" fmla="*/ 133 w 152"/>
                    <a:gd name="T1" fmla="*/ 118 h 118"/>
                    <a:gd name="T2" fmla="*/ 0 w 152"/>
                    <a:gd name="T3" fmla="*/ 28 h 118"/>
                    <a:gd name="T4" fmla="*/ 18 w 152"/>
                    <a:gd name="T5" fmla="*/ 0 h 118"/>
                    <a:gd name="T6" fmla="*/ 152 w 152"/>
                    <a:gd name="T7" fmla="*/ 91 h 118"/>
                    <a:gd name="T8" fmla="*/ 133 w 152"/>
                    <a:gd name="T9" fmla="*/ 118 h 118"/>
                  </a:gdLst>
                  <a:ahLst/>
                  <a:cxnLst>
                    <a:cxn ang="0">
                      <a:pos x="T0" y="T1"/>
                    </a:cxn>
                    <a:cxn ang="0">
                      <a:pos x="T2" y="T3"/>
                    </a:cxn>
                    <a:cxn ang="0">
                      <a:pos x="T4" y="T5"/>
                    </a:cxn>
                    <a:cxn ang="0">
                      <a:pos x="T6" y="T7"/>
                    </a:cxn>
                    <a:cxn ang="0">
                      <a:pos x="T8" y="T9"/>
                    </a:cxn>
                  </a:cxnLst>
                  <a:rect l="0" t="0" r="r" b="b"/>
                  <a:pathLst>
                    <a:path w="152" h="118">
                      <a:moveTo>
                        <a:pt x="133" y="118"/>
                      </a:moveTo>
                      <a:lnTo>
                        <a:pt x="0" y="28"/>
                      </a:lnTo>
                      <a:lnTo>
                        <a:pt x="18" y="0"/>
                      </a:lnTo>
                      <a:lnTo>
                        <a:pt x="152" y="91"/>
                      </a:lnTo>
                      <a:lnTo>
                        <a:pt x="133" y="118"/>
                      </a:lnTo>
                      <a:close/>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6" name="Freeform 75"/>
                <p:cNvSpPr>
                  <a:spLocks/>
                </p:cNvSpPr>
                <p:nvPr/>
              </p:nvSpPr>
              <p:spPr bwMode="auto">
                <a:xfrm>
                  <a:off x="3730625" y="2582863"/>
                  <a:ext cx="241300" cy="187325"/>
                </a:xfrm>
                <a:custGeom>
                  <a:avLst/>
                  <a:gdLst>
                    <a:gd name="T0" fmla="*/ 133 w 152"/>
                    <a:gd name="T1" fmla="*/ 118 h 118"/>
                    <a:gd name="T2" fmla="*/ 0 w 152"/>
                    <a:gd name="T3" fmla="*/ 28 h 118"/>
                    <a:gd name="T4" fmla="*/ 18 w 152"/>
                    <a:gd name="T5" fmla="*/ 0 h 118"/>
                    <a:gd name="T6" fmla="*/ 152 w 152"/>
                    <a:gd name="T7" fmla="*/ 91 h 118"/>
                    <a:gd name="T8" fmla="*/ 133 w 152"/>
                    <a:gd name="T9" fmla="*/ 118 h 118"/>
                  </a:gdLst>
                  <a:ahLst/>
                  <a:cxnLst>
                    <a:cxn ang="0">
                      <a:pos x="T0" y="T1"/>
                    </a:cxn>
                    <a:cxn ang="0">
                      <a:pos x="T2" y="T3"/>
                    </a:cxn>
                    <a:cxn ang="0">
                      <a:pos x="T4" y="T5"/>
                    </a:cxn>
                    <a:cxn ang="0">
                      <a:pos x="T6" y="T7"/>
                    </a:cxn>
                    <a:cxn ang="0">
                      <a:pos x="T8" y="T9"/>
                    </a:cxn>
                  </a:cxnLst>
                  <a:rect l="0" t="0" r="r" b="b"/>
                  <a:pathLst>
                    <a:path w="152" h="118">
                      <a:moveTo>
                        <a:pt x="133" y="118"/>
                      </a:moveTo>
                      <a:lnTo>
                        <a:pt x="0" y="28"/>
                      </a:lnTo>
                      <a:lnTo>
                        <a:pt x="18" y="0"/>
                      </a:lnTo>
                      <a:lnTo>
                        <a:pt x="152" y="91"/>
                      </a:lnTo>
                      <a:lnTo>
                        <a:pt x="133" y="1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7" name="Freeform 76"/>
                <p:cNvSpPr>
                  <a:spLocks/>
                </p:cNvSpPr>
                <p:nvPr/>
              </p:nvSpPr>
              <p:spPr bwMode="auto">
                <a:xfrm>
                  <a:off x="4059238" y="2247900"/>
                  <a:ext cx="1643063" cy="858838"/>
                </a:xfrm>
                <a:custGeom>
                  <a:avLst/>
                  <a:gdLst>
                    <a:gd name="T0" fmla="*/ 586 w 621"/>
                    <a:gd name="T1" fmla="*/ 39 h 326"/>
                    <a:gd name="T2" fmla="*/ 463 w 621"/>
                    <a:gd name="T3" fmla="*/ 116 h 326"/>
                    <a:gd name="T4" fmla="*/ 336 w 621"/>
                    <a:gd name="T5" fmla="*/ 70 h 326"/>
                    <a:gd name="T6" fmla="*/ 196 w 621"/>
                    <a:gd name="T7" fmla="*/ 0 h 326"/>
                    <a:gd name="T8" fmla="*/ 127 w 621"/>
                    <a:gd name="T9" fmla="*/ 32 h 326"/>
                    <a:gd name="T10" fmla="*/ 0 w 621"/>
                    <a:gd name="T11" fmla="*/ 232 h 326"/>
                    <a:gd name="T12" fmla="*/ 231 w 621"/>
                    <a:gd name="T13" fmla="*/ 326 h 326"/>
                    <a:gd name="T14" fmla="*/ 312 w 621"/>
                    <a:gd name="T15" fmla="*/ 163 h 326"/>
                    <a:gd name="T16" fmla="*/ 454 w 621"/>
                    <a:gd name="T17" fmla="*/ 195 h 326"/>
                    <a:gd name="T18" fmla="*/ 476 w 621"/>
                    <a:gd name="T19" fmla="*/ 197 h 326"/>
                    <a:gd name="T20" fmla="*/ 488 w 621"/>
                    <a:gd name="T21" fmla="*/ 192 h 326"/>
                    <a:gd name="T22" fmla="*/ 621 w 621"/>
                    <a:gd name="T23" fmla="*/ 109 h 326"/>
                    <a:gd name="T24" fmla="*/ 586 w 621"/>
                    <a:gd name="T25" fmla="*/ 3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326">
                      <a:moveTo>
                        <a:pt x="586" y="39"/>
                      </a:moveTo>
                      <a:cubicBezTo>
                        <a:pt x="463" y="116"/>
                        <a:pt x="463" y="116"/>
                        <a:pt x="463" y="116"/>
                      </a:cubicBezTo>
                      <a:cubicBezTo>
                        <a:pt x="336" y="70"/>
                        <a:pt x="336" y="70"/>
                        <a:pt x="336" y="70"/>
                      </a:cubicBezTo>
                      <a:cubicBezTo>
                        <a:pt x="263" y="52"/>
                        <a:pt x="233" y="55"/>
                        <a:pt x="196" y="0"/>
                      </a:cubicBezTo>
                      <a:cubicBezTo>
                        <a:pt x="177" y="12"/>
                        <a:pt x="147" y="8"/>
                        <a:pt x="127" y="32"/>
                      </a:cubicBezTo>
                      <a:cubicBezTo>
                        <a:pt x="78" y="89"/>
                        <a:pt x="53" y="179"/>
                        <a:pt x="0" y="232"/>
                      </a:cubicBezTo>
                      <a:cubicBezTo>
                        <a:pt x="37" y="242"/>
                        <a:pt x="191" y="320"/>
                        <a:pt x="231" y="326"/>
                      </a:cubicBezTo>
                      <a:cubicBezTo>
                        <a:pt x="247" y="286"/>
                        <a:pt x="268" y="230"/>
                        <a:pt x="312" y="163"/>
                      </a:cubicBezTo>
                      <a:cubicBezTo>
                        <a:pt x="454" y="195"/>
                        <a:pt x="454" y="195"/>
                        <a:pt x="454" y="195"/>
                      </a:cubicBezTo>
                      <a:cubicBezTo>
                        <a:pt x="461" y="198"/>
                        <a:pt x="469" y="198"/>
                        <a:pt x="476" y="197"/>
                      </a:cubicBezTo>
                      <a:cubicBezTo>
                        <a:pt x="480" y="196"/>
                        <a:pt x="484" y="194"/>
                        <a:pt x="488" y="192"/>
                      </a:cubicBezTo>
                      <a:cubicBezTo>
                        <a:pt x="621" y="109"/>
                        <a:pt x="621" y="109"/>
                        <a:pt x="621" y="109"/>
                      </a:cubicBezTo>
                      <a:cubicBezTo>
                        <a:pt x="586" y="39"/>
                        <a:pt x="586" y="39"/>
                        <a:pt x="586" y="39"/>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8" name="Freeform 77"/>
                <p:cNvSpPr>
                  <a:spLocks/>
                </p:cNvSpPr>
                <p:nvPr/>
              </p:nvSpPr>
              <p:spPr bwMode="auto">
                <a:xfrm>
                  <a:off x="4884738" y="2503488"/>
                  <a:ext cx="817563" cy="266700"/>
                </a:xfrm>
                <a:custGeom>
                  <a:avLst/>
                  <a:gdLst>
                    <a:gd name="T0" fmla="*/ 303 w 309"/>
                    <a:gd name="T1" fmla="*/ 0 h 101"/>
                    <a:gd name="T2" fmla="*/ 174 w 309"/>
                    <a:gd name="T3" fmla="*/ 80 h 101"/>
                    <a:gd name="T4" fmla="*/ 162 w 309"/>
                    <a:gd name="T5" fmla="*/ 85 h 101"/>
                    <a:gd name="T6" fmla="*/ 153 w 309"/>
                    <a:gd name="T7" fmla="*/ 86 h 101"/>
                    <a:gd name="T8" fmla="*/ 140 w 309"/>
                    <a:gd name="T9" fmla="*/ 84 h 101"/>
                    <a:gd name="T10" fmla="*/ 7 w 309"/>
                    <a:gd name="T11" fmla="*/ 54 h 101"/>
                    <a:gd name="T12" fmla="*/ 0 w 309"/>
                    <a:gd name="T13" fmla="*/ 66 h 101"/>
                    <a:gd name="T14" fmla="*/ 142 w 309"/>
                    <a:gd name="T15" fmla="*/ 98 h 101"/>
                    <a:gd name="T16" fmla="*/ 155 w 309"/>
                    <a:gd name="T17" fmla="*/ 101 h 101"/>
                    <a:gd name="T18" fmla="*/ 164 w 309"/>
                    <a:gd name="T19" fmla="*/ 100 h 101"/>
                    <a:gd name="T20" fmla="*/ 176 w 309"/>
                    <a:gd name="T21" fmla="*/ 95 h 101"/>
                    <a:gd name="T22" fmla="*/ 309 w 309"/>
                    <a:gd name="T23" fmla="*/ 12 h 101"/>
                    <a:gd name="T24" fmla="*/ 303 w 309"/>
                    <a:gd name="T2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9" h="101">
                      <a:moveTo>
                        <a:pt x="303" y="0"/>
                      </a:moveTo>
                      <a:cubicBezTo>
                        <a:pt x="174" y="80"/>
                        <a:pt x="174" y="80"/>
                        <a:pt x="174" y="80"/>
                      </a:cubicBezTo>
                      <a:cubicBezTo>
                        <a:pt x="170" y="83"/>
                        <a:pt x="166" y="84"/>
                        <a:pt x="162" y="85"/>
                      </a:cubicBezTo>
                      <a:cubicBezTo>
                        <a:pt x="159" y="86"/>
                        <a:pt x="156" y="86"/>
                        <a:pt x="153" y="86"/>
                      </a:cubicBezTo>
                      <a:cubicBezTo>
                        <a:pt x="149" y="86"/>
                        <a:pt x="144" y="85"/>
                        <a:pt x="140" y="84"/>
                      </a:cubicBezTo>
                      <a:cubicBezTo>
                        <a:pt x="7" y="54"/>
                        <a:pt x="7" y="54"/>
                        <a:pt x="7" y="54"/>
                      </a:cubicBezTo>
                      <a:cubicBezTo>
                        <a:pt x="0" y="66"/>
                        <a:pt x="0" y="66"/>
                        <a:pt x="0" y="66"/>
                      </a:cubicBezTo>
                      <a:cubicBezTo>
                        <a:pt x="142" y="98"/>
                        <a:pt x="142" y="98"/>
                        <a:pt x="142" y="98"/>
                      </a:cubicBezTo>
                      <a:cubicBezTo>
                        <a:pt x="147" y="100"/>
                        <a:pt x="151" y="101"/>
                        <a:pt x="155" y="101"/>
                      </a:cubicBezTo>
                      <a:cubicBezTo>
                        <a:pt x="158" y="101"/>
                        <a:pt x="161" y="100"/>
                        <a:pt x="164" y="100"/>
                      </a:cubicBezTo>
                      <a:cubicBezTo>
                        <a:pt x="168" y="99"/>
                        <a:pt x="172" y="97"/>
                        <a:pt x="176" y="95"/>
                      </a:cubicBezTo>
                      <a:cubicBezTo>
                        <a:pt x="309" y="12"/>
                        <a:pt x="309" y="12"/>
                        <a:pt x="309" y="12"/>
                      </a:cubicBezTo>
                      <a:cubicBezTo>
                        <a:pt x="303" y="0"/>
                        <a:pt x="303" y="0"/>
                        <a:pt x="303"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9" name="Freeform 78"/>
                <p:cNvSpPr>
                  <a:spLocks/>
                </p:cNvSpPr>
                <p:nvPr/>
              </p:nvSpPr>
              <p:spPr bwMode="auto">
                <a:xfrm>
                  <a:off x="4656138" y="3708400"/>
                  <a:ext cx="0" cy="47625"/>
                </a:xfrm>
                <a:custGeom>
                  <a:avLst/>
                  <a:gdLst>
                    <a:gd name="T0" fmla="*/ 0 h 30"/>
                    <a:gd name="T1" fmla="*/ 0 h 30"/>
                    <a:gd name="T2" fmla="*/ 30 h 30"/>
                    <a:gd name="T3" fmla="*/ 20 h 30"/>
                    <a:gd name="T4" fmla="*/ 0 h 30"/>
                  </a:gdLst>
                  <a:ahLst/>
                  <a:cxnLst>
                    <a:cxn ang="0">
                      <a:pos x="0" y="T0"/>
                    </a:cxn>
                    <a:cxn ang="0">
                      <a:pos x="0" y="T1"/>
                    </a:cxn>
                    <a:cxn ang="0">
                      <a:pos x="0" y="T2"/>
                    </a:cxn>
                    <a:cxn ang="0">
                      <a:pos x="0" y="T3"/>
                    </a:cxn>
                    <a:cxn ang="0">
                      <a:pos x="0" y="T4"/>
                    </a:cxn>
                  </a:cxnLst>
                  <a:rect l="0" t="0" r="r" b="b"/>
                  <a:pathLst>
                    <a:path h="30">
                      <a:moveTo>
                        <a:pt x="0" y="0"/>
                      </a:moveTo>
                      <a:lnTo>
                        <a:pt x="0" y="0"/>
                      </a:lnTo>
                      <a:lnTo>
                        <a:pt x="0" y="30"/>
                      </a:lnTo>
                      <a:lnTo>
                        <a:pt x="0" y="20"/>
                      </a:lnTo>
                      <a:lnTo>
                        <a:pt x="0" y="0"/>
                      </a:lnTo>
                      <a:close/>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0" name="Freeform 79"/>
                <p:cNvSpPr>
                  <a:spLocks/>
                </p:cNvSpPr>
                <p:nvPr/>
              </p:nvSpPr>
              <p:spPr bwMode="auto">
                <a:xfrm>
                  <a:off x="4656138" y="3708400"/>
                  <a:ext cx="0" cy="47625"/>
                </a:xfrm>
                <a:custGeom>
                  <a:avLst/>
                  <a:gdLst>
                    <a:gd name="T0" fmla="*/ 0 h 30"/>
                    <a:gd name="T1" fmla="*/ 0 h 30"/>
                    <a:gd name="T2" fmla="*/ 30 h 30"/>
                    <a:gd name="T3" fmla="*/ 20 h 30"/>
                    <a:gd name="T4" fmla="*/ 0 h 30"/>
                  </a:gdLst>
                  <a:ahLst/>
                  <a:cxnLst>
                    <a:cxn ang="0">
                      <a:pos x="0" y="T0"/>
                    </a:cxn>
                    <a:cxn ang="0">
                      <a:pos x="0" y="T1"/>
                    </a:cxn>
                    <a:cxn ang="0">
                      <a:pos x="0" y="T2"/>
                    </a:cxn>
                    <a:cxn ang="0">
                      <a:pos x="0" y="T3"/>
                    </a:cxn>
                    <a:cxn ang="0">
                      <a:pos x="0" y="T4"/>
                    </a:cxn>
                  </a:cxnLst>
                  <a:rect l="0" t="0" r="r" b="b"/>
                  <a:pathLst>
                    <a:path h="30">
                      <a:moveTo>
                        <a:pt x="0" y="0"/>
                      </a:moveTo>
                      <a:lnTo>
                        <a:pt x="0" y="0"/>
                      </a:lnTo>
                      <a:lnTo>
                        <a:pt x="0" y="30"/>
                      </a:lnTo>
                      <a:lnTo>
                        <a:pt x="0" y="2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1" name="Freeform 80"/>
                <p:cNvSpPr>
                  <a:spLocks/>
                </p:cNvSpPr>
                <p:nvPr/>
              </p:nvSpPr>
              <p:spPr bwMode="auto">
                <a:xfrm>
                  <a:off x="4489450" y="3132138"/>
                  <a:ext cx="169863" cy="719138"/>
                </a:xfrm>
                <a:custGeom>
                  <a:avLst/>
                  <a:gdLst>
                    <a:gd name="T0" fmla="*/ 41 w 64"/>
                    <a:gd name="T1" fmla="*/ 0 h 273"/>
                    <a:gd name="T2" fmla="*/ 42 w 64"/>
                    <a:gd name="T3" fmla="*/ 120 h 273"/>
                    <a:gd name="T4" fmla="*/ 51 w 64"/>
                    <a:gd name="T5" fmla="*/ 127 h 273"/>
                    <a:gd name="T6" fmla="*/ 49 w 64"/>
                    <a:gd name="T7" fmla="*/ 129 h 273"/>
                    <a:gd name="T8" fmla="*/ 41 w 64"/>
                    <a:gd name="T9" fmla="*/ 123 h 273"/>
                    <a:gd name="T10" fmla="*/ 12 w 64"/>
                    <a:gd name="T11" fmla="*/ 123 h 273"/>
                    <a:gd name="T12" fmla="*/ 0 w 64"/>
                    <a:gd name="T13" fmla="*/ 134 h 273"/>
                    <a:gd name="T14" fmla="*/ 0 w 64"/>
                    <a:gd name="T15" fmla="*/ 220 h 273"/>
                    <a:gd name="T16" fmla="*/ 12 w 64"/>
                    <a:gd name="T17" fmla="*/ 231 h 273"/>
                    <a:gd name="T18" fmla="*/ 43 w 64"/>
                    <a:gd name="T19" fmla="*/ 231 h 273"/>
                    <a:gd name="T20" fmla="*/ 43 w 64"/>
                    <a:gd name="T21" fmla="*/ 273 h 273"/>
                    <a:gd name="T22" fmla="*/ 43 w 64"/>
                    <a:gd name="T23" fmla="*/ 273 h 273"/>
                    <a:gd name="T24" fmla="*/ 43 w 64"/>
                    <a:gd name="T25" fmla="*/ 273 h 273"/>
                    <a:gd name="T26" fmla="*/ 64 w 64"/>
                    <a:gd name="T27" fmla="*/ 266 h 273"/>
                    <a:gd name="T28" fmla="*/ 63 w 64"/>
                    <a:gd name="T29" fmla="*/ 237 h 273"/>
                    <a:gd name="T30" fmla="*/ 63 w 64"/>
                    <a:gd name="T31" fmla="*/ 219 h 273"/>
                    <a:gd name="T32" fmla="*/ 21 w 64"/>
                    <a:gd name="T33" fmla="*/ 219 h 273"/>
                    <a:gd name="T34" fmla="*/ 11 w 64"/>
                    <a:gd name="T35" fmla="*/ 209 h 273"/>
                    <a:gd name="T36" fmla="*/ 21 w 64"/>
                    <a:gd name="T37" fmla="*/ 199 h 273"/>
                    <a:gd name="T38" fmla="*/ 63 w 64"/>
                    <a:gd name="T39" fmla="*/ 199 h 273"/>
                    <a:gd name="T40" fmla="*/ 63 w 64"/>
                    <a:gd name="T41" fmla="*/ 187 h 273"/>
                    <a:gd name="T42" fmla="*/ 21 w 64"/>
                    <a:gd name="T43" fmla="*/ 187 h 273"/>
                    <a:gd name="T44" fmla="*/ 11 w 64"/>
                    <a:gd name="T45" fmla="*/ 177 h 273"/>
                    <a:gd name="T46" fmla="*/ 21 w 64"/>
                    <a:gd name="T47" fmla="*/ 167 h 273"/>
                    <a:gd name="T48" fmla="*/ 63 w 64"/>
                    <a:gd name="T49" fmla="*/ 167 h 273"/>
                    <a:gd name="T50" fmla="*/ 63 w 64"/>
                    <a:gd name="T51" fmla="*/ 155 h 273"/>
                    <a:gd name="T52" fmla="*/ 21 w 64"/>
                    <a:gd name="T53" fmla="*/ 155 h 273"/>
                    <a:gd name="T54" fmla="*/ 11 w 64"/>
                    <a:gd name="T55" fmla="*/ 145 h 273"/>
                    <a:gd name="T56" fmla="*/ 21 w 64"/>
                    <a:gd name="T57" fmla="*/ 135 h 273"/>
                    <a:gd name="T58" fmla="*/ 59 w 64"/>
                    <a:gd name="T59" fmla="*/ 135 h 273"/>
                    <a:gd name="T60" fmla="*/ 56 w 64"/>
                    <a:gd name="T61" fmla="*/ 133 h 273"/>
                    <a:gd name="T62" fmla="*/ 57 w 64"/>
                    <a:gd name="T63" fmla="*/ 131 h 273"/>
                    <a:gd name="T64" fmla="*/ 62 w 64"/>
                    <a:gd name="T65" fmla="*/ 135 h 273"/>
                    <a:gd name="T66" fmla="*/ 62 w 64"/>
                    <a:gd name="T67" fmla="*/ 123 h 273"/>
                    <a:gd name="T68" fmla="*/ 61 w 64"/>
                    <a:gd name="T69" fmla="*/ 9 h 273"/>
                    <a:gd name="T70" fmla="*/ 61 w 64"/>
                    <a:gd name="T71" fmla="*/ 9 h 273"/>
                    <a:gd name="T72" fmla="*/ 41 w 64"/>
                    <a:gd name="T73"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273">
                      <a:moveTo>
                        <a:pt x="41" y="0"/>
                      </a:moveTo>
                      <a:cubicBezTo>
                        <a:pt x="42" y="120"/>
                        <a:pt x="42" y="120"/>
                        <a:pt x="42" y="120"/>
                      </a:cubicBezTo>
                      <a:cubicBezTo>
                        <a:pt x="45" y="122"/>
                        <a:pt x="48" y="125"/>
                        <a:pt x="51" y="127"/>
                      </a:cubicBezTo>
                      <a:cubicBezTo>
                        <a:pt x="49" y="129"/>
                        <a:pt x="49" y="129"/>
                        <a:pt x="49" y="129"/>
                      </a:cubicBezTo>
                      <a:cubicBezTo>
                        <a:pt x="47" y="127"/>
                        <a:pt x="44" y="125"/>
                        <a:pt x="41" y="123"/>
                      </a:cubicBezTo>
                      <a:cubicBezTo>
                        <a:pt x="12" y="123"/>
                        <a:pt x="12" y="123"/>
                        <a:pt x="12" y="123"/>
                      </a:cubicBezTo>
                      <a:cubicBezTo>
                        <a:pt x="5" y="123"/>
                        <a:pt x="0" y="128"/>
                        <a:pt x="0" y="134"/>
                      </a:cubicBezTo>
                      <a:cubicBezTo>
                        <a:pt x="0" y="220"/>
                        <a:pt x="0" y="220"/>
                        <a:pt x="0" y="220"/>
                      </a:cubicBezTo>
                      <a:cubicBezTo>
                        <a:pt x="0" y="226"/>
                        <a:pt x="5" y="231"/>
                        <a:pt x="12" y="231"/>
                      </a:cubicBezTo>
                      <a:cubicBezTo>
                        <a:pt x="43" y="231"/>
                        <a:pt x="43" y="231"/>
                        <a:pt x="43" y="231"/>
                      </a:cubicBezTo>
                      <a:cubicBezTo>
                        <a:pt x="43" y="273"/>
                        <a:pt x="43" y="273"/>
                        <a:pt x="43" y="273"/>
                      </a:cubicBezTo>
                      <a:cubicBezTo>
                        <a:pt x="43" y="273"/>
                        <a:pt x="43" y="273"/>
                        <a:pt x="43" y="273"/>
                      </a:cubicBezTo>
                      <a:cubicBezTo>
                        <a:pt x="43" y="273"/>
                        <a:pt x="43" y="273"/>
                        <a:pt x="43" y="273"/>
                      </a:cubicBezTo>
                      <a:cubicBezTo>
                        <a:pt x="49" y="271"/>
                        <a:pt x="56" y="269"/>
                        <a:pt x="64" y="266"/>
                      </a:cubicBezTo>
                      <a:cubicBezTo>
                        <a:pt x="63" y="237"/>
                        <a:pt x="63" y="237"/>
                        <a:pt x="63" y="237"/>
                      </a:cubicBezTo>
                      <a:cubicBezTo>
                        <a:pt x="63" y="219"/>
                        <a:pt x="63" y="219"/>
                        <a:pt x="63" y="219"/>
                      </a:cubicBezTo>
                      <a:cubicBezTo>
                        <a:pt x="21" y="219"/>
                        <a:pt x="21" y="219"/>
                        <a:pt x="21" y="219"/>
                      </a:cubicBezTo>
                      <a:cubicBezTo>
                        <a:pt x="15" y="219"/>
                        <a:pt x="11" y="215"/>
                        <a:pt x="11" y="209"/>
                      </a:cubicBezTo>
                      <a:cubicBezTo>
                        <a:pt x="11" y="203"/>
                        <a:pt x="15" y="199"/>
                        <a:pt x="21" y="199"/>
                      </a:cubicBezTo>
                      <a:cubicBezTo>
                        <a:pt x="63" y="199"/>
                        <a:pt x="63" y="199"/>
                        <a:pt x="63" y="199"/>
                      </a:cubicBezTo>
                      <a:cubicBezTo>
                        <a:pt x="63" y="187"/>
                        <a:pt x="63" y="187"/>
                        <a:pt x="63" y="187"/>
                      </a:cubicBezTo>
                      <a:cubicBezTo>
                        <a:pt x="21" y="187"/>
                        <a:pt x="21" y="187"/>
                        <a:pt x="21" y="187"/>
                      </a:cubicBezTo>
                      <a:cubicBezTo>
                        <a:pt x="15" y="187"/>
                        <a:pt x="11" y="183"/>
                        <a:pt x="11" y="177"/>
                      </a:cubicBezTo>
                      <a:cubicBezTo>
                        <a:pt x="11" y="172"/>
                        <a:pt x="15" y="167"/>
                        <a:pt x="21" y="167"/>
                      </a:cubicBezTo>
                      <a:cubicBezTo>
                        <a:pt x="63" y="167"/>
                        <a:pt x="63" y="167"/>
                        <a:pt x="63" y="167"/>
                      </a:cubicBezTo>
                      <a:cubicBezTo>
                        <a:pt x="63" y="155"/>
                        <a:pt x="63" y="155"/>
                        <a:pt x="63" y="155"/>
                      </a:cubicBezTo>
                      <a:cubicBezTo>
                        <a:pt x="21" y="155"/>
                        <a:pt x="21" y="155"/>
                        <a:pt x="21" y="155"/>
                      </a:cubicBezTo>
                      <a:cubicBezTo>
                        <a:pt x="15" y="155"/>
                        <a:pt x="11" y="151"/>
                        <a:pt x="11" y="145"/>
                      </a:cubicBezTo>
                      <a:cubicBezTo>
                        <a:pt x="11" y="140"/>
                        <a:pt x="15" y="135"/>
                        <a:pt x="21" y="135"/>
                      </a:cubicBezTo>
                      <a:cubicBezTo>
                        <a:pt x="59" y="135"/>
                        <a:pt x="59" y="135"/>
                        <a:pt x="59" y="135"/>
                      </a:cubicBezTo>
                      <a:cubicBezTo>
                        <a:pt x="58" y="135"/>
                        <a:pt x="57" y="134"/>
                        <a:pt x="56" y="133"/>
                      </a:cubicBezTo>
                      <a:cubicBezTo>
                        <a:pt x="57" y="131"/>
                        <a:pt x="57" y="131"/>
                        <a:pt x="57" y="131"/>
                      </a:cubicBezTo>
                      <a:cubicBezTo>
                        <a:pt x="59" y="132"/>
                        <a:pt x="61" y="134"/>
                        <a:pt x="62" y="135"/>
                      </a:cubicBezTo>
                      <a:cubicBezTo>
                        <a:pt x="62" y="123"/>
                        <a:pt x="62" y="123"/>
                        <a:pt x="62" y="123"/>
                      </a:cubicBezTo>
                      <a:cubicBezTo>
                        <a:pt x="61" y="9"/>
                        <a:pt x="61" y="9"/>
                        <a:pt x="61" y="9"/>
                      </a:cubicBezTo>
                      <a:cubicBezTo>
                        <a:pt x="61" y="9"/>
                        <a:pt x="61" y="9"/>
                        <a:pt x="61" y="9"/>
                      </a:cubicBezTo>
                      <a:cubicBezTo>
                        <a:pt x="41" y="0"/>
                        <a:pt x="41" y="0"/>
                        <a:pt x="41"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2" name="Freeform 81"/>
                <p:cNvSpPr>
                  <a:spLocks/>
                </p:cNvSpPr>
                <p:nvPr/>
              </p:nvSpPr>
              <p:spPr bwMode="auto">
                <a:xfrm>
                  <a:off x="4635500" y="2667000"/>
                  <a:ext cx="249238" cy="400050"/>
                </a:xfrm>
                <a:custGeom>
                  <a:avLst/>
                  <a:gdLst>
                    <a:gd name="T0" fmla="*/ 74 w 94"/>
                    <a:gd name="T1" fmla="*/ 0 h 152"/>
                    <a:gd name="T2" fmla="*/ 0 w 94"/>
                    <a:gd name="T3" fmla="*/ 144 h 152"/>
                    <a:gd name="T4" fmla="*/ 19 w 94"/>
                    <a:gd name="T5" fmla="*/ 152 h 152"/>
                    <a:gd name="T6" fmla="*/ 94 w 94"/>
                    <a:gd name="T7" fmla="*/ 4 h 152"/>
                    <a:gd name="T8" fmla="*/ 74 w 94"/>
                    <a:gd name="T9" fmla="*/ 0 h 152"/>
                  </a:gdLst>
                  <a:ahLst/>
                  <a:cxnLst>
                    <a:cxn ang="0">
                      <a:pos x="T0" y="T1"/>
                    </a:cxn>
                    <a:cxn ang="0">
                      <a:pos x="T2" y="T3"/>
                    </a:cxn>
                    <a:cxn ang="0">
                      <a:pos x="T4" y="T5"/>
                    </a:cxn>
                    <a:cxn ang="0">
                      <a:pos x="T6" y="T7"/>
                    </a:cxn>
                    <a:cxn ang="0">
                      <a:pos x="T8" y="T9"/>
                    </a:cxn>
                  </a:cxnLst>
                  <a:rect l="0" t="0" r="r" b="b"/>
                  <a:pathLst>
                    <a:path w="94" h="152">
                      <a:moveTo>
                        <a:pt x="74" y="0"/>
                      </a:moveTo>
                      <a:cubicBezTo>
                        <a:pt x="36" y="57"/>
                        <a:pt x="15" y="106"/>
                        <a:pt x="0" y="144"/>
                      </a:cubicBezTo>
                      <a:cubicBezTo>
                        <a:pt x="19" y="152"/>
                        <a:pt x="19" y="152"/>
                        <a:pt x="19" y="152"/>
                      </a:cubicBezTo>
                      <a:cubicBezTo>
                        <a:pt x="34" y="113"/>
                        <a:pt x="55" y="63"/>
                        <a:pt x="94" y="4"/>
                      </a:cubicBezTo>
                      <a:cubicBezTo>
                        <a:pt x="74" y="0"/>
                        <a:pt x="74" y="0"/>
                        <a:pt x="74"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3" name="Freeform 82"/>
                <p:cNvSpPr>
                  <a:spLocks/>
                </p:cNvSpPr>
                <p:nvPr/>
              </p:nvSpPr>
              <p:spPr bwMode="auto">
                <a:xfrm>
                  <a:off x="5564188" y="2332038"/>
                  <a:ext cx="187325" cy="239713"/>
                </a:xfrm>
                <a:custGeom>
                  <a:avLst/>
                  <a:gdLst>
                    <a:gd name="T0" fmla="*/ 90 w 118"/>
                    <a:gd name="T1" fmla="*/ 151 h 151"/>
                    <a:gd name="T2" fmla="*/ 0 w 118"/>
                    <a:gd name="T3" fmla="*/ 18 h 151"/>
                    <a:gd name="T4" fmla="*/ 27 w 118"/>
                    <a:gd name="T5" fmla="*/ 0 h 151"/>
                    <a:gd name="T6" fmla="*/ 118 w 118"/>
                    <a:gd name="T7" fmla="*/ 133 h 151"/>
                    <a:gd name="T8" fmla="*/ 90 w 118"/>
                    <a:gd name="T9" fmla="*/ 151 h 151"/>
                  </a:gdLst>
                  <a:ahLst/>
                  <a:cxnLst>
                    <a:cxn ang="0">
                      <a:pos x="T0" y="T1"/>
                    </a:cxn>
                    <a:cxn ang="0">
                      <a:pos x="T2" y="T3"/>
                    </a:cxn>
                    <a:cxn ang="0">
                      <a:pos x="T4" y="T5"/>
                    </a:cxn>
                    <a:cxn ang="0">
                      <a:pos x="T6" y="T7"/>
                    </a:cxn>
                    <a:cxn ang="0">
                      <a:pos x="T8" y="T9"/>
                    </a:cxn>
                  </a:cxnLst>
                  <a:rect l="0" t="0" r="r" b="b"/>
                  <a:pathLst>
                    <a:path w="118" h="151">
                      <a:moveTo>
                        <a:pt x="90" y="151"/>
                      </a:moveTo>
                      <a:lnTo>
                        <a:pt x="0" y="18"/>
                      </a:lnTo>
                      <a:lnTo>
                        <a:pt x="27" y="0"/>
                      </a:lnTo>
                      <a:lnTo>
                        <a:pt x="118" y="133"/>
                      </a:lnTo>
                      <a:lnTo>
                        <a:pt x="90" y="151"/>
                      </a:lnTo>
                      <a:close/>
                    </a:path>
                  </a:pathLst>
                </a:custGeom>
                <a:solidFill>
                  <a:srgbClr val="6C10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4" name="Freeform 83"/>
                <p:cNvSpPr>
                  <a:spLocks/>
                </p:cNvSpPr>
                <p:nvPr/>
              </p:nvSpPr>
              <p:spPr bwMode="auto">
                <a:xfrm>
                  <a:off x="5614988" y="2146300"/>
                  <a:ext cx="366713" cy="373063"/>
                </a:xfrm>
                <a:custGeom>
                  <a:avLst/>
                  <a:gdLst>
                    <a:gd name="T0" fmla="*/ 133 w 139"/>
                    <a:gd name="T1" fmla="*/ 60 h 142"/>
                    <a:gd name="T2" fmla="*/ 129 w 139"/>
                    <a:gd name="T3" fmla="*/ 53 h 142"/>
                    <a:gd name="T4" fmla="*/ 129 w 139"/>
                    <a:gd name="T5" fmla="*/ 53 h 142"/>
                    <a:gd name="T6" fmla="*/ 137 w 139"/>
                    <a:gd name="T7" fmla="*/ 37 h 142"/>
                    <a:gd name="T8" fmla="*/ 126 w 139"/>
                    <a:gd name="T9" fmla="*/ 29 h 142"/>
                    <a:gd name="T10" fmla="*/ 126 w 139"/>
                    <a:gd name="T11" fmla="*/ 21 h 142"/>
                    <a:gd name="T12" fmla="*/ 110 w 139"/>
                    <a:gd name="T13" fmla="*/ 13 h 142"/>
                    <a:gd name="T14" fmla="*/ 92 w 139"/>
                    <a:gd name="T15" fmla="*/ 20 h 142"/>
                    <a:gd name="T16" fmla="*/ 88 w 139"/>
                    <a:gd name="T17" fmla="*/ 21 h 142"/>
                    <a:gd name="T18" fmla="*/ 85 w 139"/>
                    <a:gd name="T19" fmla="*/ 21 h 142"/>
                    <a:gd name="T20" fmla="*/ 47 w 139"/>
                    <a:gd name="T21" fmla="*/ 14 h 142"/>
                    <a:gd name="T22" fmla="*/ 32 w 139"/>
                    <a:gd name="T23" fmla="*/ 58 h 142"/>
                    <a:gd name="T24" fmla="*/ 32 w 139"/>
                    <a:gd name="T25" fmla="*/ 59 h 142"/>
                    <a:gd name="T26" fmla="*/ 0 w 139"/>
                    <a:gd name="T27" fmla="*/ 77 h 142"/>
                    <a:gd name="T28" fmla="*/ 43 w 139"/>
                    <a:gd name="T29" fmla="*/ 142 h 142"/>
                    <a:gd name="T30" fmla="*/ 95 w 139"/>
                    <a:gd name="T31" fmla="*/ 107 h 142"/>
                    <a:gd name="T32" fmla="*/ 95 w 139"/>
                    <a:gd name="T33" fmla="*/ 107 h 142"/>
                    <a:gd name="T34" fmla="*/ 95 w 139"/>
                    <a:gd name="T35" fmla="*/ 107 h 142"/>
                    <a:gd name="T36" fmla="*/ 96 w 139"/>
                    <a:gd name="T37" fmla="*/ 106 h 142"/>
                    <a:gd name="T38" fmla="*/ 123 w 139"/>
                    <a:gd name="T39" fmla="*/ 97 h 142"/>
                    <a:gd name="T40" fmla="*/ 131 w 139"/>
                    <a:gd name="T41" fmla="*/ 80 h 142"/>
                    <a:gd name="T42" fmla="*/ 127 w 139"/>
                    <a:gd name="T43" fmla="*/ 75 h 142"/>
                    <a:gd name="T44" fmla="*/ 133 w 139"/>
                    <a:gd name="T45" fmla="*/ 6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142">
                      <a:moveTo>
                        <a:pt x="133" y="60"/>
                      </a:moveTo>
                      <a:cubicBezTo>
                        <a:pt x="132" y="57"/>
                        <a:pt x="131" y="55"/>
                        <a:pt x="129" y="53"/>
                      </a:cubicBezTo>
                      <a:cubicBezTo>
                        <a:pt x="129" y="53"/>
                        <a:pt x="129" y="53"/>
                        <a:pt x="129" y="53"/>
                      </a:cubicBezTo>
                      <a:cubicBezTo>
                        <a:pt x="135" y="51"/>
                        <a:pt x="139" y="44"/>
                        <a:pt x="137" y="37"/>
                      </a:cubicBezTo>
                      <a:cubicBezTo>
                        <a:pt x="135" y="33"/>
                        <a:pt x="131" y="30"/>
                        <a:pt x="126" y="29"/>
                      </a:cubicBezTo>
                      <a:cubicBezTo>
                        <a:pt x="127" y="26"/>
                        <a:pt x="127" y="24"/>
                        <a:pt x="126" y="21"/>
                      </a:cubicBezTo>
                      <a:cubicBezTo>
                        <a:pt x="124" y="15"/>
                        <a:pt x="116" y="11"/>
                        <a:pt x="110" y="13"/>
                      </a:cubicBezTo>
                      <a:cubicBezTo>
                        <a:pt x="92" y="20"/>
                        <a:pt x="92" y="20"/>
                        <a:pt x="92" y="20"/>
                      </a:cubicBezTo>
                      <a:cubicBezTo>
                        <a:pt x="88" y="21"/>
                        <a:pt x="88" y="21"/>
                        <a:pt x="88" y="21"/>
                      </a:cubicBezTo>
                      <a:cubicBezTo>
                        <a:pt x="85" y="21"/>
                        <a:pt x="85" y="21"/>
                        <a:pt x="85" y="21"/>
                      </a:cubicBezTo>
                      <a:cubicBezTo>
                        <a:pt x="85" y="21"/>
                        <a:pt x="61" y="0"/>
                        <a:pt x="47" y="14"/>
                      </a:cubicBezTo>
                      <a:cubicBezTo>
                        <a:pt x="32" y="27"/>
                        <a:pt x="30" y="48"/>
                        <a:pt x="32" y="58"/>
                      </a:cubicBezTo>
                      <a:cubicBezTo>
                        <a:pt x="32" y="59"/>
                        <a:pt x="32" y="59"/>
                        <a:pt x="32" y="59"/>
                      </a:cubicBezTo>
                      <a:cubicBezTo>
                        <a:pt x="0" y="77"/>
                        <a:pt x="0" y="77"/>
                        <a:pt x="0" y="77"/>
                      </a:cubicBezTo>
                      <a:cubicBezTo>
                        <a:pt x="43" y="142"/>
                        <a:pt x="43" y="142"/>
                        <a:pt x="43" y="142"/>
                      </a:cubicBezTo>
                      <a:cubicBezTo>
                        <a:pt x="95" y="107"/>
                        <a:pt x="95" y="107"/>
                        <a:pt x="95" y="107"/>
                      </a:cubicBezTo>
                      <a:cubicBezTo>
                        <a:pt x="95" y="107"/>
                        <a:pt x="95" y="107"/>
                        <a:pt x="95" y="107"/>
                      </a:cubicBezTo>
                      <a:cubicBezTo>
                        <a:pt x="95" y="107"/>
                        <a:pt x="95" y="107"/>
                        <a:pt x="95" y="107"/>
                      </a:cubicBezTo>
                      <a:cubicBezTo>
                        <a:pt x="96" y="106"/>
                        <a:pt x="96" y="106"/>
                        <a:pt x="96" y="106"/>
                      </a:cubicBezTo>
                      <a:cubicBezTo>
                        <a:pt x="123" y="97"/>
                        <a:pt x="123" y="97"/>
                        <a:pt x="123" y="97"/>
                      </a:cubicBezTo>
                      <a:cubicBezTo>
                        <a:pt x="130" y="94"/>
                        <a:pt x="133" y="87"/>
                        <a:pt x="131" y="80"/>
                      </a:cubicBezTo>
                      <a:cubicBezTo>
                        <a:pt x="130" y="78"/>
                        <a:pt x="129" y="76"/>
                        <a:pt x="127" y="75"/>
                      </a:cubicBezTo>
                      <a:cubicBezTo>
                        <a:pt x="133" y="72"/>
                        <a:pt x="135" y="66"/>
                        <a:pt x="133"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5" name="Freeform 84"/>
                <p:cNvSpPr>
                  <a:spLocks/>
                </p:cNvSpPr>
                <p:nvPr/>
              </p:nvSpPr>
              <p:spPr bwMode="auto">
                <a:xfrm>
                  <a:off x="5810250" y="2227263"/>
                  <a:ext cx="142875" cy="115888"/>
                </a:xfrm>
                <a:custGeom>
                  <a:avLst/>
                  <a:gdLst>
                    <a:gd name="T0" fmla="*/ 0 w 90"/>
                    <a:gd name="T1" fmla="*/ 70 h 73"/>
                    <a:gd name="T2" fmla="*/ 87 w 90"/>
                    <a:gd name="T3" fmla="*/ 73 h 73"/>
                    <a:gd name="T4" fmla="*/ 90 w 90"/>
                    <a:gd name="T5" fmla="*/ 3 h 73"/>
                    <a:gd name="T6" fmla="*/ 3 w 90"/>
                    <a:gd name="T7" fmla="*/ 0 h 73"/>
                    <a:gd name="T8" fmla="*/ 0 w 90"/>
                    <a:gd name="T9" fmla="*/ 70 h 73"/>
                  </a:gdLst>
                  <a:ahLst/>
                  <a:cxnLst>
                    <a:cxn ang="0">
                      <a:pos x="T0" y="T1"/>
                    </a:cxn>
                    <a:cxn ang="0">
                      <a:pos x="T2" y="T3"/>
                    </a:cxn>
                    <a:cxn ang="0">
                      <a:pos x="T4" y="T5"/>
                    </a:cxn>
                    <a:cxn ang="0">
                      <a:pos x="T6" y="T7"/>
                    </a:cxn>
                    <a:cxn ang="0">
                      <a:pos x="T8" y="T9"/>
                    </a:cxn>
                  </a:cxnLst>
                  <a:rect l="0" t="0" r="r" b="b"/>
                  <a:pathLst>
                    <a:path w="90" h="73">
                      <a:moveTo>
                        <a:pt x="0" y="70"/>
                      </a:moveTo>
                      <a:lnTo>
                        <a:pt x="87" y="73"/>
                      </a:lnTo>
                      <a:lnTo>
                        <a:pt x="90" y="3"/>
                      </a:lnTo>
                      <a:lnTo>
                        <a:pt x="3" y="0"/>
                      </a:lnTo>
                      <a:lnTo>
                        <a:pt x="0" y="70"/>
                      </a:lnTo>
                      <a:close/>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6" name="Freeform 85"/>
                <p:cNvSpPr>
                  <a:spLocks/>
                </p:cNvSpPr>
                <p:nvPr/>
              </p:nvSpPr>
              <p:spPr bwMode="auto">
                <a:xfrm>
                  <a:off x="5703888" y="2516188"/>
                  <a:ext cx="23813" cy="15875"/>
                </a:xfrm>
                <a:custGeom>
                  <a:avLst/>
                  <a:gdLst>
                    <a:gd name="T0" fmla="*/ 15 w 15"/>
                    <a:gd name="T1" fmla="*/ 0 h 10"/>
                    <a:gd name="T2" fmla="*/ 0 w 15"/>
                    <a:gd name="T3" fmla="*/ 10 h 10"/>
                    <a:gd name="T4" fmla="*/ 15 w 15"/>
                    <a:gd name="T5" fmla="*/ 2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5" y="2"/>
                      </a:lnTo>
                      <a:lnTo>
                        <a:pt x="15" y="0"/>
                      </a:lnTo>
                      <a:close/>
                    </a:path>
                  </a:pathLst>
                </a:custGeom>
                <a:solidFill>
                  <a:srgbClr val="C2D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7" name="Freeform 86"/>
                <p:cNvSpPr>
                  <a:spLocks/>
                </p:cNvSpPr>
                <p:nvPr/>
              </p:nvSpPr>
              <p:spPr bwMode="auto">
                <a:xfrm>
                  <a:off x="5564188" y="2332038"/>
                  <a:ext cx="187325" cy="239713"/>
                </a:xfrm>
                <a:custGeom>
                  <a:avLst/>
                  <a:gdLst>
                    <a:gd name="T0" fmla="*/ 90 w 118"/>
                    <a:gd name="T1" fmla="*/ 151 h 151"/>
                    <a:gd name="T2" fmla="*/ 0 w 118"/>
                    <a:gd name="T3" fmla="*/ 18 h 151"/>
                    <a:gd name="T4" fmla="*/ 27 w 118"/>
                    <a:gd name="T5" fmla="*/ 0 h 151"/>
                    <a:gd name="T6" fmla="*/ 118 w 118"/>
                    <a:gd name="T7" fmla="*/ 133 h 151"/>
                    <a:gd name="T8" fmla="*/ 90 w 118"/>
                    <a:gd name="T9" fmla="*/ 151 h 151"/>
                  </a:gdLst>
                  <a:ahLst/>
                  <a:cxnLst>
                    <a:cxn ang="0">
                      <a:pos x="T0" y="T1"/>
                    </a:cxn>
                    <a:cxn ang="0">
                      <a:pos x="T2" y="T3"/>
                    </a:cxn>
                    <a:cxn ang="0">
                      <a:pos x="T4" y="T5"/>
                    </a:cxn>
                    <a:cxn ang="0">
                      <a:pos x="T6" y="T7"/>
                    </a:cxn>
                    <a:cxn ang="0">
                      <a:pos x="T8" y="T9"/>
                    </a:cxn>
                  </a:cxnLst>
                  <a:rect l="0" t="0" r="r" b="b"/>
                  <a:pathLst>
                    <a:path w="118" h="151">
                      <a:moveTo>
                        <a:pt x="90" y="151"/>
                      </a:moveTo>
                      <a:lnTo>
                        <a:pt x="0" y="18"/>
                      </a:lnTo>
                      <a:lnTo>
                        <a:pt x="27" y="0"/>
                      </a:lnTo>
                      <a:lnTo>
                        <a:pt x="118" y="133"/>
                      </a:lnTo>
                      <a:lnTo>
                        <a:pt x="90" y="151"/>
                      </a:lnTo>
                      <a:close/>
                    </a:path>
                  </a:pathLst>
                </a:custGeom>
                <a:solidFill>
                  <a:srgbClr val="6C10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8" name="Freeform 87"/>
                <p:cNvSpPr>
                  <a:spLocks/>
                </p:cNvSpPr>
                <p:nvPr/>
              </p:nvSpPr>
              <p:spPr bwMode="auto">
                <a:xfrm>
                  <a:off x="4024313" y="2816225"/>
                  <a:ext cx="685800" cy="346075"/>
                </a:xfrm>
                <a:custGeom>
                  <a:avLst/>
                  <a:gdLst>
                    <a:gd name="T0" fmla="*/ 252 w 259"/>
                    <a:gd name="T1" fmla="*/ 122 h 131"/>
                    <a:gd name="T2" fmla="*/ 237 w 259"/>
                    <a:gd name="T3" fmla="*/ 129 h 131"/>
                    <a:gd name="T4" fmla="*/ 9 w 259"/>
                    <a:gd name="T5" fmla="*/ 36 h 131"/>
                    <a:gd name="T6" fmla="*/ 3 w 259"/>
                    <a:gd name="T7" fmla="*/ 21 h 131"/>
                    <a:gd name="T8" fmla="*/ 7 w 259"/>
                    <a:gd name="T9" fmla="*/ 9 h 131"/>
                    <a:gd name="T10" fmla="*/ 22 w 259"/>
                    <a:gd name="T11" fmla="*/ 2 h 131"/>
                    <a:gd name="T12" fmla="*/ 251 w 259"/>
                    <a:gd name="T13" fmla="*/ 95 h 131"/>
                    <a:gd name="T14" fmla="*/ 257 w 259"/>
                    <a:gd name="T15" fmla="*/ 110 h 131"/>
                    <a:gd name="T16" fmla="*/ 252 w 259"/>
                    <a:gd name="T17" fmla="*/ 12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31">
                      <a:moveTo>
                        <a:pt x="252" y="122"/>
                      </a:moveTo>
                      <a:cubicBezTo>
                        <a:pt x="250" y="128"/>
                        <a:pt x="243" y="131"/>
                        <a:pt x="237" y="129"/>
                      </a:cubicBezTo>
                      <a:cubicBezTo>
                        <a:pt x="9" y="36"/>
                        <a:pt x="9" y="36"/>
                        <a:pt x="9" y="36"/>
                      </a:cubicBezTo>
                      <a:cubicBezTo>
                        <a:pt x="3" y="33"/>
                        <a:pt x="0" y="26"/>
                        <a:pt x="3" y="21"/>
                      </a:cubicBezTo>
                      <a:cubicBezTo>
                        <a:pt x="7" y="9"/>
                        <a:pt x="7" y="9"/>
                        <a:pt x="7" y="9"/>
                      </a:cubicBezTo>
                      <a:cubicBezTo>
                        <a:pt x="10" y="3"/>
                        <a:pt x="17" y="0"/>
                        <a:pt x="22" y="2"/>
                      </a:cubicBezTo>
                      <a:cubicBezTo>
                        <a:pt x="251" y="95"/>
                        <a:pt x="251" y="95"/>
                        <a:pt x="251" y="95"/>
                      </a:cubicBezTo>
                      <a:cubicBezTo>
                        <a:pt x="256" y="98"/>
                        <a:pt x="259" y="105"/>
                        <a:pt x="257" y="110"/>
                      </a:cubicBezTo>
                      <a:cubicBezTo>
                        <a:pt x="252" y="122"/>
                        <a:pt x="252" y="122"/>
                        <a:pt x="252" y="122"/>
                      </a:cubicBezTo>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9" name="Rectangle 278"/>
                <p:cNvSpPr>
                  <a:spLocks noChangeArrowheads="1"/>
                </p:cNvSpPr>
                <p:nvPr/>
              </p:nvSpPr>
              <p:spPr bwMode="auto">
                <a:xfrm>
                  <a:off x="3714750" y="2971800"/>
                  <a:ext cx="1588" cy="1588"/>
                </a:xfrm>
                <a:prstGeom prst="rect">
                  <a:avLst/>
                </a:prstGeom>
                <a:solidFill>
                  <a:srgbClr val="E5E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0" name="Freeform 89"/>
                <p:cNvSpPr>
                  <a:spLocks/>
                </p:cNvSpPr>
                <p:nvPr/>
              </p:nvSpPr>
              <p:spPr bwMode="auto">
                <a:xfrm>
                  <a:off x="3714750" y="29718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1" name="Freeform 90"/>
                <p:cNvSpPr>
                  <a:spLocks/>
                </p:cNvSpPr>
                <p:nvPr/>
              </p:nvSpPr>
              <p:spPr bwMode="auto">
                <a:xfrm>
                  <a:off x="5854700" y="2339975"/>
                  <a:ext cx="46038" cy="131763"/>
                </a:xfrm>
                <a:custGeom>
                  <a:avLst/>
                  <a:gdLst>
                    <a:gd name="T0" fmla="*/ 1 w 17"/>
                    <a:gd name="T1" fmla="*/ 0 h 50"/>
                    <a:gd name="T2" fmla="*/ 1 w 17"/>
                    <a:gd name="T3" fmla="*/ 3 h 50"/>
                    <a:gd name="T4" fmla="*/ 1 w 17"/>
                    <a:gd name="T5" fmla="*/ 11 h 50"/>
                    <a:gd name="T6" fmla="*/ 0 w 17"/>
                    <a:gd name="T7" fmla="*/ 49 h 50"/>
                    <a:gd name="T8" fmla="*/ 16 w 17"/>
                    <a:gd name="T9" fmla="*/ 50 h 50"/>
                    <a:gd name="T10" fmla="*/ 17 w 17"/>
                    <a:gd name="T11" fmla="*/ 11 h 50"/>
                    <a:gd name="T12" fmla="*/ 17 w 17"/>
                    <a:gd name="T13" fmla="*/ 0 h 50"/>
                    <a:gd name="T14" fmla="*/ 1 w 17"/>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50">
                      <a:moveTo>
                        <a:pt x="1" y="0"/>
                      </a:moveTo>
                      <a:cubicBezTo>
                        <a:pt x="1" y="0"/>
                        <a:pt x="1" y="1"/>
                        <a:pt x="1" y="3"/>
                      </a:cubicBezTo>
                      <a:cubicBezTo>
                        <a:pt x="1" y="5"/>
                        <a:pt x="1" y="8"/>
                        <a:pt x="1" y="11"/>
                      </a:cubicBezTo>
                      <a:cubicBezTo>
                        <a:pt x="1" y="21"/>
                        <a:pt x="1" y="37"/>
                        <a:pt x="0" y="49"/>
                      </a:cubicBezTo>
                      <a:cubicBezTo>
                        <a:pt x="16" y="50"/>
                        <a:pt x="16" y="50"/>
                        <a:pt x="16" y="50"/>
                      </a:cubicBezTo>
                      <a:cubicBezTo>
                        <a:pt x="17" y="37"/>
                        <a:pt x="17" y="21"/>
                        <a:pt x="17" y="11"/>
                      </a:cubicBezTo>
                      <a:cubicBezTo>
                        <a:pt x="17" y="4"/>
                        <a:pt x="17" y="0"/>
                        <a:pt x="17" y="0"/>
                      </a:cubicBezTo>
                      <a:cubicBezTo>
                        <a:pt x="1" y="0"/>
                        <a:pt x="1" y="0"/>
                        <a:pt x="1" y="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2" name="Freeform 91"/>
                <p:cNvSpPr>
                  <a:spLocks/>
                </p:cNvSpPr>
                <p:nvPr/>
              </p:nvSpPr>
              <p:spPr bwMode="auto">
                <a:xfrm>
                  <a:off x="5929313" y="1819275"/>
                  <a:ext cx="58738" cy="392113"/>
                </a:xfrm>
                <a:custGeom>
                  <a:avLst/>
                  <a:gdLst>
                    <a:gd name="T0" fmla="*/ 5 w 22"/>
                    <a:gd name="T1" fmla="*/ 8 h 149"/>
                    <a:gd name="T2" fmla="*/ 0 w 22"/>
                    <a:gd name="T3" fmla="*/ 140 h 149"/>
                    <a:gd name="T4" fmla="*/ 8 w 22"/>
                    <a:gd name="T5" fmla="*/ 149 h 149"/>
                    <a:gd name="T6" fmla="*/ 17 w 22"/>
                    <a:gd name="T7" fmla="*/ 141 h 149"/>
                    <a:gd name="T8" fmla="*/ 22 w 22"/>
                    <a:gd name="T9" fmla="*/ 9 h 149"/>
                    <a:gd name="T10" fmla="*/ 14 w 22"/>
                    <a:gd name="T11" fmla="*/ 0 h 149"/>
                    <a:gd name="T12" fmla="*/ 5 w 22"/>
                    <a:gd name="T13" fmla="*/ 8 h 149"/>
                  </a:gdLst>
                  <a:ahLst/>
                  <a:cxnLst>
                    <a:cxn ang="0">
                      <a:pos x="T0" y="T1"/>
                    </a:cxn>
                    <a:cxn ang="0">
                      <a:pos x="T2" y="T3"/>
                    </a:cxn>
                    <a:cxn ang="0">
                      <a:pos x="T4" y="T5"/>
                    </a:cxn>
                    <a:cxn ang="0">
                      <a:pos x="T6" y="T7"/>
                    </a:cxn>
                    <a:cxn ang="0">
                      <a:pos x="T8" y="T9"/>
                    </a:cxn>
                    <a:cxn ang="0">
                      <a:pos x="T10" y="T11"/>
                    </a:cxn>
                    <a:cxn ang="0">
                      <a:pos x="T12" y="T13"/>
                    </a:cxn>
                  </a:cxnLst>
                  <a:rect l="0" t="0" r="r" b="b"/>
                  <a:pathLst>
                    <a:path w="22" h="149">
                      <a:moveTo>
                        <a:pt x="5" y="8"/>
                      </a:moveTo>
                      <a:cubicBezTo>
                        <a:pt x="0" y="140"/>
                        <a:pt x="0" y="140"/>
                        <a:pt x="0" y="140"/>
                      </a:cubicBezTo>
                      <a:cubicBezTo>
                        <a:pt x="0" y="145"/>
                        <a:pt x="3" y="149"/>
                        <a:pt x="8" y="149"/>
                      </a:cubicBezTo>
                      <a:cubicBezTo>
                        <a:pt x="13" y="149"/>
                        <a:pt x="17" y="145"/>
                        <a:pt x="17" y="141"/>
                      </a:cubicBezTo>
                      <a:cubicBezTo>
                        <a:pt x="22" y="9"/>
                        <a:pt x="22" y="9"/>
                        <a:pt x="22" y="9"/>
                      </a:cubicBezTo>
                      <a:cubicBezTo>
                        <a:pt x="22" y="4"/>
                        <a:pt x="19" y="0"/>
                        <a:pt x="14" y="0"/>
                      </a:cubicBezTo>
                      <a:cubicBezTo>
                        <a:pt x="9" y="0"/>
                        <a:pt x="5" y="4"/>
                        <a:pt x="5" y="8"/>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3" name="Freeform 92"/>
                <p:cNvSpPr>
                  <a:spLocks/>
                </p:cNvSpPr>
                <p:nvPr/>
              </p:nvSpPr>
              <p:spPr bwMode="auto">
                <a:xfrm>
                  <a:off x="5797550" y="1814513"/>
                  <a:ext cx="57150" cy="392113"/>
                </a:xfrm>
                <a:custGeom>
                  <a:avLst/>
                  <a:gdLst>
                    <a:gd name="T0" fmla="*/ 5 w 22"/>
                    <a:gd name="T1" fmla="*/ 8 h 149"/>
                    <a:gd name="T2" fmla="*/ 0 w 22"/>
                    <a:gd name="T3" fmla="*/ 140 h 149"/>
                    <a:gd name="T4" fmla="*/ 8 w 22"/>
                    <a:gd name="T5" fmla="*/ 149 h 149"/>
                    <a:gd name="T6" fmla="*/ 17 w 22"/>
                    <a:gd name="T7" fmla="*/ 141 h 149"/>
                    <a:gd name="T8" fmla="*/ 22 w 22"/>
                    <a:gd name="T9" fmla="*/ 9 h 149"/>
                    <a:gd name="T10" fmla="*/ 14 w 22"/>
                    <a:gd name="T11" fmla="*/ 0 h 149"/>
                    <a:gd name="T12" fmla="*/ 5 w 22"/>
                    <a:gd name="T13" fmla="*/ 8 h 149"/>
                  </a:gdLst>
                  <a:ahLst/>
                  <a:cxnLst>
                    <a:cxn ang="0">
                      <a:pos x="T0" y="T1"/>
                    </a:cxn>
                    <a:cxn ang="0">
                      <a:pos x="T2" y="T3"/>
                    </a:cxn>
                    <a:cxn ang="0">
                      <a:pos x="T4" y="T5"/>
                    </a:cxn>
                    <a:cxn ang="0">
                      <a:pos x="T6" y="T7"/>
                    </a:cxn>
                    <a:cxn ang="0">
                      <a:pos x="T8" y="T9"/>
                    </a:cxn>
                    <a:cxn ang="0">
                      <a:pos x="T10" y="T11"/>
                    </a:cxn>
                    <a:cxn ang="0">
                      <a:pos x="T12" y="T13"/>
                    </a:cxn>
                  </a:cxnLst>
                  <a:rect l="0" t="0" r="r" b="b"/>
                  <a:pathLst>
                    <a:path w="22" h="149">
                      <a:moveTo>
                        <a:pt x="5" y="8"/>
                      </a:moveTo>
                      <a:cubicBezTo>
                        <a:pt x="0" y="140"/>
                        <a:pt x="0" y="140"/>
                        <a:pt x="0" y="140"/>
                      </a:cubicBezTo>
                      <a:cubicBezTo>
                        <a:pt x="0" y="145"/>
                        <a:pt x="4" y="149"/>
                        <a:pt x="8" y="149"/>
                      </a:cubicBezTo>
                      <a:cubicBezTo>
                        <a:pt x="13" y="149"/>
                        <a:pt x="17" y="145"/>
                        <a:pt x="17" y="141"/>
                      </a:cubicBezTo>
                      <a:cubicBezTo>
                        <a:pt x="22" y="9"/>
                        <a:pt x="22" y="9"/>
                        <a:pt x="22" y="9"/>
                      </a:cubicBezTo>
                      <a:cubicBezTo>
                        <a:pt x="22" y="4"/>
                        <a:pt x="19" y="0"/>
                        <a:pt x="14" y="0"/>
                      </a:cubicBezTo>
                      <a:cubicBezTo>
                        <a:pt x="10" y="0"/>
                        <a:pt x="6" y="4"/>
                        <a:pt x="5" y="8"/>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4" name="Freeform 93"/>
                <p:cNvSpPr>
                  <a:spLocks/>
                </p:cNvSpPr>
                <p:nvPr/>
              </p:nvSpPr>
              <p:spPr bwMode="auto">
                <a:xfrm>
                  <a:off x="5719763" y="1982788"/>
                  <a:ext cx="336550" cy="333375"/>
                </a:xfrm>
                <a:custGeom>
                  <a:avLst/>
                  <a:gdLst>
                    <a:gd name="T0" fmla="*/ 65 w 127"/>
                    <a:gd name="T1" fmla="*/ 2 h 127"/>
                    <a:gd name="T2" fmla="*/ 65 w 127"/>
                    <a:gd name="T3" fmla="*/ 2 h 127"/>
                    <a:gd name="T4" fmla="*/ 127 w 127"/>
                    <a:gd name="T5" fmla="*/ 5 h 127"/>
                    <a:gd name="T6" fmla="*/ 125 w 127"/>
                    <a:gd name="T7" fmla="*/ 67 h 127"/>
                    <a:gd name="T8" fmla="*/ 125 w 127"/>
                    <a:gd name="T9" fmla="*/ 67 h 127"/>
                    <a:gd name="T10" fmla="*/ 61 w 127"/>
                    <a:gd name="T11" fmla="*/ 126 h 127"/>
                    <a:gd name="T12" fmla="*/ 60 w 127"/>
                    <a:gd name="T13" fmla="*/ 126 h 127"/>
                    <a:gd name="T14" fmla="*/ 60 w 127"/>
                    <a:gd name="T15" fmla="*/ 126 h 127"/>
                    <a:gd name="T16" fmla="*/ 60 w 127"/>
                    <a:gd name="T17" fmla="*/ 126 h 127"/>
                    <a:gd name="T18" fmla="*/ 1 w 127"/>
                    <a:gd name="T19" fmla="*/ 62 h 127"/>
                    <a:gd name="T20" fmla="*/ 4 w 127"/>
                    <a:gd name="T21" fmla="*/ 0 h 127"/>
                    <a:gd name="T22" fmla="*/ 65 w 127"/>
                    <a:gd name="T23" fmla="*/ 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7" h="127">
                      <a:moveTo>
                        <a:pt x="65" y="2"/>
                      </a:moveTo>
                      <a:cubicBezTo>
                        <a:pt x="65" y="2"/>
                        <a:pt x="65" y="2"/>
                        <a:pt x="65" y="2"/>
                      </a:cubicBezTo>
                      <a:cubicBezTo>
                        <a:pt x="127" y="5"/>
                        <a:pt x="127" y="5"/>
                        <a:pt x="127" y="5"/>
                      </a:cubicBezTo>
                      <a:cubicBezTo>
                        <a:pt x="125" y="67"/>
                        <a:pt x="125" y="67"/>
                        <a:pt x="125" y="67"/>
                      </a:cubicBezTo>
                      <a:cubicBezTo>
                        <a:pt x="125" y="67"/>
                        <a:pt x="125" y="67"/>
                        <a:pt x="125" y="67"/>
                      </a:cubicBezTo>
                      <a:cubicBezTo>
                        <a:pt x="123" y="101"/>
                        <a:pt x="94" y="127"/>
                        <a:pt x="61" y="126"/>
                      </a:cubicBezTo>
                      <a:cubicBezTo>
                        <a:pt x="60" y="126"/>
                        <a:pt x="60" y="126"/>
                        <a:pt x="60" y="126"/>
                      </a:cubicBezTo>
                      <a:cubicBezTo>
                        <a:pt x="60" y="126"/>
                        <a:pt x="60" y="126"/>
                        <a:pt x="60" y="126"/>
                      </a:cubicBezTo>
                      <a:cubicBezTo>
                        <a:pt x="60" y="126"/>
                        <a:pt x="60" y="126"/>
                        <a:pt x="60" y="126"/>
                      </a:cubicBezTo>
                      <a:cubicBezTo>
                        <a:pt x="27" y="124"/>
                        <a:pt x="0" y="96"/>
                        <a:pt x="1" y="62"/>
                      </a:cubicBezTo>
                      <a:cubicBezTo>
                        <a:pt x="4" y="0"/>
                        <a:pt x="4" y="0"/>
                        <a:pt x="4" y="0"/>
                      </a:cubicBezTo>
                      <a:cubicBezTo>
                        <a:pt x="65" y="2"/>
                        <a:pt x="65" y="2"/>
                        <a:pt x="65" y="2"/>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5" name="Freeform 94"/>
                <p:cNvSpPr>
                  <a:spLocks/>
                </p:cNvSpPr>
                <p:nvPr/>
              </p:nvSpPr>
              <p:spPr bwMode="auto">
                <a:xfrm>
                  <a:off x="5695950" y="1943100"/>
                  <a:ext cx="395288" cy="60325"/>
                </a:xfrm>
                <a:custGeom>
                  <a:avLst/>
                  <a:gdLst>
                    <a:gd name="T0" fmla="*/ 8 w 149"/>
                    <a:gd name="T1" fmla="*/ 17 h 23"/>
                    <a:gd name="T2" fmla="*/ 140 w 149"/>
                    <a:gd name="T3" fmla="*/ 23 h 23"/>
                    <a:gd name="T4" fmla="*/ 149 w 149"/>
                    <a:gd name="T5" fmla="*/ 15 h 23"/>
                    <a:gd name="T6" fmla="*/ 141 w 149"/>
                    <a:gd name="T7" fmla="*/ 6 h 23"/>
                    <a:gd name="T8" fmla="*/ 9 w 149"/>
                    <a:gd name="T9" fmla="*/ 1 h 23"/>
                    <a:gd name="T10" fmla="*/ 0 w 149"/>
                    <a:gd name="T11" fmla="*/ 9 h 23"/>
                    <a:gd name="T12" fmla="*/ 8 w 149"/>
                    <a:gd name="T13" fmla="*/ 17 h 23"/>
                  </a:gdLst>
                  <a:ahLst/>
                  <a:cxnLst>
                    <a:cxn ang="0">
                      <a:pos x="T0" y="T1"/>
                    </a:cxn>
                    <a:cxn ang="0">
                      <a:pos x="T2" y="T3"/>
                    </a:cxn>
                    <a:cxn ang="0">
                      <a:pos x="T4" y="T5"/>
                    </a:cxn>
                    <a:cxn ang="0">
                      <a:pos x="T6" y="T7"/>
                    </a:cxn>
                    <a:cxn ang="0">
                      <a:pos x="T8" y="T9"/>
                    </a:cxn>
                    <a:cxn ang="0">
                      <a:pos x="T10" y="T11"/>
                    </a:cxn>
                    <a:cxn ang="0">
                      <a:pos x="T12" y="T13"/>
                    </a:cxn>
                  </a:cxnLst>
                  <a:rect l="0" t="0" r="r" b="b"/>
                  <a:pathLst>
                    <a:path w="149" h="23">
                      <a:moveTo>
                        <a:pt x="8" y="17"/>
                      </a:moveTo>
                      <a:cubicBezTo>
                        <a:pt x="140" y="23"/>
                        <a:pt x="140" y="23"/>
                        <a:pt x="140" y="23"/>
                      </a:cubicBezTo>
                      <a:cubicBezTo>
                        <a:pt x="145" y="23"/>
                        <a:pt x="149" y="19"/>
                        <a:pt x="149" y="15"/>
                      </a:cubicBezTo>
                      <a:cubicBezTo>
                        <a:pt x="149" y="10"/>
                        <a:pt x="146" y="6"/>
                        <a:pt x="141" y="6"/>
                      </a:cubicBezTo>
                      <a:cubicBezTo>
                        <a:pt x="9" y="1"/>
                        <a:pt x="9" y="1"/>
                        <a:pt x="9" y="1"/>
                      </a:cubicBezTo>
                      <a:cubicBezTo>
                        <a:pt x="4" y="0"/>
                        <a:pt x="1" y="4"/>
                        <a:pt x="0" y="9"/>
                      </a:cubicBezTo>
                      <a:cubicBezTo>
                        <a:pt x="0" y="13"/>
                        <a:pt x="4" y="17"/>
                        <a:pt x="8" y="17"/>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6" name="Freeform 95"/>
                <p:cNvSpPr>
                  <a:spLocks noEditPoints="1"/>
                </p:cNvSpPr>
                <p:nvPr/>
              </p:nvSpPr>
              <p:spPr bwMode="auto">
                <a:xfrm>
                  <a:off x="5727700" y="1995488"/>
                  <a:ext cx="328613" cy="28575"/>
                </a:xfrm>
                <a:custGeom>
                  <a:avLst/>
                  <a:gdLst>
                    <a:gd name="T0" fmla="*/ 207 w 207"/>
                    <a:gd name="T1" fmla="*/ 5 h 18"/>
                    <a:gd name="T2" fmla="*/ 207 w 207"/>
                    <a:gd name="T3" fmla="*/ 10 h 18"/>
                    <a:gd name="T4" fmla="*/ 207 w 207"/>
                    <a:gd name="T5" fmla="*/ 5 h 18"/>
                    <a:gd name="T6" fmla="*/ 207 w 207"/>
                    <a:gd name="T7" fmla="*/ 5 h 18"/>
                    <a:gd name="T8" fmla="*/ 2 w 207"/>
                    <a:gd name="T9" fmla="*/ 0 h 18"/>
                    <a:gd name="T10" fmla="*/ 0 w 207"/>
                    <a:gd name="T11" fmla="*/ 18 h 18"/>
                    <a:gd name="T12" fmla="*/ 0 w 207"/>
                    <a:gd name="T13" fmla="*/ 18 h 18"/>
                    <a:gd name="T14" fmla="*/ 2 w 20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18">
                      <a:moveTo>
                        <a:pt x="207" y="5"/>
                      </a:moveTo>
                      <a:lnTo>
                        <a:pt x="207" y="10"/>
                      </a:lnTo>
                      <a:lnTo>
                        <a:pt x="207" y="5"/>
                      </a:lnTo>
                      <a:lnTo>
                        <a:pt x="207" y="5"/>
                      </a:lnTo>
                      <a:close/>
                      <a:moveTo>
                        <a:pt x="2" y="0"/>
                      </a:moveTo>
                      <a:lnTo>
                        <a:pt x="0" y="18"/>
                      </a:lnTo>
                      <a:lnTo>
                        <a:pt x="0" y="18"/>
                      </a:lnTo>
                      <a:lnTo>
                        <a:pt x="2" y="0"/>
                      </a:lnTo>
                      <a:close/>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7" name="Freeform 96"/>
                <p:cNvSpPr>
                  <a:spLocks noEditPoints="1"/>
                </p:cNvSpPr>
                <p:nvPr/>
              </p:nvSpPr>
              <p:spPr bwMode="auto">
                <a:xfrm>
                  <a:off x="5727700" y="1995488"/>
                  <a:ext cx="328613" cy="28575"/>
                </a:xfrm>
                <a:custGeom>
                  <a:avLst/>
                  <a:gdLst>
                    <a:gd name="T0" fmla="*/ 207 w 207"/>
                    <a:gd name="T1" fmla="*/ 5 h 18"/>
                    <a:gd name="T2" fmla="*/ 207 w 207"/>
                    <a:gd name="T3" fmla="*/ 10 h 18"/>
                    <a:gd name="T4" fmla="*/ 207 w 207"/>
                    <a:gd name="T5" fmla="*/ 5 h 18"/>
                    <a:gd name="T6" fmla="*/ 207 w 207"/>
                    <a:gd name="T7" fmla="*/ 5 h 18"/>
                    <a:gd name="T8" fmla="*/ 2 w 207"/>
                    <a:gd name="T9" fmla="*/ 0 h 18"/>
                    <a:gd name="T10" fmla="*/ 0 w 207"/>
                    <a:gd name="T11" fmla="*/ 18 h 18"/>
                    <a:gd name="T12" fmla="*/ 0 w 207"/>
                    <a:gd name="T13" fmla="*/ 18 h 18"/>
                    <a:gd name="T14" fmla="*/ 2 w 207"/>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18">
                      <a:moveTo>
                        <a:pt x="207" y="5"/>
                      </a:moveTo>
                      <a:lnTo>
                        <a:pt x="207" y="10"/>
                      </a:lnTo>
                      <a:lnTo>
                        <a:pt x="207" y="5"/>
                      </a:lnTo>
                      <a:lnTo>
                        <a:pt x="207" y="5"/>
                      </a:lnTo>
                      <a:moveTo>
                        <a:pt x="2" y="0"/>
                      </a:moveTo>
                      <a:lnTo>
                        <a:pt x="0" y="18"/>
                      </a:lnTo>
                      <a:lnTo>
                        <a:pt x="0" y="18"/>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8" name="Freeform 97"/>
                <p:cNvSpPr>
                  <a:spLocks/>
                </p:cNvSpPr>
                <p:nvPr/>
              </p:nvSpPr>
              <p:spPr bwMode="auto">
                <a:xfrm>
                  <a:off x="5727700" y="1990725"/>
                  <a:ext cx="328613" cy="49213"/>
                </a:xfrm>
                <a:custGeom>
                  <a:avLst/>
                  <a:gdLst>
                    <a:gd name="T0" fmla="*/ 2 w 207"/>
                    <a:gd name="T1" fmla="*/ 0 h 31"/>
                    <a:gd name="T2" fmla="*/ 2 w 207"/>
                    <a:gd name="T3" fmla="*/ 3 h 31"/>
                    <a:gd name="T4" fmla="*/ 0 w 207"/>
                    <a:gd name="T5" fmla="*/ 21 h 31"/>
                    <a:gd name="T6" fmla="*/ 205 w 207"/>
                    <a:gd name="T7" fmla="*/ 31 h 31"/>
                    <a:gd name="T8" fmla="*/ 207 w 207"/>
                    <a:gd name="T9" fmla="*/ 13 h 31"/>
                    <a:gd name="T10" fmla="*/ 207 w 207"/>
                    <a:gd name="T11" fmla="*/ 8 h 31"/>
                    <a:gd name="T12" fmla="*/ 5 w 207"/>
                    <a:gd name="T13" fmla="*/ 0 h 31"/>
                    <a:gd name="T14" fmla="*/ 2 w 207"/>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31">
                      <a:moveTo>
                        <a:pt x="2" y="0"/>
                      </a:moveTo>
                      <a:lnTo>
                        <a:pt x="2" y="3"/>
                      </a:lnTo>
                      <a:lnTo>
                        <a:pt x="0" y="21"/>
                      </a:lnTo>
                      <a:lnTo>
                        <a:pt x="205" y="31"/>
                      </a:lnTo>
                      <a:lnTo>
                        <a:pt x="207" y="13"/>
                      </a:lnTo>
                      <a:lnTo>
                        <a:pt x="207" y="8"/>
                      </a:lnTo>
                      <a:lnTo>
                        <a:pt x="5" y="0"/>
                      </a:lnTo>
                      <a:lnTo>
                        <a:pt x="2" y="0"/>
                      </a:lnTo>
                      <a:close/>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9" name="Freeform 98"/>
                <p:cNvSpPr>
                  <a:spLocks/>
                </p:cNvSpPr>
                <p:nvPr/>
              </p:nvSpPr>
              <p:spPr bwMode="auto">
                <a:xfrm>
                  <a:off x="5727700" y="1990725"/>
                  <a:ext cx="328613" cy="49213"/>
                </a:xfrm>
                <a:custGeom>
                  <a:avLst/>
                  <a:gdLst>
                    <a:gd name="T0" fmla="*/ 2 w 207"/>
                    <a:gd name="T1" fmla="*/ 0 h 31"/>
                    <a:gd name="T2" fmla="*/ 2 w 207"/>
                    <a:gd name="T3" fmla="*/ 3 h 31"/>
                    <a:gd name="T4" fmla="*/ 0 w 207"/>
                    <a:gd name="T5" fmla="*/ 21 h 31"/>
                    <a:gd name="T6" fmla="*/ 205 w 207"/>
                    <a:gd name="T7" fmla="*/ 31 h 31"/>
                    <a:gd name="T8" fmla="*/ 207 w 207"/>
                    <a:gd name="T9" fmla="*/ 13 h 31"/>
                    <a:gd name="T10" fmla="*/ 207 w 207"/>
                    <a:gd name="T11" fmla="*/ 8 h 31"/>
                    <a:gd name="T12" fmla="*/ 5 w 207"/>
                    <a:gd name="T13" fmla="*/ 0 h 31"/>
                    <a:gd name="T14" fmla="*/ 2 w 207"/>
                    <a:gd name="T15" fmla="*/ 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7" h="31">
                      <a:moveTo>
                        <a:pt x="2" y="0"/>
                      </a:moveTo>
                      <a:lnTo>
                        <a:pt x="2" y="3"/>
                      </a:lnTo>
                      <a:lnTo>
                        <a:pt x="0" y="21"/>
                      </a:lnTo>
                      <a:lnTo>
                        <a:pt x="205" y="31"/>
                      </a:lnTo>
                      <a:lnTo>
                        <a:pt x="207" y="13"/>
                      </a:lnTo>
                      <a:lnTo>
                        <a:pt x="207" y="8"/>
                      </a:lnTo>
                      <a:lnTo>
                        <a:pt x="5"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0" name="Freeform 99"/>
                <p:cNvSpPr>
                  <a:spLocks/>
                </p:cNvSpPr>
                <p:nvPr/>
              </p:nvSpPr>
              <p:spPr bwMode="auto">
                <a:xfrm>
                  <a:off x="5730875" y="1990725"/>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1" name="Freeform 100"/>
                <p:cNvSpPr>
                  <a:spLocks/>
                </p:cNvSpPr>
                <p:nvPr/>
              </p:nvSpPr>
              <p:spPr bwMode="auto">
                <a:xfrm>
                  <a:off x="5730875" y="1990725"/>
                  <a:ext cx="4763" cy="0"/>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2" name="Freeform 101"/>
                <p:cNvSpPr>
                  <a:spLocks/>
                </p:cNvSpPr>
                <p:nvPr/>
              </p:nvSpPr>
              <p:spPr bwMode="auto">
                <a:xfrm>
                  <a:off x="5632450" y="2095500"/>
                  <a:ext cx="212725" cy="336550"/>
                </a:xfrm>
                <a:custGeom>
                  <a:avLst/>
                  <a:gdLst>
                    <a:gd name="T0" fmla="*/ 62 w 80"/>
                    <a:gd name="T1" fmla="*/ 0 h 128"/>
                    <a:gd name="T2" fmla="*/ 35 w 80"/>
                    <a:gd name="T3" fmla="*/ 34 h 128"/>
                    <a:gd name="T4" fmla="*/ 0 w 80"/>
                    <a:gd name="T5" fmla="*/ 97 h 128"/>
                    <a:gd name="T6" fmla="*/ 41 w 80"/>
                    <a:gd name="T7" fmla="*/ 109 h 128"/>
                    <a:gd name="T8" fmla="*/ 52 w 80"/>
                    <a:gd name="T9" fmla="*/ 53 h 128"/>
                    <a:gd name="T10" fmla="*/ 62 w 80"/>
                    <a:gd name="T11" fmla="*/ 38 h 128"/>
                    <a:gd name="T12" fmla="*/ 62 w 80"/>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80" h="128">
                      <a:moveTo>
                        <a:pt x="62" y="0"/>
                      </a:moveTo>
                      <a:cubicBezTo>
                        <a:pt x="48" y="22"/>
                        <a:pt x="35" y="34"/>
                        <a:pt x="35" y="34"/>
                      </a:cubicBezTo>
                      <a:cubicBezTo>
                        <a:pt x="0" y="97"/>
                        <a:pt x="0" y="97"/>
                        <a:pt x="0" y="97"/>
                      </a:cubicBezTo>
                      <a:cubicBezTo>
                        <a:pt x="0" y="97"/>
                        <a:pt x="25" y="128"/>
                        <a:pt x="41" y="109"/>
                      </a:cubicBezTo>
                      <a:cubicBezTo>
                        <a:pt x="57" y="91"/>
                        <a:pt x="52" y="53"/>
                        <a:pt x="52" y="53"/>
                      </a:cubicBezTo>
                      <a:cubicBezTo>
                        <a:pt x="52" y="53"/>
                        <a:pt x="56" y="44"/>
                        <a:pt x="62" y="38"/>
                      </a:cubicBezTo>
                      <a:cubicBezTo>
                        <a:pt x="80" y="25"/>
                        <a:pt x="74" y="2"/>
                        <a:pt x="6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3" name="Freeform 102"/>
                <p:cNvSpPr>
                  <a:spLocks/>
                </p:cNvSpPr>
                <p:nvPr/>
              </p:nvSpPr>
              <p:spPr bwMode="auto">
                <a:xfrm>
                  <a:off x="4908550" y="2574925"/>
                  <a:ext cx="87313" cy="17463"/>
                </a:xfrm>
                <a:custGeom>
                  <a:avLst/>
                  <a:gdLst>
                    <a:gd name="T0" fmla="*/ 0 w 55"/>
                    <a:gd name="T1" fmla="*/ 0 h 11"/>
                    <a:gd name="T2" fmla="*/ 55 w 55"/>
                    <a:gd name="T3" fmla="*/ 11 h 11"/>
                    <a:gd name="T4" fmla="*/ 0 w 55"/>
                    <a:gd name="T5" fmla="*/ 0 h 11"/>
                  </a:gdLst>
                  <a:ahLst/>
                  <a:cxnLst>
                    <a:cxn ang="0">
                      <a:pos x="T0" y="T1"/>
                    </a:cxn>
                    <a:cxn ang="0">
                      <a:pos x="T2" y="T3"/>
                    </a:cxn>
                    <a:cxn ang="0">
                      <a:pos x="T4" y="T5"/>
                    </a:cxn>
                  </a:cxnLst>
                  <a:rect l="0" t="0" r="r" b="b"/>
                  <a:pathLst>
                    <a:path w="55" h="11">
                      <a:moveTo>
                        <a:pt x="0" y="0"/>
                      </a:moveTo>
                      <a:lnTo>
                        <a:pt x="55" y="11"/>
                      </a:lnTo>
                      <a:lnTo>
                        <a:pt x="0" y="0"/>
                      </a:lnTo>
                      <a:close/>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4" name="Freeform 103"/>
                <p:cNvSpPr>
                  <a:spLocks/>
                </p:cNvSpPr>
                <p:nvPr/>
              </p:nvSpPr>
              <p:spPr bwMode="auto">
                <a:xfrm>
                  <a:off x="4908550" y="2574925"/>
                  <a:ext cx="87313" cy="17463"/>
                </a:xfrm>
                <a:custGeom>
                  <a:avLst/>
                  <a:gdLst>
                    <a:gd name="T0" fmla="*/ 0 w 55"/>
                    <a:gd name="T1" fmla="*/ 0 h 11"/>
                    <a:gd name="T2" fmla="*/ 55 w 55"/>
                    <a:gd name="T3" fmla="*/ 11 h 11"/>
                    <a:gd name="T4" fmla="*/ 0 w 55"/>
                    <a:gd name="T5" fmla="*/ 0 h 11"/>
                  </a:gdLst>
                  <a:ahLst/>
                  <a:cxnLst>
                    <a:cxn ang="0">
                      <a:pos x="T0" y="T1"/>
                    </a:cxn>
                    <a:cxn ang="0">
                      <a:pos x="T2" y="T3"/>
                    </a:cxn>
                    <a:cxn ang="0">
                      <a:pos x="T4" y="T5"/>
                    </a:cxn>
                  </a:cxnLst>
                  <a:rect l="0" t="0" r="r" b="b"/>
                  <a:pathLst>
                    <a:path w="55" h="11">
                      <a:moveTo>
                        <a:pt x="0" y="0"/>
                      </a:moveTo>
                      <a:lnTo>
                        <a:pt x="55"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5" name="Freeform 104"/>
                <p:cNvSpPr>
                  <a:spLocks/>
                </p:cNvSpPr>
                <p:nvPr/>
              </p:nvSpPr>
              <p:spPr bwMode="auto">
                <a:xfrm>
                  <a:off x="4968875" y="2439988"/>
                  <a:ext cx="103188" cy="36513"/>
                </a:xfrm>
                <a:custGeom>
                  <a:avLst/>
                  <a:gdLst>
                    <a:gd name="T0" fmla="*/ 0 w 65"/>
                    <a:gd name="T1" fmla="*/ 0 h 23"/>
                    <a:gd name="T2" fmla="*/ 0 w 65"/>
                    <a:gd name="T3" fmla="*/ 0 h 23"/>
                    <a:gd name="T4" fmla="*/ 65 w 65"/>
                    <a:gd name="T5" fmla="*/ 23 h 23"/>
                    <a:gd name="T6" fmla="*/ 65 w 65"/>
                    <a:gd name="T7" fmla="*/ 23 h 23"/>
                    <a:gd name="T8" fmla="*/ 0 w 65"/>
                    <a:gd name="T9" fmla="*/ 0 h 23"/>
                  </a:gdLst>
                  <a:ahLst/>
                  <a:cxnLst>
                    <a:cxn ang="0">
                      <a:pos x="T0" y="T1"/>
                    </a:cxn>
                    <a:cxn ang="0">
                      <a:pos x="T2" y="T3"/>
                    </a:cxn>
                    <a:cxn ang="0">
                      <a:pos x="T4" y="T5"/>
                    </a:cxn>
                    <a:cxn ang="0">
                      <a:pos x="T6" y="T7"/>
                    </a:cxn>
                    <a:cxn ang="0">
                      <a:pos x="T8" y="T9"/>
                    </a:cxn>
                  </a:cxnLst>
                  <a:rect l="0" t="0" r="r" b="b"/>
                  <a:pathLst>
                    <a:path w="65" h="23">
                      <a:moveTo>
                        <a:pt x="0" y="0"/>
                      </a:moveTo>
                      <a:lnTo>
                        <a:pt x="0" y="0"/>
                      </a:lnTo>
                      <a:lnTo>
                        <a:pt x="65" y="23"/>
                      </a:lnTo>
                      <a:lnTo>
                        <a:pt x="65" y="23"/>
                      </a:lnTo>
                      <a:lnTo>
                        <a:pt x="0" y="0"/>
                      </a:lnTo>
                      <a:close/>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6" name="Freeform 105"/>
                <p:cNvSpPr>
                  <a:spLocks/>
                </p:cNvSpPr>
                <p:nvPr/>
              </p:nvSpPr>
              <p:spPr bwMode="auto">
                <a:xfrm>
                  <a:off x="4968875" y="2439988"/>
                  <a:ext cx="103188" cy="36513"/>
                </a:xfrm>
                <a:custGeom>
                  <a:avLst/>
                  <a:gdLst>
                    <a:gd name="T0" fmla="*/ 0 w 65"/>
                    <a:gd name="T1" fmla="*/ 0 h 23"/>
                    <a:gd name="T2" fmla="*/ 0 w 65"/>
                    <a:gd name="T3" fmla="*/ 0 h 23"/>
                    <a:gd name="T4" fmla="*/ 65 w 65"/>
                    <a:gd name="T5" fmla="*/ 23 h 23"/>
                    <a:gd name="T6" fmla="*/ 65 w 65"/>
                    <a:gd name="T7" fmla="*/ 23 h 23"/>
                    <a:gd name="T8" fmla="*/ 0 w 65"/>
                    <a:gd name="T9" fmla="*/ 0 h 23"/>
                  </a:gdLst>
                  <a:ahLst/>
                  <a:cxnLst>
                    <a:cxn ang="0">
                      <a:pos x="T0" y="T1"/>
                    </a:cxn>
                    <a:cxn ang="0">
                      <a:pos x="T2" y="T3"/>
                    </a:cxn>
                    <a:cxn ang="0">
                      <a:pos x="T4" y="T5"/>
                    </a:cxn>
                    <a:cxn ang="0">
                      <a:pos x="T6" y="T7"/>
                    </a:cxn>
                    <a:cxn ang="0">
                      <a:pos x="T8" y="T9"/>
                    </a:cxn>
                  </a:cxnLst>
                  <a:rect l="0" t="0" r="r" b="b"/>
                  <a:pathLst>
                    <a:path w="65" h="23">
                      <a:moveTo>
                        <a:pt x="0" y="0"/>
                      </a:moveTo>
                      <a:lnTo>
                        <a:pt x="0" y="0"/>
                      </a:lnTo>
                      <a:lnTo>
                        <a:pt x="65" y="23"/>
                      </a:lnTo>
                      <a:lnTo>
                        <a:pt x="65" y="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7" name="Freeform 106"/>
                <p:cNvSpPr>
                  <a:spLocks/>
                </p:cNvSpPr>
                <p:nvPr/>
              </p:nvSpPr>
              <p:spPr bwMode="auto">
                <a:xfrm>
                  <a:off x="4968875" y="2439988"/>
                  <a:ext cx="103188" cy="36513"/>
                </a:xfrm>
                <a:custGeom>
                  <a:avLst/>
                  <a:gdLst>
                    <a:gd name="T0" fmla="*/ 0 w 39"/>
                    <a:gd name="T1" fmla="*/ 0 h 14"/>
                    <a:gd name="T2" fmla="*/ 0 w 39"/>
                    <a:gd name="T3" fmla="*/ 0 h 14"/>
                    <a:gd name="T4" fmla="*/ 39 w 39"/>
                    <a:gd name="T5" fmla="*/ 14 h 14"/>
                    <a:gd name="T6" fmla="*/ 39 w 39"/>
                    <a:gd name="T7" fmla="*/ 14 h 14"/>
                    <a:gd name="T8" fmla="*/ 0 w 39"/>
                    <a:gd name="T9" fmla="*/ 0 h 14"/>
                  </a:gdLst>
                  <a:ahLst/>
                  <a:cxnLst>
                    <a:cxn ang="0">
                      <a:pos x="T0" y="T1"/>
                    </a:cxn>
                    <a:cxn ang="0">
                      <a:pos x="T2" y="T3"/>
                    </a:cxn>
                    <a:cxn ang="0">
                      <a:pos x="T4" y="T5"/>
                    </a:cxn>
                    <a:cxn ang="0">
                      <a:pos x="T6" y="T7"/>
                    </a:cxn>
                    <a:cxn ang="0">
                      <a:pos x="T8" y="T9"/>
                    </a:cxn>
                  </a:cxnLst>
                  <a:rect l="0" t="0" r="r" b="b"/>
                  <a:pathLst>
                    <a:path w="39" h="14">
                      <a:moveTo>
                        <a:pt x="0" y="0"/>
                      </a:moveTo>
                      <a:cubicBezTo>
                        <a:pt x="0" y="0"/>
                        <a:pt x="0" y="0"/>
                        <a:pt x="0" y="0"/>
                      </a:cubicBezTo>
                      <a:cubicBezTo>
                        <a:pt x="39" y="14"/>
                        <a:pt x="39" y="14"/>
                        <a:pt x="39" y="14"/>
                      </a:cubicBezTo>
                      <a:cubicBezTo>
                        <a:pt x="39" y="14"/>
                        <a:pt x="39" y="14"/>
                        <a:pt x="39" y="14"/>
                      </a:cubicBezTo>
                      <a:cubicBezTo>
                        <a:pt x="0" y="0"/>
                        <a:pt x="0" y="0"/>
                        <a:pt x="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8" name="Freeform 107"/>
                <p:cNvSpPr>
                  <a:spLocks/>
                </p:cNvSpPr>
                <p:nvPr/>
              </p:nvSpPr>
              <p:spPr bwMode="auto">
                <a:xfrm>
                  <a:off x="4076700" y="282257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99" name="Freeform 108"/>
                <p:cNvSpPr>
                  <a:spLocks/>
                </p:cNvSpPr>
                <p:nvPr/>
              </p:nvSpPr>
              <p:spPr bwMode="auto">
                <a:xfrm>
                  <a:off x="4076700" y="2822575"/>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0" name="Rectangle 299"/>
                <p:cNvSpPr>
                  <a:spLocks noChangeArrowheads="1"/>
                </p:cNvSpPr>
                <p:nvPr/>
              </p:nvSpPr>
              <p:spPr bwMode="auto">
                <a:xfrm>
                  <a:off x="3608388" y="2806700"/>
                  <a:ext cx="1588" cy="1588"/>
                </a:xfrm>
                <a:prstGeom prst="rect">
                  <a:avLst/>
                </a:prstGeom>
                <a:solidFill>
                  <a:srgbClr val="D0D0D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1" name="Freeform 110"/>
                <p:cNvSpPr>
                  <a:spLocks/>
                </p:cNvSpPr>
                <p:nvPr/>
              </p:nvSpPr>
              <p:spPr bwMode="auto">
                <a:xfrm>
                  <a:off x="3608388" y="28067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2" name="Freeform 111"/>
                <p:cNvSpPr>
                  <a:spLocks/>
                </p:cNvSpPr>
                <p:nvPr/>
              </p:nvSpPr>
              <p:spPr bwMode="auto">
                <a:xfrm>
                  <a:off x="4362450" y="3738563"/>
                  <a:ext cx="296863" cy="254000"/>
                </a:xfrm>
                <a:custGeom>
                  <a:avLst/>
                  <a:gdLst>
                    <a:gd name="T0" fmla="*/ 112 w 112"/>
                    <a:gd name="T1" fmla="*/ 47 h 97"/>
                    <a:gd name="T2" fmla="*/ 112 w 112"/>
                    <a:gd name="T3" fmla="*/ 36 h 97"/>
                    <a:gd name="T4" fmla="*/ 0 w 112"/>
                    <a:gd name="T5" fmla="*/ 0 h 97"/>
                    <a:gd name="T6" fmla="*/ 31 w 112"/>
                    <a:gd name="T7" fmla="*/ 97 h 97"/>
                    <a:gd name="T8" fmla="*/ 72 w 112"/>
                    <a:gd name="T9" fmla="*/ 91 h 97"/>
                    <a:gd name="T10" fmla="*/ 112 w 112"/>
                    <a:gd name="T11" fmla="*/ 47 h 97"/>
                  </a:gdLst>
                  <a:ahLst/>
                  <a:cxnLst>
                    <a:cxn ang="0">
                      <a:pos x="T0" y="T1"/>
                    </a:cxn>
                    <a:cxn ang="0">
                      <a:pos x="T2" y="T3"/>
                    </a:cxn>
                    <a:cxn ang="0">
                      <a:pos x="T4" y="T5"/>
                    </a:cxn>
                    <a:cxn ang="0">
                      <a:pos x="T6" y="T7"/>
                    </a:cxn>
                    <a:cxn ang="0">
                      <a:pos x="T8" y="T9"/>
                    </a:cxn>
                    <a:cxn ang="0">
                      <a:pos x="T10" y="T11"/>
                    </a:cxn>
                  </a:cxnLst>
                  <a:rect l="0" t="0" r="r" b="b"/>
                  <a:pathLst>
                    <a:path w="112" h="97">
                      <a:moveTo>
                        <a:pt x="112" y="47"/>
                      </a:moveTo>
                      <a:cubicBezTo>
                        <a:pt x="112" y="36"/>
                        <a:pt x="112" y="36"/>
                        <a:pt x="112" y="36"/>
                      </a:cubicBezTo>
                      <a:cubicBezTo>
                        <a:pt x="35" y="68"/>
                        <a:pt x="3" y="6"/>
                        <a:pt x="0" y="0"/>
                      </a:cubicBezTo>
                      <a:cubicBezTo>
                        <a:pt x="0" y="6"/>
                        <a:pt x="0" y="63"/>
                        <a:pt x="31" y="97"/>
                      </a:cubicBezTo>
                      <a:cubicBezTo>
                        <a:pt x="72" y="91"/>
                        <a:pt x="72" y="91"/>
                        <a:pt x="72" y="91"/>
                      </a:cubicBezTo>
                      <a:cubicBezTo>
                        <a:pt x="94" y="86"/>
                        <a:pt x="109" y="68"/>
                        <a:pt x="112" y="47"/>
                      </a:cubicBezTo>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3" name="Freeform 112"/>
                <p:cNvSpPr>
                  <a:spLocks noEditPoints="1"/>
                </p:cNvSpPr>
                <p:nvPr/>
              </p:nvSpPr>
              <p:spPr bwMode="auto">
                <a:xfrm>
                  <a:off x="4603750" y="3832225"/>
                  <a:ext cx="55563" cy="19050"/>
                </a:xfrm>
                <a:custGeom>
                  <a:avLst/>
                  <a:gdLst>
                    <a:gd name="T0" fmla="*/ 1 w 21"/>
                    <a:gd name="T1" fmla="*/ 7 h 7"/>
                    <a:gd name="T2" fmla="*/ 0 w 21"/>
                    <a:gd name="T3" fmla="*/ 7 h 7"/>
                    <a:gd name="T4" fmla="*/ 0 w 21"/>
                    <a:gd name="T5" fmla="*/ 7 h 7"/>
                    <a:gd name="T6" fmla="*/ 0 w 21"/>
                    <a:gd name="T7" fmla="*/ 7 h 7"/>
                    <a:gd name="T8" fmla="*/ 1 w 21"/>
                    <a:gd name="T9" fmla="*/ 7 h 7"/>
                    <a:gd name="T10" fmla="*/ 21 w 21"/>
                    <a:gd name="T11" fmla="*/ 0 h 7"/>
                    <a:gd name="T12" fmla="*/ 21 w 21"/>
                    <a:gd name="T13" fmla="*/ 0 h 7"/>
                    <a:gd name="T14" fmla="*/ 21 w 21"/>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7"/>
                      </a:moveTo>
                      <a:cubicBezTo>
                        <a:pt x="1" y="7"/>
                        <a:pt x="0" y="7"/>
                        <a:pt x="0" y="7"/>
                      </a:cubicBezTo>
                      <a:cubicBezTo>
                        <a:pt x="0" y="7"/>
                        <a:pt x="0" y="7"/>
                        <a:pt x="0" y="7"/>
                      </a:cubicBezTo>
                      <a:cubicBezTo>
                        <a:pt x="0" y="7"/>
                        <a:pt x="0" y="7"/>
                        <a:pt x="0" y="7"/>
                      </a:cubicBezTo>
                      <a:cubicBezTo>
                        <a:pt x="0" y="7"/>
                        <a:pt x="1" y="7"/>
                        <a:pt x="1" y="7"/>
                      </a:cubicBezTo>
                      <a:moveTo>
                        <a:pt x="21" y="0"/>
                      </a:moveTo>
                      <a:cubicBezTo>
                        <a:pt x="21" y="0"/>
                        <a:pt x="21" y="0"/>
                        <a:pt x="21" y="0"/>
                      </a:cubicBezTo>
                      <a:cubicBezTo>
                        <a:pt x="21" y="0"/>
                        <a:pt x="21" y="0"/>
                        <a:pt x="21"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4" name="Freeform 113"/>
                <p:cNvSpPr>
                  <a:spLocks noEditPoints="1"/>
                </p:cNvSpPr>
                <p:nvPr/>
              </p:nvSpPr>
              <p:spPr bwMode="auto">
                <a:xfrm>
                  <a:off x="3956050" y="4054475"/>
                  <a:ext cx="71438" cy="273050"/>
                </a:xfrm>
                <a:custGeom>
                  <a:avLst/>
                  <a:gdLst>
                    <a:gd name="T0" fmla="*/ 1 w 27"/>
                    <a:gd name="T1" fmla="*/ 104 h 104"/>
                    <a:gd name="T2" fmla="*/ 1 w 27"/>
                    <a:gd name="T3" fmla="*/ 104 h 104"/>
                    <a:gd name="T4" fmla="*/ 0 w 27"/>
                    <a:gd name="T5" fmla="*/ 104 h 104"/>
                    <a:gd name="T6" fmla="*/ 0 w 27"/>
                    <a:gd name="T7" fmla="*/ 104 h 104"/>
                    <a:gd name="T8" fmla="*/ 1 w 27"/>
                    <a:gd name="T9" fmla="*/ 104 h 104"/>
                    <a:gd name="T10" fmla="*/ 1 w 27"/>
                    <a:gd name="T11" fmla="*/ 104 h 104"/>
                    <a:gd name="T12" fmla="*/ 1 w 27"/>
                    <a:gd name="T13" fmla="*/ 104 h 104"/>
                    <a:gd name="T14" fmla="*/ 1 w 27"/>
                    <a:gd name="T15" fmla="*/ 104 h 104"/>
                    <a:gd name="T16" fmla="*/ 1 w 27"/>
                    <a:gd name="T17" fmla="*/ 104 h 104"/>
                    <a:gd name="T18" fmla="*/ 27 w 27"/>
                    <a:gd name="T19" fmla="*/ 0 h 104"/>
                    <a:gd name="T20" fmla="*/ 27 w 27"/>
                    <a:gd name="T21" fmla="*/ 0 h 104"/>
                    <a:gd name="T22" fmla="*/ 27 w 27"/>
                    <a:gd name="T23" fmla="*/ 0 h 104"/>
                    <a:gd name="T24" fmla="*/ 27 w 27"/>
                    <a:gd name="T25" fmla="*/ 0 h 104"/>
                    <a:gd name="T26" fmla="*/ 27 w 27"/>
                    <a:gd name="T27" fmla="*/ 0 h 104"/>
                    <a:gd name="T28" fmla="*/ 27 w 27"/>
                    <a:gd name="T29" fmla="*/ 0 h 104"/>
                    <a:gd name="T30" fmla="*/ 27 w 27"/>
                    <a:gd name="T31" fmla="*/ 0 h 104"/>
                    <a:gd name="T32" fmla="*/ 27 w 27"/>
                    <a:gd name="T33" fmla="*/ 0 h 104"/>
                    <a:gd name="T34" fmla="*/ 27 w 27"/>
                    <a:gd name="T35" fmla="*/ 0 h 104"/>
                    <a:gd name="T36" fmla="*/ 27 w 27"/>
                    <a:gd name="T37" fmla="*/ 0 h 104"/>
                    <a:gd name="T38" fmla="*/ 27 w 27"/>
                    <a:gd name="T39" fmla="*/ 0 h 104"/>
                    <a:gd name="T40" fmla="*/ 27 w 27"/>
                    <a:gd name="T41" fmla="*/ 0 h 104"/>
                    <a:gd name="T42" fmla="*/ 27 w 27"/>
                    <a:gd name="T43" fmla="*/ 0 h 104"/>
                    <a:gd name="T44" fmla="*/ 27 w 27"/>
                    <a:gd name="T45" fmla="*/ 0 h 104"/>
                    <a:gd name="T46" fmla="*/ 27 w 27"/>
                    <a:gd name="T4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104">
                      <a:moveTo>
                        <a:pt x="1" y="104"/>
                      </a:moveTo>
                      <a:cubicBezTo>
                        <a:pt x="1" y="104"/>
                        <a:pt x="1" y="104"/>
                        <a:pt x="1" y="104"/>
                      </a:cubicBezTo>
                      <a:cubicBezTo>
                        <a:pt x="0" y="104"/>
                        <a:pt x="0" y="104"/>
                        <a:pt x="0" y="104"/>
                      </a:cubicBezTo>
                      <a:cubicBezTo>
                        <a:pt x="0" y="104"/>
                        <a:pt x="0" y="104"/>
                        <a:pt x="0" y="104"/>
                      </a:cubicBezTo>
                      <a:cubicBezTo>
                        <a:pt x="0" y="104"/>
                        <a:pt x="0" y="104"/>
                        <a:pt x="1" y="104"/>
                      </a:cubicBezTo>
                      <a:moveTo>
                        <a:pt x="1" y="104"/>
                      </a:moveTo>
                      <a:cubicBezTo>
                        <a:pt x="1" y="104"/>
                        <a:pt x="1" y="104"/>
                        <a:pt x="1" y="104"/>
                      </a:cubicBezTo>
                      <a:cubicBezTo>
                        <a:pt x="1" y="104"/>
                        <a:pt x="1" y="104"/>
                        <a:pt x="1" y="104"/>
                      </a:cubicBezTo>
                      <a:cubicBezTo>
                        <a:pt x="1" y="104"/>
                        <a:pt x="1" y="104"/>
                        <a:pt x="1" y="104"/>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moveTo>
                        <a:pt x="27" y="0"/>
                      </a:moveTo>
                      <a:cubicBezTo>
                        <a:pt x="27" y="0"/>
                        <a:pt x="27" y="0"/>
                        <a:pt x="27" y="0"/>
                      </a:cubicBezTo>
                      <a:cubicBezTo>
                        <a:pt x="27" y="0"/>
                        <a:pt x="27" y="0"/>
                        <a:pt x="27"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5" name="Freeform 114"/>
                <p:cNvSpPr>
                  <a:spLocks noEditPoints="1"/>
                </p:cNvSpPr>
                <p:nvPr/>
              </p:nvSpPr>
              <p:spPr bwMode="auto">
                <a:xfrm>
                  <a:off x="3929063" y="3956050"/>
                  <a:ext cx="515938" cy="371475"/>
                </a:xfrm>
                <a:custGeom>
                  <a:avLst/>
                  <a:gdLst>
                    <a:gd name="T0" fmla="*/ 10 w 195"/>
                    <a:gd name="T1" fmla="*/ 141 h 141"/>
                    <a:gd name="T2" fmla="*/ 10 w 195"/>
                    <a:gd name="T3" fmla="*/ 141 h 141"/>
                    <a:gd name="T4" fmla="*/ 10 w 195"/>
                    <a:gd name="T5" fmla="*/ 141 h 141"/>
                    <a:gd name="T6" fmla="*/ 10 w 195"/>
                    <a:gd name="T7" fmla="*/ 141 h 141"/>
                    <a:gd name="T8" fmla="*/ 11 w 195"/>
                    <a:gd name="T9" fmla="*/ 141 h 141"/>
                    <a:gd name="T10" fmla="*/ 11 w 195"/>
                    <a:gd name="T11" fmla="*/ 141 h 141"/>
                    <a:gd name="T12" fmla="*/ 11 w 195"/>
                    <a:gd name="T13" fmla="*/ 141 h 141"/>
                    <a:gd name="T14" fmla="*/ 11 w 195"/>
                    <a:gd name="T15" fmla="*/ 141 h 141"/>
                    <a:gd name="T16" fmla="*/ 11 w 195"/>
                    <a:gd name="T17" fmla="*/ 141 h 141"/>
                    <a:gd name="T18" fmla="*/ 185 w 195"/>
                    <a:gd name="T19" fmla="*/ 0 h 141"/>
                    <a:gd name="T20" fmla="*/ 175 w 195"/>
                    <a:gd name="T21" fmla="*/ 1 h 141"/>
                    <a:gd name="T22" fmla="*/ 16 w 195"/>
                    <a:gd name="T23" fmla="*/ 24 h 141"/>
                    <a:gd name="T24" fmla="*/ 5 w 195"/>
                    <a:gd name="T25" fmla="*/ 113 h 141"/>
                    <a:gd name="T26" fmla="*/ 5 w 195"/>
                    <a:gd name="T27" fmla="*/ 114 h 141"/>
                    <a:gd name="T28" fmla="*/ 3 w 195"/>
                    <a:gd name="T29" fmla="*/ 117 h 141"/>
                    <a:gd name="T30" fmla="*/ 3 w 195"/>
                    <a:gd name="T31" fmla="*/ 117 h 141"/>
                    <a:gd name="T32" fmla="*/ 1 w 195"/>
                    <a:gd name="T33" fmla="*/ 120 h 141"/>
                    <a:gd name="T34" fmla="*/ 1 w 195"/>
                    <a:gd name="T35" fmla="*/ 120 h 141"/>
                    <a:gd name="T36" fmla="*/ 0 w 195"/>
                    <a:gd name="T37" fmla="*/ 122 h 141"/>
                    <a:gd name="T38" fmla="*/ 3 w 195"/>
                    <a:gd name="T39" fmla="*/ 123 h 141"/>
                    <a:gd name="T40" fmla="*/ 6 w 195"/>
                    <a:gd name="T41" fmla="*/ 122 h 141"/>
                    <a:gd name="T42" fmla="*/ 6 w 195"/>
                    <a:gd name="T43" fmla="*/ 122 h 141"/>
                    <a:gd name="T44" fmla="*/ 29 w 195"/>
                    <a:gd name="T45" fmla="*/ 117 h 141"/>
                    <a:gd name="T46" fmla="*/ 37 w 195"/>
                    <a:gd name="T47" fmla="*/ 37 h 141"/>
                    <a:gd name="T48" fmla="*/ 37 w 195"/>
                    <a:gd name="T49" fmla="*/ 37 h 141"/>
                    <a:gd name="T50" fmla="*/ 37 w 195"/>
                    <a:gd name="T51" fmla="*/ 37 h 141"/>
                    <a:gd name="T52" fmla="*/ 37 w 195"/>
                    <a:gd name="T53" fmla="*/ 37 h 141"/>
                    <a:gd name="T54" fmla="*/ 37 w 195"/>
                    <a:gd name="T55" fmla="*/ 37 h 141"/>
                    <a:gd name="T56" fmla="*/ 37 w 195"/>
                    <a:gd name="T57" fmla="*/ 37 h 141"/>
                    <a:gd name="T58" fmla="*/ 37 w 195"/>
                    <a:gd name="T59" fmla="*/ 37 h 141"/>
                    <a:gd name="T60" fmla="*/ 37 w 195"/>
                    <a:gd name="T61" fmla="*/ 37 h 141"/>
                    <a:gd name="T62" fmla="*/ 37 w 195"/>
                    <a:gd name="T63" fmla="*/ 37 h 141"/>
                    <a:gd name="T64" fmla="*/ 37 w 195"/>
                    <a:gd name="T65" fmla="*/ 37 h 141"/>
                    <a:gd name="T66" fmla="*/ 37 w 195"/>
                    <a:gd name="T67" fmla="*/ 37 h 141"/>
                    <a:gd name="T68" fmla="*/ 37 w 195"/>
                    <a:gd name="T69" fmla="*/ 37 h 141"/>
                    <a:gd name="T70" fmla="*/ 37 w 195"/>
                    <a:gd name="T71" fmla="*/ 37 h 141"/>
                    <a:gd name="T72" fmla="*/ 195 w 195"/>
                    <a:gd name="T73" fmla="*/ 14 h 141"/>
                    <a:gd name="T74" fmla="*/ 185 w 195"/>
                    <a:gd name="T75"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141">
                      <a:moveTo>
                        <a:pt x="10" y="141"/>
                      </a:moveTo>
                      <a:cubicBezTo>
                        <a:pt x="10" y="141"/>
                        <a:pt x="10" y="141"/>
                        <a:pt x="10" y="141"/>
                      </a:cubicBezTo>
                      <a:cubicBezTo>
                        <a:pt x="10" y="141"/>
                        <a:pt x="10" y="141"/>
                        <a:pt x="10" y="141"/>
                      </a:cubicBezTo>
                      <a:cubicBezTo>
                        <a:pt x="10" y="141"/>
                        <a:pt x="10" y="141"/>
                        <a:pt x="10" y="141"/>
                      </a:cubicBezTo>
                      <a:moveTo>
                        <a:pt x="11" y="141"/>
                      </a:moveTo>
                      <a:cubicBezTo>
                        <a:pt x="11" y="141"/>
                        <a:pt x="11" y="141"/>
                        <a:pt x="11" y="141"/>
                      </a:cubicBezTo>
                      <a:cubicBezTo>
                        <a:pt x="11" y="141"/>
                        <a:pt x="11" y="141"/>
                        <a:pt x="11" y="141"/>
                      </a:cubicBezTo>
                      <a:cubicBezTo>
                        <a:pt x="11" y="141"/>
                        <a:pt x="11" y="141"/>
                        <a:pt x="11" y="141"/>
                      </a:cubicBezTo>
                      <a:cubicBezTo>
                        <a:pt x="11" y="141"/>
                        <a:pt x="11" y="141"/>
                        <a:pt x="11" y="141"/>
                      </a:cubicBezTo>
                      <a:moveTo>
                        <a:pt x="185" y="0"/>
                      </a:moveTo>
                      <a:cubicBezTo>
                        <a:pt x="175" y="1"/>
                        <a:pt x="175" y="1"/>
                        <a:pt x="175" y="1"/>
                      </a:cubicBezTo>
                      <a:cubicBezTo>
                        <a:pt x="16" y="24"/>
                        <a:pt x="16" y="24"/>
                        <a:pt x="16" y="24"/>
                      </a:cubicBezTo>
                      <a:cubicBezTo>
                        <a:pt x="19" y="38"/>
                        <a:pt x="17" y="87"/>
                        <a:pt x="5" y="113"/>
                      </a:cubicBezTo>
                      <a:cubicBezTo>
                        <a:pt x="5" y="114"/>
                        <a:pt x="5" y="114"/>
                        <a:pt x="5" y="114"/>
                      </a:cubicBezTo>
                      <a:cubicBezTo>
                        <a:pt x="4" y="115"/>
                        <a:pt x="4" y="116"/>
                        <a:pt x="3" y="117"/>
                      </a:cubicBezTo>
                      <a:cubicBezTo>
                        <a:pt x="3" y="117"/>
                        <a:pt x="3" y="117"/>
                        <a:pt x="3" y="117"/>
                      </a:cubicBezTo>
                      <a:cubicBezTo>
                        <a:pt x="2" y="118"/>
                        <a:pt x="2" y="119"/>
                        <a:pt x="1" y="120"/>
                      </a:cubicBezTo>
                      <a:cubicBezTo>
                        <a:pt x="1" y="120"/>
                        <a:pt x="1" y="120"/>
                        <a:pt x="1" y="120"/>
                      </a:cubicBezTo>
                      <a:cubicBezTo>
                        <a:pt x="0" y="121"/>
                        <a:pt x="0" y="121"/>
                        <a:pt x="0" y="122"/>
                      </a:cubicBezTo>
                      <a:cubicBezTo>
                        <a:pt x="1" y="122"/>
                        <a:pt x="2" y="123"/>
                        <a:pt x="3" y="123"/>
                      </a:cubicBezTo>
                      <a:cubicBezTo>
                        <a:pt x="4" y="123"/>
                        <a:pt x="5" y="122"/>
                        <a:pt x="6" y="122"/>
                      </a:cubicBezTo>
                      <a:cubicBezTo>
                        <a:pt x="6" y="122"/>
                        <a:pt x="6" y="122"/>
                        <a:pt x="6" y="122"/>
                      </a:cubicBezTo>
                      <a:cubicBezTo>
                        <a:pt x="6" y="122"/>
                        <a:pt x="8" y="122"/>
                        <a:pt x="29" y="117"/>
                      </a:cubicBezTo>
                      <a:cubicBezTo>
                        <a:pt x="38" y="91"/>
                        <a:pt x="39" y="50"/>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37" y="37"/>
                        <a:pt x="37" y="37"/>
                        <a:pt x="37" y="37"/>
                      </a:cubicBezTo>
                      <a:cubicBezTo>
                        <a:pt x="195" y="14"/>
                        <a:pt x="195" y="14"/>
                        <a:pt x="195" y="14"/>
                      </a:cubicBezTo>
                      <a:cubicBezTo>
                        <a:pt x="191" y="9"/>
                        <a:pt x="188" y="5"/>
                        <a:pt x="18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6" name="Freeform 115"/>
                <p:cNvSpPr>
                  <a:spLocks/>
                </p:cNvSpPr>
                <p:nvPr/>
              </p:nvSpPr>
              <p:spPr bwMode="auto">
                <a:xfrm>
                  <a:off x="3860800" y="4264025"/>
                  <a:ext cx="144463" cy="79375"/>
                </a:xfrm>
                <a:custGeom>
                  <a:avLst/>
                  <a:gdLst>
                    <a:gd name="T0" fmla="*/ 55 w 55"/>
                    <a:gd name="T1" fmla="*/ 0 h 30"/>
                    <a:gd name="T2" fmla="*/ 32 w 55"/>
                    <a:gd name="T3" fmla="*/ 5 h 30"/>
                    <a:gd name="T4" fmla="*/ 32 w 55"/>
                    <a:gd name="T5" fmla="*/ 5 h 30"/>
                    <a:gd name="T6" fmla="*/ 29 w 55"/>
                    <a:gd name="T7" fmla="*/ 6 h 30"/>
                    <a:gd name="T8" fmla="*/ 26 w 55"/>
                    <a:gd name="T9" fmla="*/ 5 h 30"/>
                    <a:gd name="T10" fmla="*/ 25 w 55"/>
                    <a:gd name="T11" fmla="*/ 6 h 30"/>
                    <a:gd name="T12" fmla="*/ 24 w 55"/>
                    <a:gd name="T13" fmla="*/ 7 h 30"/>
                    <a:gd name="T14" fmla="*/ 22 w 55"/>
                    <a:gd name="T15" fmla="*/ 8 h 30"/>
                    <a:gd name="T16" fmla="*/ 21 w 55"/>
                    <a:gd name="T17" fmla="*/ 9 h 30"/>
                    <a:gd name="T18" fmla="*/ 20 w 55"/>
                    <a:gd name="T19" fmla="*/ 10 h 30"/>
                    <a:gd name="T20" fmla="*/ 19 w 55"/>
                    <a:gd name="T21" fmla="*/ 10 h 30"/>
                    <a:gd name="T22" fmla="*/ 16 w 55"/>
                    <a:gd name="T23" fmla="*/ 11 h 30"/>
                    <a:gd name="T24" fmla="*/ 0 w 55"/>
                    <a:gd name="T25" fmla="*/ 15 h 30"/>
                    <a:gd name="T26" fmla="*/ 2 w 55"/>
                    <a:gd name="T27" fmla="*/ 22 h 30"/>
                    <a:gd name="T28" fmla="*/ 10 w 55"/>
                    <a:gd name="T29" fmla="*/ 30 h 30"/>
                    <a:gd name="T30" fmla="*/ 13 w 55"/>
                    <a:gd name="T31" fmla="*/ 29 h 30"/>
                    <a:gd name="T32" fmla="*/ 13 w 55"/>
                    <a:gd name="T33" fmla="*/ 29 h 30"/>
                    <a:gd name="T34" fmla="*/ 13 w 55"/>
                    <a:gd name="T35" fmla="*/ 29 h 30"/>
                    <a:gd name="T36" fmla="*/ 36 w 55"/>
                    <a:gd name="T37" fmla="*/ 24 h 30"/>
                    <a:gd name="T38" fmla="*/ 36 w 55"/>
                    <a:gd name="T39" fmla="*/ 24 h 30"/>
                    <a:gd name="T40" fmla="*/ 36 w 55"/>
                    <a:gd name="T41" fmla="*/ 24 h 30"/>
                    <a:gd name="T42" fmla="*/ 37 w 55"/>
                    <a:gd name="T43" fmla="*/ 24 h 30"/>
                    <a:gd name="T44" fmla="*/ 37 w 55"/>
                    <a:gd name="T45" fmla="*/ 24 h 30"/>
                    <a:gd name="T46" fmla="*/ 37 w 55"/>
                    <a:gd name="T47" fmla="*/ 24 h 30"/>
                    <a:gd name="T48" fmla="*/ 39 w 55"/>
                    <a:gd name="T49" fmla="*/ 23 h 30"/>
                    <a:gd name="T50" fmla="*/ 40 w 55"/>
                    <a:gd name="T51" fmla="*/ 22 h 30"/>
                    <a:gd name="T52" fmla="*/ 42 w 55"/>
                    <a:gd name="T53" fmla="*/ 21 h 30"/>
                    <a:gd name="T54" fmla="*/ 42 w 55"/>
                    <a:gd name="T55" fmla="*/ 21 h 30"/>
                    <a:gd name="T56" fmla="*/ 44 w 55"/>
                    <a:gd name="T57" fmla="*/ 19 h 30"/>
                    <a:gd name="T58" fmla="*/ 45 w 55"/>
                    <a:gd name="T59" fmla="*/ 19 h 30"/>
                    <a:gd name="T60" fmla="*/ 47 w 55"/>
                    <a:gd name="T61" fmla="*/ 16 h 30"/>
                    <a:gd name="T62" fmla="*/ 47 w 55"/>
                    <a:gd name="T63" fmla="*/ 16 h 30"/>
                    <a:gd name="T64" fmla="*/ 49 w 55"/>
                    <a:gd name="T65" fmla="*/ 13 h 30"/>
                    <a:gd name="T66" fmla="*/ 50 w 55"/>
                    <a:gd name="T67" fmla="*/ 12 h 30"/>
                    <a:gd name="T68" fmla="*/ 51 w 55"/>
                    <a:gd name="T69" fmla="*/ 9 h 30"/>
                    <a:gd name="T70" fmla="*/ 51 w 55"/>
                    <a:gd name="T71" fmla="*/ 8 h 30"/>
                    <a:gd name="T72" fmla="*/ 55 w 55"/>
                    <a:gd name="T7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5" h="30">
                      <a:moveTo>
                        <a:pt x="55" y="0"/>
                      </a:moveTo>
                      <a:cubicBezTo>
                        <a:pt x="34" y="5"/>
                        <a:pt x="32" y="5"/>
                        <a:pt x="32" y="5"/>
                      </a:cubicBezTo>
                      <a:cubicBezTo>
                        <a:pt x="32" y="5"/>
                        <a:pt x="32" y="5"/>
                        <a:pt x="32" y="5"/>
                      </a:cubicBezTo>
                      <a:cubicBezTo>
                        <a:pt x="31" y="5"/>
                        <a:pt x="30" y="6"/>
                        <a:pt x="29" y="6"/>
                      </a:cubicBezTo>
                      <a:cubicBezTo>
                        <a:pt x="28" y="6"/>
                        <a:pt x="27" y="5"/>
                        <a:pt x="26" y="5"/>
                      </a:cubicBezTo>
                      <a:cubicBezTo>
                        <a:pt x="25" y="5"/>
                        <a:pt x="25" y="6"/>
                        <a:pt x="25" y="6"/>
                      </a:cubicBezTo>
                      <a:cubicBezTo>
                        <a:pt x="24" y="7"/>
                        <a:pt x="24" y="7"/>
                        <a:pt x="24" y="7"/>
                      </a:cubicBezTo>
                      <a:cubicBezTo>
                        <a:pt x="23" y="7"/>
                        <a:pt x="23" y="8"/>
                        <a:pt x="22" y="8"/>
                      </a:cubicBezTo>
                      <a:cubicBezTo>
                        <a:pt x="21" y="9"/>
                        <a:pt x="21" y="9"/>
                        <a:pt x="21" y="9"/>
                      </a:cubicBezTo>
                      <a:cubicBezTo>
                        <a:pt x="21" y="9"/>
                        <a:pt x="20" y="10"/>
                        <a:pt x="20" y="10"/>
                      </a:cubicBezTo>
                      <a:cubicBezTo>
                        <a:pt x="19" y="10"/>
                        <a:pt x="19" y="10"/>
                        <a:pt x="19" y="10"/>
                      </a:cubicBezTo>
                      <a:cubicBezTo>
                        <a:pt x="18" y="11"/>
                        <a:pt x="17" y="11"/>
                        <a:pt x="16" y="11"/>
                      </a:cubicBezTo>
                      <a:cubicBezTo>
                        <a:pt x="9" y="13"/>
                        <a:pt x="3" y="14"/>
                        <a:pt x="0" y="15"/>
                      </a:cubicBezTo>
                      <a:cubicBezTo>
                        <a:pt x="2" y="22"/>
                        <a:pt x="2" y="22"/>
                        <a:pt x="2" y="22"/>
                      </a:cubicBezTo>
                      <a:cubicBezTo>
                        <a:pt x="2" y="22"/>
                        <a:pt x="2" y="30"/>
                        <a:pt x="10" y="30"/>
                      </a:cubicBezTo>
                      <a:cubicBezTo>
                        <a:pt x="11" y="30"/>
                        <a:pt x="12" y="30"/>
                        <a:pt x="13" y="29"/>
                      </a:cubicBezTo>
                      <a:cubicBezTo>
                        <a:pt x="13" y="29"/>
                        <a:pt x="13" y="29"/>
                        <a:pt x="13" y="29"/>
                      </a:cubicBezTo>
                      <a:cubicBezTo>
                        <a:pt x="13" y="29"/>
                        <a:pt x="13" y="29"/>
                        <a:pt x="13" y="29"/>
                      </a:cubicBezTo>
                      <a:cubicBezTo>
                        <a:pt x="13" y="29"/>
                        <a:pt x="16" y="28"/>
                        <a:pt x="36" y="24"/>
                      </a:cubicBezTo>
                      <a:cubicBezTo>
                        <a:pt x="36" y="24"/>
                        <a:pt x="36" y="24"/>
                        <a:pt x="36" y="24"/>
                      </a:cubicBezTo>
                      <a:cubicBezTo>
                        <a:pt x="36" y="24"/>
                        <a:pt x="36" y="24"/>
                        <a:pt x="36" y="24"/>
                      </a:cubicBezTo>
                      <a:cubicBezTo>
                        <a:pt x="36" y="24"/>
                        <a:pt x="36" y="24"/>
                        <a:pt x="37" y="24"/>
                      </a:cubicBezTo>
                      <a:cubicBezTo>
                        <a:pt x="37" y="24"/>
                        <a:pt x="37" y="24"/>
                        <a:pt x="37" y="24"/>
                      </a:cubicBezTo>
                      <a:cubicBezTo>
                        <a:pt x="37" y="24"/>
                        <a:pt x="37" y="24"/>
                        <a:pt x="37" y="24"/>
                      </a:cubicBezTo>
                      <a:cubicBezTo>
                        <a:pt x="37" y="24"/>
                        <a:pt x="38" y="23"/>
                        <a:pt x="39" y="23"/>
                      </a:cubicBezTo>
                      <a:cubicBezTo>
                        <a:pt x="40" y="22"/>
                        <a:pt x="40" y="22"/>
                        <a:pt x="40" y="22"/>
                      </a:cubicBezTo>
                      <a:cubicBezTo>
                        <a:pt x="41" y="22"/>
                        <a:pt x="41" y="22"/>
                        <a:pt x="42" y="21"/>
                      </a:cubicBezTo>
                      <a:cubicBezTo>
                        <a:pt x="42" y="21"/>
                        <a:pt x="42" y="21"/>
                        <a:pt x="42" y="21"/>
                      </a:cubicBezTo>
                      <a:cubicBezTo>
                        <a:pt x="43" y="20"/>
                        <a:pt x="44" y="20"/>
                        <a:pt x="44" y="19"/>
                      </a:cubicBezTo>
                      <a:cubicBezTo>
                        <a:pt x="45" y="19"/>
                        <a:pt x="45" y="19"/>
                        <a:pt x="45" y="19"/>
                      </a:cubicBezTo>
                      <a:cubicBezTo>
                        <a:pt x="46" y="18"/>
                        <a:pt x="46" y="17"/>
                        <a:pt x="47" y="16"/>
                      </a:cubicBezTo>
                      <a:cubicBezTo>
                        <a:pt x="47" y="16"/>
                        <a:pt x="47" y="16"/>
                        <a:pt x="47" y="16"/>
                      </a:cubicBezTo>
                      <a:cubicBezTo>
                        <a:pt x="48" y="15"/>
                        <a:pt x="48" y="14"/>
                        <a:pt x="49" y="13"/>
                      </a:cubicBezTo>
                      <a:cubicBezTo>
                        <a:pt x="50" y="12"/>
                        <a:pt x="50" y="12"/>
                        <a:pt x="50" y="12"/>
                      </a:cubicBezTo>
                      <a:cubicBezTo>
                        <a:pt x="50" y="11"/>
                        <a:pt x="51" y="10"/>
                        <a:pt x="51" y="9"/>
                      </a:cubicBezTo>
                      <a:cubicBezTo>
                        <a:pt x="51" y="8"/>
                        <a:pt x="51" y="8"/>
                        <a:pt x="51" y="8"/>
                      </a:cubicBezTo>
                      <a:cubicBezTo>
                        <a:pt x="53" y="6"/>
                        <a:pt x="54" y="3"/>
                        <a:pt x="5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7" name="Freeform 116"/>
                <p:cNvSpPr>
                  <a:spLocks/>
                </p:cNvSpPr>
                <p:nvPr/>
              </p:nvSpPr>
              <p:spPr bwMode="auto">
                <a:xfrm>
                  <a:off x="4418013" y="3832225"/>
                  <a:ext cx="241300" cy="160338"/>
                </a:xfrm>
                <a:custGeom>
                  <a:avLst/>
                  <a:gdLst>
                    <a:gd name="T0" fmla="*/ 91 w 91"/>
                    <a:gd name="T1" fmla="*/ 0 h 61"/>
                    <a:gd name="T2" fmla="*/ 91 w 91"/>
                    <a:gd name="T3" fmla="*/ 0 h 61"/>
                    <a:gd name="T4" fmla="*/ 91 w 91"/>
                    <a:gd name="T5" fmla="*/ 0 h 61"/>
                    <a:gd name="T6" fmla="*/ 71 w 91"/>
                    <a:gd name="T7" fmla="*/ 7 h 61"/>
                    <a:gd name="T8" fmla="*/ 70 w 91"/>
                    <a:gd name="T9" fmla="*/ 7 h 61"/>
                    <a:gd name="T10" fmla="*/ 31 w 91"/>
                    <a:gd name="T11" fmla="*/ 42 h 61"/>
                    <a:gd name="T12" fmla="*/ 0 w 91"/>
                    <a:gd name="T13" fmla="*/ 47 h 61"/>
                    <a:gd name="T14" fmla="*/ 10 w 91"/>
                    <a:gd name="T15" fmla="*/ 61 h 61"/>
                    <a:gd name="T16" fmla="*/ 10 w 91"/>
                    <a:gd name="T17" fmla="*/ 61 h 61"/>
                    <a:gd name="T18" fmla="*/ 51 w 91"/>
                    <a:gd name="T19" fmla="*/ 55 h 61"/>
                    <a:gd name="T20" fmla="*/ 91 w 91"/>
                    <a:gd name="T21" fmla="*/ 11 h 61"/>
                    <a:gd name="T22" fmla="*/ 91 w 91"/>
                    <a:gd name="T23"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61">
                      <a:moveTo>
                        <a:pt x="91" y="0"/>
                      </a:moveTo>
                      <a:cubicBezTo>
                        <a:pt x="91" y="0"/>
                        <a:pt x="91" y="0"/>
                        <a:pt x="91" y="0"/>
                      </a:cubicBezTo>
                      <a:cubicBezTo>
                        <a:pt x="91" y="0"/>
                        <a:pt x="91" y="0"/>
                        <a:pt x="91" y="0"/>
                      </a:cubicBezTo>
                      <a:cubicBezTo>
                        <a:pt x="83" y="3"/>
                        <a:pt x="78" y="5"/>
                        <a:pt x="71" y="7"/>
                      </a:cubicBezTo>
                      <a:cubicBezTo>
                        <a:pt x="71" y="7"/>
                        <a:pt x="70" y="7"/>
                        <a:pt x="70" y="7"/>
                      </a:cubicBezTo>
                      <a:cubicBezTo>
                        <a:pt x="64" y="24"/>
                        <a:pt x="49" y="38"/>
                        <a:pt x="31" y="42"/>
                      </a:cubicBezTo>
                      <a:cubicBezTo>
                        <a:pt x="0" y="47"/>
                        <a:pt x="0" y="47"/>
                        <a:pt x="0" y="47"/>
                      </a:cubicBezTo>
                      <a:cubicBezTo>
                        <a:pt x="3" y="52"/>
                        <a:pt x="6" y="56"/>
                        <a:pt x="10" y="61"/>
                      </a:cubicBezTo>
                      <a:cubicBezTo>
                        <a:pt x="10" y="61"/>
                        <a:pt x="10" y="61"/>
                        <a:pt x="10" y="61"/>
                      </a:cubicBezTo>
                      <a:cubicBezTo>
                        <a:pt x="51" y="55"/>
                        <a:pt x="51" y="55"/>
                        <a:pt x="51" y="55"/>
                      </a:cubicBezTo>
                      <a:cubicBezTo>
                        <a:pt x="73" y="50"/>
                        <a:pt x="88" y="32"/>
                        <a:pt x="91" y="11"/>
                      </a:cubicBezTo>
                      <a:cubicBezTo>
                        <a:pt x="91" y="0"/>
                        <a:pt x="91" y="0"/>
                        <a:pt x="91" y="0"/>
                      </a:cubicBezTo>
                    </a:path>
                  </a:pathLst>
                </a:custGeom>
                <a:solidFill>
                  <a:srgbClr val="67676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8" name="Freeform 117"/>
                <p:cNvSpPr>
                  <a:spLocks noEditPoints="1"/>
                </p:cNvSpPr>
                <p:nvPr/>
              </p:nvSpPr>
              <p:spPr bwMode="auto">
                <a:xfrm>
                  <a:off x="3592513" y="2300288"/>
                  <a:ext cx="690563" cy="566738"/>
                </a:xfrm>
                <a:custGeom>
                  <a:avLst/>
                  <a:gdLst>
                    <a:gd name="T0" fmla="*/ 0 w 261"/>
                    <a:gd name="T1" fmla="*/ 215 h 215"/>
                    <a:gd name="T2" fmla="*/ 1 w 261"/>
                    <a:gd name="T3" fmla="*/ 215 h 215"/>
                    <a:gd name="T4" fmla="*/ 0 w 261"/>
                    <a:gd name="T5" fmla="*/ 215 h 215"/>
                    <a:gd name="T6" fmla="*/ 0 w 261"/>
                    <a:gd name="T7" fmla="*/ 215 h 215"/>
                    <a:gd name="T8" fmla="*/ 0 w 261"/>
                    <a:gd name="T9" fmla="*/ 215 h 215"/>
                    <a:gd name="T10" fmla="*/ 0 w 261"/>
                    <a:gd name="T11" fmla="*/ 215 h 215"/>
                    <a:gd name="T12" fmla="*/ 0 w 261"/>
                    <a:gd name="T13" fmla="*/ 215 h 215"/>
                    <a:gd name="T14" fmla="*/ 0 w 261"/>
                    <a:gd name="T15" fmla="*/ 215 h 215"/>
                    <a:gd name="T16" fmla="*/ 0 w 261"/>
                    <a:gd name="T17" fmla="*/ 215 h 215"/>
                    <a:gd name="T18" fmla="*/ 191 w 261"/>
                    <a:gd name="T19" fmla="*/ 3 h 215"/>
                    <a:gd name="T20" fmla="*/ 173 w 261"/>
                    <a:gd name="T21" fmla="*/ 7 h 215"/>
                    <a:gd name="T22" fmla="*/ 164 w 261"/>
                    <a:gd name="T23" fmla="*/ 15 h 215"/>
                    <a:gd name="T24" fmla="*/ 159 w 261"/>
                    <a:gd name="T25" fmla="*/ 21 h 215"/>
                    <a:gd name="T26" fmla="*/ 159 w 261"/>
                    <a:gd name="T27" fmla="*/ 21 h 215"/>
                    <a:gd name="T28" fmla="*/ 164 w 261"/>
                    <a:gd name="T29" fmla="*/ 15 h 215"/>
                    <a:gd name="T30" fmla="*/ 173 w 261"/>
                    <a:gd name="T31" fmla="*/ 7 h 215"/>
                    <a:gd name="T32" fmla="*/ 191 w 261"/>
                    <a:gd name="T33" fmla="*/ 3 h 215"/>
                    <a:gd name="T34" fmla="*/ 191 w 261"/>
                    <a:gd name="T35" fmla="*/ 3 h 215"/>
                    <a:gd name="T36" fmla="*/ 191 w 261"/>
                    <a:gd name="T37" fmla="*/ 3 h 215"/>
                    <a:gd name="T38" fmla="*/ 191 w 261"/>
                    <a:gd name="T39" fmla="*/ 3 h 215"/>
                    <a:gd name="T40" fmla="*/ 191 w 261"/>
                    <a:gd name="T41" fmla="*/ 3 h 215"/>
                    <a:gd name="T42" fmla="*/ 261 w 261"/>
                    <a:gd name="T43" fmla="*/ 0 h 215"/>
                    <a:gd name="T44" fmla="*/ 193 w 261"/>
                    <a:gd name="T45" fmla="*/ 3 h 215"/>
                    <a:gd name="T46" fmla="*/ 193 w 261"/>
                    <a:gd name="T47" fmla="*/ 3 h 215"/>
                    <a:gd name="T48" fmla="*/ 193 w 261"/>
                    <a:gd name="T49" fmla="*/ 3 h 215"/>
                    <a:gd name="T50" fmla="*/ 261 w 261"/>
                    <a:gd name="T51" fmla="*/ 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 h="215">
                      <a:moveTo>
                        <a:pt x="0" y="215"/>
                      </a:moveTo>
                      <a:cubicBezTo>
                        <a:pt x="0" y="215"/>
                        <a:pt x="1" y="215"/>
                        <a:pt x="1" y="215"/>
                      </a:cubicBezTo>
                      <a:cubicBezTo>
                        <a:pt x="1" y="215"/>
                        <a:pt x="0" y="215"/>
                        <a:pt x="0" y="215"/>
                      </a:cubicBezTo>
                      <a:moveTo>
                        <a:pt x="0" y="215"/>
                      </a:moveTo>
                      <a:cubicBezTo>
                        <a:pt x="0" y="215"/>
                        <a:pt x="0" y="215"/>
                        <a:pt x="0" y="215"/>
                      </a:cubicBezTo>
                      <a:cubicBezTo>
                        <a:pt x="0" y="215"/>
                        <a:pt x="0" y="215"/>
                        <a:pt x="0" y="215"/>
                      </a:cubicBezTo>
                      <a:moveTo>
                        <a:pt x="0" y="215"/>
                      </a:moveTo>
                      <a:cubicBezTo>
                        <a:pt x="0" y="215"/>
                        <a:pt x="0" y="215"/>
                        <a:pt x="0" y="215"/>
                      </a:cubicBezTo>
                      <a:cubicBezTo>
                        <a:pt x="0" y="215"/>
                        <a:pt x="0" y="215"/>
                        <a:pt x="0" y="215"/>
                      </a:cubicBezTo>
                      <a:moveTo>
                        <a:pt x="191" y="3"/>
                      </a:moveTo>
                      <a:cubicBezTo>
                        <a:pt x="185" y="3"/>
                        <a:pt x="179" y="4"/>
                        <a:pt x="173" y="7"/>
                      </a:cubicBezTo>
                      <a:cubicBezTo>
                        <a:pt x="170" y="9"/>
                        <a:pt x="167" y="12"/>
                        <a:pt x="164" y="15"/>
                      </a:cubicBezTo>
                      <a:cubicBezTo>
                        <a:pt x="159" y="21"/>
                        <a:pt x="159" y="21"/>
                        <a:pt x="159" y="21"/>
                      </a:cubicBezTo>
                      <a:cubicBezTo>
                        <a:pt x="159" y="21"/>
                        <a:pt x="159" y="21"/>
                        <a:pt x="159" y="21"/>
                      </a:cubicBezTo>
                      <a:cubicBezTo>
                        <a:pt x="164" y="15"/>
                        <a:pt x="164" y="15"/>
                        <a:pt x="164" y="15"/>
                      </a:cubicBezTo>
                      <a:cubicBezTo>
                        <a:pt x="167" y="12"/>
                        <a:pt x="170" y="9"/>
                        <a:pt x="173" y="7"/>
                      </a:cubicBezTo>
                      <a:cubicBezTo>
                        <a:pt x="179" y="4"/>
                        <a:pt x="185" y="3"/>
                        <a:pt x="191" y="3"/>
                      </a:cubicBezTo>
                      <a:moveTo>
                        <a:pt x="191" y="3"/>
                      </a:moveTo>
                      <a:cubicBezTo>
                        <a:pt x="191" y="3"/>
                        <a:pt x="191" y="3"/>
                        <a:pt x="191" y="3"/>
                      </a:cubicBezTo>
                      <a:cubicBezTo>
                        <a:pt x="191" y="3"/>
                        <a:pt x="191" y="3"/>
                        <a:pt x="191" y="3"/>
                      </a:cubicBezTo>
                      <a:cubicBezTo>
                        <a:pt x="191" y="3"/>
                        <a:pt x="191" y="3"/>
                        <a:pt x="191" y="3"/>
                      </a:cubicBezTo>
                      <a:moveTo>
                        <a:pt x="261" y="0"/>
                      </a:moveTo>
                      <a:cubicBezTo>
                        <a:pt x="193" y="3"/>
                        <a:pt x="193" y="3"/>
                        <a:pt x="193" y="3"/>
                      </a:cubicBezTo>
                      <a:cubicBezTo>
                        <a:pt x="193" y="3"/>
                        <a:pt x="193" y="3"/>
                        <a:pt x="193" y="3"/>
                      </a:cubicBezTo>
                      <a:cubicBezTo>
                        <a:pt x="193" y="3"/>
                        <a:pt x="193" y="3"/>
                        <a:pt x="193" y="3"/>
                      </a:cubicBezTo>
                      <a:cubicBezTo>
                        <a:pt x="261" y="0"/>
                        <a:pt x="261" y="0"/>
                        <a:pt x="261" y="0"/>
                      </a:cubicBezTo>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09" name="Freeform 118"/>
                <p:cNvSpPr>
                  <a:spLocks noEditPoints="1"/>
                </p:cNvSpPr>
                <p:nvPr/>
              </p:nvSpPr>
              <p:spPr bwMode="auto">
                <a:xfrm>
                  <a:off x="3670300" y="2295525"/>
                  <a:ext cx="771525" cy="447675"/>
                </a:xfrm>
                <a:custGeom>
                  <a:avLst/>
                  <a:gdLst>
                    <a:gd name="T0" fmla="*/ 33 w 292"/>
                    <a:gd name="T1" fmla="*/ 133 h 170"/>
                    <a:gd name="T2" fmla="*/ 0 w 292"/>
                    <a:gd name="T3" fmla="*/ 170 h 170"/>
                    <a:gd name="T4" fmla="*/ 33 w 292"/>
                    <a:gd name="T5" fmla="*/ 133 h 170"/>
                    <a:gd name="T6" fmla="*/ 33 w 292"/>
                    <a:gd name="T7" fmla="*/ 133 h 170"/>
                    <a:gd name="T8" fmla="*/ 292 w 292"/>
                    <a:gd name="T9" fmla="*/ 0 h 170"/>
                    <a:gd name="T10" fmla="*/ 232 w 292"/>
                    <a:gd name="T11" fmla="*/ 2 h 170"/>
                    <a:gd name="T12" fmla="*/ 164 w 292"/>
                    <a:gd name="T13" fmla="*/ 5 h 170"/>
                    <a:gd name="T14" fmla="*/ 164 w 292"/>
                    <a:gd name="T15" fmla="*/ 5 h 170"/>
                    <a:gd name="T16" fmla="*/ 162 w 292"/>
                    <a:gd name="T17" fmla="*/ 5 h 170"/>
                    <a:gd name="T18" fmla="*/ 162 w 292"/>
                    <a:gd name="T19" fmla="*/ 5 h 170"/>
                    <a:gd name="T20" fmla="*/ 162 w 292"/>
                    <a:gd name="T21" fmla="*/ 5 h 170"/>
                    <a:gd name="T22" fmla="*/ 144 w 292"/>
                    <a:gd name="T23" fmla="*/ 9 h 170"/>
                    <a:gd name="T24" fmla="*/ 135 w 292"/>
                    <a:gd name="T25" fmla="*/ 17 h 170"/>
                    <a:gd name="T26" fmla="*/ 130 w 292"/>
                    <a:gd name="T27" fmla="*/ 23 h 170"/>
                    <a:gd name="T28" fmla="*/ 122 w 292"/>
                    <a:gd name="T29" fmla="*/ 32 h 170"/>
                    <a:gd name="T30" fmla="*/ 119 w 292"/>
                    <a:gd name="T31" fmla="*/ 35 h 170"/>
                    <a:gd name="T32" fmla="*/ 46 w 292"/>
                    <a:gd name="T33" fmla="*/ 118 h 170"/>
                    <a:gd name="T34" fmla="*/ 61 w 292"/>
                    <a:gd name="T35" fmla="*/ 128 h 170"/>
                    <a:gd name="T36" fmla="*/ 131 w 292"/>
                    <a:gd name="T37" fmla="*/ 48 h 170"/>
                    <a:gd name="T38" fmla="*/ 144 w 292"/>
                    <a:gd name="T39" fmla="*/ 33 h 170"/>
                    <a:gd name="T40" fmla="*/ 153 w 292"/>
                    <a:gd name="T41" fmla="*/ 25 h 170"/>
                    <a:gd name="T42" fmla="*/ 171 w 292"/>
                    <a:gd name="T43" fmla="*/ 21 h 170"/>
                    <a:gd name="T44" fmla="*/ 173 w 292"/>
                    <a:gd name="T45" fmla="*/ 21 h 170"/>
                    <a:gd name="T46" fmla="*/ 271 w 292"/>
                    <a:gd name="T47" fmla="*/ 17 h 170"/>
                    <a:gd name="T48" fmla="*/ 274 w 292"/>
                    <a:gd name="T49" fmla="*/ 14 h 170"/>
                    <a:gd name="T50" fmla="*/ 292 w 292"/>
                    <a:gd name="T51"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2" h="170">
                      <a:moveTo>
                        <a:pt x="33" y="133"/>
                      </a:moveTo>
                      <a:cubicBezTo>
                        <a:pt x="0" y="170"/>
                        <a:pt x="0" y="170"/>
                        <a:pt x="0" y="170"/>
                      </a:cubicBezTo>
                      <a:cubicBezTo>
                        <a:pt x="33" y="133"/>
                        <a:pt x="33" y="133"/>
                        <a:pt x="33" y="133"/>
                      </a:cubicBezTo>
                      <a:cubicBezTo>
                        <a:pt x="33" y="133"/>
                        <a:pt x="33" y="133"/>
                        <a:pt x="33" y="133"/>
                      </a:cubicBezTo>
                      <a:moveTo>
                        <a:pt x="292" y="0"/>
                      </a:moveTo>
                      <a:cubicBezTo>
                        <a:pt x="232" y="2"/>
                        <a:pt x="232" y="2"/>
                        <a:pt x="232" y="2"/>
                      </a:cubicBezTo>
                      <a:cubicBezTo>
                        <a:pt x="164" y="5"/>
                        <a:pt x="164" y="5"/>
                        <a:pt x="164" y="5"/>
                      </a:cubicBezTo>
                      <a:cubicBezTo>
                        <a:pt x="164" y="5"/>
                        <a:pt x="164" y="5"/>
                        <a:pt x="164" y="5"/>
                      </a:cubicBezTo>
                      <a:cubicBezTo>
                        <a:pt x="163" y="5"/>
                        <a:pt x="163" y="5"/>
                        <a:pt x="162" y="5"/>
                      </a:cubicBezTo>
                      <a:cubicBezTo>
                        <a:pt x="162" y="5"/>
                        <a:pt x="162" y="5"/>
                        <a:pt x="162" y="5"/>
                      </a:cubicBezTo>
                      <a:cubicBezTo>
                        <a:pt x="162" y="5"/>
                        <a:pt x="162" y="5"/>
                        <a:pt x="162" y="5"/>
                      </a:cubicBezTo>
                      <a:cubicBezTo>
                        <a:pt x="156" y="5"/>
                        <a:pt x="150" y="6"/>
                        <a:pt x="144" y="9"/>
                      </a:cubicBezTo>
                      <a:cubicBezTo>
                        <a:pt x="141" y="11"/>
                        <a:pt x="138" y="14"/>
                        <a:pt x="135" y="17"/>
                      </a:cubicBezTo>
                      <a:cubicBezTo>
                        <a:pt x="130" y="23"/>
                        <a:pt x="130" y="23"/>
                        <a:pt x="130" y="23"/>
                      </a:cubicBezTo>
                      <a:cubicBezTo>
                        <a:pt x="122" y="32"/>
                        <a:pt x="122" y="32"/>
                        <a:pt x="122" y="32"/>
                      </a:cubicBezTo>
                      <a:cubicBezTo>
                        <a:pt x="119" y="35"/>
                        <a:pt x="119" y="35"/>
                        <a:pt x="119" y="35"/>
                      </a:cubicBezTo>
                      <a:cubicBezTo>
                        <a:pt x="46" y="118"/>
                        <a:pt x="46" y="118"/>
                        <a:pt x="46" y="118"/>
                      </a:cubicBezTo>
                      <a:cubicBezTo>
                        <a:pt x="61" y="128"/>
                        <a:pt x="61" y="128"/>
                        <a:pt x="61" y="128"/>
                      </a:cubicBezTo>
                      <a:cubicBezTo>
                        <a:pt x="131" y="48"/>
                        <a:pt x="131" y="48"/>
                        <a:pt x="131" y="48"/>
                      </a:cubicBezTo>
                      <a:cubicBezTo>
                        <a:pt x="144" y="33"/>
                        <a:pt x="144" y="33"/>
                        <a:pt x="144" y="33"/>
                      </a:cubicBezTo>
                      <a:cubicBezTo>
                        <a:pt x="147" y="30"/>
                        <a:pt x="150" y="27"/>
                        <a:pt x="153" y="25"/>
                      </a:cubicBezTo>
                      <a:cubicBezTo>
                        <a:pt x="159" y="22"/>
                        <a:pt x="165" y="21"/>
                        <a:pt x="171" y="21"/>
                      </a:cubicBezTo>
                      <a:cubicBezTo>
                        <a:pt x="172" y="21"/>
                        <a:pt x="173" y="21"/>
                        <a:pt x="173" y="21"/>
                      </a:cubicBezTo>
                      <a:cubicBezTo>
                        <a:pt x="271" y="17"/>
                        <a:pt x="271" y="17"/>
                        <a:pt x="271" y="17"/>
                      </a:cubicBezTo>
                      <a:cubicBezTo>
                        <a:pt x="272" y="16"/>
                        <a:pt x="273" y="15"/>
                        <a:pt x="274" y="14"/>
                      </a:cubicBezTo>
                      <a:cubicBezTo>
                        <a:pt x="279" y="7"/>
                        <a:pt x="286" y="3"/>
                        <a:pt x="292"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0" name="Freeform 119"/>
                <p:cNvSpPr>
                  <a:spLocks noEditPoints="1"/>
                </p:cNvSpPr>
                <p:nvPr/>
              </p:nvSpPr>
              <p:spPr bwMode="auto">
                <a:xfrm>
                  <a:off x="3584575" y="2646363"/>
                  <a:ext cx="209550" cy="228600"/>
                </a:xfrm>
                <a:custGeom>
                  <a:avLst/>
                  <a:gdLst>
                    <a:gd name="T0" fmla="*/ 9 w 79"/>
                    <a:gd name="T1" fmla="*/ 61 h 87"/>
                    <a:gd name="T2" fmla="*/ 9 w 79"/>
                    <a:gd name="T3" fmla="*/ 61 h 87"/>
                    <a:gd name="T4" fmla="*/ 9 w 79"/>
                    <a:gd name="T5" fmla="*/ 61 h 87"/>
                    <a:gd name="T6" fmla="*/ 9 w 79"/>
                    <a:gd name="T7" fmla="*/ 61 h 87"/>
                    <a:gd name="T8" fmla="*/ 65 w 79"/>
                    <a:gd name="T9" fmla="*/ 0 h 87"/>
                    <a:gd name="T10" fmla="*/ 32 w 79"/>
                    <a:gd name="T11" fmla="*/ 37 h 87"/>
                    <a:gd name="T12" fmla="*/ 3 w 79"/>
                    <a:gd name="T13" fmla="*/ 67 h 87"/>
                    <a:gd name="T14" fmla="*/ 3 w 79"/>
                    <a:gd name="T15" fmla="*/ 68 h 87"/>
                    <a:gd name="T16" fmla="*/ 2 w 79"/>
                    <a:gd name="T17" fmla="*/ 68 h 87"/>
                    <a:gd name="T18" fmla="*/ 0 w 79"/>
                    <a:gd name="T19" fmla="*/ 75 h 87"/>
                    <a:gd name="T20" fmla="*/ 3 w 79"/>
                    <a:gd name="T21" fmla="*/ 84 h 87"/>
                    <a:gd name="T22" fmla="*/ 3 w 79"/>
                    <a:gd name="T23" fmla="*/ 84 h 87"/>
                    <a:gd name="T24" fmla="*/ 3 w 79"/>
                    <a:gd name="T25" fmla="*/ 84 h 87"/>
                    <a:gd name="T26" fmla="*/ 3 w 79"/>
                    <a:gd name="T27" fmla="*/ 84 h 87"/>
                    <a:gd name="T28" fmla="*/ 3 w 79"/>
                    <a:gd name="T29" fmla="*/ 84 h 87"/>
                    <a:gd name="T30" fmla="*/ 3 w 79"/>
                    <a:gd name="T31" fmla="*/ 84 h 87"/>
                    <a:gd name="T32" fmla="*/ 4 w 79"/>
                    <a:gd name="T33" fmla="*/ 84 h 87"/>
                    <a:gd name="T34" fmla="*/ 10 w 79"/>
                    <a:gd name="T35" fmla="*/ 87 h 87"/>
                    <a:gd name="T36" fmla="*/ 11 w 79"/>
                    <a:gd name="T37" fmla="*/ 84 h 87"/>
                    <a:gd name="T38" fmla="*/ 12 w 79"/>
                    <a:gd name="T39" fmla="*/ 84 h 87"/>
                    <a:gd name="T40" fmla="*/ 12 w 79"/>
                    <a:gd name="T41" fmla="*/ 83 h 87"/>
                    <a:gd name="T42" fmla="*/ 41 w 79"/>
                    <a:gd name="T43" fmla="*/ 53 h 87"/>
                    <a:gd name="T44" fmla="*/ 57 w 79"/>
                    <a:gd name="T45" fmla="*/ 35 h 87"/>
                    <a:gd name="T46" fmla="*/ 48 w 79"/>
                    <a:gd name="T47" fmla="*/ 26 h 87"/>
                    <a:gd name="T48" fmla="*/ 48 w 79"/>
                    <a:gd name="T49" fmla="*/ 26 h 87"/>
                    <a:gd name="T50" fmla="*/ 50 w 79"/>
                    <a:gd name="T51" fmla="*/ 24 h 87"/>
                    <a:gd name="T52" fmla="*/ 59 w 79"/>
                    <a:gd name="T53" fmla="*/ 33 h 87"/>
                    <a:gd name="T54" fmla="*/ 79 w 79"/>
                    <a:gd name="T55" fmla="*/ 10 h 87"/>
                    <a:gd name="T56" fmla="*/ 65 w 79"/>
                    <a:gd name="T5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9" h="87">
                      <a:moveTo>
                        <a:pt x="9" y="61"/>
                      </a:moveTo>
                      <a:cubicBezTo>
                        <a:pt x="9" y="61"/>
                        <a:pt x="9" y="61"/>
                        <a:pt x="9" y="61"/>
                      </a:cubicBezTo>
                      <a:cubicBezTo>
                        <a:pt x="9" y="61"/>
                        <a:pt x="9" y="61"/>
                        <a:pt x="9" y="61"/>
                      </a:cubicBezTo>
                      <a:cubicBezTo>
                        <a:pt x="9" y="61"/>
                        <a:pt x="9" y="61"/>
                        <a:pt x="9" y="61"/>
                      </a:cubicBezTo>
                      <a:moveTo>
                        <a:pt x="65" y="0"/>
                      </a:moveTo>
                      <a:cubicBezTo>
                        <a:pt x="32" y="37"/>
                        <a:pt x="32" y="37"/>
                        <a:pt x="32" y="37"/>
                      </a:cubicBezTo>
                      <a:cubicBezTo>
                        <a:pt x="3" y="67"/>
                        <a:pt x="3" y="67"/>
                        <a:pt x="3" y="67"/>
                      </a:cubicBezTo>
                      <a:cubicBezTo>
                        <a:pt x="3" y="68"/>
                        <a:pt x="3" y="68"/>
                        <a:pt x="3" y="68"/>
                      </a:cubicBezTo>
                      <a:cubicBezTo>
                        <a:pt x="2" y="68"/>
                        <a:pt x="2" y="68"/>
                        <a:pt x="2" y="68"/>
                      </a:cubicBezTo>
                      <a:cubicBezTo>
                        <a:pt x="1" y="70"/>
                        <a:pt x="0" y="73"/>
                        <a:pt x="0" y="75"/>
                      </a:cubicBezTo>
                      <a:cubicBezTo>
                        <a:pt x="0" y="78"/>
                        <a:pt x="1" y="82"/>
                        <a:pt x="3" y="84"/>
                      </a:cubicBezTo>
                      <a:cubicBezTo>
                        <a:pt x="3" y="84"/>
                        <a:pt x="3" y="84"/>
                        <a:pt x="3" y="84"/>
                      </a:cubicBezTo>
                      <a:cubicBezTo>
                        <a:pt x="3" y="84"/>
                        <a:pt x="3" y="84"/>
                        <a:pt x="3" y="84"/>
                      </a:cubicBezTo>
                      <a:cubicBezTo>
                        <a:pt x="3" y="84"/>
                        <a:pt x="3" y="84"/>
                        <a:pt x="3" y="84"/>
                      </a:cubicBezTo>
                      <a:cubicBezTo>
                        <a:pt x="3" y="84"/>
                        <a:pt x="3" y="84"/>
                        <a:pt x="3" y="84"/>
                      </a:cubicBezTo>
                      <a:cubicBezTo>
                        <a:pt x="3" y="84"/>
                        <a:pt x="3" y="84"/>
                        <a:pt x="3" y="84"/>
                      </a:cubicBezTo>
                      <a:cubicBezTo>
                        <a:pt x="3" y="84"/>
                        <a:pt x="4" y="84"/>
                        <a:pt x="4" y="84"/>
                      </a:cubicBezTo>
                      <a:cubicBezTo>
                        <a:pt x="5" y="86"/>
                        <a:pt x="8" y="86"/>
                        <a:pt x="10" y="87"/>
                      </a:cubicBezTo>
                      <a:cubicBezTo>
                        <a:pt x="10" y="86"/>
                        <a:pt x="11" y="85"/>
                        <a:pt x="11" y="84"/>
                      </a:cubicBezTo>
                      <a:cubicBezTo>
                        <a:pt x="12" y="84"/>
                        <a:pt x="12" y="84"/>
                        <a:pt x="12" y="84"/>
                      </a:cubicBezTo>
                      <a:cubicBezTo>
                        <a:pt x="12" y="83"/>
                        <a:pt x="12" y="83"/>
                        <a:pt x="12" y="83"/>
                      </a:cubicBezTo>
                      <a:cubicBezTo>
                        <a:pt x="41" y="53"/>
                        <a:pt x="41" y="53"/>
                        <a:pt x="41" y="53"/>
                      </a:cubicBezTo>
                      <a:cubicBezTo>
                        <a:pt x="57" y="35"/>
                        <a:pt x="57" y="35"/>
                        <a:pt x="57" y="35"/>
                      </a:cubicBezTo>
                      <a:cubicBezTo>
                        <a:pt x="54" y="32"/>
                        <a:pt x="51" y="29"/>
                        <a:pt x="48" y="26"/>
                      </a:cubicBezTo>
                      <a:cubicBezTo>
                        <a:pt x="48" y="26"/>
                        <a:pt x="48" y="26"/>
                        <a:pt x="48" y="26"/>
                      </a:cubicBezTo>
                      <a:cubicBezTo>
                        <a:pt x="50" y="24"/>
                        <a:pt x="50" y="24"/>
                        <a:pt x="50" y="24"/>
                      </a:cubicBezTo>
                      <a:cubicBezTo>
                        <a:pt x="53" y="27"/>
                        <a:pt x="56" y="30"/>
                        <a:pt x="59" y="33"/>
                      </a:cubicBezTo>
                      <a:cubicBezTo>
                        <a:pt x="79" y="10"/>
                        <a:pt x="79" y="10"/>
                        <a:pt x="79" y="10"/>
                      </a:cubicBezTo>
                      <a:cubicBezTo>
                        <a:pt x="65" y="0"/>
                        <a:pt x="65" y="0"/>
                        <a:pt x="6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1" name="Freeform 120"/>
                <p:cNvSpPr>
                  <a:spLocks/>
                </p:cNvSpPr>
                <p:nvPr/>
              </p:nvSpPr>
              <p:spPr bwMode="auto">
                <a:xfrm>
                  <a:off x="3757613" y="2606675"/>
                  <a:ext cx="73025" cy="65088"/>
                </a:xfrm>
                <a:custGeom>
                  <a:avLst/>
                  <a:gdLst>
                    <a:gd name="T0" fmla="*/ 21 w 46"/>
                    <a:gd name="T1" fmla="*/ 0 h 41"/>
                    <a:gd name="T2" fmla="*/ 0 w 46"/>
                    <a:gd name="T3" fmla="*/ 25 h 41"/>
                    <a:gd name="T4" fmla="*/ 0 w 46"/>
                    <a:gd name="T5" fmla="*/ 25 h 41"/>
                    <a:gd name="T6" fmla="*/ 23 w 46"/>
                    <a:gd name="T7" fmla="*/ 41 h 41"/>
                    <a:gd name="T8" fmla="*/ 46 w 46"/>
                    <a:gd name="T9" fmla="*/ 16 h 41"/>
                    <a:gd name="T10" fmla="*/ 21 w 46"/>
                    <a:gd name="T11" fmla="*/ 0 h 41"/>
                  </a:gdLst>
                  <a:ahLst/>
                  <a:cxnLst>
                    <a:cxn ang="0">
                      <a:pos x="T0" y="T1"/>
                    </a:cxn>
                    <a:cxn ang="0">
                      <a:pos x="T2" y="T3"/>
                    </a:cxn>
                    <a:cxn ang="0">
                      <a:pos x="T4" y="T5"/>
                    </a:cxn>
                    <a:cxn ang="0">
                      <a:pos x="T6" y="T7"/>
                    </a:cxn>
                    <a:cxn ang="0">
                      <a:pos x="T8" y="T9"/>
                    </a:cxn>
                    <a:cxn ang="0">
                      <a:pos x="T10" y="T11"/>
                    </a:cxn>
                  </a:cxnLst>
                  <a:rect l="0" t="0" r="r" b="b"/>
                  <a:pathLst>
                    <a:path w="46" h="41">
                      <a:moveTo>
                        <a:pt x="21" y="0"/>
                      </a:moveTo>
                      <a:lnTo>
                        <a:pt x="0" y="25"/>
                      </a:lnTo>
                      <a:lnTo>
                        <a:pt x="0" y="25"/>
                      </a:lnTo>
                      <a:lnTo>
                        <a:pt x="23" y="41"/>
                      </a:lnTo>
                      <a:lnTo>
                        <a:pt x="46" y="16"/>
                      </a:lnTo>
                      <a:lnTo>
                        <a:pt x="21" y="0"/>
                      </a:lnTo>
                      <a:close/>
                    </a:path>
                  </a:pathLst>
                </a:custGeom>
                <a:solidFill>
                  <a:srgbClr val="5300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2" name="Freeform 121"/>
                <p:cNvSpPr>
                  <a:spLocks/>
                </p:cNvSpPr>
                <p:nvPr/>
              </p:nvSpPr>
              <p:spPr bwMode="auto">
                <a:xfrm>
                  <a:off x="3757613" y="2606675"/>
                  <a:ext cx="73025" cy="65088"/>
                </a:xfrm>
                <a:custGeom>
                  <a:avLst/>
                  <a:gdLst>
                    <a:gd name="T0" fmla="*/ 21 w 46"/>
                    <a:gd name="T1" fmla="*/ 0 h 41"/>
                    <a:gd name="T2" fmla="*/ 0 w 46"/>
                    <a:gd name="T3" fmla="*/ 25 h 41"/>
                    <a:gd name="T4" fmla="*/ 0 w 46"/>
                    <a:gd name="T5" fmla="*/ 25 h 41"/>
                    <a:gd name="T6" fmla="*/ 23 w 46"/>
                    <a:gd name="T7" fmla="*/ 41 h 41"/>
                    <a:gd name="T8" fmla="*/ 46 w 46"/>
                    <a:gd name="T9" fmla="*/ 16 h 41"/>
                    <a:gd name="T10" fmla="*/ 21 w 46"/>
                    <a:gd name="T11" fmla="*/ 0 h 41"/>
                  </a:gdLst>
                  <a:ahLst/>
                  <a:cxnLst>
                    <a:cxn ang="0">
                      <a:pos x="T0" y="T1"/>
                    </a:cxn>
                    <a:cxn ang="0">
                      <a:pos x="T2" y="T3"/>
                    </a:cxn>
                    <a:cxn ang="0">
                      <a:pos x="T4" y="T5"/>
                    </a:cxn>
                    <a:cxn ang="0">
                      <a:pos x="T6" y="T7"/>
                    </a:cxn>
                    <a:cxn ang="0">
                      <a:pos x="T8" y="T9"/>
                    </a:cxn>
                    <a:cxn ang="0">
                      <a:pos x="T10" y="T11"/>
                    </a:cxn>
                  </a:cxnLst>
                  <a:rect l="0" t="0" r="r" b="b"/>
                  <a:pathLst>
                    <a:path w="46" h="41">
                      <a:moveTo>
                        <a:pt x="21" y="0"/>
                      </a:moveTo>
                      <a:lnTo>
                        <a:pt x="0" y="25"/>
                      </a:lnTo>
                      <a:lnTo>
                        <a:pt x="0" y="25"/>
                      </a:lnTo>
                      <a:lnTo>
                        <a:pt x="23" y="41"/>
                      </a:lnTo>
                      <a:lnTo>
                        <a:pt x="46" y="16"/>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3" name="Freeform 122"/>
                <p:cNvSpPr>
                  <a:spLocks/>
                </p:cNvSpPr>
                <p:nvPr/>
              </p:nvSpPr>
              <p:spPr bwMode="auto">
                <a:xfrm>
                  <a:off x="4386263" y="2292350"/>
                  <a:ext cx="106363" cy="47625"/>
                </a:xfrm>
                <a:custGeom>
                  <a:avLst/>
                  <a:gdLst>
                    <a:gd name="T0" fmla="*/ 40 w 40"/>
                    <a:gd name="T1" fmla="*/ 0 h 18"/>
                    <a:gd name="T2" fmla="*/ 21 w 40"/>
                    <a:gd name="T3" fmla="*/ 1 h 18"/>
                    <a:gd name="T4" fmla="*/ 21 w 40"/>
                    <a:gd name="T5" fmla="*/ 1 h 18"/>
                    <a:gd name="T6" fmla="*/ 3 w 40"/>
                    <a:gd name="T7" fmla="*/ 15 h 18"/>
                    <a:gd name="T8" fmla="*/ 0 w 40"/>
                    <a:gd name="T9" fmla="*/ 18 h 18"/>
                    <a:gd name="T10" fmla="*/ 24 w 40"/>
                    <a:gd name="T11" fmla="*/ 17 h 18"/>
                    <a:gd name="T12" fmla="*/ 40 w 4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40" h="18">
                      <a:moveTo>
                        <a:pt x="40" y="0"/>
                      </a:moveTo>
                      <a:cubicBezTo>
                        <a:pt x="21" y="1"/>
                        <a:pt x="21" y="1"/>
                        <a:pt x="21" y="1"/>
                      </a:cubicBezTo>
                      <a:cubicBezTo>
                        <a:pt x="21" y="1"/>
                        <a:pt x="21" y="1"/>
                        <a:pt x="21" y="1"/>
                      </a:cubicBezTo>
                      <a:cubicBezTo>
                        <a:pt x="15" y="4"/>
                        <a:pt x="8" y="8"/>
                        <a:pt x="3" y="15"/>
                      </a:cubicBezTo>
                      <a:cubicBezTo>
                        <a:pt x="2" y="16"/>
                        <a:pt x="1" y="17"/>
                        <a:pt x="0" y="18"/>
                      </a:cubicBezTo>
                      <a:cubicBezTo>
                        <a:pt x="24" y="17"/>
                        <a:pt x="24" y="17"/>
                        <a:pt x="24" y="17"/>
                      </a:cubicBezTo>
                      <a:cubicBezTo>
                        <a:pt x="40" y="0"/>
                        <a:pt x="40" y="0"/>
                        <a:pt x="40" y="0"/>
                      </a:cubicBezTo>
                    </a:path>
                  </a:pathLst>
                </a:custGeom>
                <a:solidFill>
                  <a:srgbClr val="A100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4" name="Rectangle 313"/>
                <p:cNvSpPr>
                  <a:spLocks noChangeArrowheads="1"/>
                </p:cNvSpPr>
                <p:nvPr/>
              </p:nvSpPr>
              <p:spPr bwMode="auto">
                <a:xfrm>
                  <a:off x="3608388" y="2806700"/>
                  <a:ext cx="1588" cy="1588"/>
                </a:xfrm>
                <a:prstGeom prst="rect">
                  <a:avLst/>
                </a:prstGeom>
                <a:solidFill>
                  <a:srgbClr val="BBBB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5" name="Freeform 124"/>
                <p:cNvSpPr>
                  <a:spLocks/>
                </p:cNvSpPr>
                <p:nvPr/>
              </p:nvSpPr>
              <p:spPr bwMode="auto">
                <a:xfrm>
                  <a:off x="3608388" y="280670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6" name="Freeform 125"/>
                <p:cNvSpPr>
                  <a:spLocks/>
                </p:cNvSpPr>
                <p:nvPr/>
              </p:nvSpPr>
              <p:spPr bwMode="auto">
                <a:xfrm>
                  <a:off x="4198938" y="2316163"/>
                  <a:ext cx="558800" cy="992188"/>
                </a:xfrm>
                <a:custGeom>
                  <a:avLst/>
                  <a:gdLst>
                    <a:gd name="T0" fmla="*/ 199 w 211"/>
                    <a:gd name="T1" fmla="*/ 0 h 377"/>
                    <a:gd name="T2" fmla="*/ 198 w 211"/>
                    <a:gd name="T3" fmla="*/ 3 h 377"/>
                    <a:gd name="T4" fmla="*/ 129 w 211"/>
                    <a:gd name="T5" fmla="*/ 157 h 377"/>
                    <a:gd name="T6" fmla="*/ 67 w 211"/>
                    <a:gd name="T7" fmla="*/ 271 h 377"/>
                    <a:gd name="T8" fmla="*/ 0 w 211"/>
                    <a:gd name="T9" fmla="*/ 369 h 377"/>
                    <a:gd name="T10" fmla="*/ 9 w 211"/>
                    <a:gd name="T11" fmla="*/ 377 h 377"/>
                    <a:gd name="T12" fmla="*/ 82 w 211"/>
                    <a:gd name="T13" fmla="*/ 270 h 377"/>
                    <a:gd name="T14" fmla="*/ 211 w 211"/>
                    <a:gd name="T15" fmla="*/ 5 h 377"/>
                    <a:gd name="T16" fmla="*/ 199 w 211"/>
                    <a:gd name="T17" fmla="*/ 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377">
                      <a:moveTo>
                        <a:pt x="199" y="0"/>
                      </a:moveTo>
                      <a:cubicBezTo>
                        <a:pt x="199" y="0"/>
                        <a:pt x="199" y="1"/>
                        <a:pt x="198" y="3"/>
                      </a:cubicBezTo>
                      <a:cubicBezTo>
                        <a:pt x="192" y="18"/>
                        <a:pt x="166" y="83"/>
                        <a:pt x="129" y="157"/>
                      </a:cubicBezTo>
                      <a:cubicBezTo>
                        <a:pt x="110" y="195"/>
                        <a:pt x="89" y="234"/>
                        <a:pt x="67" y="271"/>
                      </a:cubicBezTo>
                      <a:cubicBezTo>
                        <a:pt x="45" y="308"/>
                        <a:pt x="22" y="343"/>
                        <a:pt x="0" y="369"/>
                      </a:cubicBezTo>
                      <a:cubicBezTo>
                        <a:pt x="9" y="377"/>
                        <a:pt x="9" y="377"/>
                        <a:pt x="9" y="377"/>
                      </a:cubicBezTo>
                      <a:cubicBezTo>
                        <a:pt x="33" y="348"/>
                        <a:pt x="58" y="310"/>
                        <a:pt x="82" y="270"/>
                      </a:cubicBezTo>
                      <a:cubicBezTo>
                        <a:pt x="153" y="149"/>
                        <a:pt x="211" y="5"/>
                        <a:pt x="211" y="5"/>
                      </a:cubicBezTo>
                      <a:cubicBezTo>
                        <a:pt x="199" y="0"/>
                        <a:pt x="199" y="0"/>
                        <a:pt x="199" y="0"/>
                      </a:cubicBezTo>
                      <a:close/>
                    </a:path>
                  </a:pathLst>
                </a:custGeom>
                <a:solidFill>
                  <a:srgbClr val="5C00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7" name="Freeform 126"/>
                <p:cNvSpPr>
                  <a:spLocks/>
                </p:cNvSpPr>
                <p:nvPr/>
              </p:nvSpPr>
              <p:spPr bwMode="auto">
                <a:xfrm>
                  <a:off x="4767263" y="2022475"/>
                  <a:ext cx="333375" cy="309563"/>
                </a:xfrm>
                <a:custGeom>
                  <a:avLst/>
                  <a:gdLst>
                    <a:gd name="T0" fmla="*/ 117 w 126"/>
                    <a:gd name="T1" fmla="*/ 44 h 118"/>
                    <a:gd name="T2" fmla="*/ 97 w 126"/>
                    <a:gd name="T3" fmla="*/ 10 h 118"/>
                    <a:gd name="T4" fmla="*/ 96 w 126"/>
                    <a:gd name="T5" fmla="*/ 4 h 118"/>
                    <a:gd name="T6" fmla="*/ 96 w 126"/>
                    <a:gd name="T7" fmla="*/ 4 h 118"/>
                    <a:gd name="T8" fmla="*/ 61 w 126"/>
                    <a:gd name="T9" fmla="*/ 0 h 118"/>
                    <a:gd name="T10" fmla="*/ 47 w 126"/>
                    <a:gd name="T11" fmla="*/ 24 h 118"/>
                    <a:gd name="T12" fmla="*/ 48 w 126"/>
                    <a:gd name="T13" fmla="*/ 37 h 118"/>
                    <a:gd name="T14" fmla="*/ 39 w 126"/>
                    <a:gd name="T15" fmla="*/ 37 h 118"/>
                    <a:gd name="T16" fmla="*/ 22 w 126"/>
                    <a:gd name="T17" fmla="*/ 25 h 118"/>
                    <a:gd name="T18" fmla="*/ 16 w 126"/>
                    <a:gd name="T19" fmla="*/ 59 h 118"/>
                    <a:gd name="T20" fmla="*/ 19 w 126"/>
                    <a:gd name="T21" fmla="*/ 65 h 118"/>
                    <a:gd name="T22" fmla="*/ 19 w 126"/>
                    <a:gd name="T23" fmla="*/ 65 h 118"/>
                    <a:gd name="T24" fmla="*/ 19 w 126"/>
                    <a:gd name="T25" fmla="*/ 65 h 118"/>
                    <a:gd name="T26" fmla="*/ 0 w 126"/>
                    <a:gd name="T27" fmla="*/ 99 h 118"/>
                    <a:gd name="T28" fmla="*/ 0 w 126"/>
                    <a:gd name="T29" fmla="*/ 99 h 118"/>
                    <a:gd name="T30" fmla="*/ 0 w 126"/>
                    <a:gd name="T31" fmla="*/ 99 h 118"/>
                    <a:gd name="T32" fmla="*/ 0 w 126"/>
                    <a:gd name="T33" fmla="*/ 99 h 118"/>
                    <a:gd name="T34" fmla="*/ 0 w 126"/>
                    <a:gd name="T35" fmla="*/ 99 h 118"/>
                    <a:gd name="T36" fmla="*/ 80 w 126"/>
                    <a:gd name="T37" fmla="*/ 117 h 118"/>
                    <a:gd name="T38" fmla="*/ 99 w 126"/>
                    <a:gd name="T39" fmla="*/ 109 h 118"/>
                    <a:gd name="T40" fmla="*/ 105 w 126"/>
                    <a:gd name="T41" fmla="*/ 57 h 118"/>
                    <a:gd name="T42" fmla="*/ 117 w 126"/>
                    <a:gd name="T43" fmla="*/ 4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18">
                      <a:moveTo>
                        <a:pt x="117" y="44"/>
                      </a:moveTo>
                      <a:cubicBezTo>
                        <a:pt x="116" y="42"/>
                        <a:pt x="97" y="16"/>
                        <a:pt x="97" y="10"/>
                      </a:cubicBezTo>
                      <a:cubicBezTo>
                        <a:pt x="97" y="8"/>
                        <a:pt x="96" y="6"/>
                        <a:pt x="96" y="4"/>
                      </a:cubicBezTo>
                      <a:cubicBezTo>
                        <a:pt x="96" y="4"/>
                        <a:pt x="96" y="4"/>
                        <a:pt x="96" y="4"/>
                      </a:cubicBezTo>
                      <a:cubicBezTo>
                        <a:pt x="81" y="8"/>
                        <a:pt x="70" y="5"/>
                        <a:pt x="61" y="0"/>
                      </a:cubicBezTo>
                      <a:cubicBezTo>
                        <a:pt x="53" y="8"/>
                        <a:pt x="49" y="18"/>
                        <a:pt x="47" y="24"/>
                      </a:cubicBezTo>
                      <a:cubicBezTo>
                        <a:pt x="47" y="30"/>
                        <a:pt x="48" y="35"/>
                        <a:pt x="48" y="37"/>
                      </a:cubicBezTo>
                      <a:cubicBezTo>
                        <a:pt x="47" y="44"/>
                        <a:pt x="39" y="37"/>
                        <a:pt x="39" y="37"/>
                      </a:cubicBezTo>
                      <a:cubicBezTo>
                        <a:pt x="39" y="37"/>
                        <a:pt x="30" y="29"/>
                        <a:pt x="22" y="25"/>
                      </a:cubicBezTo>
                      <a:cubicBezTo>
                        <a:pt x="14" y="31"/>
                        <a:pt x="15" y="51"/>
                        <a:pt x="16" y="59"/>
                      </a:cubicBezTo>
                      <a:cubicBezTo>
                        <a:pt x="17" y="63"/>
                        <a:pt x="19" y="65"/>
                        <a:pt x="19" y="65"/>
                      </a:cubicBezTo>
                      <a:cubicBezTo>
                        <a:pt x="19" y="65"/>
                        <a:pt x="19" y="65"/>
                        <a:pt x="19" y="65"/>
                      </a:cubicBezTo>
                      <a:cubicBezTo>
                        <a:pt x="19" y="65"/>
                        <a:pt x="19" y="65"/>
                        <a:pt x="19" y="65"/>
                      </a:cubicBezTo>
                      <a:cubicBezTo>
                        <a:pt x="19" y="65"/>
                        <a:pt x="19" y="95"/>
                        <a:pt x="0" y="99"/>
                      </a:cubicBezTo>
                      <a:cubicBezTo>
                        <a:pt x="0" y="99"/>
                        <a:pt x="0" y="99"/>
                        <a:pt x="0" y="99"/>
                      </a:cubicBezTo>
                      <a:cubicBezTo>
                        <a:pt x="0" y="99"/>
                        <a:pt x="0" y="99"/>
                        <a:pt x="0" y="99"/>
                      </a:cubicBezTo>
                      <a:cubicBezTo>
                        <a:pt x="0" y="99"/>
                        <a:pt x="0" y="99"/>
                        <a:pt x="0" y="99"/>
                      </a:cubicBezTo>
                      <a:cubicBezTo>
                        <a:pt x="0" y="99"/>
                        <a:pt x="0" y="99"/>
                        <a:pt x="0" y="99"/>
                      </a:cubicBezTo>
                      <a:cubicBezTo>
                        <a:pt x="27" y="118"/>
                        <a:pt x="63" y="116"/>
                        <a:pt x="80" y="117"/>
                      </a:cubicBezTo>
                      <a:cubicBezTo>
                        <a:pt x="98" y="117"/>
                        <a:pt x="99" y="109"/>
                        <a:pt x="99" y="109"/>
                      </a:cubicBezTo>
                      <a:cubicBezTo>
                        <a:pt x="105" y="57"/>
                        <a:pt x="105" y="57"/>
                        <a:pt x="105" y="57"/>
                      </a:cubicBezTo>
                      <a:cubicBezTo>
                        <a:pt x="126" y="54"/>
                        <a:pt x="119" y="47"/>
                        <a:pt x="117" y="44"/>
                      </a:cubicBezTo>
                    </a:path>
                  </a:pathLst>
                </a:custGeom>
                <a:solidFill>
                  <a:srgbClr val="FFD9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8" name="Freeform 127"/>
                <p:cNvSpPr>
                  <a:spLocks/>
                </p:cNvSpPr>
                <p:nvPr/>
              </p:nvSpPr>
              <p:spPr bwMode="auto">
                <a:xfrm>
                  <a:off x="4572000" y="1806575"/>
                  <a:ext cx="487363" cy="476250"/>
                </a:xfrm>
                <a:custGeom>
                  <a:avLst/>
                  <a:gdLst>
                    <a:gd name="T0" fmla="*/ 143 w 184"/>
                    <a:gd name="T1" fmla="*/ 19 h 181"/>
                    <a:gd name="T2" fmla="*/ 81 w 184"/>
                    <a:gd name="T3" fmla="*/ 3 h 181"/>
                    <a:gd name="T4" fmla="*/ 43 w 184"/>
                    <a:gd name="T5" fmla="*/ 16 h 181"/>
                    <a:gd name="T6" fmla="*/ 4 w 184"/>
                    <a:gd name="T7" fmla="*/ 71 h 181"/>
                    <a:gd name="T8" fmla="*/ 2 w 184"/>
                    <a:gd name="T9" fmla="*/ 103 h 181"/>
                    <a:gd name="T10" fmla="*/ 73 w 184"/>
                    <a:gd name="T11" fmla="*/ 181 h 181"/>
                    <a:gd name="T12" fmla="*/ 75 w 184"/>
                    <a:gd name="T13" fmla="*/ 181 h 181"/>
                    <a:gd name="T14" fmla="*/ 93 w 184"/>
                    <a:gd name="T15" fmla="*/ 147 h 181"/>
                    <a:gd name="T16" fmla="*/ 93 w 184"/>
                    <a:gd name="T17" fmla="*/ 147 h 181"/>
                    <a:gd name="T18" fmla="*/ 93 w 184"/>
                    <a:gd name="T19" fmla="*/ 147 h 181"/>
                    <a:gd name="T20" fmla="*/ 90 w 184"/>
                    <a:gd name="T21" fmla="*/ 141 h 181"/>
                    <a:gd name="T22" fmla="*/ 86 w 184"/>
                    <a:gd name="T23" fmla="*/ 129 h 181"/>
                    <a:gd name="T24" fmla="*/ 85 w 184"/>
                    <a:gd name="T25" fmla="*/ 109 h 181"/>
                    <a:gd name="T26" fmla="*/ 96 w 184"/>
                    <a:gd name="T27" fmla="*/ 107 h 181"/>
                    <a:gd name="T28" fmla="*/ 113 w 184"/>
                    <a:gd name="T29" fmla="*/ 119 h 181"/>
                    <a:gd name="T30" fmla="*/ 122 w 184"/>
                    <a:gd name="T31" fmla="*/ 119 h 181"/>
                    <a:gd name="T32" fmla="*/ 118 w 184"/>
                    <a:gd name="T33" fmla="*/ 67 h 181"/>
                    <a:gd name="T34" fmla="*/ 118 w 184"/>
                    <a:gd name="T35" fmla="*/ 67 h 181"/>
                    <a:gd name="T36" fmla="*/ 135 w 184"/>
                    <a:gd name="T37" fmla="*/ 82 h 181"/>
                    <a:gd name="T38" fmla="*/ 170 w 184"/>
                    <a:gd name="T39" fmla="*/ 86 h 181"/>
                    <a:gd name="T40" fmla="*/ 170 w 184"/>
                    <a:gd name="T41" fmla="*/ 86 h 181"/>
                    <a:gd name="T42" fmla="*/ 182 w 184"/>
                    <a:gd name="T43" fmla="*/ 53 h 181"/>
                    <a:gd name="T44" fmla="*/ 143 w 184"/>
                    <a:gd name="T45" fmla="*/ 1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4" h="181">
                      <a:moveTo>
                        <a:pt x="143" y="19"/>
                      </a:moveTo>
                      <a:cubicBezTo>
                        <a:pt x="126" y="6"/>
                        <a:pt x="104" y="0"/>
                        <a:pt x="81" y="3"/>
                      </a:cubicBezTo>
                      <a:cubicBezTo>
                        <a:pt x="67" y="4"/>
                        <a:pt x="54" y="9"/>
                        <a:pt x="43" y="16"/>
                      </a:cubicBezTo>
                      <a:cubicBezTo>
                        <a:pt x="13" y="36"/>
                        <a:pt x="4" y="71"/>
                        <a:pt x="4" y="71"/>
                      </a:cubicBezTo>
                      <a:cubicBezTo>
                        <a:pt x="4" y="71"/>
                        <a:pt x="0" y="92"/>
                        <a:pt x="2" y="103"/>
                      </a:cubicBezTo>
                      <a:cubicBezTo>
                        <a:pt x="6" y="143"/>
                        <a:pt x="36" y="173"/>
                        <a:pt x="73" y="181"/>
                      </a:cubicBezTo>
                      <a:cubicBezTo>
                        <a:pt x="74" y="181"/>
                        <a:pt x="74" y="181"/>
                        <a:pt x="75" y="181"/>
                      </a:cubicBezTo>
                      <a:cubicBezTo>
                        <a:pt x="93" y="176"/>
                        <a:pt x="93" y="147"/>
                        <a:pt x="93" y="147"/>
                      </a:cubicBezTo>
                      <a:cubicBezTo>
                        <a:pt x="93" y="147"/>
                        <a:pt x="93" y="147"/>
                        <a:pt x="93" y="147"/>
                      </a:cubicBezTo>
                      <a:cubicBezTo>
                        <a:pt x="93" y="147"/>
                        <a:pt x="93" y="147"/>
                        <a:pt x="93" y="147"/>
                      </a:cubicBezTo>
                      <a:cubicBezTo>
                        <a:pt x="93" y="147"/>
                        <a:pt x="91" y="145"/>
                        <a:pt x="90" y="141"/>
                      </a:cubicBezTo>
                      <a:cubicBezTo>
                        <a:pt x="89" y="138"/>
                        <a:pt x="87" y="134"/>
                        <a:pt x="86" y="129"/>
                      </a:cubicBezTo>
                      <a:cubicBezTo>
                        <a:pt x="84" y="122"/>
                        <a:pt x="82" y="114"/>
                        <a:pt x="85" y="109"/>
                      </a:cubicBezTo>
                      <a:cubicBezTo>
                        <a:pt x="87" y="106"/>
                        <a:pt x="91" y="106"/>
                        <a:pt x="96" y="107"/>
                      </a:cubicBezTo>
                      <a:cubicBezTo>
                        <a:pt x="104" y="111"/>
                        <a:pt x="113" y="119"/>
                        <a:pt x="113" y="119"/>
                      </a:cubicBezTo>
                      <a:cubicBezTo>
                        <a:pt x="113" y="119"/>
                        <a:pt x="121" y="126"/>
                        <a:pt x="122" y="119"/>
                      </a:cubicBezTo>
                      <a:cubicBezTo>
                        <a:pt x="118" y="67"/>
                        <a:pt x="118" y="67"/>
                        <a:pt x="118" y="67"/>
                      </a:cubicBezTo>
                      <a:cubicBezTo>
                        <a:pt x="118" y="67"/>
                        <a:pt x="118" y="67"/>
                        <a:pt x="118" y="67"/>
                      </a:cubicBezTo>
                      <a:cubicBezTo>
                        <a:pt x="119" y="69"/>
                        <a:pt x="125" y="77"/>
                        <a:pt x="135" y="82"/>
                      </a:cubicBezTo>
                      <a:cubicBezTo>
                        <a:pt x="144" y="87"/>
                        <a:pt x="155" y="90"/>
                        <a:pt x="170" y="86"/>
                      </a:cubicBezTo>
                      <a:cubicBezTo>
                        <a:pt x="170" y="86"/>
                        <a:pt x="170" y="86"/>
                        <a:pt x="170" y="86"/>
                      </a:cubicBezTo>
                      <a:cubicBezTo>
                        <a:pt x="179" y="78"/>
                        <a:pt x="184" y="66"/>
                        <a:pt x="182" y="53"/>
                      </a:cubicBezTo>
                      <a:cubicBezTo>
                        <a:pt x="180" y="33"/>
                        <a:pt x="163" y="18"/>
                        <a:pt x="143" y="19"/>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19" name="Freeform 128"/>
                <p:cNvSpPr>
                  <a:spLocks/>
                </p:cNvSpPr>
                <p:nvPr/>
              </p:nvSpPr>
              <p:spPr bwMode="auto">
                <a:xfrm>
                  <a:off x="4957763" y="2200275"/>
                  <a:ext cx="77788" cy="60325"/>
                </a:xfrm>
                <a:custGeom>
                  <a:avLst/>
                  <a:gdLst>
                    <a:gd name="T0" fmla="*/ 5 w 29"/>
                    <a:gd name="T1" fmla="*/ 0 h 23"/>
                    <a:gd name="T2" fmla="*/ 0 w 29"/>
                    <a:gd name="T3" fmla="*/ 0 h 23"/>
                    <a:gd name="T4" fmla="*/ 29 w 29"/>
                    <a:gd name="T5" fmla="*/ 23 h 23"/>
                    <a:gd name="T6" fmla="*/ 29 w 29"/>
                    <a:gd name="T7" fmla="*/ 20 h 23"/>
                    <a:gd name="T8" fmla="*/ 5 w 29"/>
                    <a:gd name="T9" fmla="*/ 0 h 23"/>
                  </a:gdLst>
                  <a:ahLst/>
                  <a:cxnLst>
                    <a:cxn ang="0">
                      <a:pos x="T0" y="T1"/>
                    </a:cxn>
                    <a:cxn ang="0">
                      <a:pos x="T2" y="T3"/>
                    </a:cxn>
                    <a:cxn ang="0">
                      <a:pos x="T4" y="T5"/>
                    </a:cxn>
                    <a:cxn ang="0">
                      <a:pos x="T6" y="T7"/>
                    </a:cxn>
                    <a:cxn ang="0">
                      <a:pos x="T8" y="T9"/>
                    </a:cxn>
                  </a:cxnLst>
                  <a:rect l="0" t="0" r="r" b="b"/>
                  <a:pathLst>
                    <a:path w="29" h="23">
                      <a:moveTo>
                        <a:pt x="5" y="0"/>
                      </a:moveTo>
                      <a:cubicBezTo>
                        <a:pt x="0" y="0"/>
                        <a:pt x="0" y="0"/>
                        <a:pt x="0" y="0"/>
                      </a:cubicBezTo>
                      <a:cubicBezTo>
                        <a:pt x="0" y="0"/>
                        <a:pt x="14" y="19"/>
                        <a:pt x="29" y="23"/>
                      </a:cubicBezTo>
                      <a:cubicBezTo>
                        <a:pt x="29" y="20"/>
                        <a:pt x="29" y="20"/>
                        <a:pt x="29" y="20"/>
                      </a:cubicBezTo>
                      <a:cubicBezTo>
                        <a:pt x="16" y="14"/>
                        <a:pt x="7" y="2"/>
                        <a:pt x="5" y="0"/>
                      </a:cubicBezTo>
                    </a:path>
                  </a:pathLst>
                </a:cu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0" name="Freeform 129"/>
                <p:cNvSpPr>
                  <a:spLocks/>
                </p:cNvSpPr>
                <p:nvPr/>
              </p:nvSpPr>
              <p:spPr bwMode="auto">
                <a:xfrm>
                  <a:off x="4972050" y="2200275"/>
                  <a:ext cx="68263" cy="53975"/>
                </a:xfrm>
                <a:custGeom>
                  <a:avLst/>
                  <a:gdLst>
                    <a:gd name="T0" fmla="*/ 24 w 26"/>
                    <a:gd name="T1" fmla="*/ 20 h 20"/>
                    <a:gd name="T2" fmla="*/ 26 w 26"/>
                    <a:gd name="T3" fmla="*/ 3 h 20"/>
                    <a:gd name="T4" fmla="*/ 0 w 26"/>
                    <a:gd name="T5" fmla="*/ 0 h 20"/>
                    <a:gd name="T6" fmla="*/ 24 w 26"/>
                    <a:gd name="T7" fmla="*/ 20 h 20"/>
                  </a:gdLst>
                  <a:ahLst/>
                  <a:cxnLst>
                    <a:cxn ang="0">
                      <a:pos x="T0" y="T1"/>
                    </a:cxn>
                    <a:cxn ang="0">
                      <a:pos x="T2" y="T3"/>
                    </a:cxn>
                    <a:cxn ang="0">
                      <a:pos x="T4" y="T5"/>
                    </a:cxn>
                    <a:cxn ang="0">
                      <a:pos x="T6" y="T7"/>
                    </a:cxn>
                  </a:cxnLst>
                  <a:rect l="0" t="0" r="r" b="b"/>
                  <a:pathLst>
                    <a:path w="26" h="20">
                      <a:moveTo>
                        <a:pt x="24" y="20"/>
                      </a:moveTo>
                      <a:cubicBezTo>
                        <a:pt x="26" y="3"/>
                        <a:pt x="26" y="3"/>
                        <a:pt x="26" y="3"/>
                      </a:cubicBezTo>
                      <a:cubicBezTo>
                        <a:pt x="0" y="0"/>
                        <a:pt x="0" y="0"/>
                        <a:pt x="0" y="0"/>
                      </a:cubicBezTo>
                      <a:cubicBezTo>
                        <a:pt x="2" y="2"/>
                        <a:pt x="11" y="14"/>
                        <a:pt x="24" y="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1" name="Freeform 130"/>
                <p:cNvSpPr>
                  <a:spLocks/>
                </p:cNvSpPr>
                <p:nvPr/>
              </p:nvSpPr>
              <p:spPr bwMode="auto">
                <a:xfrm>
                  <a:off x="4845050" y="2132013"/>
                  <a:ext cx="104775" cy="106363"/>
                </a:xfrm>
                <a:custGeom>
                  <a:avLst/>
                  <a:gdLst>
                    <a:gd name="T0" fmla="*/ 39 w 40"/>
                    <a:gd name="T1" fmla="*/ 18 h 40"/>
                    <a:gd name="T2" fmla="*/ 22 w 40"/>
                    <a:gd name="T3" fmla="*/ 39 h 40"/>
                    <a:gd name="T4" fmla="*/ 1 w 40"/>
                    <a:gd name="T5" fmla="*/ 22 h 40"/>
                    <a:gd name="T6" fmla="*/ 18 w 40"/>
                    <a:gd name="T7" fmla="*/ 2 h 40"/>
                    <a:gd name="T8" fmla="*/ 39 w 40"/>
                    <a:gd name="T9" fmla="*/ 18 h 40"/>
                  </a:gdLst>
                  <a:ahLst/>
                  <a:cxnLst>
                    <a:cxn ang="0">
                      <a:pos x="T0" y="T1"/>
                    </a:cxn>
                    <a:cxn ang="0">
                      <a:pos x="T2" y="T3"/>
                    </a:cxn>
                    <a:cxn ang="0">
                      <a:pos x="T4" y="T5"/>
                    </a:cxn>
                    <a:cxn ang="0">
                      <a:pos x="T6" y="T7"/>
                    </a:cxn>
                    <a:cxn ang="0">
                      <a:pos x="T8" y="T9"/>
                    </a:cxn>
                  </a:cxnLst>
                  <a:rect l="0" t="0" r="r" b="b"/>
                  <a:pathLst>
                    <a:path w="40" h="40">
                      <a:moveTo>
                        <a:pt x="39" y="18"/>
                      </a:moveTo>
                      <a:cubicBezTo>
                        <a:pt x="40" y="29"/>
                        <a:pt x="33" y="38"/>
                        <a:pt x="22" y="39"/>
                      </a:cubicBezTo>
                      <a:cubicBezTo>
                        <a:pt x="12" y="40"/>
                        <a:pt x="3" y="33"/>
                        <a:pt x="1" y="22"/>
                      </a:cubicBezTo>
                      <a:cubicBezTo>
                        <a:pt x="0" y="12"/>
                        <a:pt x="8" y="3"/>
                        <a:pt x="18" y="2"/>
                      </a:cubicBezTo>
                      <a:cubicBezTo>
                        <a:pt x="29" y="0"/>
                        <a:pt x="38" y="8"/>
                        <a:pt x="39" y="18"/>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2" name="Freeform 131"/>
                <p:cNvSpPr>
                  <a:spLocks/>
                </p:cNvSpPr>
                <p:nvPr/>
              </p:nvSpPr>
              <p:spPr bwMode="auto">
                <a:xfrm>
                  <a:off x="4884738" y="1982788"/>
                  <a:ext cx="44450" cy="101600"/>
                </a:xfrm>
                <a:custGeom>
                  <a:avLst/>
                  <a:gdLst>
                    <a:gd name="T0" fmla="*/ 0 w 17"/>
                    <a:gd name="T1" fmla="*/ 0 h 39"/>
                    <a:gd name="T2" fmla="*/ 2 w 17"/>
                    <a:gd name="T3" fmla="*/ 19 h 39"/>
                    <a:gd name="T4" fmla="*/ 2 w 17"/>
                    <a:gd name="T5" fmla="*/ 21 h 39"/>
                    <a:gd name="T6" fmla="*/ 3 w 17"/>
                    <a:gd name="T7" fmla="*/ 39 h 39"/>
                    <a:gd name="T8" fmla="*/ 17 w 17"/>
                    <a:gd name="T9" fmla="*/ 15 h 39"/>
                    <a:gd name="T10" fmla="*/ 0 w 17"/>
                    <a:gd name="T11" fmla="*/ 0 h 39"/>
                    <a:gd name="T12" fmla="*/ 0 w 17"/>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17" h="39">
                      <a:moveTo>
                        <a:pt x="0" y="0"/>
                      </a:moveTo>
                      <a:cubicBezTo>
                        <a:pt x="2" y="19"/>
                        <a:pt x="2" y="19"/>
                        <a:pt x="2" y="19"/>
                      </a:cubicBezTo>
                      <a:cubicBezTo>
                        <a:pt x="2" y="21"/>
                        <a:pt x="2" y="21"/>
                        <a:pt x="2" y="21"/>
                      </a:cubicBezTo>
                      <a:cubicBezTo>
                        <a:pt x="2" y="24"/>
                        <a:pt x="2" y="32"/>
                        <a:pt x="3" y="39"/>
                      </a:cubicBezTo>
                      <a:cubicBezTo>
                        <a:pt x="5" y="33"/>
                        <a:pt x="9" y="23"/>
                        <a:pt x="17" y="15"/>
                      </a:cubicBezTo>
                      <a:cubicBezTo>
                        <a:pt x="7" y="10"/>
                        <a:pt x="1" y="2"/>
                        <a:pt x="0" y="0"/>
                      </a:cubicBezTo>
                      <a:cubicBezTo>
                        <a:pt x="0" y="0"/>
                        <a:pt x="0" y="0"/>
                        <a:pt x="0" y="0"/>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3" name="Freeform 132"/>
                <p:cNvSpPr>
                  <a:spLocks/>
                </p:cNvSpPr>
                <p:nvPr/>
              </p:nvSpPr>
              <p:spPr bwMode="auto">
                <a:xfrm>
                  <a:off x="4789488" y="2084388"/>
                  <a:ext cx="36513" cy="92075"/>
                </a:xfrm>
                <a:custGeom>
                  <a:avLst/>
                  <a:gdLst>
                    <a:gd name="T0" fmla="*/ 14 w 14"/>
                    <a:gd name="T1" fmla="*/ 1 h 35"/>
                    <a:gd name="T2" fmla="*/ 3 w 14"/>
                    <a:gd name="T3" fmla="*/ 3 h 35"/>
                    <a:gd name="T4" fmla="*/ 4 w 14"/>
                    <a:gd name="T5" fmla="*/ 23 h 35"/>
                    <a:gd name="T6" fmla="*/ 8 w 14"/>
                    <a:gd name="T7" fmla="*/ 35 h 35"/>
                    <a:gd name="T8" fmla="*/ 14 w 14"/>
                    <a:gd name="T9" fmla="*/ 1 h 35"/>
                  </a:gdLst>
                  <a:ahLst/>
                  <a:cxnLst>
                    <a:cxn ang="0">
                      <a:pos x="T0" y="T1"/>
                    </a:cxn>
                    <a:cxn ang="0">
                      <a:pos x="T2" y="T3"/>
                    </a:cxn>
                    <a:cxn ang="0">
                      <a:pos x="T4" y="T5"/>
                    </a:cxn>
                    <a:cxn ang="0">
                      <a:pos x="T6" y="T7"/>
                    </a:cxn>
                    <a:cxn ang="0">
                      <a:pos x="T8" y="T9"/>
                    </a:cxn>
                  </a:cxnLst>
                  <a:rect l="0" t="0" r="r" b="b"/>
                  <a:pathLst>
                    <a:path w="14" h="35">
                      <a:moveTo>
                        <a:pt x="14" y="1"/>
                      </a:moveTo>
                      <a:cubicBezTo>
                        <a:pt x="9" y="0"/>
                        <a:pt x="5" y="0"/>
                        <a:pt x="3" y="3"/>
                      </a:cubicBezTo>
                      <a:cubicBezTo>
                        <a:pt x="0" y="8"/>
                        <a:pt x="2" y="16"/>
                        <a:pt x="4" y="23"/>
                      </a:cubicBezTo>
                      <a:cubicBezTo>
                        <a:pt x="5" y="28"/>
                        <a:pt x="7" y="32"/>
                        <a:pt x="8" y="35"/>
                      </a:cubicBezTo>
                      <a:cubicBezTo>
                        <a:pt x="7" y="27"/>
                        <a:pt x="6" y="7"/>
                        <a:pt x="14" y="1"/>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4" name="Rectangle 323"/>
                <p:cNvSpPr>
                  <a:spLocks noChangeArrowheads="1"/>
                </p:cNvSpPr>
                <p:nvPr/>
              </p:nvSpPr>
              <p:spPr bwMode="auto">
                <a:xfrm>
                  <a:off x="4789488" y="2282825"/>
                  <a:ext cx="1588" cy="1588"/>
                </a:xfrm>
                <a:prstGeom prst="rect">
                  <a:avLst/>
                </a:prstGeom>
                <a:solidFill>
                  <a:srgbClr val="74419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5" name="Freeform 134"/>
                <p:cNvSpPr>
                  <a:spLocks/>
                </p:cNvSpPr>
                <p:nvPr/>
              </p:nvSpPr>
              <p:spPr bwMode="auto">
                <a:xfrm>
                  <a:off x="4910138" y="2032000"/>
                  <a:ext cx="0" cy="6350"/>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0"/>
                        <a:pt x="0" y="0"/>
                        <a:pt x="0" y="2"/>
                      </a:cubicBezTo>
                    </a:path>
                  </a:pathLst>
                </a:custGeom>
                <a:solidFill>
                  <a:srgbClr val="FFCB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6" name="Freeform 135"/>
                <p:cNvSpPr>
                  <a:spLocks/>
                </p:cNvSpPr>
                <p:nvPr/>
              </p:nvSpPr>
              <p:spPr bwMode="auto">
                <a:xfrm>
                  <a:off x="4437063" y="1738313"/>
                  <a:ext cx="698500" cy="768350"/>
                </a:xfrm>
                <a:custGeom>
                  <a:avLst/>
                  <a:gdLst>
                    <a:gd name="T0" fmla="*/ 192 w 264"/>
                    <a:gd name="T1" fmla="*/ 24 h 292"/>
                    <a:gd name="T2" fmla="*/ 183 w 264"/>
                    <a:gd name="T3" fmla="*/ 21 h 292"/>
                    <a:gd name="T4" fmla="*/ 20 w 264"/>
                    <a:gd name="T5" fmla="*/ 110 h 292"/>
                    <a:gd name="T6" fmla="*/ 110 w 264"/>
                    <a:gd name="T7" fmla="*/ 274 h 292"/>
                    <a:gd name="T8" fmla="*/ 264 w 264"/>
                    <a:gd name="T9" fmla="*/ 207 h 292"/>
                    <a:gd name="T10" fmla="*/ 116 w 264"/>
                    <a:gd name="T11" fmla="*/ 164 h 292"/>
                    <a:gd name="T12" fmla="*/ 192 w 264"/>
                    <a:gd name="T13" fmla="*/ 24 h 292"/>
                  </a:gdLst>
                  <a:ahLst/>
                  <a:cxnLst>
                    <a:cxn ang="0">
                      <a:pos x="T0" y="T1"/>
                    </a:cxn>
                    <a:cxn ang="0">
                      <a:pos x="T2" y="T3"/>
                    </a:cxn>
                    <a:cxn ang="0">
                      <a:pos x="T4" y="T5"/>
                    </a:cxn>
                    <a:cxn ang="0">
                      <a:pos x="T6" y="T7"/>
                    </a:cxn>
                    <a:cxn ang="0">
                      <a:pos x="T8" y="T9"/>
                    </a:cxn>
                    <a:cxn ang="0">
                      <a:pos x="T10" y="T11"/>
                    </a:cxn>
                    <a:cxn ang="0">
                      <a:pos x="T12" y="T13"/>
                    </a:cxn>
                  </a:cxnLst>
                  <a:rect l="0" t="0" r="r" b="b"/>
                  <a:pathLst>
                    <a:path w="264" h="292">
                      <a:moveTo>
                        <a:pt x="192" y="24"/>
                      </a:moveTo>
                      <a:cubicBezTo>
                        <a:pt x="190" y="23"/>
                        <a:pt x="187" y="22"/>
                        <a:pt x="183" y="21"/>
                      </a:cubicBezTo>
                      <a:cubicBezTo>
                        <a:pt x="114" y="0"/>
                        <a:pt x="41" y="41"/>
                        <a:pt x="20" y="110"/>
                      </a:cubicBezTo>
                      <a:cubicBezTo>
                        <a:pt x="0" y="180"/>
                        <a:pt x="40" y="253"/>
                        <a:pt x="110" y="274"/>
                      </a:cubicBezTo>
                      <a:cubicBezTo>
                        <a:pt x="172" y="292"/>
                        <a:pt x="236" y="262"/>
                        <a:pt x="264" y="207"/>
                      </a:cubicBezTo>
                      <a:cubicBezTo>
                        <a:pt x="116" y="164"/>
                        <a:pt x="116" y="164"/>
                        <a:pt x="116" y="164"/>
                      </a:cubicBezTo>
                      <a:cubicBezTo>
                        <a:pt x="192" y="24"/>
                        <a:pt x="192" y="24"/>
                        <a:pt x="192"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7" name="Freeform 136"/>
                <p:cNvSpPr>
                  <a:spLocks/>
                </p:cNvSpPr>
                <p:nvPr/>
              </p:nvSpPr>
              <p:spPr bwMode="auto">
                <a:xfrm>
                  <a:off x="4437063" y="1800225"/>
                  <a:ext cx="606425" cy="690563"/>
                </a:xfrm>
                <a:custGeom>
                  <a:avLst/>
                  <a:gdLst>
                    <a:gd name="T0" fmla="*/ 145 w 229"/>
                    <a:gd name="T1" fmla="*/ 230 h 262"/>
                    <a:gd name="T2" fmla="*/ 55 w 229"/>
                    <a:gd name="T3" fmla="*/ 67 h 262"/>
                    <a:gd name="T4" fmla="*/ 99 w 229"/>
                    <a:gd name="T5" fmla="*/ 0 h 262"/>
                    <a:gd name="T6" fmla="*/ 20 w 229"/>
                    <a:gd name="T7" fmla="*/ 86 h 262"/>
                    <a:gd name="T8" fmla="*/ 110 w 229"/>
                    <a:gd name="T9" fmla="*/ 250 h 262"/>
                    <a:gd name="T10" fmla="*/ 229 w 229"/>
                    <a:gd name="T11" fmla="*/ 226 h 262"/>
                    <a:gd name="T12" fmla="*/ 145 w 229"/>
                    <a:gd name="T13" fmla="*/ 230 h 262"/>
                  </a:gdLst>
                  <a:ahLst/>
                  <a:cxnLst>
                    <a:cxn ang="0">
                      <a:pos x="T0" y="T1"/>
                    </a:cxn>
                    <a:cxn ang="0">
                      <a:pos x="T2" y="T3"/>
                    </a:cxn>
                    <a:cxn ang="0">
                      <a:pos x="T4" y="T5"/>
                    </a:cxn>
                    <a:cxn ang="0">
                      <a:pos x="T6" y="T7"/>
                    </a:cxn>
                    <a:cxn ang="0">
                      <a:pos x="T8" y="T9"/>
                    </a:cxn>
                    <a:cxn ang="0">
                      <a:pos x="T10" y="T11"/>
                    </a:cxn>
                    <a:cxn ang="0">
                      <a:pos x="T12" y="T13"/>
                    </a:cxn>
                  </a:cxnLst>
                  <a:rect l="0" t="0" r="r" b="b"/>
                  <a:pathLst>
                    <a:path w="229" h="262">
                      <a:moveTo>
                        <a:pt x="145" y="230"/>
                      </a:moveTo>
                      <a:cubicBezTo>
                        <a:pt x="75" y="209"/>
                        <a:pt x="35" y="136"/>
                        <a:pt x="55" y="67"/>
                      </a:cubicBezTo>
                      <a:cubicBezTo>
                        <a:pt x="63" y="39"/>
                        <a:pt x="79" y="17"/>
                        <a:pt x="99" y="0"/>
                      </a:cubicBezTo>
                      <a:cubicBezTo>
                        <a:pt x="62" y="15"/>
                        <a:pt x="32" y="45"/>
                        <a:pt x="20" y="86"/>
                      </a:cubicBezTo>
                      <a:cubicBezTo>
                        <a:pt x="0" y="156"/>
                        <a:pt x="40" y="229"/>
                        <a:pt x="110" y="250"/>
                      </a:cubicBezTo>
                      <a:cubicBezTo>
                        <a:pt x="153" y="262"/>
                        <a:pt x="196" y="252"/>
                        <a:pt x="229" y="226"/>
                      </a:cubicBezTo>
                      <a:cubicBezTo>
                        <a:pt x="203" y="236"/>
                        <a:pt x="173" y="238"/>
                        <a:pt x="145" y="230"/>
                      </a:cubicBezTo>
                      <a:close/>
                    </a:path>
                  </a:pathLst>
                </a:custGeom>
                <a:solidFill>
                  <a:srgbClr val="D1D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8" name="Freeform 137"/>
                <p:cNvSpPr>
                  <a:spLocks noEditPoints="1"/>
                </p:cNvSpPr>
                <p:nvPr/>
              </p:nvSpPr>
              <p:spPr bwMode="auto">
                <a:xfrm>
                  <a:off x="4810125" y="1806575"/>
                  <a:ext cx="400050" cy="468313"/>
                </a:xfrm>
                <a:custGeom>
                  <a:avLst/>
                  <a:gdLst>
                    <a:gd name="T0" fmla="*/ 29 w 151"/>
                    <a:gd name="T1" fmla="*/ 122 h 178"/>
                    <a:gd name="T2" fmla="*/ 29 w 151"/>
                    <a:gd name="T3" fmla="*/ 122 h 178"/>
                    <a:gd name="T4" fmla="*/ 32 w 151"/>
                    <a:gd name="T5" fmla="*/ 119 h 178"/>
                    <a:gd name="T6" fmla="*/ 32 w 151"/>
                    <a:gd name="T7" fmla="*/ 119 h 178"/>
                    <a:gd name="T8" fmla="*/ 0 w 151"/>
                    <a:gd name="T9" fmla="*/ 121 h 178"/>
                    <a:gd name="T10" fmla="*/ 6 w 151"/>
                    <a:gd name="T11" fmla="*/ 107 h 178"/>
                    <a:gd name="T12" fmla="*/ 29 w 151"/>
                    <a:gd name="T13" fmla="*/ 122 h 178"/>
                    <a:gd name="T14" fmla="*/ 6 w 151"/>
                    <a:gd name="T15" fmla="*/ 107 h 178"/>
                    <a:gd name="T16" fmla="*/ 6 w 151"/>
                    <a:gd name="T17" fmla="*/ 107 h 178"/>
                    <a:gd name="T18" fmla="*/ 6 w 151"/>
                    <a:gd name="T19" fmla="*/ 107 h 178"/>
                    <a:gd name="T20" fmla="*/ 5 w 151"/>
                    <a:gd name="T21" fmla="*/ 107 h 178"/>
                    <a:gd name="T22" fmla="*/ 1 w 151"/>
                    <a:gd name="T23" fmla="*/ 106 h 178"/>
                    <a:gd name="T24" fmla="*/ 1 w 151"/>
                    <a:gd name="T25" fmla="*/ 106 h 178"/>
                    <a:gd name="T26" fmla="*/ 66 w 151"/>
                    <a:gd name="T27" fmla="*/ 88 h 178"/>
                    <a:gd name="T28" fmla="*/ 66 w 151"/>
                    <a:gd name="T29" fmla="*/ 88 h 178"/>
                    <a:gd name="T30" fmla="*/ 79 w 151"/>
                    <a:gd name="T31" fmla="*/ 86 h 178"/>
                    <a:gd name="T32" fmla="*/ 79 w 151"/>
                    <a:gd name="T33" fmla="*/ 86 h 178"/>
                    <a:gd name="T34" fmla="*/ 66 w 151"/>
                    <a:gd name="T35" fmla="*/ 88 h 178"/>
                    <a:gd name="T36" fmla="*/ 46 w 151"/>
                    <a:gd name="T37" fmla="*/ 83 h 178"/>
                    <a:gd name="T38" fmla="*/ 46 w 151"/>
                    <a:gd name="T39" fmla="*/ 83 h 178"/>
                    <a:gd name="T40" fmla="*/ 32 w 151"/>
                    <a:gd name="T41" fmla="*/ 119 h 178"/>
                    <a:gd name="T42" fmla="*/ 45 w 151"/>
                    <a:gd name="T43" fmla="*/ 82 h 178"/>
                    <a:gd name="T44" fmla="*/ 45 w 151"/>
                    <a:gd name="T45" fmla="*/ 82 h 178"/>
                    <a:gd name="T46" fmla="*/ 31 w 151"/>
                    <a:gd name="T47" fmla="*/ 106 h 178"/>
                    <a:gd name="T48" fmla="*/ 30 w 151"/>
                    <a:gd name="T49" fmla="*/ 86 h 178"/>
                    <a:gd name="T50" fmla="*/ 56 w 151"/>
                    <a:gd name="T51" fmla="*/ 0 h 178"/>
                    <a:gd name="T52" fmla="*/ 53 w 151"/>
                    <a:gd name="T53" fmla="*/ 19 h 178"/>
                    <a:gd name="T54" fmla="*/ 92 w 151"/>
                    <a:gd name="T55" fmla="*/ 53 h 178"/>
                    <a:gd name="T56" fmla="*/ 80 w 151"/>
                    <a:gd name="T57" fmla="*/ 86 h 178"/>
                    <a:gd name="T58" fmla="*/ 80 w 151"/>
                    <a:gd name="T59" fmla="*/ 86 h 178"/>
                    <a:gd name="T60" fmla="*/ 81 w 151"/>
                    <a:gd name="T61" fmla="*/ 92 h 178"/>
                    <a:gd name="T62" fmla="*/ 89 w 151"/>
                    <a:gd name="T63" fmla="*/ 139 h 178"/>
                    <a:gd name="T64" fmla="*/ 87 w 151"/>
                    <a:gd name="T65" fmla="*/ 153 h 178"/>
                    <a:gd name="T66" fmla="*/ 124 w 151"/>
                    <a:gd name="T67" fmla="*/ 178 h 178"/>
                    <a:gd name="T68" fmla="*/ 132 w 151"/>
                    <a:gd name="T69" fmla="*/ 158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1" h="178">
                      <a:moveTo>
                        <a:pt x="29" y="122"/>
                      </a:moveTo>
                      <a:cubicBezTo>
                        <a:pt x="29" y="122"/>
                        <a:pt x="29" y="122"/>
                        <a:pt x="29" y="122"/>
                      </a:cubicBezTo>
                      <a:cubicBezTo>
                        <a:pt x="29" y="122"/>
                        <a:pt x="29" y="122"/>
                        <a:pt x="29" y="122"/>
                      </a:cubicBezTo>
                      <a:cubicBezTo>
                        <a:pt x="29" y="122"/>
                        <a:pt x="29" y="122"/>
                        <a:pt x="29" y="122"/>
                      </a:cubicBezTo>
                      <a:moveTo>
                        <a:pt x="32" y="119"/>
                      </a:moveTo>
                      <a:cubicBezTo>
                        <a:pt x="32" y="119"/>
                        <a:pt x="32" y="119"/>
                        <a:pt x="32" y="119"/>
                      </a:cubicBezTo>
                      <a:cubicBezTo>
                        <a:pt x="32" y="119"/>
                        <a:pt x="32" y="119"/>
                        <a:pt x="32" y="119"/>
                      </a:cubicBezTo>
                      <a:cubicBezTo>
                        <a:pt x="32" y="119"/>
                        <a:pt x="32" y="119"/>
                        <a:pt x="32" y="119"/>
                      </a:cubicBezTo>
                      <a:moveTo>
                        <a:pt x="6" y="107"/>
                      </a:moveTo>
                      <a:cubicBezTo>
                        <a:pt x="2" y="110"/>
                        <a:pt x="1" y="115"/>
                        <a:pt x="0" y="121"/>
                      </a:cubicBezTo>
                      <a:cubicBezTo>
                        <a:pt x="0" y="121"/>
                        <a:pt x="0" y="121"/>
                        <a:pt x="0" y="121"/>
                      </a:cubicBezTo>
                      <a:cubicBezTo>
                        <a:pt x="1" y="115"/>
                        <a:pt x="2" y="110"/>
                        <a:pt x="6" y="107"/>
                      </a:cubicBezTo>
                      <a:cubicBezTo>
                        <a:pt x="14" y="111"/>
                        <a:pt x="23" y="119"/>
                        <a:pt x="23" y="119"/>
                      </a:cubicBezTo>
                      <a:cubicBezTo>
                        <a:pt x="23" y="119"/>
                        <a:pt x="26" y="122"/>
                        <a:pt x="29" y="122"/>
                      </a:cubicBezTo>
                      <a:cubicBezTo>
                        <a:pt x="26" y="122"/>
                        <a:pt x="23" y="119"/>
                        <a:pt x="23" y="119"/>
                      </a:cubicBezTo>
                      <a:cubicBezTo>
                        <a:pt x="23" y="119"/>
                        <a:pt x="14" y="111"/>
                        <a:pt x="6" y="107"/>
                      </a:cubicBezTo>
                      <a:cubicBezTo>
                        <a:pt x="6" y="107"/>
                        <a:pt x="6" y="107"/>
                        <a:pt x="6" y="107"/>
                      </a:cubicBezTo>
                      <a:moveTo>
                        <a:pt x="6" y="107"/>
                      </a:moveTo>
                      <a:cubicBezTo>
                        <a:pt x="6" y="107"/>
                        <a:pt x="6" y="107"/>
                        <a:pt x="6" y="107"/>
                      </a:cubicBezTo>
                      <a:cubicBezTo>
                        <a:pt x="6" y="107"/>
                        <a:pt x="6" y="107"/>
                        <a:pt x="6" y="107"/>
                      </a:cubicBezTo>
                      <a:moveTo>
                        <a:pt x="1" y="106"/>
                      </a:moveTo>
                      <a:cubicBezTo>
                        <a:pt x="2" y="106"/>
                        <a:pt x="4" y="107"/>
                        <a:pt x="5" y="107"/>
                      </a:cubicBezTo>
                      <a:cubicBezTo>
                        <a:pt x="4" y="107"/>
                        <a:pt x="2" y="106"/>
                        <a:pt x="1" y="106"/>
                      </a:cubicBezTo>
                      <a:moveTo>
                        <a:pt x="1" y="106"/>
                      </a:moveTo>
                      <a:cubicBezTo>
                        <a:pt x="0" y="106"/>
                        <a:pt x="0" y="106"/>
                        <a:pt x="0" y="106"/>
                      </a:cubicBezTo>
                      <a:cubicBezTo>
                        <a:pt x="0" y="106"/>
                        <a:pt x="0" y="106"/>
                        <a:pt x="1" y="106"/>
                      </a:cubicBezTo>
                      <a:cubicBezTo>
                        <a:pt x="1" y="106"/>
                        <a:pt x="1" y="106"/>
                        <a:pt x="1" y="106"/>
                      </a:cubicBezTo>
                      <a:moveTo>
                        <a:pt x="66" y="88"/>
                      </a:moveTo>
                      <a:cubicBezTo>
                        <a:pt x="66" y="88"/>
                        <a:pt x="66" y="88"/>
                        <a:pt x="66" y="88"/>
                      </a:cubicBezTo>
                      <a:cubicBezTo>
                        <a:pt x="66" y="88"/>
                        <a:pt x="66" y="88"/>
                        <a:pt x="66" y="88"/>
                      </a:cubicBezTo>
                      <a:cubicBezTo>
                        <a:pt x="66" y="88"/>
                        <a:pt x="66" y="88"/>
                        <a:pt x="66" y="88"/>
                      </a:cubicBezTo>
                      <a:moveTo>
                        <a:pt x="79" y="86"/>
                      </a:moveTo>
                      <a:cubicBezTo>
                        <a:pt x="79" y="86"/>
                        <a:pt x="79" y="86"/>
                        <a:pt x="79" y="86"/>
                      </a:cubicBezTo>
                      <a:cubicBezTo>
                        <a:pt x="79" y="86"/>
                        <a:pt x="79" y="86"/>
                        <a:pt x="79" y="86"/>
                      </a:cubicBezTo>
                      <a:moveTo>
                        <a:pt x="46" y="83"/>
                      </a:moveTo>
                      <a:cubicBezTo>
                        <a:pt x="51" y="86"/>
                        <a:pt x="58" y="88"/>
                        <a:pt x="66" y="88"/>
                      </a:cubicBezTo>
                      <a:cubicBezTo>
                        <a:pt x="58" y="88"/>
                        <a:pt x="51" y="86"/>
                        <a:pt x="46" y="83"/>
                      </a:cubicBezTo>
                      <a:moveTo>
                        <a:pt x="46" y="83"/>
                      </a:moveTo>
                      <a:cubicBezTo>
                        <a:pt x="46" y="83"/>
                        <a:pt x="46" y="83"/>
                        <a:pt x="46" y="83"/>
                      </a:cubicBezTo>
                      <a:cubicBezTo>
                        <a:pt x="46" y="83"/>
                        <a:pt x="46" y="83"/>
                        <a:pt x="46" y="83"/>
                      </a:cubicBezTo>
                      <a:moveTo>
                        <a:pt x="28" y="67"/>
                      </a:moveTo>
                      <a:cubicBezTo>
                        <a:pt x="32" y="119"/>
                        <a:pt x="32" y="119"/>
                        <a:pt x="32" y="119"/>
                      </a:cubicBezTo>
                      <a:cubicBezTo>
                        <a:pt x="32" y="117"/>
                        <a:pt x="31" y="112"/>
                        <a:pt x="31" y="106"/>
                      </a:cubicBezTo>
                      <a:cubicBezTo>
                        <a:pt x="33" y="100"/>
                        <a:pt x="37" y="90"/>
                        <a:pt x="45" y="82"/>
                      </a:cubicBezTo>
                      <a:cubicBezTo>
                        <a:pt x="45" y="82"/>
                        <a:pt x="45" y="82"/>
                        <a:pt x="45" y="83"/>
                      </a:cubicBezTo>
                      <a:cubicBezTo>
                        <a:pt x="45" y="82"/>
                        <a:pt x="45" y="82"/>
                        <a:pt x="45" y="82"/>
                      </a:cubicBezTo>
                      <a:cubicBezTo>
                        <a:pt x="45" y="82"/>
                        <a:pt x="45" y="82"/>
                        <a:pt x="45" y="82"/>
                      </a:cubicBezTo>
                      <a:cubicBezTo>
                        <a:pt x="37" y="90"/>
                        <a:pt x="33" y="100"/>
                        <a:pt x="31" y="106"/>
                      </a:cubicBezTo>
                      <a:cubicBezTo>
                        <a:pt x="30" y="99"/>
                        <a:pt x="30" y="91"/>
                        <a:pt x="30" y="88"/>
                      </a:cubicBezTo>
                      <a:cubicBezTo>
                        <a:pt x="30" y="86"/>
                        <a:pt x="30" y="86"/>
                        <a:pt x="30" y="86"/>
                      </a:cubicBezTo>
                      <a:cubicBezTo>
                        <a:pt x="28" y="67"/>
                        <a:pt x="28" y="67"/>
                        <a:pt x="28" y="67"/>
                      </a:cubicBezTo>
                      <a:moveTo>
                        <a:pt x="56" y="0"/>
                      </a:moveTo>
                      <a:cubicBezTo>
                        <a:pt x="48" y="15"/>
                        <a:pt x="48" y="15"/>
                        <a:pt x="48" y="15"/>
                      </a:cubicBezTo>
                      <a:cubicBezTo>
                        <a:pt x="50" y="16"/>
                        <a:pt x="52" y="18"/>
                        <a:pt x="53" y="19"/>
                      </a:cubicBezTo>
                      <a:cubicBezTo>
                        <a:pt x="54" y="19"/>
                        <a:pt x="54" y="19"/>
                        <a:pt x="55" y="19"/>
                      </a:cubicBezTo>
                      <a:cubicBezTo>
                        <a:pt x="74" y="19"/>
                        <a:pt x="90" y="33"/>
                        <a:pt x="92" y="53"/>
                      </a:cubicBezTo>
                      <a:cubicBezTo>
                        <a:pt x="94" y="66"/>
                        <a:pt x="89" y="78"/>
                        <a:pt x="80" y="86"/>
                      </a:cubicBezTo>
                      <a:cubicBezTo>
                        <a:pt x="80" y="86"/>
                        <a:pt x="80" y="86"/>
                        <a:pt x="80" y="86"/>
                      </a:cubicBezTo>
                      <a:cubicBezTo>
                        <a:pt x="80" y="86"/>
                        <a:pt x="80" y="86"/>
                        <a:pt x="79" y="86"/>
                      </a:cubicBezTo>
                      <a:cubicBezTo>
                        <a:pt x="80" y="86"/>
                        <a:pt x="80" y="86"/>
                        <a:pt x="80" y="86"/>
                      </a:cubicBezTo>
                      <a:cubicBezTo>
                        <a:pt x="80" y="86"/>
                        <a:pt x="80" y="86"/>
                        <a:pt x="80" y="86"/>
                      </a:cubicBezTo>
                      <a:cubicBezTo>
                        <a:pt x="80" y="88"/>
                        <a:pt x="81" y="90"/>
                        <a:pt x="81" y="92"/>
                      </a:cubicBezTo>
                      <a:cubicBezTo>
                        <a:pt x="81" y="98"/>
                        <a:pt x="100" y="124"/>
                        <a:pt x="101" y="126"/>
                      </a:cubicBezTo>
                      <a:cubicBezTo>
                        <a:pt x="103" y="129"/>
                        <a:pt x="110" y="136"/>
                        <a:pt x="89" y="139"/>
                      </a:cubicBezTo>
                      <a:cubicBezTo>
                        <a:pt x="87" y="153"/>
                        <a:pt x="87" y="153"/>
                        <a:pt x="87" y="153"/>
                      </a:cubicBezTo>
                      <a:cubicBezTo>
                        <a:pt x="87" y="153"/>
                        <a:pt x="87" y="153"/>
                        <a:pt x="87" y="153"/>
                      </a:cubicBezTo>
                      <a:cubicBezTo>
                        <a:pt x="85" y="166"/>
                        <a:pt x="85" y="166"/>
                        <a:pt x="85" y="166"/>
                      </a:cubicBezTo>
                      <a:cubicBezTo>
                        <a:pt x="124" y="178"/>
                        <a:pt x="124" y="178"/>
                        <a:pt x="124" y="178"/>
                      </a:cubicBezTo>
                      <a:cubicBezTo>
                        <a:pt x="124" y="178"/>
                        <a:pt x="124" y="178"/>
                        <a:pt x="125" y="178"/>
                      </a:cubicBezTo>
                      <a:cubicBezTo>
                        <a:pt x="128" y="172"/>
                        <a:pt x="130" y="165"/>
                        <a:pt x="132" y="158"/>
                      </a:cubicBezTo>
                      <a:cubicBezTo>
                        <a:pt x="151" y="93"/>
                        <a:pt x="117" y="25"/>
                        <a:pt x="56" y="0"/>
                      </a:cubicBezTo>
                    </a:path>
                  </a:pathLst>
                </a:custGeom>
                <a:solidFill>
                  <a:srgbClr val="7D33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29" name="Freeform 138"/>
                <p:cNvSpPr>
                  <a:spLocks/>
                </p:cNvSpPr>
                <p:nvPr/>
              </p:nvSpPr>
              <p:spPr bwMode="auto">
                <a:xfrm>
                  <a:off x="4810125" y="2022475"/>
                  <a:ext cx="290513" cy="209550"/>
                </a:xfrm>
                <a:custGeom>
                  <a:avLst/>
                  <a:gdLst>
                    <a:gd name="T0" fmla="*/ 45 w 110"/>
                    <a:gd name="T1" fmla="*/ 0 h 80"/>
                    <a:gd name="T2" fmla="*/ 31 w 110"/>
                    <a:gd name="T3" fmla="*/ 24 h 80"/>
                    <a:gd name="T4" fmla="*/ 32 w 110"/>
                    <a:gd name="T5" fmla="*/ 37 h 80"/>
                    <a:gd name="T6" fmla="*/ 32 w 110"/>
                    <a:gd name="T7" fmla="*/ 37 h 80"/>
                    <a:gd name="T8" fmla="*/ 32 w 110"/>
                    <a:gd name="T9" fmla="*/ 37 h 80"/>
                    <a:gd name="T10" fmla="*/ 32 w 110"/>
                    <a:gd name="T11" fmla="*/ 37 h 80"/>
                    <a:gd name="T12" fmla="*/ 32 w 110"/>
                    <a:gd name="T13" fmla="*/ 37 h 80"/>
                    <a:gd name="T14" fmla="*/ 29 w 110"/>
                    <a:gd name="T15" fmla="*/ 40 h 80"/>
                    <a:gd name="T16" fmla="*/ 29 w 110"/>
                    <a:gd name="T17" fmla="*/ 40 h 80"/>
                    <a:gd name="T18" fmla="*/ 29 w 110"/>
                    <a:gd name="T19" fmla="*/ 40 h 80"/>
                    <a:gd name="T20" fmla="*/ 29 w 110"/>
                    <a:gd name="T21" fmla="*/ 40 h 80"/>
                    <a:gd name="T22" fmla="*/ 29 w 110"/>
                    <a:gd name="T23" fmla="*/ 40 h 80"/>
                    <a:gd name="T24" fmla="*/ 23 w 110"/>
                    <a:gd name="T25" fmla="*/ 37 h 80"/>
                    <a:gd name="T26" fmla="*/ 6 w 110"/>
                    <a:gd name="T27" fmla="*/ 25 h 80"/>
                    <a:gd name="T28" fmla="*/ 0 w 110"/>
                    <a:gd name="T29" fmla="*/ 39 h 80"/>
                    <a:gd name="T30" fmla="*/ 7 w 110"/>
                    <a:gd name="T31" fmla="*/ 58 h 80"/>
                    <a:gd name="T32" fmla="*/ 6 w 110"/>
                    <a:gd name="T33" fmla="*/ 60 h 80"/>
                    <a:gd name="T34" fmla="*/ 14 w 110"/>
                    <a:gd name="T35" fmla="*/ 63 h 80"/>
                    <a:gd name="T36" fmla="*/ 31 w 110"/>
                    <a:gd name="T37" fmla="*/ 44 h 80"/>
                    <a:gd name="T38" fmla="*/ 33 w 110"/>
                    <a:gd name="T39" fmla="*/ 43 h 80"/>
                    <a:gd name="T40" fmla="*/ 52 w 110"/>
                    <a:gd name="T41" fmla="*/ 60 h 80"/>
                    <a:gd name="T42" fmla="*/ 49 w 110"/>
                    <a:gd name="T43" fmla="*/ 73 h 80"/>
                    <a:gd name="T44" fmla="*/ 65 w 110"/>
                    <a:gd name="T45" fmla="*/ 78 h 80"/>
                    <a:gd name="T46" fmla="*/ 56 w 110"/>
                    <a:gd name="T47" fmla="*/ 68 h 80"/>
                    <a:gd name="T48" fmla="*/ 61 w 110"/>
                    <a:gd name="T49" fmla="*/ 68 h 80"/>
                    <a:gd name="T50" fmla="*/ 73 w 110"/>
                    <a:gd name="T51" fmla="*/ 80 h 80"/>
                    <a:gd name="T52" fmla="*/ 73 w 110"/>
                    <a:gd name="T53" fmla="*/ 80 h 80"/>
                    <a:gd name="T54" fmla="*/ 61 w 110"/>
                    <a:gd name="T55" fmla="*/ 68 h 80"/>
                    <a:gd name="T56" fmla="*/ 87 w 110"/>
                    <a:gd name="T57" fmla="*/ 71 h 80"/>
                    <a:gd name="T58" fmla="*/ 89 w 110"/>
                    <a:gd name="T59" fmla="*/ 57 h 80"/>
                    <a:gd name="T60" fmla="*/ 101 w 110"/>
                    <a:gd name="T61" fmla="*/ 44 h 80"/>
                    <a:gd name="T62" fmla="*/ 81 w 110"/>
                    <a:gd name="T63" fmla="*/ 10 h 80"/>
                    <a:gd name="T64" fmla="*/ 80 w 110"/>
                    <a:gd name="T65" fmla="*/ 4 h 80"/>
                    <a:gd name="T66" fmla="*/ 80 w 110"/>
                    <a:gd name="T67" fmla="*/ 4 h 80"/>
                    <a:gd name="T68" fmla="*/ 79 w 110"/>
                    <a:gd name="T69" fmla="*/ 4 h 80"/>
                    <a:gd name="T70" fmla="*/ 79 w 110"/>
                    <a:gd name="T71" fmla="*/ 4 h 80"/>
                    <a:gd name="T72" fmla="*/ 79 w 110"/>
                    <a:gd name="T73" fmla="*/ 4 h 80"/>
                    <a:gd name="T74" fmla="*/ 66 w 110"/>
                    <a:gd name="T75" fmla="*/ 6 h 80"/>
                    <a:gd name="T76" fmla="*/ 66 w 110"/>
                    <a:gd name="T77" fmla="*/ 6 h 80"/>
                    <a:gd name="T78" fmla="*/ 66 w 110"/>
                    <a:gd name="T79" fmla="*/ 6 h 80"/>
                    <a:gd name="T80" fmla="*/ 66 w 110"/>
                    <a:gd name="T81" fmla="*/ 6 h 80"/>
                    <a:gd name="T82" fmla="*/ 66 w 110"/>
                    <a:gd name="T83" fmla="*/ 6 h 80"/>
                    <a:gd name="T84" fmla="*/ 46 w 110"/>
                    <a:gd name="T85" fmla="*/ 1 h 80"/>
                    <a:gd name="T86" fmla="*/ 46 w 110"/>
                    <a:gd name="T87" fmla="*/ 1 h 80"/>
                    <a:gd name="T88" fmla="*/ 46 w 110"/>
                    <a:gd name="T89" fmla="*/ 1 h 80"/>
                    <a:gd name="T90" fmla="*/ 45 w 110"/>
                    <a:gd name="T91" fmla="*/ 1 h 80"/>
                    <a:gd name="T92" fmla="*/ 45 w 110"/>
                    <a:gd name="T9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80">
                      <a:moveTo>
                        <a:pt x="45" y="0"/>
                      </a:moveTo>
                      <a:cubicBezTo>
                        <a:pt x="37" y="8"/>
                        <a:pt x="33" y="18"/>
                        <a:pt x="31" y="24"/>
                      </a:cubicBezTo>
                      <a:cubicBezTo>
                        <a:pt x="31" y="30"/>
                        <a:pt x="32" y="35"/>
                        <a:pt x="32" y="37"/>
                      </a:cubicBezTo>
                      <a:cubicBezTo>
                        <a:pt x="32" y="37"/>
                        <a:pt x="32" y="37"/>
                        <a:pt x="32" y="37"/>
                      </a:cubicBezTo>
                      <a:cubicBezTo>
                        <a:pt x="32" y="37"/>
                        <a:pt x="32" y="37"/>
                        <a:pt x="32" y="37"/>
                      </a:cubicBezTo>
                      <a:cubicBezTo>
                        <a:pt x="32" y="37"/>
                        <a:pt x="32" y="37"/>
                        <a:pt x="32" y="37"/>
                      </a:cubicBezTo>
                      <a:cubicBezTo>
                        <a:pt x="32" y="37"/>
                        <a:pt x="32" y="37"/>
                        <a:pt x="32" y="37"/>
                      </a:cubicBezTo>
                      <a:cubicBezTo>
                        <a:pt x="31" y="39"/>
                        <a:pt x="30" y="40"/>
                        <a:pt x="29" y="40"/>
                      </a:cubicBezTo>
                      <a:cubicBezTo>
                        <a:pt x="29" y="40"/>
                        <a:pt x="29" y="40"/>
                        <a:pt x="29" y="40"/>
                      </a:cubicBezTo>
                      <a:cubicBezTo>
                        <a:pt x="29" y="40"/>
                        <a:pt x="29" y="40"/>
                        <a:pt x="29" y="40"/>
                      </a:cubicBezTo>
                      <a:cubicBezTo>
                        <a:pt x="29" y="40"/>
                        <a:pt x="29" y="40"/>
                        <a:pt x="29" y="40"/>
                      </a:cubicBezTo>
                      <a:cubicBezTo>
                        <a:pt x="29" y="40"/>
                        <a:pt x="29" y="40"/>
                        <a:pt x="29" y="40"/>
                      </a:cubicBezTo>
                      <a:cubicBezTo>
                        <a:pt x="26" y="40"/>
                        <a:pt x="23" y="37"/>
                        <a:pt x="23" y="37"/>
                      </a:cubicBezTo>
                      <a:cubicBezTo>
                        <a:pt x="23" y="37"/>
                        <a:pt x="14" y="29"/>
                        <a:pt x="6" y="25"/>
                      </a:cubicBezTo>
                      <a:cubicBezTo>
                        <a:pt x="2" y="28"/>
                        <a:pt x="1" y="33"/>
                        <a:pt x="0" y="39"/>
                      </a:cubicBezTo>
                      <a:cubicBezTo>
                        <a:pt x="4" y="44"/>
                        <a:pt x="6" y="51"/>
                        <a:pt x="7" y="58"/>
                      </a:cubicBezTo>
                      <a:cubicBezTo>
                        <a:pt x="7" y="59"/>
                        <a:pt x="7" y="59"/>
                        <a:pt x="6" y="60"/>
                      </a:cubicBezTo>
                      <a:cubicBezTo>
                        <a:pt x="14" y="63"/>
                        <a:pt x="14" y="63"/>
                        <a:pt x="14" y="63"/>
                      </a:cubicBezTo>
                      <a:cubicBezTo>
                        <a:pt x="14" y="53"/>
                        <a:pt x="21" y="45"/>
                        <a:pt x="31" y="44"/>
                      </a:cubicBezTo>
                      <a:cubicBezTo>
                        <a:pt x="32" y="43"/>
                        <a:pt x="33" y="43"/>
                        <a:pt x="33" y="43"/>
                      </a:cubicBezTo>
                      <a:cubicBezTo>
                        <a:pt x="43" y="43"/>
                        <a:pt x="51" y="51"/>
                        <a:pt x="52" y="60"/>
                      </a:cubicBezTo>
                      <a:cubicBezTo>
                        <a:pt x="52" y="65"/>
                        <a:pt x="51" y="69"/>
                        <a:pt x="49" y="73"/>
                      </a:cubicBezTo>
                      <a:cubicBezTo>
                        <a:pt x="65" y="78"/>
                        <a:pt x="65" y="78"/>
                        <a:pt x="65" y="78"/>
                      </a:cubicBezTo>
                      <a:cubicBezTo>
                        <a:pt x="60" y="72"/>
                        <a:pt x="56" y="68"/>
                        <a:pt x="56" y="68"/>
                      </a:cubicBezTo>
                      <a:cubicBezTo>
                        <a:pt x="61" y="68"/>
                        <a:pt x="61" y="68"/>
                        <a:pt x="61" y="68"/>
                      </a:cubicBezTo>
                      <a:cubicBezTo>
                        <a:pt x="62" y="69"/>
                        <a:pt x="66" y="75"/>
                        <a:pt x="73" y="80"/>
                      </a:cubicBezTo>
                      <a:cubicBezTo>
                        <a:pt x="73" y="80"/>
                        <a:pt x="73" y="80"/>
                        <a:pt x="73" y="80"/>
                      </a:cubicBezTo>
                      <a:cubicBezTo>
                        <a:pt x="66" y="75"/>
                        <a:pt x="62" y="69"/>
                        <a:pt x="61" y="68"/>
                      </a:cubicBezTo>
                      <a:cubicBezTo>
                        <a:pt x="87" y="71"/>
                        <a:pt x="87" y="71"/>
                        <a:pt x="87" y="71"/>
                      </a:cubicBezTo>
                      <a:cubicBezTo>
                        <a:pt x="89" y="57"/>
                        <a:pt x="89" y="57"/>
                        <a:pt x="89" y="57"/>
                      </a:cubicBezTo>
                      <a:cubicBezTo>
                        <a:pt x="110" y="54"/>
                        <a:pt x="103" y="47"/>
                        <a:pt x="101" y="44"/>
                      </a:cubicBezTo>
                      <a:cubicBezTo>
                        <a:pt x="100" y="42"/>
                        <a:pt x="81" y="16"/>
                        <a:pt x="81" y="10"/>
                      </a:cubicBezTo>
                      <a:cubicBezTo>
                        <a:pt x="81" y="8"/>
                        <a:pt x="80" y="6"/>
                        <a:pt x="80" y="4"/>
                      </a:cubicBezTo>
                      <a:cubicBezTo>
                        <a:pt x="80" y="4"/>
                        <a:pt x="80" y="4"/>
                        <a:pt x="80" y="4"/>
                      </a:cubicBezTo>
                      <a:cubicBezTo>
                        <a:pt x="80" y="4"/>
                        <a:pt x="80" y="4"/>
                        <a:pt x="79" y="4"/>
                      </a:cubicBezTo>
                      <a:cubicBezTo>
                        <a:pt x="79" y="4"/>
                        <a:pt x="79" y="4"/>
                        <a:pt x="79" y="4"/>
                      </a:cubicBezTo>
                      <a:cubicBezTo>
                        <a:pt x="79" y="4"/>
                        <a:pt x="79" y="4"/>
                        <a:pt x="79" y="4"/>
                      </a:cubicBezTo>
                      <a:cubicBezTo>
                        <a:pt x="74" y="5"/>
                        <a:pt x="70" y="6"/>
                        <a:pt x="66" y="6"/>
                      </a:cubicBezTo>
                      <a:cubicBezTo>
                        <a:pt x="66" y="6"/>
                        <a:pt x="66" y="6"/>
                        <a:pt x="66" y="6"/>
                      </a:cubicBezTo>
                      <a:cubicBezTo>
                        <a:pt x="66" y="6"/>
                        <a:pt x="66" y="6"/>
                        <a:pt x="66" y="6"/>
                      </a:cubicBezTo>
                      <a:cubicBezTo>
                        <a:pt x="66" y="6"/>
                        <a:pt x="66" y="6"/>
                        <a:pt x="66" y="6"/>
                      </a:cubicBezTo>
                      <a:cubicBezTo>
                        <a:pt x="66" y="6"/>
                        <a:pt x="66" y="6"/>
                        <a:pt x="66" y="6"/>
                      </a:cubicBezTo>
                      <a:cubicBezTo>
                        <a:pt x="58" y="6"/>
                        <a:pt x="51" y="4"/>
                        <a:pt x="46" y="1"/>
                      </a:cubicBezTo>
                      <a:cubicBezTo>
                        <a:pt x="46" y="1"/>
                        <a:pt x="46" y="1"/>
                        <a:pt x="46" y="1"/>
                      </a:cubicBezTo>
                      <a:cubicBezTo>
                        <a:pt x="46" y="1"/>
                        <a:pt x="46" y="1"/>
                        <a:pt x="46" y="1"/>
                      </a:cubicBezTo>
                      <a:cubicBezTo>
                        <a:pt x="45" y="1"/>
                        <a:pt x="45" y="1"/>
                        <a:pt x="45" y="1"/>
                      </a:cubicBezTo>
                      <a:cubicBezTo>
                        <a:pt x="45" y="0"/>
                        <a:pt x="45" y="0"/>
                        <a:pt x="45" y="0"/>
                      </a:cubicBezTo>
                    </a:path>
                  </a:pathLst>
                </a:custGeom>
                <a:solidFill>
                  <a:srgbClr val="FFE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0" name="Freeform 139"/>
                <p:cNvSpPr>
                  <a:spLocks/>
                </p:cNvSpPr>
                <p:nvPr/>
              </p:nvSpPr>
              <p:spPr bwMode="auto">
                <a:xfrm>
                  <a:off x="4805363" y="1844675"/>
                  <a:ext cx="254000" cy="282575"/>
                </a:xfrm>
                <a:custGeom>
                  <a:avLst/>
                  <a:gdLst>
                    <a:gd name="T0" fmla="*/ 50 w 96"/>
                    <a:gd name="T1" fmla="*/ 0 h 107"/>
                    <a:gd name="T2" fmla="*/ 0 w 96"/>
                    <a:gd name="T3" fmla="*/ 92 h 107"/>
                    <a:gd name="T4" fmla="*/ 2 w 96"/>
                    <a:gd name="T5" fmla="*/ 91 h 107"/>
                    <a:gd name="T6" fmla="*/ 3 w 96"/>
                    <a:gd name="T7" fmla="*/ 91 h 107"/>
                    <a:gd name="T8" fmla="*/ 3 w 96"/>
                    <a:gd name="T9" fmla="*/ 91 h 107"/>
                    <a:gd name="T10" fmla="*/ 3 w 96"/>
                    <a:gd name="T11" fmla="*/ 91 h 107"/>
                    <a:gd name="T12" fmla="*/ 3 w 96"/>
                    <a:gd name="T13" fmla="*/ 91 h 107"/>
                    <a:gd name="T14" fmla="*/ 7 w 96"/>
                    <a:gd name="T15" fmla="*/ 92 h 107"/>
                    <a:gd name="T16" fmla="*/ 8 w 96"/>
                    <a:gd name="T17" fmla="*/ 92 h 107"/>
                    <a:gd name="T18" fmla="*/ 8 w 96"/>
                    <a:gd name="T19" fmla="*/ 92 h 107"/>
                    <a:gd name="T20" fmla="*/ 8 w 96"/>
                    <a:gd name="T21" fmla="*/ 92 h 107"/>
                    <a:gd name="T22" fmla="*/ 8 w 96"/>
                    <a:gd name="T23" fmla="*/ 92 h 107"/>
                    <a:gd name="T24" fmla="*/ 8 w 96"/>
                    <a:gd name="T25" fmla="*/ 92 h 107"/>
                    <a:gd name="T26" fmla="*/ 25 w 96"/>
                    <a:gd name="T27" fmla="*/ 104 h 107"/>
                    <a:gd name="T28" fmla="*/ 31 w 96"/>
                    <a:gd name="T29" fmla="*/ 107 h 107"/>
                    <a:gd name="T30" fmla="*/ 31 w 96"/>
                    <a:gd name="T31" fmla="*/ 107 h 107"/>
                    <a:gd name="T32" fmla="*/ 31 w 96"/>
                    <a:gd name="T33" fmla="*/ 107 h 107"/>
                    <a:gd name="T34" fmla="*/ 31 w 96"/>
                    <a:gd name="T35" fmla="*/ 107 h 107"/>
                    <a:gd name="T36" fmla="*/ 34 w 96"/>
                    <a:gd name="T37" fmla="*/ 104 h 107"/>
                    <a:gd name="T38" fmla="*/ 34 w 96"/>
                    <a:gd name="T39" fmla="*/ 104 h 107"/>
                    <a:gd name="T40" fmla="*/ 34 w 96"/>
                    <a:gd name="T41" fmla="*/ 104 h 107"/>
                    <a:gd name="T42" fmla="*/ 30 w 96"/>
                    <a:gd name="T43" fmla="*/ 52 h 107"/>
                    <a:gd name="T44" fmla="*/ 30 w 96"/>
                    <a:gd name="T45" fmla="*/ 52 h 107"/>
                    <a:gd name="T46" fmla="*/ 47 w 96"/>
                    <a:gd name="T47" fmla="*/ 67 h 107"/>
                    <a:gd name="T48" fmla="*/ 47 w 96"/>
                    <a:gd name="T49" fmla="*/ 67 h 107"/>
                    <a:gd name="T50" fmla="*/ 47 w 96"/>
                    <a:gd name="T51" fmla="*/ 67 h 107"/>
                    <a:gd name="T52" fmla="*/ 47 w 96"/>
                    <a:gd name="T53" fmla="*/ 68 h 107"/>
                    <a:gd name="T54" fmla="*/ 48 w 96"/>
                    <a:gd name="T55" fmla="*/ 68 h 107"/>
                    <a:gd name="T56" fmla="*/ 48 w 96"/>
                    <a:gd name="T57" fmla="*/ 68 h 107"/>
                    <a:gd name="T58" fmla="*/ 48 w 96"/>
                    <a:gd name="T59" fmla="*/ 68 h 107"/>
                    <a:gd name="T60" fmla="*/ 68 w 96"/>
                    <a:gd name="T61" fmla="*/ 73 h 107"/>
                    <a:gd name="T62" fmla="*/ 68 w 96"/>
                    <a:gd name="T63" fmla="*/ 73 h 107"/>
                    <a:gd name="T64" fmla="*/ 68 w 96"/>
                    <a:gd name="T65" fmla="*/ 73 h 107"/>
                    <a:gd name="T66" fmla="*/ 68 w 96"/>
                    <a:gd name="T67" fmla="*/ 73 h 107"/>
                    <a:gd name="T68" fmla="*/ 81 w 96"/>
                    <a:gd name="T69" fmla="*/ 71 h 107"/>
                    <a:gd name="T70" fmla="*/ 81 w 96"/>
                    <a:gd name="T71" fmla="*/ 71 h 107"/>
                    <a:gd name="T72" fmla="*/ 81 w 96"/>
                    <a:gd name="T73" fmla="*/ 71 h 107"/>
                    <a:gd name="T74" fmla="*/ 82 w 96"/>
                    <a:gd name="T75" fmla="*/ 71 h 107"/>
                    <a:gd name="T76" fmla="*/ 82 w 96"/>
                    <a:gd name="T77" fmla="*/ 71 h 107"/>
                    <a:gd name="T78" fmla="*/ 94 w 96"/>
                    <a:gd name="T79" fmla="*/ 38 h 107"/>
                    <a:gd name="T80" fmla="*/ 57 w 96"/>
                    <a:gd name="T81" fmla="*/ 4 h 107"/>
                    <a:gd name="T82" fmla="*/ 55 w 96"/>
                    <a:gd name="T83" fmla="*/ 4 h 107"/>
                    <a:gd name="T84" fmla="*/ 50 w 96"/>
                    <a:gd name="T85"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107">
                      <a:moveTo>
                        <a:pt x="50" y="0"/>
                      </a:moveTo>
                      <a:cubicBezTo>
                        <a:pt x="0" y="92"/>
                        <a:pt x="0" y="92"/>
                        <a:pt x="0" y="92"/>
                      </a:cubicBezTo>
                      <a:cubicBezTo>
                        <a:pt x="1" y="91"/>
                        <a:pt x="2" y="91"/>
                        <a:pt x="2" y="91"/>
                      </a:cubicBezTo>
                      <a:cubicBezTo>
                        <a:pt x="2" y="91"/>
                        <a:pt x="2" y="91"/>
                        <a:pt x="3" y="91"/>
                      </a:cubicBezTo>
                      <a:cubicBezTo>
                        <a:pt x="3" y="91"/>
                        <a:pt x="3" y="91"/>
                        <a:pt x="3" y="91"/>
                      </a:cubicBezTo>
                      <a:cubicBezTo>
                        <a:pt x="3" y="91"/>
                        <a:pt x="3" y="91"/>
                        <a:pt x="3" y="91"/>
                      </a:cubicBezTo>
                      <a:cubicBezTo>
                        <a:pt x="3" y="91"/>
                        <a:pt x="3" y="91"/>
                        <a:pt x="3" y="91"/>
                      </a:cubicBezTo>
                      <a:cubicBezTo>
                        <a:pt x="4" y="91"/>
                        <a:pt x="6" y="92"/>
                        <a:pt x="7" y="92"/>
                      </a:cubicBezTo>
                      <a:cubicBezTo>
                        <a:pt x="7" y="92"/>
                        <a:pt x="8" y="92"/>
                        <a:pt x="8" y="92"/>
                      </a:cubicBezTo>
                      <a:cubicBezTo>
                        <a:pt x="8" y="92"/>
                        <a:pt x="8" y="92"/>
                        <a:pt x="8" y="92"/>
                      </a:cubicBezTo>
                      <a:cubicBezTo>
                        <a:pt x="8" y="92"/>
                        <a:pt x="8" y="92"/>
                        <a:pt x="8" y="92"/>
                      </a:cubicBezTo>
                      <a:cubicBezTo>
                        <a:pt x="8" y="92"/>
                        <a:pt x="8" y="92"/>
                        <a:pt x="8" y="92"/>
                      </a:cubicBezTo>
                      <a:cubicBezTo>
                        <a:pt x="8" y="92"/>
                        <a:pt x="8" y="92"/>
                        <a:pt x="8" y="92"/>
                      </a:cubicBezTo>
                      <a:cubicBezTo>
                        <a:pt x="16" y="96"/>
                        <a:pt x="25" y="104"/>
                        <a:pt x="25" y="104"/>
                      </a:cubicBezTo>
                      <a:cubicBezTo>
                        <a:pt x="25" y="104"/>
                        <a:pt x="28" y="107"/>
                        <a:pt x="31" y="107"/>
                      </a:cubicBezTo>
                      <a:cubicBezTo>
                        <a:pt x="31" y="107"/>
                        <a:pt x="31" y="107"/>
                        <a:pt x="31" y="107"/>
                      </a:cubicBezTo>
                      <a:cubicBezTo>
                        <a:pt x="31" y="107"/>
                        <a:pt x="31" y="107"/>
                        <a:pt x="31" y="107"/>
                      </a:cubicBezTo>
                      <a:cubicBezTo>
                        <a:pt x="31" y="107"/>
                        <a:pt x="31" y="107"/>
                        <a:pt x="31" y="107"/>
                      </a:cubicBezTo>
                      <a:cubicBezTo>
                        <a:pt x="32" y="107"/>
                        <a:pt x="33" y="106"/>
                        <a:pt x="34" y="104"/>
                      </a:cubicBezTo>
                      <a:cubicBezTo>
                        <a:pt x="34" y="104"/>
                        <a:pt x="34" y="104"/>
                        <a:pt x="34" y="104"/>
                      </a:cubicBezTo>
                      <a:cubicBezTo>
                        <a:pt x="34" y="104"/>
                        <a:pt x="34" y="104"/>
                        <a:pt x="34" y="104"/>
                      </a:cubicBezTo>
                      <a:cubicBezTo>
                        <a:pt x="30" y="52"/>
                        <a:pt x="30" y="52"/>
                        <a:pt x="30" y="52"/>
                      </a:cubicBezTo>
                      <a:cubicBezTo>
                        <a:pt x="30" y="52"/>
                        <a:pt x="30" y="52"/>
                        <a:pt x="30" y="52"/>
                      </a:cubicBezTo>
                      <a:cubicBezTo>
                        <a:pt x="31" y="54"/>
                        <a:pt x="37" y="62"/>
                        <a:pt x="47" y="67"/>
                      </a:cubicBezTo>
                      <a:cubicBezTo>
                        <a:pt x="47" y="67"/>
                        <a:pt x="47" y="67"/>
                        <a:pt x="47" y="67"/>
                      </a:cubicBezTo>
                      <a:cubicBezTo>
                        <a:pt x="47" y="67"/>
                        <a:pt x="47" y="67"/>
                        <a:pt x="47" y="67"/>
                      </a:cubicBezTo>
                      <a:cubicBezTo>
                        <a:pt x="47" y="67"/>
                        <a:pt x="47" y="67"/>
                        <a:pt x="47" y="68"/>
                      </a:cubicBezTo>
                      <a:cubicBezTo>
                        <a:pt x="47" y="68"/>
                        <a:pt x="47" y="68"/>
                        <a:pt x="48" y="68"/>
                      </a:cubicBezTo>
                      <a:cubicBezTo>
                        <a:pt x="48" y="68"/>
                        <a:pt x="48" y="68"/>
                        <a:pt x="48" y="68"/>
                      </a:cubicBezTo>
                      <a:cubicBezTo>
                        <a:pt x="48" y="68"/>
                        <a:pt x="48" y="68"/>
                        <a:pt x="48" y="68"/>
                      </a:cubicBezTo>
                      <a:cubicBezTo>
                        <a:pt x="53" y="71"/>
                        <a:pt x="60" y="73"/>
                        <a:pt x="68" y="73"/>
                      </a:cubicBezTo>
                      <a:cubicBezTo>
                        <a:pt x="68" y="73"/>
                        <a:pt x="68" y="73"/>
                        <a:pt x="68" y="73"/>
                      </a:cubicBezTo>
                      <a:cubicBezTo>
                        <a:pt x="68" y="73"/>
                        <a:pt x="68" y="73"/>
                        <a:pt x="68" y="73"/>
                      </a:cubicBezTo>
                      <a:cubicBezTo>
                        <a:pt x="68" y="73"/>
                        <a:pt x="68" y="73"/>
                        <a:pt x="68" y="73"/>
                      </a:cubicBezTo>
                      <a:cubicBezTo>
                        <a:pt x="72" y="73"/>
                        <a:pt x="76" y="72"/>
                        <a:pt x="81" y="71"/>
                      </a:cubicBezTo>
                      <a:cubicBezTo>
                        <a:pt x="81" y="71"/>
                        <a:pt x="81" y="71"/>
                        <a:pt x="81" y="71"/>
                      </a:cubicBezTo>
                      <a:cubicBezTo>
                        <a:pt x="81" y="71"/>
                        <a:pt x="81" y="71"/>
                        <a:pt x="81" y="71"/>
                      </a:cubicBezTo>
                      <a:cubicBezTo>
                        <a:pt x="82" y="71"/>
                        <a:pt x="82" y="71"/>
                        <a:pt x="82" y="71"/>
                      </a:cubicBezTo>
                      <a:cubicBezTo>
                        <a:pt x="82" y="71"/>
                        <a:pt x="82" y="71"/>
                        <a:pt x="82" y="71"/>
                      </a:cubicBezTo>
                      <a:cubicBezTo>
                        <a:pt x="91" y="63"/>
                        <a:pt x="96" y="51"/>
                        <a:pt x="94" y="38"/>
                      </a:cubicBezTo>
                      <a:cubicBezTo>
                        <a:pt x="92" y="18"/>
                        <a:pt x="76" y="4"/>
                        <a:pt x="57" y="4"/>
                      </a:cubicBezTo>
                      <a:cubicBezTo>
                        <a:pt x="56" y="4"/>
                        <a:pt x="56" y="4"/>
                        <a:pt x="55" y="4"/>
                      </a:cubicBezTo>
                      <a:cubicBezTo>
                        <a:pt x="54" y="3"/>
                        <a:pt x="52" y="1"/>
                        <a:pt x="5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1" name="Freeform 140"/>
                <p:cNvSpPr>
                  <a:spLocks/>
                </p:cNvSpPr>
                <p:nvPr/>
              </p:nvSpPr>
              <p:spPr bwMode="auto">
                <a:xfrm>
                  <a:off x="4957763" y="2200275"/>
                  <a:ext cx="46038" cy="31750"/>
                </a:xfrm>
                <a:custGeom>
                  <a:avLst/>
                  <a:gdLst>
                    <a:gd name="T0" fmla="*/ 0 w 17"/>
                    <a:gd name="T1" fmla="*/ 0 h 12"/>
                    <a:gd name="T2" fmla="*/ 9 w 17"/>
                    <a:gd name="T3" fmla="*/ 10 h 12"/>
                    <a:gd name="T4" fmla="*/ 17 w 17"/>
                    <a:gd name="T5" fmla="*/ 12 h 12"/>
                    <a:gd name="T6" fmla="*/ 5 w 17"/>
                    <a:gd name="T7" fmla="*/ 0 h 12"/>
                    <a:gd name="T8" fmla="*/ 0 w 17"/>
                    <a:gd name="T9" fmla="*/ 0 h 12"/>
                  </a:gdLst>
                  <a:ahLst/>
                  <a:cxnLst>
                    <a:cxn ang="0">
                      <a:pos x="T0" y="T1"/>
                    </a:cxn>
                    <a:cxn ang="0">
                      <a:pos x="T2" y="T3"/>
                    </a:cxn>
                    <a:cxn ang="0">
                      <a:pos x="T4" y="T5"/>
                    </a:cxn>
                    <a:cxn ang="0">
                      <a:pos x="T6" y="T7"/>
                    </a:cxn>
                    <a:cxn ang="0">
                      <a:pos x="T8" y="T9"/>
                    </a:cxn>
                  </a:cxnLst>
                  <a:rect l="0" t="0" r="r" b="b"/>
                  <a:pathLst>
                    <a:path w="17" h="12">
                      <a:moveTo>
                        <a:pt x="0" y="0"/>
                      </a:moveTo>
                      <a:cubicBezTo>
                        <a:pt x="0" y="0"/>
                        <a:pt x="4" y="4"/>
                        <a:pt x="9" y="10"/>
                      </a:cubicBezTo>
                      <a:cubicBezTo>
                        <a:pt x="17" y="12"/>
                        <a:pt x="17" y="12"/>
                        <a:pt x="17" y="12"/>
                      </a:cubicBezTo>
                      <a:cubicBezTo>
                        <a:pt x="10" y="7"/>
                        <a:pt x="6" y="1"/>
                        <a:pt x="5" y="0"/>
                      </a:cubicBezTo>
                      <a:cubicBezTo>
                        <a:pt x="0" y="0"/>
                        <a:pt x="0" y="0"/>
                        <a:pt x="0" y="0"/>
                      </a:cubicBezTo>
                    </a:path>
                  </a:pathLst>
                </a:custGeom>
                <a:solidFill>
                  <a:srgbClr val="C233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2" name="Freeform 141"/>
                <p:cNvSpPr>
                  <a:spLocks/>
                </p:cNvSpPr>
                <p:nvPr/>
              </p:nvSpPr>
              <p:spPr bwMode="auto">
                <a:xfrm>
                  <a:off x="4972050" y="2200275"/>
                  <a:ext cx="68263" cy="42863"/>
                </a:xfrm>
                <a:custGeom>
                  <a:avLst/>
                  <a:gdLst>
                    <a:gd name="T0" fmla="*/ 0 w 26"/>
                    <a:gd name="T1" fmla="*/ 0 h 16"/>
                    <a:gd name="T2" fmla="*/ 12 w 26"/>
                    <a:gd name="T3" fmla="*/ 12 h 16"/>
                    <a:gd name="T4" fmla="*/ 24 w 26"/>
                    <a:gd name="T5" fmla="*/ 16 h 16"/>
                    <a:gd name="T6" fmla="*/ 26 w 26"/>
                    <a:gd name="T7" fmla="*/ 3 h 16"/>
                    <a:gd name="T8" fmla="*/ 26 w 26"/>
                    <a:gd name="T9" fmla="*/ 3 h 16"/>
                    <a:gd name="T10" fmla="*/ 0 w 26"/>
                    <a:gd name="T11" fmla="*/ 0 h 16"/>
                  </a:gdLst>
                  <a:ahLst/>
                  <a:cxnLst>
                    <a:cxn ang="0">
                      <a:pos x="T0" y="T1"/>
                    </a:cxn>
                    <a:cxn ang="0">
                      <a:pos x="T2" y="T3"/>
                    </a:cxn>
                    <a:cxn ang="0">
                      <a:pos x="T4" y="T5"/>
                    </a:cxn>
                    <a:cxn ang="0">
                      <a:pos x="T6" y="T7"/>
                    </a:cxn>
                    <a:cxn ang="0">
                      <a:pos x="T8" y="T9"/>
                    </a:cxn>
                    <a:cxn ang="0">
                      <a:pos x="T10" y="T11"/>
                    </a:cxn>
                  </a:cxnLst>
                  <a:rect l="0" t="0" r="r" b="b"/>
                  <a:pathLst>
                    <a:path w="26" h="16">
                      <a:moveTo>
                        <a:pt x="0" y="0"/>
                      </a:moveTo>
                      <a:cubicBezTo>
                        <a:pt x="1" y="1"/>
                        <a:pt x="5" y="7"/>
                        <a:pt x="12" y="12"/>
                      </a:cubicBezTo>
                      <a:cubicBezTo>
                        <a:pt x="24" y="16"/>
                        <a:pt x="24" y="16"/>
                        <a:pt x="24" y="16"/>
                      </a:cubicBezTo>
                      <a:cubicBezTo>
                        <a:pt x="26" y="3"/>
                        <a:pt x="26" y="3"/>
                        <a:pt x="26" y="3"/>
                      </a:cubicBezTo>
                      <a:cubicBezTo>
                        <a:pt x="26" y="3"/>
                        <a:pt x="26" y="3"/>
                        <a:pt x="26" y="3"/>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3" name="Freeform 142"/>
                <p:cNvSpPr>
                  <a:spLocks/>
                </p:cNvSpPr>
                <p:nvPr/>
              </p:nvSpPr>
              <p:spPr bwMode="auto">
                <a:xfrm>
                  <a:off x="4846638" y="2135188"/>
                  <a:ext cx="101600" cy="79375"/>
                </a:xfrm>
                <a:custGeom>
                  <a:avLst/>
                  <a:gdLst>
                    <a:gd name="T0" fmla="*/ 19 w 38"/>
                    <a:gd name="T1" fmla="*/ 0 h 30"/>
                    <a:gd name="T2" fmla="*/ 17 w 38"/>
                    <a:gd name="T3" fmla="*/ 1 h 30"/>
                    <a:gd name="T4" fmla="*/ 0 w 38"/>
                    <a:gd name="T5" fmla="*/ 20 h 30"/>
                    <a:gd name="T6" fmla="*/ 35 w 38"/>
                    <a:gd name="T7" fmla="*/ 30 h 30"/>
                    <a:gd name="T8" fmla="*/ 38 w 38"/>
                    <a:gd name="T9" fmla="*/ 17 h 30"/>
                    <a:gd name="T10" fmla="*/ 19 w 38"/>
                    <a:gd name="T11" fmla="*/ 0 h 30"/>
                  </a:gdLst>
                  <a:ahLst/>
                  <a:cxnLst>
                    <a:cxn ang="0">
                      <a:pos x="T0" y="T1"/>
                    </a:cxn>
                    <a:cxn ang="0">
                      <a:pos x="T2" y="T3"/>
                    </a:cxn>
                    <a:cxn ang="0">
                      <a:pos x="T4" y="T5"/>
                    </a:cxn>
                    <a:cxn ang="0">
                      <a:pos x="T6" y="T7"/>
                    </a:cxn>
                    <a:cxn ang="0">
                      <a:pos x="T8" y="T9"/>
                    </a:cxn>
                    <a:cxn ang="0">
                      <a:pos x="T10" y="T11"/>
                    </a:cxn>
                  </a:cxnLst>
                  <a:rect l="0" t="0" r="r" b="b"/>
                  <a:pathLst>
                    <a:path w="38" h="30">
                      <a:moveTo>
                        <a:pt x="19" y="0"/>
                      </a:moveTo>
                      <a:cubicBezTo>
                        <a:pt x="19" y="0"/>
                        <a:pt x="18" y="0"/>
                        <a:pt x="17" y="1"/>
                      </a:cubicBezTo>
                      <a:cubicBezTo>
                        <a:pt x="7" y="2"/>
                        <a:pt x="0" y="10"/>
                        <a:pt x="0" y="20"/>
                      </a:cubicBezTo>
                      <a:cubicBezTo>
                        <a:pt x="35" y="30"/>
                        <a:pt x="35" y="30"/>
                        <a:pt x="35" y="30"/>
                      </a:cubicBezTo>
                      <a:cubicBezTo>
                        <a:pt x="37" y="26"/>
                        <a:pt x="38" y="22"/>
                        <a:pt x="38" y="17"/>
                      </a:cubicBezTo>
                      <a:cubicBezTo>
                        <a:pt x="37" y="8"/>
                        <a:pt x="29" y="0"/>
                        <a:pt x="19"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4" name="Freeform 143"/>
                <p:cNvSpPr>
                  <a:spLocks noEditPoints="1"/>
                </p:cNvSpPr>
                <p:nvPr/>
              </p:nvSpPr>
              <p:spPr bwMode="auto">
                <a:xfrm>
                  <a:off x="4884738" y="1982788"/>
                  <a:ext cx="44450" cy="101600"/>
                </a:xfrm>
                <a:custGeom>
                  <a:avLst/>
                  <a:gdLst>
                    <a:gd name="T0" fmla="*/ 10 w 17"/>
                    <a:gd name="T1" fmla="*/ 19 h 39"/>
                    <a:gd name="T2" fmla="*/ 10 w 17"/>
                    <a:gd name="T3" fmla="*/ 19 h 39"/>
                    <a:gd name="T4" fmla="*/ 10 w 17"/>
                    <a:gd name="T5" fmla="*/ 19 h 39"/>
                    <a:gd name="T6" fmla="*/ 10 w 17"/>
                    <a:gd name="T7" fmla="*/ 21 h 39"/>
                    <a:gd name="T8" fmla="*/ 10 w 17"/>
                    <a:gd name="T9" fmla="*/ 19 h 39"/>
                    <a:gd name="T10" fmla="*/ 0 w 17"/>
                    <a:gd name="T11" fmla="*/ 0 h 39"/>
                    <a:gd name="T12" fmla="*/ 0 w 17"/>
                    <a:gd name="T13" fmla="*/ 0 h 39"/>
                    <a:gd name="T14" fmla="*/ 2 w 17"/>
                    <a:gd name="T15" fmla="*/ 19 h 39"/>
                    <a:gd name="T16" fmla="*/ 2 w 17"/>
                    <a:gd name="T17" fmla="*/ 21 h 39"/>
                    <a:gd name="T18" fmla="*/ 3 w 17"/>
                    <a:gd name="T19" fmla="*/ 39 h 39"/>
                    <a:gd name="T20" fmla="*/ 17 w 17"/>
                    <a:gd name="T21" fmla="*/ 15 h 39"/>
                    <a:gd name="T22" fmla="*/ 17 w 17"/>
                    <a:gd name="T23" fmla="*/ 15 h 39"/>
                    <a:gd name="T24" fmla="*/ 0 w 17"/>
                    <a:gd name="T25" fmla="*/ 0 h 39"/>
                    <a:gd name="T26" fmla="*/ 0 w 17"/>
                    <a:gd name="T2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39">
                      <a:moveTo>
                        <a:pt x="10" y="19"/>
                      </a:moveTo>
                      <a:cubicBezTo>
                        <a:pt x="10" y="19"/>
                        <a:pt x="10" y="19"/>
                        <a:pt x="10" y="19"/>
                      </a:cubicBezTo>
                      <a:cubicBezTo>
                        <a:pt x="10" y="19"/>
                        <a:pt x="10" y="19"/>
                        <a:pt x="10" y="19"/>
                      </a:cubicBezTo>
                      <a:cubicBezTo>
                        <a:pt x="10" y="19"/>
                        <a:pt x="10" y="19"/>
                        <a:pt x="10" y="21"/>
                      </a:cubicBezTo>
                      <a:cubicBezTo>
                        <a:pt x="10" y="19"/>
                        <a:pt x="10" y="19"/>
                        <a:pt x="10" y="19"/>
                      </a:cubicBezTo>
                      <a:moveTo>
                        <a:pt x="0" y="0"/>
                      </a:moveTo>
                      <a:cubicBezTo>
                        <a:pt x="0" y="0"/>
                        <a:pt x="0" y="0"/>
                        <a:pt x="0" y="0"/>
                      </a:cubicBezTo>
                      <a:cubicBezTo>
                        <a:pt x="2" y="19"/>
                        <a:pt x="2" y="19"/>
                        <a:pt x="2" y="19"/>
                      </a:cubicBezTo>
                      <a:cubicBezTo>
                        <a:pt x="2" y="21"/>
                        <a:pt x="2" y="21"/>
                        <a:pt x="2" y="21"/>
                      </a:cubicBezTo>
                      <a:cubicBezTo>
                        <a:pt x="2" y="24"/>
                        <a:pt x="2" y="32"/>
                        <a:pt x="3" y="39"/>
                      </a:cubicBezTo>
                      <a:cubicBezTo>
                        <a:pt x="5" y="33"/>
                        <a:pt x="9" y="23"/>
                        <a:pt x="17" y="15"/>
                      </a:cubicBezTo>
                      <a:cubicBezTo>
                        <a:pt x="17" y="15"/>
                        <a:pt x="17" y="15"/>
                        <a:pt x="17" y="15"/>
                      </a:cubicBezTo>
                      <a:cubicBezTo>
                        <a:pt x="7" y="10"/>
                        <a:pt x="1" y="2"/>
                        <a:pt x="0" y="0"/>
                      </a:cubicBezTo>
                      <a:cubicBezTo>
                        <a:pt x="0" y="0"/>
                        <a:pt x="0" y="0"/>
                        <a:pt x="0"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5" name="Freeform 144"/>
                <p:cNvSpPr>
                  <a:spLocks/>
                </p:cNvSpPr>
                <p:nvPr/>
              </p:nvSpPr>
              <p:spPr bwMode="auto">
                <a:xfrm>
                  <a:off x="4794250" y="2084388"/>
                  <a:ext cx="31750" cy="39688"/>
                </a:xfrm>
                <a:custGeom>
                  <a:avLst/>
                  <a:gdLst>
                    <a:gd name="T0" fmla="*/ 7 w 12"/>
                    <a:gd name="T1" fmla="*/ 0 h 15"/>
                    <a:gd name="T2" fmla="*/ 7 w 12"/>
                    <a:gd name="T3" fmla="*/ 0 h 15"/>
                    <a:gd name="T4" fmla="*/ 6 w 12"/>
                    <a:gd name="T5" fmla="*/ 0 h 15"/>
                    <a:gd name="T6" fmla="*/ 4 w 12"/>
                    <a:gd name="T7" fmla="*/ 1 h 15"/>
                    <a:gd name="T8" fmla="*/ 0 w 12"/>
                    <a:gd name="T9" fmla="*/ 9 h 15"/>
                    <a:gd name="T10" fmla="*/ 6 w 12"/>
                    <a:gd name="T11" fmla="*/ 15 h 15"/>
                    <a:gd name="T12" fmla="*/ 12 w 12"/>
                    <a:gd name="T13" fmla="*/ 1 h 15"/>
                    <a:gd name="T14" fmla="*/ 12 w 12"/>
                    <a:gd name="T15" fmla="*/ 1 h 15"/>
                    <a:gd name="T16" fmla="*/ 12 w 12"/>
                    <a:gd name="T17" fmla="*/ 1 h 15"/>
                    <a:gd name="T18" fmla="*/ 12 w 12"/>
                    <a:gd name="T19" fmla="*/ 1 h 15"/>
                    <a:gd name="T20" fmla="*/ 11 w 12"/>
                    <a:gd name="T21" fmla="*/ 1 h 15"/>
                    <a:gd name="T22" fmla="*/ 7 w 12"/>
                    <a:gd name="T23" fmla="*/ 0 h 15"/>
                    <a:gd name="T24" fmla="*/ 7 w 12"/>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5">
                      <a:moveTo>
                        <a:pt x="7" y="0"/>
                      </a:moveTo>
                      <a:cubicBezTo>
                        <a:pt x="7" y="0"/>
                        <a:pt x="7" y="0"/>
                        <a:pt x="7" y="0"/>
                      </a:cubicBezTo>
                      <a:cubicBezTo>
                        <a:pt x="6" y="0"/>
                        <a:pt x="6" y="0"/>
                        <a:pt x="6" y="0"/>
                      </a:cubicBezTo>
                      <a:cubicBezTo>
                        <a:pt x="6" y="0"/>
                        <a:pt x="5" y="0"/>
                        <a:pt x="4" y="1"/>
                      </a:cubicBezTo>
                      <a:cubicBezTo>
                        <a:pt x="0" y="9"/>
                        <a:pt x="0" y="9"/>
                        <a:pt x="0" y="9"/>
                      </a:cubicBezTo>
                      <a:cubicBezTo>
                        <a:pt x="2" y="11"/>
                        <a:pt x="4" y="13"/>
                        <a:pt x="6" y="15"/>
                      </a:cubicBezTo>
                      <a:cubicBezTo>
                        <a:pt x="7" y="9"/>
                        <a:pt x="8" y="4"/>
                        <a:pt x="12" y="1"/>
                      </a:cubicBezTo>
                      <a:cubicBezTo>
                        <a:pt x="12" y="1"/>
                        <a:pt x="12" y="1"/>
                        <a:pt x="12" y="1"/>
                      </a:cubicBezTo>
                      <a:cubicBezTo>
                        <a:pt x="12" y="1"/>
                        <a:pt x="12" y="1"/>
                        <a:pt x="12" y="1"/>
                      </a:cubicBezTo>
                      <a:cubicBezTo>
                        <a:pt x="12" y="1"/>
                        <a:pt x="12" y="1"/>
                        <a:pt x="12" y="1"/>
                      </a:cubicBezTo>
                      <a:cubicBezTo>
                        <a:pt x="12" y="1"/>
                        <a:pt x="11" y="1"/>
                        <a:pt x="11" y="1"/>
                      </a:cubicBezTo>
                      <a:cubicBezTo>
                        <a:pt x="10" y="1"/>
                        <a:pt x="8" y="0"/>
                        <a:pt x="7" y="0"/>
                      </a:cubicBezTo>
                      <a:cubicBezTo>
                        <a:pt x="7" y="0"/>
                        <a:pt x="7" y="0"/>
                        <a:pt x="7"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6" name="Freeform 145"/>
                <p:cNvSpPr>
                  <a:spLocks noEditPoints="1"/>
                </p:cNvSpPr>
                <p:nvPr/>
              </p:nvSpPr>
              <p:spPr bwMode="auto">
                <a:xfrm>
                  <a:off x="4910138" y="2032000"/>
                  <a:ext cx="0" cy="6350"/>
                </a:xfrm>
                <a:custGeom>
                  <a:avLst/>
                  <a:gdLst>
                    <a:gd name="T0" fmla="*/ 0 h 2"/>
                    <a:gd name="T1" fmla="*/ 2 h 2"/>
                    <a:gd name="T2" fmla="*/ 0 h 2"/>
                    <a:gd name="T3" fmla="*/ 0 h 2"/>
                    <a:gd name="T4" fmla="*/ 0 h 2"/>
                    <a:gd name="T5" fmla="*/ 0 h 2"/>
                  </a:gdLst>
                  <a:ahLst/>
                  <a:cxnLst>
                    <a:cxn ang="0">
                      <a:pos x="0" y="T0"/>
                    </a:cxn>
                    <a:cxn ang="0">
                      <a:pos x="0" y="T1"/>
                    </a:cxn>
                    <a:cxn ang="0">
                      <a:pos x="0" y="T2"/>
                    </a:cxn>
                    <a:cxn ang="0">
                      <a:pos x="0" y="T3"/>
                    </a:cxn>
                    <a:cxn ang="0">
                      <a:pos x="0" y="T4"/>
                    </a:cxn>
                    <a:cxn ang="0">
                      <a:pos x="0" y="T5"/>
                    </a:cxn>
                  </a:cxnLst>
                  <a:rect l="0" t="0" r="r" b="b"/>
                  <a:pathLst>
                    <a:path h="2">
                      <a:moveTo>
                        <a:pt x="0" y="0"/>
                      </a:moveTo>
                      <a:cubicBezTo>
                        <a:pt x="0" y="2"/>
                        <a:pt x="0" y="2"/>
                        <a:pt x="0" y="2"/>
                      </a:cubicBezTo>
                      <a:cubicBezTo>
                        <a:pt x="0" y="0"/>
                        <a:pt x="0" y="0"/>
                        <a:pt x="0" y="0"/>
                      </a:cubicBezTo>
                      <a:moveTo>
                        <a:pt x="0" y="0"/>
                      </a:moveTo>
                      <a:cubicBezTo>
                        <a:pt x="0" y="0"/>
                        <a:pt x="0" y="0"/>
                        <a:pt x="0" y="0"/>
                      </a:cubicBezTo>
                      <a:cubicBezTo>
                        <a:pt x="0" y="0"/>
                        <a:pt x="0" y="0"/>
                        <a:pt x="0" y="0"/>
                      </a:cubicBezTo>
                    </a:path>
                  </a:pathLst>
                </a:custGeom>
                <a:solidFill>
                  <a:srgbClr val="FFD5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7" name="Freeform 146"/>
                <p:cNvSpPr>
                  <a:spLocks/>
                </p:cNvSpPr>
                <p:nvPr/>
              </p:nvSpPr>
              <p:spPr bwMode="auto">
                <a:xfrm>
                  <a:off x="4719638" y="1771650"/>
                  <a:ext cx="431800" cy="534988"/>
                </a:xfrm>
                <a:custGeom>
                  <a:avLst/>
                  <a:gdLst>
                    <a:gd name="T0" fmla="*/ 81 w 163"/>
                    <a:gd name="T1" fmla="*/ 4 h 203"/>
                    <a:gd name="T2" fmla="*/ 0 w 163"/>
                    <a:gd name="T3" fmla="*/ 155 h 203"/>
                    <a:gd name="T4" fmla="*/ 155 w 163"/>
                    <a:gd name="T5" fmla="*/ 202 h 203"/>
                    <a:gd name="T6" fmla="*/ 162 w 163"/>
                    <a:gd name="T7" fmla="*/ 198 h 203"/>
                    <a:gd name="T8" fmla="*/ 158 w 163"/>
                    <a:gd name="T9" fmla="*/ 191 h 203"/>
                    <a:gd name="T10" fmla="*/ 17 w 163"/>
                    <a:gd name="T11" fmla="*/ 148 h 203"/>
                    <a:gd name="T12" fmla="*/ 92 w 163"/>
                    <a:gd name="T13" fmla="*/ 9 h 203"/>
                    <a:gd name="T14" fmla="*/ 89 w 163"/>
                    <a:gd name="T15" fmla="*/ 1 h 203"/>
                    <a:gd name="T16" fmla="*/ 81 w 163"/>
                    <a:gd name="T17" fmla="*/ 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203">
                      <a:moveTo>
                        <a:pt x="81" y="4"/>
                      </a:moveTo>
                      <a:cubicBezTo>
                        <a:pt x="0" y="155"/>
                        <a:pt x="0" y="155"/>
                        <a:pt x="0" y="155"/>
                      </a:cubicBezTo>
                      <a:cubicBezTo>
                        <a:pt x="155" y="202"/>
                        <a:pt x="155" y="202"/>
                        <a:pt x="155" y="202"/>
                      </a:cubicBezTo>
                      <a:cubicBezTo>
                        <a:pt x="158" y="203"/>
                        <a:pt x="161" y="201"/>
                        <a:pt x="162" y="198"/>
                      </a:cubicBezTo>
                      <a:cubicBezTo>
                        <a:pt x="163" y="195"/>
                        <a:pt x="162" y="192"/>
                        <a:pt x="158" y="191"/>
                      </a:cubicBezTo>
                      <a:cubicBezTo>
                        <a:pt x="17" y="148"/>
                        <a:pt x="17" y="148"/>
                        <a:pt x="17" y="148"/>
                      </a:cubicBezTo>
                      <a:cubicBezTo>
                        <a:pt x="92" y="9"/>
                        <a:pt x="92" y="9"/>
                        <a:pt x="92" y="9"/>
                      </a:cubicBezTo>
                      <a:cubicBezTo>
                        <a:pt x="93" y="7"/>
                        <a:pt x="92" y="3"/>
                        <a:pt x="89" y="1"/>
                      </a:cubicBezTo>
                      <a:cubicBezTo>
                        <a:pt x="86" y="0"/>
                        <a:pt x="83" y="1"/>
                        <a:pt x="81" y="4"/>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8" name="Freeform 147"/>
                <p:cNvSpPr>
                  <a:spLocks/>
                </p:cNvSpPr>
                <p:nvPr/>
              </p:nvSpPr>
              <p:spPr bwMode="auto">
                <a:xfrm>
                  <a:off x="4656138" y="2090738"/>
                  <a:ext cx="173038" cy="169863"/>
                </a:xfrm>
                <a:custGeom>
                  <a:avLst/>
                  <a:gdLst>
                    <a:gd name="T0" fmla="*/ 65 w 65"/>
                    <a:gd name="T1" fmla="*/ 32 h 65"/>
                    <a:gd name="T2" fmla="*/ 33 w 65"/>
                    <a:gd name="T3" fmla="*/ 65 h 65"/>
                    <a:gd name="T4" fmla="*/ 0 w 65"/>
                    <a:gd name="T5" fmla="*/ 33 h 65"/>
                    <a:gd name="T6" fmla="*/ 32 w 65"/>
                    <a:gd name="T7" fmla="*/ 0 h 65"/>
                    <a:gd name="T8" fmla="*/ 65 w 65"/>
                    <a:gd name="T9" fmla="*/ 32 h 65"/>
                  </a:gdLst>
                  <a:ahLst/>
                  <a:cxnLst>
                    <a:cxn ang="0">
                      <a:pos x="T0" y="T1"/>
                    </a:cxn>
                    <a:cxn ang="0">
                      <a:pos x="T2" y="T3"/>
                    </a:cxn>
                    <a:cxn ang="0">
                      <a:pos x="T4" y="T5"/>
                    </a:cxn>
                    <a:cxn ang="0">
                      <a:pos x="T6" y="T7"/>
                    </a:cxn>
                    <a:cxn ang="0">
                      <a:pos x="T8" y="T9"/>
                    </a:cxn>
                  </a:cxnLst>
                  <a:rect l="0" t="0" r="r" b="b"/>
                  <a:pathLst>
                    <a:path w="65" h="65">
                      <a:moveTo>
                        <a:pt x="65" y="32"/>
                      </a:moveTo>
                      <a:cubicBezTo>
                        <a:pt x="65" y="50"/>
                        <a:pt x="51" y="64"/>
                        <a:pt x="33" y="65"/>
                      </a:cubicBezTo>
                      <a:cubicBezTo>
                        <a:pt x="15" y="65"/>
                        <a:pt x="0" y="51"/>
                        <a:pt x="0" y="33"/>
                      </a:cubicBezTo>
                      <a:cubicBezTo>
                        <a:pt x="0" y="15"/>
                        <a:pt x="14" y="0"/>
                        <a:pt x="32" y="0"/>
                      </a:cubicBezTo>
                      <a:cubicBezTo>
                        <a:pt x="50" y="0"/>
                        <a:pt x="64" y="14"/>
                        <a:pt x="65" y="32"/>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9" name="Freeform 148"/>
                <p:cNvSpPr>
                  <a:spLocks/>
                </p:cNvSpPr>
                <p:nvPr/>
              </p:nvSpPr>
              <p:spPr bwMode="auto">
                <a:xfrm>
                  <a:off x="4679950" y="2114550"/>
                  <a:ext cx="122238" cy="120650"/>
                </a:xfrm>
                <a:custGeom>
                  <a:avLst/>
                  <a:gdLst>
                    <a:gd name="T0" fmla="*/ 46 w 46"/>
                    <a:gd name="T1" fmla="*/ 23 h 46"/>
                    <a:gd name="T2" fmla="*/ 24 w 46"/>
                    <a:gd name="T3" fmla="*/ 46 h 46"/>
                    <a:gd name="T4" fmla="*/ 0 w 46"/>
                    <a:gd name="T5" fmla="*/ 24 h 46"/>
                    <a:gd name="T6" fmla="*/ 23 w 46"/>
                    <a:gd name="T7" fmla="*/ 1 h 46"/>
                    <a:gd name="T8" fmla="*/ 46 w 46"/>
                    <a:gd name="T9" fmla="*/ 23 h 46"/>
                  </a:gdLst>
                  <a:ahLst/>
                  <a:cxnLst>
                    <a:cxn ang="0">
                      <a:pos x="T0" y="T1"/>
                    </a:cxn>
                    <a:cxn ang="0">
                      <a:pos x="T2" y="T3"/>
                    </a:cxn>
                    <a:cxn ang="0">
                      <a:pos x="T4" y="T5"/>
                    </a:cxn>
                    <a:cxn ang="0">
                      <a:pos x="T6" y="T7"/>
                    </a:cxn>
                    <a:cxn ang="0">
                      <a:pos x="T8" y="T9"/>
                    </a:cxn>
                  </a:cxnLst>
                  <a:rect l="0" t="0" r="r" b="b"/>
                  <a:pathLst>
                    <a:path w="46" h="46">
                      <a:moveTo>
                        <a:pt x="46" y="23"/>
                      </a:moveTo>
                      <a:cubicBezTo>
                        <a:pt x="46" y="36"/>
                        <a:pt x="36" y="46"/>
                        <a:pt x="24" y="46"/>
                      </a:cubicBezTo>
                      <a:cubicBezTo>
                        <a:pt x="11" y="46"/>
                        <a:pt x="1" y="36"/>
                        <a:pt x="0" y="24"/>
                      </a:cubicBezTo>
                      <a:cubicBezTo>
                        <a:pt x="0" y="11"/>
                        <a:pt x="10" y="1"/>
                        <a:pt x="23" y="1"/>
                      </a:cubicBezTo>
                      <a:cubicBezTo>
                        <a:pt x="35" y="0"/>
                        <a:pt x="46" y="10"/>
                        <a:pt x="46" y="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0" name="Freeform 149"/>
                <p:cNvSpPr>
                  <a:spLocks noEditPoints="1"/>
                </p:cNvSpPr>
                <p:nvPr/>
              </p:nvSpPr>
              <p:spPr bwMode="auto">
                <a:xfrm>
                  <a:off x="4741863" y="2235200"/>
                  <a:ext cx="1588" cy="0"/>
                </a:xfrm>
                <a:custGeom>
                  <a:avLst/>
                  <a:gdLst>
                    <a:gd name="T0" fmla="*/ 0 w 1"/>
                    <a:gd name="T1" fmla="*/ 0 w 1"/>
                    <a:gd name="T2" fmla="*/ 0 w 1"/>
                    <a:gd name="T3" fmla="*/ 0 w 1"/>
                    <a:gd name="T4" fmla="*/ 1 w 1"/>
                    <a:gd name="T5" fmla="*/ 1 w 1"/>
                    <a:gd name="T6" fmla="*/ 1 w 1"/>
                    <a:gd name="T7" fmla="*/ 1 w 1"/>
                    <a:gd name="T8" fmla="*/ 1 w 1"/>
                    <a:gd name="T9" fmla="*/ 1 w 1"/>
                    <a:gd name="T10" fmla="*/ 1 w 1"/>
                    <a:gd name="T11" fmla="*/ 1 w 1"/>
                    <a:gd name="T12" fmla="*/ 1 w 1"/>
                    <a:gd name="T13" fmla="*/ 1 w 1"/>
                    <a:gd name="T14" fmla="*/ 1 w 1"/>
                    <a:gd name="T15" fmla="*/ 1 w 1"/>
                    <a:gd name="T16" fmla="*/ 1 w 1"/>
                    <a:gd name="T17" fmla="*/ 1 w 1"/>
                    <a:gd name="T1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Lst>
                  <a:rect l="0" t="0" r="r" b="b"/>
                  <a:pathLst>
                    <a:path w="1">
                      <a:moveTo>
                        <a:pt x="0" y="0"/>
                      </a:moveTo>
                      <a:cubicBezTo>
                        <a:pt x="0" y="0"/>
                        <a:pt x="0" y="0"/>
                        <a:pt x="0" y="0"/>
                      </a:cubicBez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1" name="Freeform 150"/>
                <p:cNvSpPr>
                  <a:spLocks/>
                </p:cNvSpPr>
                <p:nvPr/>
              </p:nvSpPr>
              <p:spPr bwMode="auto">
                <a:xfrm>
                  <a:off x="4679950" y="2135188"/>
                  <a:ext cx="103188" cy="100013"/>
                </a:xfrm>
                <a:custGeom>
                  <a:avLst/>
                  <a:gdLst>
                    <a:gd name="T0" fmla="*/ 7 w 39"/>
                    <a:gd name="T1" fmla="*/ 0 h 38"/>
                    <a:gd name="T2" fmla="*/ 0 w 39"/>
                    <a:gd name="T3" fmla="*/ 16 h 38"/>
                    <a:gd name="T4" fmla="*/ 23 w 39"/>
                    <a:gd name="T5" fmla="*/ 38 h 38"/>
                    <a:gd name="T6" fmla="*/ 23 w 39"/>
                    <a:gd name="T7" fmla="*/ 38 h 38"/>
                    <a:gd name="T8" fmla="*/ 24 w 39"/>
                    <a:gd name="T9" fmla="*/ 38 h 38"/>
                    <a:gd name="T10" fmla="*/ 24 w 39"/>
                    <a:gd name="T11" fmla="*/ 38 h 38"/>
                    <a:gd name="T12" fmla="*/ 24 w 39"/>
                    <a:gd name="T13" fmla="*/ 38 h 38"/>
                    <a:gd name="T14" fmla="*/ 24 w 39"/>
                    <a:gd name="T15" fmla="*/ 38 h 38"/>
                    <a:gd name="T16" fmla="*/ 24 w 39"/>
                    <a:gd name="T17" fmla="*/ 38 h 38"/>
                    <a:gd name="T18" fmla="*/ 24 w 39"/>
                    <a:gd name="T19" fmla="*/ 38 h 38"/>
                    <a:gd name="T20" fmla="*/ 24 w 39"/>
                    <a:gd name="T21" fmla="*/ 38 h 38"/>
                    <a:gd name="T22" fmla="*/ 24 w 39"/>
                    <a:gd name="T23" fmla="*/ 38 h 38"/>
                    <a:gd name="T24" fmla="*/ 24 w 39"/>
                    <a:gd name="T25" fmla="*/ 38 h 38"/>
                    <a:gd name="T26" fmla="*/ 24 w 39"/>
                    <a:gd name="T27" fmla="*/ 38 h 38"/>
                    <a:gd name="T28" fmla="*/ 24 w 39"/>
                    <a:gd name="T29" fmla="*/ 38 h 38"/>
                    <a:gd name="T30" fmla="*/ 39 w 39"/>
                    <a:gd name="T31" fmla="*/ 32 h 38"/>
                    <a:gd name="T32" fmla="*/ 7 w 39"/>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8">
                      <a:moveTo>
                        <a:pt x="7" y="0"/>
                      </a:moveTo>
                      <a:cubicBezTo>
                        <a:pt x="3" y="4"/>
                        <a:pt x="0" y="9"/>
                        <a:pt x="0" y="16"/>
                      </a:cubicBezTo>
                      <a:cubicBezTo>
                        <a:pt x="1" y="28"/>
                        <a:pt x="11" y="38"/>
                        <a:pt x="23" y="38"/>
                      </a:cubicBezTo>
                      <a:cubicBezTo>
                        <a:pt x="23" y="38"/>
                        <a:pt x="23" y="38"/>
                        <a:pt x="23" y="38"/>
                      </a:cubicBezTo>
                      <a:cubicBezTo>
                        <a:pt x="23" y="38"/>
                        <a:pt x="23"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24" y="38"/>
                        <a:pt x="24" y="38"/>
                        <a:pt x="24" y="38"/>
                      </a:cubicBezTo>
                      <a:cubicBezTo>
                        <a:pt x="30" y="38"/>
                        <a:pt x="35" y="35"/>
                        <a:pt x="39" y="32"/>
                      </a:cubicBezTo>
                      <a:cubicBezTo>
                        <a:pt x="7" y="0"/>
                        <a:pt x="7" y="0"/>
                        <a:pt x="7"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2" name="Freeform 151"/>
                <p:cNvSpPr>
                  <a:spLocks/>
                </p:cNvSpPr>
                <p:nvPr/>
              </p:nvSpPr>
              <p:spPr bwMode="auto">
                <a:xfrm>
                  <a:off x="4960938" y="2076450"/>
                  <a:ext cx="39688" cy="39688"/>
                </a:xfrm>
                <a:custGeom>
                  <a:avLst/>
                  <a:gdLst>
                    <a:gd name="T0" fmla="*/ 6 w 15"/>
                    <a:gd name="T1" fmla="*/ 1 h 15"/>
                    <a:gd name="T2" fmla="*/ 4 w 15"/>
                    <a:gd name="T3" fmla="*/ 2 h 15"/>
                    <a:gd name="T4" fmla="*/ 1 w 15"/>
                    <a:gd name="T5" fmla="*/ 9 h 15"/>
                    <a:gd name="T6" fmla="*/ 2 w 15"/>
                    <a:gd name="T7" fmla="*/ 12 h 15"/>
                    <a:gd name="T8" fmla="*/ 9 w 15"/>
                    <a:gd name="T9" fmla="*/ 14 h 15"/>
                    <a:gd name="T10" fmla="*/ 14 w 15"/>
                    <a:gd name="T11" fmla="*/ 6 h 15"/>
                    <a:gd name="T12" fmla="*/ 6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6" y="1"/>
                      </a:moveTo>
                      <a:cubicBezTo>
                        <a:pt x="5" y="1"/>
                        <a:pt x="5" y="1"/>
                        <a:pt x="4" y="2"/>
                      </a:cubicBezTo>
                      <a:cubicBezTo>
                        <a:pt x="2" y="3"/>
                        <a:pt x="0" y="6"/>
                        <a:pt x="1" y="9"/>
                      </a:cubicBezTo>
                      <a:cubicBezTo>
                        <a:pt x="1" y="10"/>
                        <a:pt x="2" y="11"/>
                        <a:pt x="2" y="12"/>
                      </a:cubicBezTo>
                      <a:cubicBezTo>
                        <a:pt x="4" y="14"/>
                        <a:pt x="6" y="15"/>
                        <a:pt x="9" y="14"/>
                      </a:cubicBezTo>
                      <a:cubicBezTo>
                        <a:pt x="13" y="13"/>
                        <a:pt x="15" y="10"/>
                        <a:pt x="14" y="6"/>
                      </a:cubicBezTo>
                      <a:cubicBezTo>
                        <a:pt x="14" y="2"/>
                        <a:pt x="10" y="0"/>
                        <a:pt x="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3" name="Freeform 152"/>
                <p:cNvSpPr>
                  <a:spLocks noEditPoints="1"/>
                </p:cNvSpPr>
                <p:nvPr/>
              </p:nvSpPr>
              <p:spPr bwMode="auto">
                <a:xfrm>
                  <a:off x="3392488" y="2238375"/>
                  <a:ext cx="2033588" cy="1625600"/>
                </a:xfrm>
                <a:custGeom>
                  <a:avLst/>
                  <a:gdLst>
                    <a:gd name="T0" fmla="*/ 524 w 769"/>
                    <a:gd name="T1" fmla="*/ 319 h 618"/>
                    <a:gd name="T2" fmla="*/ 530 w 769"/>
                    <a:gd name="T3" fmla="*/ 324 h 618"/>
                    <a:gd name="T4" fmla="*/ 548 w 769"/>
                    <a:gd name="T5" fmla="*/ 340 h 618"/>
                    <a:gd name="T6" fmla="*/ 564 w 769"/>
                    <a:gd name="T7" fmla="*/ 357 h 618"/>
                    <a:gd name="T8" fmla="*/ 594 w 769"/>
                    <a:gd name="T9" fmla="*/ 385 h 618"/>
                    <a:gd name="T10" fmla="*/ 613 w 769"/>
                    <a:gd name="T11" fmla="*/ 399 h 618"/>
                    <a:gd name="T12" fmla="*/ 630 w 769"/>
                    <a:gd name="T13" fmla="*/ 416 h 618"/>
                    <a:gd name="T14" fmla="*/ 664 w 769"/>
                    <a:gd name="T15" fmla="*/ 450 h 618"/>
                    <a:gd name="T16" fmla="*/ 669 w 769"/>
                    <a:gd name="T17" fmla="*/ 456 h 618"/>
                    <a:gd name="T18" fmla="*/ 686 w 769"/>
                    <a:gd name="T19" fmla="*/ 474 h 618"/>
                    <a:gd name="T20" fmla="*/ 700 w 769"/>
                    <a:gd name="T21" fmla="*/ 493 h 618"/>
                    <a:gd name="T22" fmla="*/ 725 w 769"/>
                    <a:gd name="T23" fmla="*/ 524 h 618"/>
                    <a:gd name="T24" fmla="*/ 742 w 769"/>
                    <a:gd name="T25" fmla="*/ 542 h 618"/>
                    <a:gd name="T26" fmla="*/ 765 w 769"/>
                    <a:gd name="T27" fmla="*/ 584 h 618"/>
                    <a:gd name="T28" fmla="*/ 769 w 769"/>
                    <a:gd name="T29" fmla="*/ 600 h 618"/>
                    <a:gd name="T30" fmla="*/ 746 w 769"/>
                    <a:gd name="T31" fmla="*/ 618 h 618"/>
                    <a:gd name="T32" fmla="*/ 746 w 769"/>
                    <a:gd name="T33" fmla="*/ 618 h 618"/>
                    <a:gd name="T34" fmla="*/ 699 w 769"/>
                    <a:gd name="T35" fmla="*/ 606 h 618"/>
                    <a:gd name="T36" fmla="*/ 691 w 769"/>
                    <a:gd name="T37" fmla="*/ 604 h 618"/>
                    <a:gd name="T38" fmla="*/ 670 w 769"/>
                    <a:gd name="T39" fmla="*/ 592 h 618"/>
                    <a:gd name="T40" fmla="*/ 635 w 769"/>
                    <a:gd name="T41" fmla="*/ 574 h 618"/>
                    <a:gd name="T42" fmla="*/ 612 w 769"/>
                    <a:gd name="T43" fmla="*/ 564 h 618"/>
                    <a:gd name="T44" fmla="*/ 592 w 769"/>
                    <a:gd name="T45" fmla="*/ 552 h 618"/>
                    <a:gd name="T46" fmla="*/ 551 w 769"/>
                    <a:gd name="T47" fmla="*/ 527 h 618"/>
                    <a:gd name="T48" fmla="*/ 531 w 769"/>
                    <a:gd name="T49" fmla="*/ 514 h 618"/>
                    <a:gd name="T50" fmla="*/ 524 w 769"/>
                    <a:gd name="T51" fmla="*/ 509 h 618"/>
                    <a:gd name="T52" fmla="*/ 505 w 769"/>
                    <a:gd name="T53" fmla="*/ 494 h 618"/>
                    <a:gd name="T54" fmla="*/ 472 w 769"/>
                    <a:gd name="T55" fmla="*/ 471 h 618"/>
                    <a:gd name="T56" fmla="*/ 451 w 769"/>
                    <a:gd name="T57" fmla="*/ 459 h 618"/>
                    <a:gd name="T58" fmla="*/ 432 w 769"/>
                    <a:gd name="T59" fmla="*/ 445 h 618"/>
                    <a:gd name="T60" fmla="*/ 393 w 769"/>
                    <a:gd name="T61" fmla="*/ 417 h 618"/>
                    <a:gd name="T62" fmla="*/ 387 w 769"/>
                    <a:gd name="T63" fmla="*/ 412 h 618"/>
                    <a:gd name="T64" fmla="*/ 369 w 769"/>
                    <a:gd name="T65" fmla="*/ 395 h 618"/>
                    <a:gd name="T66" fmla="*/ 351 w 769"/>
                    <a:gd name="T67" fmla="*/ 380 h 618"/>
                    <a:gd name="T68" fmla="*/ 332 w 769"/>
                    <a:gd name="T69" fmla="*/ 366 h 618"/>
                    <a:gd name="T70" fmla="*/ 301 w 769"/>
                    <a:gd name="T71" fmla="*/ 340 h 618"/>
                    <a:gd name="T72" fmla="*/ 281 w 769"/>
                    <a:gd name="T73" fmla="*/ 327 h 618"/>
                    <a:gd name="T74" fmla="*/ 244 w 769"/>
                    <a:gd name="T75" fmla="*/ 296 h 618"/>
                    <a:gd name="T76" fmla="*/ 238 w 769"/>
                    <a:gd name="T77" fmla="*/ 290 h 618"/>
                    <a:gd name="T78" fmla="*/ 222 w 769"/>
                    <a:gd name="T79" fmla="*/ 273 h 618"/>
                    <a:gd name="T80" fmla="*/ 204 w 769"/>
                    <a:gd name="T81" fmla="*/ 257 h 618"/>
                    <a:gd name="T82" fmla="*/ 186 w 769"/>
                    <a:gd name="T83" fmla="*/ 241 h 618"/>
                    <a:gd name="T84" fmla="*/ 157 w 769"/>
                    <a:gd name="T85" fmla="*/ 213 h 618"/>
                    <a:gd name="T86" fmla="*/ 138 w 769"/>
                    <a:gd name="T87" fmla="*/ 198 h 618"/>
                    <a:gd name="T88" fmla="*/ 121 w 769"/>
                    <a:gd name="T89" fmla="*/ 181 h 618"/>
                    <a:gd name="T90" fmla="*/ 88 w 769"/>
                    <a:gd name="T91" fmla="*/ 146 h 618"/>
                    <a:gd name="T92" fmla="*/ 82 w 769"/>
                    <a:gd name="T93" fmla="*/ 141 h 618"/>
                    <a:gd name="T94" fmla="*/ 68 w 769"/>
                    <a:gd name="T95" fmla="*/ 121 h 618"/>
                    <a:gd name="T96" fmla="*/ 43 w 769"/>
                    <a:gd name="T97" fmla="*/ 90 h 618"/>
                    <a:gd name="T98" fmla="*/ 27 w 769"/>
                    <a:gd name="T99" fmla="*/ 72 h 618"/>
                    <a:gd name="T100" fmla="*/ 14 w 769"/>
                    <a:gd name="T101" fmla="*/ 52 h 618"/>
                    <a:gd name="T102" fmla="*/ 2 w 769"/>
                    <a:gd name="T103" fmla="*/ 6 h 618"/>
                    <a:gd name="T104" fmla="*/ 2 w 769"/>
                    <a:gd name="T105" fmla="*/ 6 h 618"/>
                    <a:gd name="T106" fmla="*/ 25 w 769"/>
                    <a:gd name="T107" fmla="*/ 3 h 618"/>
                    <a:gd name="T108" fmla="*/ 49 w 769"/>
                    <a:gd name="T109" fmla="*/ 6 h 618"/>
                    <a:gd name="T110" fmla="*/ 94 w 769"/>
                    <a:gd name="T111" fmla="*/ 23 h 618"/>
                    <a:gd name="T112" fmla="*/ 101 w 769"/>
                    <a:gd name="T113" fmla="*/ 26 h 618"/>
                    <a:gd name="T114" fmla="*/ 122 w 769"/>
                    <a:gd name="T115" fmla="*/ 38 h 618"/>
                    <a:gd name="T116" fmla="*/ 158 w 769"/>
                    <a:gd name="T117" fmla="*/ 56 h 618"/>
                    <a:gd name="T118" fmla="*/ 180 w 769"/>
                    <a:gd name="T119" fmla="*/ 65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9" h="618">
                      <a:moveTo>
                        <a:pt x="506" y="303"/>
                      </a:moveTo>
                      <a:cubicBezTo>
                        <a:pt x="499" y="296"/>
                        <a:pt x="499" y="296"/>
                        <a:pt x="499" y="296"/>
                      </a:cubicBezTo>
                      <a:cubicBezTo>
                        <a:pt x="498" y="298"/>
                        <a:pt x="498" y="298"/>
                        <a:pt x="498" y="298"/>
                      </a:cubicBezTo>
                      <a:cubicBezTo>
                        <a:pt x="504" y="304"/>
                        <a:pt x="504" y="304"/>
                        <a:pt x="504" y="304"/>
                      </a:cubicBezTo>
                      <a:cubicBezTo>
                        <a:pt x="506" y="303"/>
                        <a:pt x="506" y="303"/>
                        <a:pt x="506" y="303"/>
                      </a:cubicBezTo>
                      <a:moveTo>
                        <a:pt x="524" y="319"/>
                      </a:moveTo>
                      <a:cubicBezTo>
                        <a:pt x="520" y="315"/>
                        <a:pt x="516" y="312"/>
                        <a:pt x="512" y="308"/>
                      </a:cubicBezTo>
                      <a:cubicBezTo>
                        <a:pt x="510" y="310"/>
                        <a:pt x="510" y="310"/>
                        <a:pt x="510" y="310"/>
                      </a:cubicBezTo>
                      <a:cubicBezTo>
                        <a:pt x="514" y="313"/>
                        <a:pt x="518" y="317"/>
                        <a:pt x="522" y="320"/>
                      </a:cubicBezTo>
                      <a:cubicBezTo>
                        <a:pt x="524" y="319"/>
                        <a:pt x="524" y="319"/>
                        <a:pt x="524" y="319"/>
                      </a:cubicBezTo>
                      <a:moveTo>
                        <a:pt x="542" y="334"/>
                      </a:moveTo>
                      <a:cubicBezTo>
                        <a:pt x="538" y="331"/>
                        <a:pt x="534" y="327"/>
                        <a:pt x="530" y="324"/>
                      </a:cubicBezTo>
                      <a:cubicBezTo>
                        <a:pt x="528" y="326"/>
                        <a:pt x="528" y="326"/>
                        <a:pt x="528" y="326"/>
                      </a:cubicBezTo>
                      <a:cubicBezTo>
                        <a:pt x="532" y="329"/>
                        <a:pt x="536" y="333"/>
                        <a:pt x="540" y="336"/>
                      </a:cubicBezTo>
                      <a:cubicBezTo>
                        <a:pt x="542" y="334"/>
                        <a:pt x="542" y="334"/>
                        <a:pt x="542" y="334"/>
                      </a:cubicBezTo>
                      <a:cubicBezTo>
                        <a:pt x="542" y="334"/>
                        <a:pt x="542" y="334"/>
                        <a:pt x="542" y="334"/>
                      </a:cubicBezTo>
                      <a:moveTo>
                        <a:pt x="560" y="350"/>
                      </a:moveTo>
                      <a:cubicBezTo>
                        <a:pt x="556" y="347"/>
                        <a:pt x="552" y="343"/>
                        <a:pt x="548" y="340"/>
                      </a:cubicBezTo>
                      <a:cubicBezTo>
                        <a:pt x="546" y="341"/>
                        <a:pt x="546" y="341"/>
                        <a:pt x="546" y="341"/>
                      </a:cubicBezTo>
                      <a:cubicBezTo>
                        <a:pt x="550" y="345"/>
                        <a:pt x="554" y="349"/>
                        <a:pt x="558" y="352"/>
                      </a:cubicBezTo>
                      <a:cubicBezTo>
                        <a:pt x="560" y="350"/>
                        <a:pt x="560" y="350"/>
                        <a:pt x="560" y="350"/>
                      </a:cubicBezTo>
                      <a:moveTo>
                        <a:pt x="578" y="366"/>
                      </a:moveTo>
                      <a:cubicBezTo>
                        <a:pt x="574" y="363"/>
                        <a:pt x="570" y="359"/>
                        <a:pt x="566" y="356"/>
                      </a:cubicBezTo>
                      <a:cubicBezTo>
                        <a:pt x="564" y="357"/>
                        <a:pt x="564" y="357"/>
                        <a:pt x="564" y="357"/>
                      </a:cubicBezTo>
                      <a:cubicBezTo>
                        <a:pt x="568" y="361"/>
                        <a:pt x="572" y="365"/>
                        <a:pt x="576" y="368"/>
                      </a:cubicBezTo>
                      <a:cubicBezTo>
                        <a:pt x="578" y="366"/>
                        <a:pt x="578" y="366"/>
                        <a:pt x="578" y="366"/>
                      </a:cubicBezTo>
                      <a:moveTo>
                        <a:pt x="595" y="383"/>
                      </a:moveTo>
                      <a:cubicBezTo>
                        <a:pt x="591" y="379"/>
                        <a:pt x="588" y="376"/>
                        <a:pt x="584" y="372"/>
                      </a:cubicBezTo>
                      <a:cubicBezTo>
                        <a:pt x="582" y="374"/>
                        <a:pt x="582" y="374"/>
                        <a:pt x="582" y="374"/>
                      </a:cubicBezTo>
                      <a:cubicBezTo>
                        <a:pt x="586" y="377"/>
                        <a:pt x="590" y="381"/>
                        <a:pt x="594" y="385"/>
                      </a:cubicBezTo>
                      <a:cubicBezTo>
                        <a:pt x="595" y="383"/>
                        <a:pt x="595" y="383"/>
                        <a:pt x="595" y="383"/>
                      </a:cubicBezTo>
                      <a:moveTo>
                        <a:pt x="613" y="399"/>
                      </a:moveTo>
                      <a:cubicBezTo>
                        <a:pt x="609" y="396"/>
                        <a:pt x="605" y="392"/>
                        <a:pt x="601" y="388"/>
                      </a:cubicBezTo>
                      <a:cubicBezTo>
                        <a:pt x="600" y="390"/>
                        <a:pt x="600" y="390"/>
                        <a:pt x="600" y="390"/>
                      </a:cubicBezTo>
                      <a:cubicBezTo>
                        <a:pt x="603" y="394"/>
                        <a:pt x="607" y="397"/>
                        <a:pt x="611" y="401"/>
                      </a:cubicBezTo>
                      <a:cubicBezTo>
                        <a:pt x="613" y="399"/>
                        <a:pt x="613" y="399"/>
                        <a:pt x="613" y="399"/>
                      </a:cubicBezTo>
                      <a:moveTo>
                        <a:pt x="630" y="416"/>
                      </a:moveTo>
                      <a:cubicBezTo>
                        <a:pt x="626" y="412"/>
                        <a:pt x="622" y="409"/>
                        <a:pt x="619" y="405"/>
                      </a:cubicBezTo>
                      <a:cubicBezTo>
                        <a:pt x="617" y="407"/>
                        <a:pt x="617" y="407"/>
                        <a:pt x="617" y="407"/>
                      </a:cubicBezTo>
                      <a:cubicBezTo>
                        <a:pt x="621" y="410"/>
                        <a:pt x="625" y="414"/>
                        <a:pt x="628" y="418"/>
                      </a:cubicBezTo>
                      <a:cubicBezTo>
                        <a:pt x="630" y="416"/>
                        <a:pt x="630" y="416"/>
                        <a:pt x="630" y="416"/>
                      </a:cubicBezTo>
                      <a:cubicBezTo>
                        <a:pt x="630" y="416"/>
                        <a:pt x="630" y="416"/>
                        <a:pt x="630" y="416"/>
                      </a:cubicBezTo>
                      <a:moveTo>
                        <a:pt x="647" y="433"/>
                      </a:moveTo>
                      <a:cubicBezTo>
                        <a:pt x="643" y="429"/>
                        <a:pt x="640" y="426"/>
                        <a:pt x="636" y="422"/>
                      </a:cubicBezTo>
                      <a:cubicBezTo>
                        <a:pt x="634" y="423"/>
                        <a:pt x="634" y="423"/>
                        <a:pt x="634" y="423"/>
                      </a:cubicBezTo>
                      <a:cubicBezTo>
                        <a:pt x="638" y="427"/>
                        <a:pt x="642" y="431"/>
                        <a:pt x="645" y="435"/>
                      </a:cubicBezTo>
                      <a:cubicBezTo>
                        <a:pt x="647" y="433"/>
                        <a:pt x="647" y="433"/>
                        <a:pt x="647" y="433"/>
                      </a:cubicBezTo>
                      <a:moveTo>
                        <a:pt x="664" y="450"/>
                      </a:moveTo>
                      <a:cubicBezTo>
                        <a:pt x="660" y="446"/>
                        <a:pt x="656" y="443"/>
                        <a:pt x="653" y="439"/>
                      </a:cubicBezTo>
                      <a:cubicBezTo>
                        <a:pt x="651" y="440"/>
                        <a:pt x="651" y="440"/>
                        <a:pt x="651" y="440"/>
                      </a:cubicBezTo>
                      <a:cubicBezTo>
                        <a:pt x="655" y="444"/>
                        <a:pt x="658" y="448"/>
                        <a:pt x="662" y="452"/>
                      </a:cubicBezTo>
                      <a:cubicBezTo>
                        <a:pt x="664" y="450"/>
                        <a:pt x="664" y="450"/>
                        <a:pt x="664" y="450"/>
                      </a:cubicBezTo>
                      <a:moveTo>
                        <a:pt x="680" y="468"/>
                      </a:moveTo>
                      <a:cubicBezTo>
                        <a:pt x="677" y="464"/>
                        <a:pt x="673" y="460"/>
                        <a:pt x="669" y="456"/>
                      </a:cubicBezTo>
                      <a:cubicBezTo>
                        <a:pt x="668" y="458"/>
                        <a:pt x="668" y="458"/>
                        <a:pt x="668" y="458"/>
                      </a:cubicBezTo>
                      <a:cubicBezTo>
                        <a:pt x="671" y="462"/>
                        <a:pt x="675" y="466"/>
                        <a:pt x="678" y="469"/>
                      </a:cubicBezTo>
                      <a:cubicBezTo>
                        <a:pt x="680" y="468"/>
                        <a:pt x="680" y="468"/>
                        <a:pt x="680" y="468"/>
                      </a:cubicBezTo>
                      <a:cubicBezTo>
                        <a:pt x="680" y="468"/>
                        <a:pt x="680" y="468"/>
                        <a:pt x="680" y="468"/>
                      </a:cubicBezTo>
                      <a:moveTo>
                        <a:pt x="696" y="486"/>
                      </a:moveTo>
                      <a:cubicBezTo>
                        <a:pt x="693" y="482"/>
                        <a:pt x="689" y="478"/>
                        <a:pt x="686" y="474"/>
                      </a:cubicBezTo>
                      <a:cubicBezTo>
                        <a:pt x="684" y="475"/>
                        <a:pt x="684" y="475"/>
                        <a:pt x="684" y="475"/>
                      </a:cubicBezTo>
                      <a:cubicBezTo>
                        <a:pt x="688" y="479"/>
                        <a:pt x="691" y="483"/>
                        <a:pt x="695" y="487"/>
                      </a:cubicBezTo>
                      <a:cubicBezTo>
                        <a:pt x="696" y="486"/>
                        <a:pt x="696" y="486"/>
                        <a:pt x="696" y="486"/>
                      </a:cubicBezTo>
                      <a:moveTo>
                        <a:pt x="712" y="504"/>
                      </a:moveTo>
                      <a:cubicBezTo>
                        <a:pt x="709" y="500"/>
                        <a:pt x="705" y="496"/>
                        <a:pt x="702" y="492"/>
                      </a:cubicBezTo>
                      <a:cubicBezTo>
                        <a:pt x="700" y="493"/>
                        <a:pt x="700" y="493"/>
                        <a:pt x="700" y="493"/>
                      </a:cubicBezTo>
                      <a:cubicBezTo>
                        <a:pt x="703" y="497"/>
                        <a:pt x="707" y="501"/>
                        <a:pt x="710" y="505"/>
                      </a:cubicBezTo>
                      <a:cubicBezTo>
                        <a:pt x="712" y="504"/>
                        <a:pt x="712" y="504"/>
                        <a:pt x="712" y="504"/>
                      </a:cubicBezTo>
                      <a:moveTo>
                        <a:pt x="727" y="522"/>
                      </a:moveTo>
                      <a:cubicBezTo>
                        <a:pt x="724" y="518"/>
                        <a:pt x="721" y="514"/>
                        <a:pt x="717" y="510"/>
                      </a:cubicBezTo>
                      <a:cubicBezTo>
                        <a:pt x="715" y="511"/>
                        <a:pt x="715" y="511"/>
                        <a:pt x="715" y="511"/>
                      </a:cubicBezTo>
                      <a:cubicBezTo>
                        <a:pt x="719" y="516"/>
                        <a:pt x="722" y="520"/>
                        <a:pt x="725" y="524"/>
                      </a:cubicBezTo>
                      <a:cubicBezTo>
                        <a:pt x="727" y="522"/>
                        <a:pt x="727" y="522"/>
                        <a:pt x="727" y="522"/>
                      </a:cubicBezTo>
                      <a:moveTo>
                        <a:pt x="742" y="542"/>
                      </a:moveTo>
                      <a:cubicBezTo>
                        <a:pt x="739" y="538"/>
                        <a:pt x="735" y="533"/>
                        <a:pt x="732" y="529"/>
                      </a:cubicBezTo>
                      <a:cubicBezTo>
                        <a:pt x="730" y="530"/>
                        <a:pt x="730" y="530"/>
                        <a:pt x="730" y="530"/>
                      </a:cubicBezTo>
                      <a:cubicBezTo>
                        <a:pt x="734" y="535"/>
                        <a:pt x="737" y="539"/>
                        <a:pt x="740" y="543"/>
                      </a:cubicBezTo>
                      <a:cubicBezTo>
                        <a:pt x="742" y="542"/>
                        <a:pt x="742" y="542"/>
                        <a:pt x="742" y="542"/>
                      </a:cubicBezTo>
                      <a:moveTo>
                        <a:pt x="755" y="562"/>
                      </a:moveTo>
                      <a:cubicBezTo>
                        <a:pt x="752" y="558"/>
                        <a:pt x="749" y="553"/>
                        <a:pt x="746" y="548"/>
                      </a:cubicBezTo>
                      <a:cubicBezTo>
                        <a:pt x="744" y="550"/>
                        <a:pt x="744" y="550"/>
                        <a:pt x="744" y="550"/>
                      </a:cubicBezTo>
                      <a:cubicBezTo>
                        <a:pt x="747" y="554"/>
                        <a:pt x="750" y="559"/>
                        <a:pt x="753" y="563"/>
                      </a:cubicBezTo>
                      <a:cubicBezTo>
                        <a:pt x="755" y="562"/>
                        <a:pt x="755" y="562"/>
                        <a:pt x="755" y="562"/>
                      </a:cubicBezTo>
                      <a:moveTo>
                        <a:pt x="765" y="584"/>
                      </a:moveTo>
                      <a:cubicBezTo>
                        <a:pt x="764" y="579"/>
                        <a:pt x="761" y="574"/>
                        <a:pt x="759" y="569"/>
                      </a:cubicBezTo>
                      <a:cubicBezTo>
                        <a:pt x="756" y="570"/>
                        <a:pt x="756" y="570"/>
                        <a:pt x="756" y="570"/>
                      </a:cubicBezTo>
                      <a:cubicBezTo>
                        <a:pt x="759" y="575"/>
                        <a:pt x="761" y="580"/>
                        <a:pt x="763" y="585"/>
                      </a:cubicBezTo>
                      <a:cubicBezTo>
                        <a:pt x="765" y="584"/>
                        <a:pt x="765" y="584"/>
                        <a:pt x="765" y="584"/>
                      </a:cubicBezTo>
                      <a:moveTo>
                        <a:pt x="767" y="608"/>
                      </a:moveTo>
                      <a:cubicBezTo>
                        <a:pt x="768" y="606"/>
                        <a:pt x="769" y="603"/>
                        <a:pt x="769" y="600"/>
                      </a:cubicBezTo>
                      <a:cubicBezTo>
                        <a:pt x="769" y="597"/>
                        <a:pt x="768" y="595"/>
                        <a:pt x="768" y="592"/>
                      </a:cubicBezTo>
                      <a:cubicBezTo>
                        <a:pt x="765" y="592"/>
                        <a:pt x="765" y="592"/>
                        <a:pt x="765" y="592"/>
                      </a:cubicBezTo>
                      <a:cubicBezTo>
                        <a:pt x="766" y="595"/>
                        <a:pt x="766" y="598"/>
                        <a:pt x="766" y="600"/>
                      </a:cubicBezTo>
                      <a:cubicBezTo>
                        <a:pt x="766" y="603"/>
                        <a:pt x="766" y="605"/>
                        <a:pt x="765" y="607"/>
                      </a:cubicBezTo>
                      <a:cubicBezTo>
                        <a:pt x="767" y="608"/>
                        <a:pt x="767" y="608"/>
                        <a:pt x="767" y="608"/>
                      </a:cubicBezTo>
                      <a:moveTo>
                        <a:pt x="746" y="618"/>
                      </a:moveTo>
                      <a:cubicBezTo>
                        <a:pt x="746" y="618"/>
                        <a:pt x="746" y="618"/>
                        <a:pt x="746" y="618"/>
                      </a:cubicBezTo>
                      <a:cubicBezTo>
                        <a:pt x="753" y="618"/>
                        <a:pt x="758" y="617"/>
                        <a:pt x="762" y="615"/>
                      </a:cubicBezTo>
                      <a:cubicBezTo>
                        <a:pt x="760" y="613"/>
                        <a:pt x="760" y="613"/>
                        <a:pt x="760" y="613"/>
                      </a:cubicBezTo>
                      <a:cubicBezTo>
                        <a:pt x="757" y="615"/>
                        <a:pt x="752" y="616"/>
                        <a:pt x="746" y="616"/>
                      </a:cubicBezTo>
                      <a:cubicBezTo>
                        <a:pt x="746" y="616"/>
                        <a:pt x="746" y="616"/>
                        <a:pt x="746" y="616"/>
                      </a:cubicBezTo>
                      <a:cubicBezTo>
                        <a:pt x="746" y="618"/>
                        <a:pt x="746" y="618"/>
                        <a:pt x="746" y="618"/>
                      </a:cubicBezTo>
                      <a:moveTo>
                        <a:pt x="722" y="614"/>
                      </a:moveTo>
                      <a:cubicBezTo>
                        <a:pt x="727" y="616"/>
                        <a:pt x="733" y="617"/>
                        <a:pt x="737" y="617"/>
                      </a:cubicBezTo>
                      <a:cubicBezTo>
                        <a:pt x="738" y="615"/>
                        <a:pt x="738" y="615"/>
                        <a:pt x="738" y="615"/>
                      </a:cubicBezTo>
                      <a:cubicBezTo>
                        <a:pt x="733" y="614"/>
                        <a:pt x="728" y="613"/>
                        <a:pt x="722" y="612"/>
                      </a:cubicBezTo>
                      <a:cubicBezTo>
                        <a:pt x="722" y="614"/>
                        <a:pt x="722" y="614"/>
                        <a:pt x="722" y="614"/>
                      </a:cubicBezTo>
                      <a:moveTo>
                        <a:pt x="699" y="606"/>
                      </a:moveTo>
                      <a:cubicBezTo>
                        <a:pt x="704" y="609"/>
                        <a:pt x="709" y="610"/>
                        <a:pt x="714" y="612"/>
                      </a:cubicBezTo>
                      <a:cubicBezTo>
                        <a:pt x="715" y="610"/>
                        <a:pt x="715" y="610"/>
                        <a:pt x="715" y="610"/>
                      </a:cubicBezTo>
                      <a:cubicBezTo>
                        <a:pt x="710" y="608"/>
                        <a:pt x="705" y="606"/>
                        <a:pt x="700" y="604"/>
                      </a:cubicBezTo>
                      <a:cubicBezTo>
                        <a:pt x="699" y="606"/>
                        <a:pt x="699" y="606"/>
                        <a:pt x="699" y="606"/>
                      </a:cubicBezTo>
                      <a:moveTo>
                        <a:pt x="677" y="597"/>
                      </a:moveTo>
                      <a:cubicBezTo>
                        <a:pt x="682" y="599"/>
                        <a:pt x="687" y="602"/>
                        <a:pt x="691" y="604"/>
                      </a:cubicBezTo>
                      <a:cubicBezTo>
                        <a:pt x="692" y="601"/>
                        <a:pt x="692" y="601"/>
                        <a:pt x="692" y="601"/>
                      </a:cubicBezTo>
                      <a:cubicBezTo>
                        <a:pt x="687" y="599"/>
                        <a:pt x="683" y="597"/>
                        <a:pt x="678" y="595"/>
                      </a:cubicBezTo>
                      <a:cubicBezTo>
                        <a:pt x="677" y="597"/>
                        <a:pt x="677" y="597"/>
                        <a:pt x="677" y="597"/>
                      </a:cubicBezTo>
                      <a:moveTo>
                        <a:pt x="655" y="587"/>
                      </a:moveTo>
                      <a:cubicBezTo>
                        <a:pt x="660" y="589"/>
                        <a:pt x="665" y="592"/>
                        <a:pt x="669" y="594"/>
                      </a:cubicBezTo>
                      <a:cubicBezTo>
                        <a:pt x="670" y="592"/>
                        <a:pt x="670" y="592"/>
                        <a:pt x="670" y="592"/>
                      </a:cubicBezTo>
                      <a:cubicBezTo>
                        <a:pt x="666" y="589"/>
                        <a:pt x="661" y="587"/>
                        <a:pt x="656" y="585"/>
                      </a:cubicBezTo>
                      <a:cubicBezTo>
                        <a:pt x="655" y="587"/>
                        <a:pt x="655" y="587"/>
                        <a:pt x="655" y="587"/>
                      </a:cubicBezTo>
                      <a:moveTo>
                        <a:pt x="634" y="576"/>
                      </a:moveTo>
                      <a:cubicBezTo>
                        <a:pt x="638" y="578"/>
                        <a:pt x="643" y="581"/>
                        <a:pt x="648" y="583"/>
                      </a:cubicBezTo>
                      <a:cubicBezTo>
                        <a:pt x="649" y="581"/>
                        <a:pt x="649" y="581"/>
                        <a:pt x="649" y="581"/>
                      </a:cubicBezTo>
                      <a:cubicBezTo>
                        <a:pt x="644" y="579"/>
                        <a:pt x="639" y="576"/>
                        <a:pt x="635" y="574"/>
                      </a:cubicBezTo>
                      <a:cubicBezTo>
                        <a:pt x="634" y="576"/>
                        <a:pt x="634" y="576"/>
                        <a:pt x="634" y="576"/>
                      </a:cubicBezTo>
                      <a:moveTo>
                        <a:pt x="612" y="564"/>
                      </a:moveTo>
                      <a:cubicBezTo>
                        <a:pt x="617" y="567"/>
                        <a:pt x="622" y="569"/>
                        <a:pt x="626" y="572"/>
                      </a:cubicBezTo>
                      <a:cubicBezTo>
                        <a:pt x="628" y="570"/>
                        <a:pt x="628" y="570"/>
                        <a:pt x="628" y="570"/>
                      </a:cubicBezTo>
                      <a:cubicBezTo>
                        <a:pt x="623" y="567"/>
                        <a:pt x="618" y="565"/>
                        <a:pt x="614" y="562"/>
                      </a:cubicBezTo>
                      <a:cubicBezTo>
                        <a:pt x="612" y="564"/>
                        <a:pt x="612" y="564"/>
                        <a:pt x="612" y="564"/>
                      </a:cubicBezTo>
                      <a:moveTo>
                        <a:pt x="592" y="552"/>
                      </a:moveTo>
                      <a:cubicBezTo>
                        <a:pt x="596" y="555"/>
                        <a:pt x="601" y="557"/>
                        <a:pt x="606" y="560"/>
                      </a:cubicBezTo>
                      <a:cubicBezTo>
                        <a:pt x="607" y="558"/>
                        <a:pt x="607" y="558"/>
                        <a:pt x="607" y="558"/>
                      </a:cubicBezTo>
                      <a:cubicBezTo>
                        <a:pt x="602" y="555"/>
                        <a:pt x="598" y="553"/>
                        <a:pt x="593" y="550"/>
                      </a:cubicBezTo>
                      <a:cubicBezTo>
                        <a:pt x="592" y="552"/>
                        <a:pt x="592" y="552"/>
                        <a:pt x="592" y="552"/>
                      </a:cubicBezTo>
                      <a:cubicBezTo>
                        <a:pt x="592" y="552"/>
                        <a:pt x="592" y="552"/>
                        <a:pt x="592" y="552"/>
                      </a:cubicBezTo>
                      <a:moveTo>
                        <a:pt x="571" y="540"/>
                      </a:moveTo>
                      <a:cubicBezTo>
                        <a:pt x="576" y="542"/>
                        <a:pt x="580" y="545"/>
                        <a:pt x="585" y="548"/>
                      </a:cubicBezTo>
                      <a:cubicBezTo>
                        <a:pt x="586" y="546"/>
                        <a:pt x="586" y="546"/>
                        <a:pt x="586" y="546"/>
                      </a:cubicBezTo>
                      <a:cubicBezTo>
                        <a:pt x="582" y="543"/>
                        <a:pt x="577" y="540"/>
                        <a:pt x="572" y="537"/>
                      </a:cubicBezTo>
                      <a:cubicBezTo>
                        <a:pt x="571" y="540"/>
                        <a:pt x="571" y="540"/>
                        <a:pt x="571" y="540"/>
                      </a:cubicBezTo>
                      <a:moveTo>
                        <a:pt x="551" y="527"/>
                      </a:moveTo>
                      <a:cubicBezTo>
                        <a:pt x="555" y="530"/>
                        <a:pt x="560" y="533"/>
                        <a:pt x="564" y="535"/>
                      </a:cubicBezTo>
                      <a:cubicBezTo>
                        <a:pt x="566" y="533"/>
                        <a:pt x="566" y="533"/>
                        <a:pt x="566" y="533"/>
                      </a:cubicBezTo>
                      <a:cubicBezTo>
                        <a:pt x="561" y="530"/>
                        <a:pt x="557" y="528"/>
                        <a:pt x="552" y="525"/>
                      </a:cubicBezTo>
                      <a:cubicBezTo>
                        <a:pt x="551" y="527"/>
                        <a:pt x="551" y="527"/>
                        <a:pt x="551" y="527"/>
                      </a:cubicBezTo>
                      <a:cubicBezTo>
                        <a:pt x="551" y="527"/>
                        <a:pt x="551" y="527"/>
                        <a:pt x="551" y="527"/>
                      </a:cubicBezTo>
                      <a:moveTo>
                        <a:pt x="531" y="514"/>
                      </a:moveTo>
                      <a:cubicBezTo>
                        <a:pt x="535" y="517"/>
                        <a:pt x="540" y="520"/>
                        <a:pt x="544" y="522"/>
                      </a:cubicBezTo>
                      <a:cubicBezTo>
                        <a:pt x="545" y="520"/>
                        <a:pt x="545" y="520"/>
                        <a:pt x="545" y="520"/>
                      </a:cubicBezTo>
                      <a:cubicBezTo>
                        <a:pt x="541" y="518"/>
                        <a:pt x="536" y="515"/>
                        <a:pt x="532" y="512"/>
                      </a:cubicBezTo>
                      <a:cubicBezTo>
                        <a:pt x="531" y="514"/>
                        <a:pt x="531" y="514"/>
                        <a:pt x="531" y="514"/>
                      </a:cubicBezTo>
                      <a:moveTo>
                        <a:pt x="511" y="500"/>
                      </a:moveTo>
                      <a:cubicBezTo>
                        <a:pt x="515" y="503"/>
                        <a:pt x="520" y="506"/>
                        <a:pt x="524" y="509"/>
                      </a:cubicBezTo>
                      <a:cubicBezTo>
                        <a:pt x="525" y="507"/>
                        <a:pt x="525" y="507"/>
                        <a:pt x="525" y="507"/>
                      </a:cubicBezTo>
                      <a:cubicBezTo>
                        <a:pt x="521" y="504"/>
                        <a:pt x="516" y="501"/>
                        <a:pt x="512" y="498"/>
                      </a:cubicBezTo>
                      <a:cubicBezTo>
                        <a:pt x="511" y="500"/>
                        <a:pt x="511" y="500"/>
                        <a:pt x="511" y="500"/>
                      </a:cubicBezTo>
                      <a:moveTo>
                        <a:pt x="491" y="487"/>
                      </a:moveTo>
                      <a:cubicBezTo>
                        <a:pt x="495" y="490"/>
                        <a:pt x="500" y="493"/>
                        <a:pt x="504" y="496"/>
                      </a:cubicBezTo>
                      <a:cubicBezTo>
                        <a:pt x="505" y="494"/>
                        <a:pt x="505" y="494"/>
                        <a:pt x="505" y="494"/>
                      </a:cubicBezTo>
                      <a:cubicBezTo>
                        <a:pt x="501" y="491"/>
                        <a:pt x="497" y="488"/>
                        <a:pt x="492" y="485"/>
                      </a:cubicBezTo>
                      <a:cubicBezTo>
                        <a:pt x="491" y="487"/>
                        <a:pt x="491" y="487"/>
                        <a:pt x="491" y="487"/>
                      </a:cubicBezTo>
                      <a:moveTo>
                        <a:pt x="471" y="473"/>
                      </a:moveTo>
                      <a:cubicBezTo>
                        <a:pt x="475" y="476"/>
                        <a:pt x="480" y="479"/>
                        <a:pt x="484" y="482"/>
                      </a:cubicBezTo>
                      <a:cubicBezTo>
                        <a:pt x="485" y="480"/>
                        <a:pt x="485" y="480"/>
                        <a:pt x="485" y="480"/>
                      </a:cubicBezTo>
                      <a:cubicBezTo>
                        <a:pt x="481" y="477"/>
                        <a:pt x="477" y="474"/>
                        <a:pt x="472" y="471"/>
                      </a:cubicBezTo>
                      <a:cubicBezTo>
                        <a:pt x="471" y="473"/>
                        <a:pt x="471" y="473"/>
                        <a:pt x="471" y="473"/>
                      </a:cubicBezTo>
                      <a:moveTo>
                        <a:pt x="451" y="459"/>
                      </a:moveTo>
                      <a:cubicBezTo>
                        <a:pt x="456" y="462"/>
                        <a:pt x="460" y="466"/>
                        <a:pt x="464" y="469"/>
                      </a:cubicBezTo>
                      <a:cubicBezTo>
                        <a:pt x="466" y="467"/>
                        <a:pt x="466" y="467"/>
                        <a:pt x="466" y="467"/>
                      </a:cubicBezTo>
                      <a:cubicBezTo>
                        <a:pt x="462" y="464"/>
                        <a:pt x="457" y="461"/>
                        <a:pt x="453" y="457"/>
                      </a:cubicBezTo>
                      <a:cubicBezTo>
                        <a:pt x="451" y="459"/>
                        <a:pt x="451" y="459"/>
                        <a:pt x="451" y="459"/>
                      </a:cubicBezTo>
                      <a:cubicBezTo>
                        <a:pt x="451" y="459"/>
                        <a:pt x="451" y="459"/>
                        <a:pt x="451" y="459"/>
                      </a:cubicBezTo>
                      <a:moveTo>
                        <a:pt x="432" y="445"/>
                      </a:moveTo>
                      <a:cubicBezTo>
                        <a:pt x="436" y="448"/>
                        <a:pt x="441" y="452"/>
                        <a:pt x="445" y="455"/>
                      </a:cubicBezTo>
                      <a:cubicBezTo>
                        <a:pt x="446" y="453"/>
                        <a:pt x="446" y="453"/>
                        <a:pt x="446" y="453"/>
                      </a:cubicBezTo>
                      <a:cubicBezTo>
                        <a:pt x="442" y="450"/>
                        <a:pt x="438" y="447"/>
                        <a:pt x="433" y="443"/>
                      </a:cubicBezTo>
                      <a:cubicBezTo>
                        <a:pt x="432" y="445"/>
                        <a:pt x="432" y="445"/>
                        <a:pt x="432" y="445"/>
                      </a:cubicBezTo>
                      <a:moveTo>
                        <a:pt x="413" y="431"/>
                      </a:moveTo>
                      <a:cubicBezTo>
                        <a:pt x="417" y="434"/>
                        <a:pt x="421" y="437"/>
                        <a:pt x="426" y="441"/>
                      </a:cubicBezTo>
                      <a:cubicBezTo>
                        <a:pt x="427" y="439"/>
                        <a:pt x="427" y="439"/>
                        <a:pt x="427" y="439"/>
                      </a:cubicBezTo>
                      <a:cubicBezTo>
                        <a:pt x="423" y="435"/>
                        <a:pt x="418" y="432"/>
                        <a:pt x="414" y="429"/>
                      </a:cubicBezTo>
                      <a:cubicBezTo>
                        <a:pt x="413" y="431"/>
                        <a:pt x="413" y="431"/>
                        <a:pt x="413" y="431"/>
                      </a:cubicBezTo>
                      <a:moveTo>
                        <a:pt x="393" y="417"/>
                      </a:moveTo>
                      <a:cubicBezTo>
                        <a:pt x="398" y="420"/>
                        <a:pt x="402" y="423"/>
                        <a:pt x="406" y="426"/>
                      </a:cubicBezTo>
                      <a:cubicBezTo>
                        <a:pt x="408" y="424"/>
                        <a:pt x="408" y="424"/>
                        <a:pt x="408" y="424"/>
                      </a:cubicBezTo>
                      <a:cubicBezTo>
                        <a:pt x="403" y="421"/>
                        <a:pt x="399" y="418"/>
                        <a:pt x="395" y="415"/>
                      </a:cubicBezTo>
                      <a:cubicBezTo>
                        <a:pt x="393" y="417"/>
                        <a:pt x="393" y="417"/>
                        <a:pt x="393" y="417"/>
                      </a:cubicBezTo>
                      <a:moveTo>
                        <a:pt x="374" y="402"/>
                      </a:moveTo>
                      <a:cubicBezTo>
                        <a:pt x="379" y="405"/>
                        <a:pt x="383" y="409"/>
                        <a:pt x="387" y="412"/>
                      </a:cubicBezTo>
                      <a:cubicBezTo>
                        <a:pt x="389" y="410"/>
                        <a:pt x="389" y="410"/>
                        <a:pt x="389" y="410"/>
                      </a:cubicBezTo>
                      <a:cubicBezTo>
                        <a:pt x="384" y="407"/>
                        <a:pt x="380" y="403"/>
                        <a:pt x="376" y="400"/>
                      </a:cubicBezTo>
                      <a:cubicBezTo>
                        <a:pt x="374" y="402"/>
                        <a:pt x="374" y="402"/>
                        <a:pt x="374" y="402"/>
                      </a:cubicBezTo>
                      <a:moveTo>
                        <a:pt x="355" y="387"/>
                      </a:moveTo>
                      <a:cubicBezTo>
                        <a:pt x="360" y="391"/>
                        <a:pt x="364" y="394"/>
                        <a:pt x="368" y="397"/>
                      </a:cubicBezTo>
                      <a:cubicBezTo>
                        <a:pt x="369" y="395"/>
                        <a:pt x="369" y="395"/>
                        <a:pt x="369" y="395"/>
                      </a:cubicBezTo>
                      <a:cubicBezTo>
                        <a:pt x="365" y="392"/>
                        <a:pt x="361" y="389"/>
                        <a:pt x="357" y="385"/>
                      </a:cubicBezTo>
                      <a:cubicBezTo>
                        <a:pt x="355" y="387"/>
                        <a:pt x="355" y="387"/>
                        <a:pt x="355" y="387"/>
                      </a:cubicBezTo>
                      <a:moveTo>
                        <a:pt x="337" y="372"/>
                      </a:moveTo>
                      <a:cubicBezTo>
                        <a:pt x="338" y="374"/>
                        <a:pt x="340" y="375"/>
                        <a:pt x="342" y="377"/>
                      </a:cubicBezTo>
                      <a:cubicBezTo>
                        <a:pt x="344" y="379"/>
                        <a:pt x="347" y="380"/>
                        <a:pt x="349" y="382"/>
                      </a:cubicBezTo>
                      <a:cubicBezTo>
                        <a:pt x="351" y="380"/>
                        <a:pt x="351" y="380"/>
                        <a:pt x="351" y="380"/>
                      </a:cubicBezTo>
                      <a:cubicBezTo>
                        <a:pt x="348" y="379"/>
                        <a:pt x="346" y="377"/>
                        <a:pt x="343" y="375"/>
                      </a:cubicBezTo>
                      <a:cubicBezTo>
                        <a:pt x="342" y="373"/>
                        <a:pt x="340" y="372"/>
                        <a:pt x="338" y="371"/>
                      </a:cubicBezTo>
                      <a:cubicBezTo>
                        <a:pt x="337" y="372"/>
                        <a:pt x="337" y="372"/>
                        <a:pt x="337" y="372"/>
                      </a:cubicBezTo>
                      <a:moveTo>
                        <a:pt x="318" y="357"/>
                      </a:moveTo>
                      <a:cubicBezTo>
                        <a:pt x="322" y="361"/>
                        <a:pt x="326" y="364"/>
                        <a:pt x="330" y="367"/>
                      </a:cubicBezTo>
                      <a:cubicBezTo>
                        <a:pt x="332" y="366"/>
                        <a:pt x="332" y="366"/>
                        <a:pt x="332" y="366"/>
                      </a:cubicBezTo>
                      <a:cubicBezTo>
                        <a:pt x="328" y="362"/>
                        <a:pt x="323" y="359"/>
                        <a:pt x="319" y="355"/>
                      </a:cubicBezTo>
                      <a:cubicBezTo>
                        <a:pt x="318" y="357"/>
                        <a:pt x="318" y="357"/>
                        <a:pt x="318" y="357"/>
                      </a:cubicBezTo>
                      <a:moveTo>
                        <a:pt x="299" y="342"/>
                      </a:moveTo>
                      <a:cubicBezTo>
                        <a:pt x="303" y="346"/>
                        <a:pt x="307" y="349"/>
                        <a:pt x="312" y="352"/>
                      </a:cubicBezTo>
                      <a:cubicBezTo>
                        <a:pt x="313" y="350"/>
                        <a:pt x="313" y="350"/>
                        <a:pt x="313" y="350"/>
                      </a:cubicBezTo>
                      <a:cubicBezTo>
                        <a:pt x="309" y="347"/>
                        <a:pt x="305" y="344"/>
                        <a:pt x="301" y="340"/>
                      </a:cubicBezTo>
                      <a:cubicBezTo>
                        <a:pt x="299" y="342"/>
                        <a:pt x="299" y="342"/>
                        <a:pt x="299" y="342"/>
                      </a:cubicBezTo>
                      <a:moveTo>
                        <a:pt x="281" y="327"/>
                      </a:moveTo>
                      <a:cubicBezTo>
                        <a:pt x="285" y="330"/>
                        <a:pt x="289" y="334"/>
                        <a:pt x="293" y="337"/>
                      </a:cubicBezTo>
                      <a:cubicBezTo>
                        <a:pt x="295" y="335"/>
                        <a:pt x="295" y="335"/>
                        <a:pt x="295" y="335"/>
                      </a:cubicBezTo>
                      <a:cubicBezTo>
                        <a:pt x="290" y="332"/>
                        <a:pt x="286" y="328"/>
                        <a:pt x="282" y="325"/>
                      </a:cubicBezTo>
                      <a:cubicBezTo>
                        <a:pt x="281" y="327"/>
                        <a:pt x="281" y="327"/>
                        <a:pt x="281" y="327"/>
                      </a:cubicBezTo>
                      <a:moveTo>
                        <a:pt x="262" y="311"/>
                      </a:moveTo>
                      <a:cubicBezTo>
                        <a:pt x="266" y="315"/>
                        <a:pt x="271" y="318"/>
                        <a:pt x="275" y="322"/>
                      </a:cubicBezTo>
                      <a:cubicBezTo>
                        <a:pt x="276" y="320"/>
                        <a:pt x="276" y="320"/>
                        <a:pt x="276" y="320"/>
                      </a:cubicBezTo>
                      <a:cubicBezTo>
                        <a:pt x="272" y="316"/>
                        <a:pt x="268" y="313"/>
                        <a:pt x="264" y="310"/>
                      </a:cubicBezTo>
                      <a:cubicBezTo>
                        <a:pt x="262" y="311"/>
                        <a:pt x="262" y="311"/>
                        <a:pt x="262" y="311"/>
                      </a:cubicBezTo>
                      <a:moveTo>
                        <a:pt x="244" y="296"/>
                      </a:moveTo>
                      <a:cubicBezTo>
                        <a:pt x="248" y="299"/>
                        <a:pt x="252" y="303"/>
                        <a:pt x="256" y="306"/>
                      </a:cubicBezTo>
                      <a:cubicBezTo>
                        <a:pt x="258" y="304"/>
                        <a:pt x="258" y="304"/>
                        <a:pt x="258" y="304"/>
                      </a:cubicBezTo>
                      <a:cubicBezTo>
                        <a:pt x="254" y="301"/>
                        <a:pt x="250" y="297"/>
                        <a:pt x="246" y="294"/>
                      </a:cubicBezTo>
                      <a:cubicBezTo>
                        <a:pt x="244" y="296"/>
                        <a:pt x="244" y="296"/>
                        <a:pt x="244" y="296"/>
                      </a:cubicBezTo>
                      <a:moveTo>
                        <a:pt x="226" y="280"/>
                      </a:moveTo>
                      <a:cubicBezTo>
                        <a:pt x="230" y="283"/>
                        <a:pt x="234" y="287"/>
                        <a:pt x="238" y="290"/>
                      </a:cubicBezTo>
                      <a:cubicBezTo>
                        <a:pt x="240" y="289"/>
                        <a:pt x="240" y="289"/>
                        <a:pt x="240" y="289"/>
                      </a:cubicBezTo>
                      <a:cubicBezTo>
                        <a:pt x="236" y="285"/>
                        <a:pt x="232" y="282"/>
                        <a:pt x="228" y="278"/>
                      </a:cubicBezTo>
                      <a:cubicBezTo>
                        <a:pt x="226" y="280"/>
                        <a:pt x="226" y="280"/>
                        <a:pt x="226" y="280"/>
                      </a:cubicBezTo>
                      <a:moveTo>
                        <a:pt x="208" y="264"/>
                      </a:moveTo>
                      <a:cubicBezTo>
                        <a:pt x="212" y="267"/>
                        <a:pt x="216" y="271"/>
                        <a:pt x="220" y="275"/>
                      </a:cubicBezTo>
                      <a:cubicBezTo>
                        <a:pt x="222" y="273"/>
                        <a:pt x="222" y="273"/>
                        <a:pt x="222" y="273"/>
                      </a:cubicBezTo>
                      <a:cubicBezTo>
                        <a:pt x="218" y="269"/>
                        <a:pt x="214" y="266"/>
                        <a:pt x="210" y="262"/>
                      </a:cubicBezTo>
                      <a:cubicBezTo>
                        <a:pt x="208" y="264"/>
                        <a:pt x="208" y="264"/>
                        <a:pt x="208" y="264"/>
                      </a:cubicBezTo>
                      <a:cubicBezTo>
                        <a:pt x="208" y="264"/>
                        <a:pt x="208" y="264"/>
                        <a:pt x="208" y="264"/>
                      </a:cubicBezTo>
                      <a:moveTo>
                        <a:pt x="190" y="248"/>
                      </a:moveTo>
                      <a:cubicBezTo>
                        <a:pt x="194" y="251"/>
                        <a:pt x="198" y="255"/>
                        <a:pt x="202" y="259"/>
                      </a:cubicBezTo>
                      <a:cubicBezTo>
                        <a:pt x="204" y="257"/>
                        <a:pt x="204" y="257"/>
                        <a:pt x="204" y="257"/>
                      </a:cubicBezTo>
                      <a:cubicBezTo>
                        <a:pt x="200" y="253"/>
                        <a:pt x="196" y="250"/>
                        <a:pt x="192" y="246"/>
                      </a:cubicBezTo>
                      <a:cubicBezTo>
                        <a:pt x="190" y="248"/>
                        <a:pt x="190" y="248"/>
                        <a:pt x="190" y="248"/>
                      </a:cubicBezTo>
                      <a:cubicBezTo>
                        <a:pt x="190" y="248"/>
                        <a:pt x="190" y="248"/>
                        <a:pt x="190" y="248"/>
                      </a:cubicBezTo>
                      <a:moveTo>
                        <a:pt x="173" y="231"/>
                      </a:moveTo>
                      <a:cubicBezTo>
                        <a:pt x="177" y="235"/>
                        <a:pt x="181" y="239"/>
                        <a:pt x="185" y="242"/>
                      </a:cubicBezTo>
                      <a:cubicBezTo>
                        <a:pt x="186" y="241"/>
                        <a:pt x="186" y="241"/>
                        <a:pt x="186" y="241"/>
                      </a:cubicBezTo>
                      <a:cubicBezTo>
                        <a:pt x="182" y="237"/>
                        <a:pt x="178" y="233"/>
                        <a:pt x="174" y="230"/>
                      </a:cubicBezTo>
                      <a:cubicBezTo>
                        <a:pt x="173" y="231"/>
                        <a:pt x="173" y="231"/>
                        <a:pt x="173" y="231"/>
                      </a:cubicBezTo>
                      <a:moveTo>
                        <a:pt x="155" y="215"/>
                      </a:moveTo>
                      <a:cubicBezTo>
                        <a:pt x="159" y="219"/>
                        <a:pt x="163" y="222"/>
                        <a:pt x="167" y="226"/>
                      </a:cubicBezTo>
                      <a:cubicBezTo>
                        <a:pt x="169" y="224"/>
                        <a:pt x="169" y="224"/>
                        <a:pt x="169" y="224"/>
                      </a:cubicBezTo>
                      <a:cubicBezTo>
                        <a:pt x="165" y="220"/>
                        <a:pt x="161" y="217"/>
                        <a:pt x="157" y="213"/>
                      </a:cubicBezTo>
                      <a:cubicBezTo>
                        <a:pt x="155" y="215"/>
                        <a:pt x="155" y="215"/>
                        <a:pt x="155" y="215"/>
                      </a:cubicBezTo>
                      <a:moveTo>
                        <a:pt x="138" y="198"/>
                      </a:moveTo>
                      <a:cubicBezTo>
                        <a:pt x="142" y="202"/>
                        <a:pt x="146" y="206"/>
                        <a:pt x="150" y="209"/>
                      </a:cubicBezTo>
                      <a:cubicBezTo>
                        <a:pt x="151" y="208"/>
                        <a:pt x="151" y="208"/>
                        <a:pt x="151" y="208"/>
                      </a:cubicBezTo>
                      <a:cubicBezTo>
                        <a:pt x="147" y="204"/>
                        <a:pt x="144" y="200"/>
                        <a:pt x="140" y="196"/>
                      </a:cubicBezTo>
                      <a:cubicBezTo>
                        <a:pt x="138" y="198"/>
                        <a:pt x="138" y="198"/>
                        <a:pt x="138" y="198"/>
                      </a:cubicBezTo>
                      <a:moveTo>
                        <a:pt x="121" y="181"/>
                      </a:moveTo>
                      <a:cubicBezTo>
                        <a:pt x="125" y="185"/>
                        <a:pt x="129" y="189"/>
                        <a:pt x="132" y="193"/>
                      </a:cubicBezTo>
                      <a:cubicBezTo>
                        <a:pt x="134" y="191"/>
                        <a:pt x="134" y="191"/>
                        <a:pt x="134" y="191"/>
                      </a:cubicBezTo>
                      <a:cubicBezTo>
                        <a:pt x="130" y="187"/>
                        <a:pt x="127" y="183"/>
                        <a:pt x="123" y="179"/>
                      </a:cubicBezTo>
                      <a:cubicBezTo>
                        <a:pt x="121" y="181"/>
                        <a:pt x="121" y="181"/>
                        <a:pt x="121" y="181"/>
                      </a:cubicBezTo>
                      <a:cubicBezTo>
                        <a:pt x="121" y="181"/>
                        <a:pt x="121" y="181"/>
                        <a:pt x="121" y="181"/>
                      </a:cubicBezTo>
                      <a:moveTo>
                        <a:pt x="104" y="164"/>
                      </a:moveTo>
                      <a:cubicBezTo>
                        <a:pt x="108" y="168"/>
                        <a:pt x="112" y="172"/>
                        <a:pt x="116" y="175"/>
                      </a:cubicBezTo>
                      <a:cubicBezTo>
                        <a:pt x="117" y="174"/>
                        <a:pt x="117" y="174"/>
                        <a:pt x="117" y="174"/>
                      </a:cubicBezTo>
                      <a:cubicBezTo>
                        <a:pt x="113" y="170"/>
                        <a:pt x="110" y="166"/>
                        <a:pt x="106" y="162"/>
                      </a:cubicBezTo>
                      <a:cubicBezTo>
                        <a:pt x="104" y="164"/>
                        <a:pt x="104" y="164"/>
                        <a:pt x="104" y="164"/>
                      </a:cubicBezTo>
                      <a:moveTo>
                        <a:pt x="88" y="146"/>
                      </a:moveTo>
                      <a:cubicBezTo>
                        <a:pt x="91" y="150"/>
                        <a:pt x="95" y="154"/>
                        <a:pt x="99" y="158"/>
                      </a:cubicBezTo>
                      <a:cubicBezTo>
                        <a:pt x="101" y="157"/>
                        <a:pt x="101" y="157"/>
                        <a:pt x="101" y="157"/>
                      </a:cubicBezTo>
                      <a:cubicBezTo>
                        <a:pt x="97" y="153"/>
                        <a:pt x="93" y="149"/>
                        <a:pt x="90" y="145"/>
                      </a:cubicBezTo>
                      <a:cubicBezTo>
                        <a:pt x="88" y="146"/>
                        <a:pt x="88" y="146"/>
                        <a:pt x="88" y="146"/>
                      </a:cubicBezTo>
                      <a:moveTo>
                        <a:pt x="72" y="129"/>
                      </a:moveTo>
                      <a:cubicBezTo>
                        <a:pt x="75" y="133"/>
                        <a:pt x="79" y="137"/>
                        <a:pt x="82" y="141"/>
                      </a:cubicBezTo>
                      <a:cubicBezTo>
                        <a:pt x="84" y="139"/>
                        <a:pt x="84" y="139"/>
                        <a:pt x="84" y="139"/>
                      </a:cubicBezTo>
                      <a:cubicBezTo>
                        <a:pt x="81" y="135"/>
                        <a:pt x="77" y="131"/>
                        <a:pt x="74" y="127"/>
                      </a:cubicBezTo>
                      <a:cubicBezTo>
                        <a:pt x="72" y="129"/>
                        <a:pt x="72" y="129"/>
                        <a:pt x="72" y="129"/>
                      </a:cubicBezTo>
                      <a:moveTo>
                        <a:pt x="56" y="110"/>
                      </a:moveTo>
                      <a:cubicBezTo>
                        <a:pt x="59" y="114"/>
                        <a:pt x="63" y="118"/>
                        <a:pt x="67" y="123"/>
                      </a:cubicBezTo>
                      <a:cubicBezTo>
                        <a:pt x="68" y="121"/>
                        <a:pt x="68" y="121"/>
                        <a:pt x="68" y="121"/>
                      </a:cubicBezTo>
                      <a:cubicBezTo>
                        <a:pt x="65" y="117"/>
                        <a:pt x="61" y="113"/>
                        <a:pt x="58" y="109"/>
                      </a:cubicBezTo>
                      <a:cubicBezTo>
                        <a:pt x="56" y="110"/>
                        <a:pt x="56" y="110"/>
                        <a:pt x="56" y="110"/>
                      </a:cubicBezTo>
                      <a:moveTo>
                        <a:pt x="41" y="92"/>
                      </a:moveTo>
                      <a:cubicBezTo>
                        <a:pt x="44" y="96"/>
                        <a:pt x="48" y="100"/>
                        <a:pt x="51" y="104"/>
                      </a:cubicBezTo>
                      <a:cubicBezTo>
                        <a:pt x="53" y="103"/>
                        <a:pt x="53" y="103"/>
                        <a:pt x="53" y="103"/>
                      </a:cubicBezTo>
                      <a:cubicBezTo>
                        <a:pt x="49" y="98"/>
                        <a:pt x="46" y="94"/>
                        <a:pt x="43" y="90"/>
                      </a:cubicBezTo>
                      <a:cubicBezTo>
                        <a:pt x="41" y="92"/>
                        <a:pt x="41" y="92"/>
                        <a:pt x="41" y="92"/>
                      </a:cubicBezTo>
                      <a:moveTo>
                        <a:pt x="27" y="72"/>
                      </a:moveTo>
                      <a:cubicBezTo>
                        <a:pt x="30" y="76"/>
                        <a:pt x="33" y="81"/>
                        <a:pt x="36" y="85"/>
                      </a:cubicBezTo>
                      <a:cubicBezTo>
                        <a:pt x="38" y="84"/>
                        <a:pt x="38" y="84"/>
                        <a:pt x="38" y="84"/>
                      </a:cubicBezTo>
                      <a:cubicBezTo>
                        <a:pt x="35" y="79"/>
                        <a:pt x="32" y="75"/>
                        <a:pt x="29" y="71"/>
                      </a:cubicBezTo>
                      <a:cubicBezTo>
                        <a:pt x="27" y="72"/>
                        <a:pt x="27" y="72"/>
                        <a:pt x="27" y="72"/>
                      </a:cubicBezTo>
                      <a:cubicBezTo>
                        <a:pt x="27" y="72"/>
                        <a:pt x="27" y="72"/>
                        <a:pt x="27" y="72"/>
                      </a:cubicBezTo>
                      <a:moveTo>
                        <a:pt x="14" y="52"/>
                      </a:moveTo>
                      <a:cubicBezTo>
                        <a:pt x="16" y="56"/>
                        <a:pt x="19" y="61"/>
                        <a:pt x="22" y="66"/>
                      </a:cubicBezTo>
                      <a:cubicBezTo>
                        <a:pt x="24" y="64"/>
                        <a:pt x="24" y="64"/>
                        <a:pt x="24" y="64"/>
                      </a:cubicBezTo>
                      <a:cubicBezTo>
                        <a:pt x="21" y="60"/>
                        <a:pt x="18" y="55"/>
                        <a:pt x="16" y="51"/>
                      </a:cubicBezTo>
                      <a:cubicBezTo>
                        <a:pt x="14" y="52"/>
                        <a:pt x="14" y="52"/>
                        <a:pt x="14" y="52"/>
                      </a:cubicBezTo>
                      <a:moveTo>
                        <a:pt x="3" y="30"/>
                      </a:moveTo>
                      <a:cubicBezTo>
                        <a:pt x="5" y="35"/>
                        <a:pt x="7" y="40"/>
                        <a:pt x="10" y="45"/>
                      </a:cubicBezTo>
                      <a:cubicBezTo>
                        <a:pt x="12" y="44"/>
                        <a:pt x="12" y="44"/>
                        <a:pt x="12" y="44"/>
                      </a:cubicBezTo>
                      <a:cubicBezTo>
                        <a:pt x="9" y="39"/>
                        <a:pt x="7" y="34"/>
                        <a:pt x="6" y="29"/>
                      </a:cubicBezTo>
                      <a:cubicBezTo>
                        <a:pt x="3" y="30"/>
                        <a:pt x="3" y="30"/>
                        <a:pt x="3" y="30"/>
                      </a:cubicBezTo>
                      <a:moveTo>
                        <a:pt x="2" y="6"/>
                      </a:moveTo>
                      <a:cubicBezTo>
                        <a:pt x="1" y="9"/>
                        <a:pt x="0" y="12"/>
                        <a:pt x="0" y="15"/>
                      </a:cubicBezTo>
                      <a:cubicBezTo>
                        <a:pt x="0" y="17"/>
                        <a:pt x="1" y="20"/>
                        <a:pt x="1" y="22"/>
                      </a:cubicBezTo>
                      <a:cubicBezTo>
                        <a:pt x="3" y="22"/>
                        <a:pt x="3" y="22"/>
                        <a:pt x="3" y="22"/>
                      </a:cubicBezTo>
                      <a:cubicBezTo>
                        <a:pt x="3" y="19"/>
                        <a:pt x="3" y="17"/>
                        <a:pt x="3" y="15"/>
                      </a:cubicBezTo>
                      <a:cubicBezTo>
                        <a:pt x="3" y="12"/>
                        <a:pt x="3" y="9"/>
                        <a:pt x="4" y="7"/>
                      </a:cubicBezTo>
                      <a:cubicBezTo>
                        <a:pt x="2" y="6"/>
                        <a:pt x="2" y="6"/>
                        <a:pt x="2" y="6"/>
                      </a:cubicBezTo>
                      <a:moveTo>
                        <a:pt x="26" y="0"/>
                      </a:moveTo>
                      <a:cubicBezTo>
                        <a:pt x="22" y="0"/>
                        <a:pt x="20" y="0"/>
                        <a:pt x="17" y="0"/>
                      </a:cubicBezTo>
                      <a:cubicBezTo>
                        <a:pt x="14" y="0"/>
                        <a:pt x="11" y="0"/>
                        <a:pt x="9" y="1"/>
                      </a:cubicBezTo>
                      <a:cubicBezTo>
                        <a:pt x="10" y="3"/>
                        <a:pt x="10" y="3"/>
                        <a:pt x="10" y="3"/>
                      </a:cubicBezTo>
                      <a:cubicBezTo>
                        <a:pt x="12" y="2"/>
                        <a:pt x="14" y="2"/>
                        <a:pt x="17" y="2"/>
                      </a:cubicBezTo>
                      <a:cubicBezTo>
                        <a:pt x="19" y="2"/>
                        <a:pt x="22" y="2"/>
                        <a:pt x="25" y="3"/>
                      </a:cubicBezTo>
                      <a:cubicBezTo>
                        <a:pt x="26" y="0"/>
                        <a:pt x="26" y="0"/>
                        <a:pt x="26" y="0"/>
                      </a:cubicBezTo>
                      <a:moveTo>
                        <a:pt x="49" y="6"/>
                      </a:moveTo>
                      <a:cubicBezTo>
                        <a:pt x="43" y="4"/>
                        <a:pt x="38" y="3"/>
                        <a:pt x="34" y="2"/>
                      </a:cubicBezTo>
                      <a:cubicBezTo>
                        <a:pt x="33" y="4"/>
                        <a:pt x="33" y="4"/>
                        <a:pt x="33" y="4"/>
                      </a:cubicBezTo>
                      <a:cubicBezTo>
                        <a:pt x="38" y="5"/>
                        <a:pt x="43" y="7"/>
                        <a:pt x="48" y="8"/>
                      </a:cubicBezTo>
                      <a:cubicBezTo>
                        <a:pt x="49" y="6"/>
                        <a:pt x="49" y="6"/>
                        <a:pt x="49" y="6"/>
                      </a:cubicBezTo>
                      <a:moveTo>
                        <a:pt x="72" y="14"/>
                      </a:moveTo>
                      <a:cubicBezTo>
                        <a:pt x="67" y="12"/>
                        <a:pt x="62" y="10"/>
                        <a:pt x="57" y="8"/>
                      </a:cubicBezTo>
                      <a:cubicBezTo>
                        <a:pt x="56" y="11"/>
                        <a:pt x="56" y="11"/>
                        <a:pt x="56" y="11"/>
                      </a:cubicBezTo>
                      <a:cubicBezTo>
                        <a:pt x="61" y="12"/>
                        <a:pt x="66" y="14"/>
                        <a:pt x="71" y="16"/>
                      </a:cubicBezTo>
                      <a:cubicBezTo>
                        <a:pt x="72" y="14"/>
                        <a:pt x="72" y="14"/>
                        <a:pt x="72" y="14"/>
                      </a:cubicBezTo>
                      <a:moveTo>
                        <a:pt x="94" y="23"/>
                      </a:moveTo>
                      <a:cubicBezTo>
                        <a:pt x="89" y="21"/>
                        <a:pt x="84" y="19"/>
                        <a:pt x="79" y="17"/>
                      </a:cubicBezTo>
                      <a:cubicBezTo>
                        <a:pt x="78" y="19"/>
                        <a:pt x="78" y="19"/>
                        <a:pt x="78" y="19"/>
                      </a:cubicBezTo>
                      <a:cubicBezTo>
                        <a:pt x="83" y="21"/>
                        <a:pt x="88" y="23"/>
                        <a:pt x="93" y="25"/>
                      </a:cubicBezTo>
                      <a:cubicBezTo>
                        <a:pt x="94" y="23"/>
                        <a:pt x="94" y="23"/>
                        <a:pt x="94" y="23"/>
                      </a:cubicBezTo>
                      <a:moveTo>
                        <a:pt x="116" y="33"/>
                      </a:moveTo>
                      <a:cubicBezTo>
                        <a:pt x="111" y="31"/>
                        <a:pt x="106" y="28"/>
                        <a:pt x="101" y="26"/>
                      </a:cubicBezTo>
                      <a:cubicBezTo>
                        <a:pt x="100" y="28"/>
                        <a:pt x="100" y="28"/>
                        <a:pt x="100" y="28"/>
                      </a:cubicBezTo>
                      <a:cubicBezTo>
                        <a:pt x="105" y="31"/>
                        <a:pt x="110" y="33"/>
                        <a:pt x="115" y="35"/>
                      </a:cubicBezTo>
                      <a:cubicBezTo>
                        <a:pt x="116" y="33"/>
                        <a:pt x="116" y="33"/>
                        <a:pt x="116" y="33"/>
                      </a:cubicBezTo>
                      <a:moveTo>
                        <a:pt x="138" y="43"/>
                      </a:moveTo>
                      <a:cubicBezTo>
                        <a:pt x="133" y="41"/>
                        <a:pt x="128" y="39"/>
                        <a:pt x="123" y="36"/>
                      </a:cubicBezTo>
                      <a:cubicBezTo>
                        <a:pt x="122" y="38"/>
                        <a:pt x="122" y="38"/>
                        <a:pt x="122" y="38"/>
                      </a:cubicBezTo>
                      <a:cubicBezTo>
                        <a:pt x="127" y="41"/>
                        <a:pt x="132" y="43"/>
                        <a:pt x="137" y="45"/>
                      </a:cubicBezTo>
                      <a:cubicBezTo>
                        <a:pt x="138" y="43"/>
                        <a:pt x="138" y="43"/>
                        <a:pt x="138" y="43"/>
                      </a:cubicBezTo>
                      <a:moveTo>
                        <a:pt x="159" y="54"/>
                      </a:moveTo>
                      <a:cubicBezTo>
                        <a:pt x="154" y="52"/>
                        <a:pt x="150" y="49"/>
                        <a:pt x="145" y="47"/>
                      </a:cubicBezTo>
                      <a:cubicBezTo>
                        <a:pt x="144" y="49"/>
                        <a:pt x="144" y="49"/>
                        <a:pt x="144" y="49"/>
                      </a:cubicBezTo>
                      <a:cubicBezTo>
                        <a:pt x="148" y="51"/>
                        <a:pt x="153" y="54"/>
                        <a:pt x="158" y="56"/>
                      </a:cubicBezTo>
                      <a:cubicBezTo>
                        <a:pt x="159" y="54"/>
                        <a:pt x="159" y="54"/>
                        <a:pt x="159" y="54"/>
                      </a:cubicBezTo>
                      <a:moveTo>
                        <a:pt x="180" y="65"/>
                      </a:moveTo>
                      <a:cubicBezTo>
                        <a:pt x="176" y="63"/>
                        <a:pt x="171" y="60"/>
                        <a:pt x="166" y="58"/>
                      </a:cubicBezTo>
                      <a:cubicBezTo>
                        <a:pt x="165" y="60"/>
                        <a:pt x="165" y="60"/>
                        <a:pt x="165" y="60"/>
                      </a:cubicBezTo>
                      <a:cubicBezTo>
                        <a:pt x="170" y="62"/>
                        <a:pt x="175" y="65"/>
                        <a:pt x="179" y="67"/>
                      </a:cubicBezTo>
                      <a:cubicBezTo>
                        <a:pt x="180" y="65"/>
                        <a:pt x="180" y="65"/>
                        <a:pt x="180" y="65"/>
                      </a:cubicBezTo>
                      <a:moveTo>
                        <a:pt x="202" y="77"/>
                      </a:moveTo>
                      <a:cubicBezTo>
                        <a:pt x="197" y="74"/>
                        <a:pt x="192" y="72"/>
                        <a:pt x="187" y="69"/>
                      </a:cubicBezTo>
                      <a:cubicBezTo>
                        <a:pt x="186" y="71"/>
                        <a:pt x="186" y="71"/>
                        <a:pt x="186" y="71"/>
                      </a:cubicBezTo>
                      <a:cubicBezTo>
                        <a:pt x="191" y="74"/>
                        <a:pt x="196" y="76"/>
                        <a:pt x="200" y="79"/>
                      </a:cubicBezTo>
                      <a:cubicBezTo>
                        <a:pt x="202" y="77"/>
                        <a:pt x="202" y="77"/>
                        <a:pt x="202" y="7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4" name="Freeform 153"/>
                <p:cNvSpPr>
                  <a:spLocks noEditPoints="1"/>
                </p:cNvSpPr>
                <p:nvPr/>
              </p:nvSpPr>
              <p:spPr bwMode="auto">
                <a:xfrm>
                  <a:off x="3167063" y="2755900"/>
                  <a:ext cx="2413000" cy="498475"/>
                </a:xfrm>
                <a:custGeom>
                  <a:avLst/>
                  <a:gdLst>
                    <a:gd name="T0" fmla="*/ 277 w 912"/>
                    <a:gd name="T1" fmla="*/ 3 h 189"/>
                    <a:gd name="T2" fmla="*/ 269 w 912"/>
                    <a:gd name="T3" fmla="*/ 3 h 189"/>
                    <a:gd name="T4" fmla="*/ 245 w 912"/>
                    <a:gd name="T5" fmla="*/ 0 h 189"/>
                    <a:gd name="T6" fmla="*/ 209 w 912"/>
                    <a:gd name="T7" fmla="*/ 2 h 189"/>
                    <a:gd name="T8" fmla="*/ 205 w 912"/>
                    <a:gd name="T9" fmla="*/ 2 h 189"/>
                    <a:gd name="T10" fmla="*/ 157 w 912"/>
                    <a:gd name="T11" fmla="*/ 4 h 189"/>
                    <a:gd name="T12" fmla="*/ 149 w 912"/>
                    <a:gd name="T13" fmla="*/ 4 h 189"/>
                    <a:gd name="T14" fmla="*/ 125 w 912"/>
                    <a:gd name="T15" fmla="*/ 3 h 189"/>
                    <a:gd name="T16" fmla="*/ 85 w 912"/>
                    <a:gd name="T17" fmla="*/ 7 h 189"/>
                    <a:gd name="T18" fmla="*/ 62 w 912"/>
                    <a:gd name="T19" fmla="*/ 14 h 189"/>
                    <a:gd name="T20" fmla="*/ 17 w 912"/>
                    <a:gd name="T21" fmla="*/ 28 h 189"/>
                    <a:gd name="T22" fmla="*/ 3 w 912"/>
                    <a:gd name="T23" fmla="*/ 44 h 189"/>
                    <a:gd name="T24" fmla="*/ 0 w 912"/>
                    <a:gd name="T25" fmla="*/ 45 h 189"/>
                    <a:gd name="T26" fmla="*/ 14 w 912"/>
                    <a:gd name="T27" fmla="*/ 64 h 189"/>
                    <a:gd name="T28" fmla="*/ 55 w 912"/>
                    <a:gd name="T29" fmla="*/ 87 h 189"/>
                    <a:gd name="T30" fmla="*/ 62 w 912"/>
                    <a:gd name="T31" fmla="*/ 91 h 189"/>
                    <a:gd name="T32" fmla="*/ 84 w 912"/>
                    <a:gd name="T33" fmla="*/ 101 h 189"/>
                    <a:gd name="T34" fmla="*/ 122 w 912"/>
                    <a:gd name="T35" fmla="*/ 114 h 189"/>
                    <a:gd name="T36" fmla="*/ 146 w 912"/>
                    <a:gd name="T37" fmla="*/ 118 h 189"/>
                    <a:gd name="T38" fmla="*/ 192 w 912"/>
                    <a:gd name="T39" fmla="*/ 129 h 189"/>
                    <a:gd name="T40" fmla="*/ 200 w 912"/>
                    <a:gd name="T41" fmla="*/ 131 h 189"/>
                    <a:gd name="T42" fmla="*/ 223 w 912"/>
                    <a:gd name="T43" fmla="*/ 139 h 189"/>
                    <a:gd name="T44" fmla="*/ 262 w 912"/>
                    <a:gd name="T45" fmla="*/ 147 h 189"/>
                    <a:gd name="T46" fmla="*/ 286 w 912"/>
                    <a:gd name="T47" fmla="*/ 149 h 189"/>
                    <a:gd name="T48" fmla="*/ 334 w 912"/>
                    <a:gd name="T49" fmla="*/ 156 h 189"/>
                    <a:gd name="T50" fmla="*/ 342 w 912"/>
                    <a:gd name="T51" fmla="*/ 158 h 189"/>
                    <a:gd name="T52" fmla="*/ 365 w 912"/>
                    <a:gd name="T53" fmla="*/ 164 h 189"/>
                    <a:gd name="T54" fmla="*/ 405 w 912"/>
                    <a:gd name="T55" fmla="*/ 169 h 189"/>
                    <a:gd name="T56" fmla="*/ 429 w 912"/>
                    <a:gd name="T57" fmla="*/ 169 h 189"/>
                    <a:gd name="T58" fmla="*/ 452 w 912"/>
                    <a:gd name="T59" fmla="*/ 174 h 189"/>
                    <a:gd name="T60" fmla="*/ 476 w 912"/>
                    <a:gd name="T61" fmla="*/ 175 h 189"/>
                    <a:gd name="T62" fmla="*/ 524 w 912"/>
                    <a:gd name="T63" fmla="*/ 179 h 189"/>
                    <a:gd name="T64" fmla="*/ 532 w 912"/>
                    <a:gd name="T65" fmla="*/ 179 h 189"/>
                    <a:gd name="T66" fmla="*/ 556 w 912"/>
                    <a:gd name="T67" fmla="*/ 184 h 189"/>
                    <a:gd name="T68" fmla="*/ 596 w 912"/>
                    <a:gd name="T69" fmla="*/ 186 h 189"/>
                    <a:gd name="T70" fmla="*/ 620 w 912"/>
                    <a:gd name="T71" fmla="*/ 185 h 189"/>
                    <a:gd name="T72" fmla="*/ 668 w 912"/>
                    <a:gd name="T73" fmla="*/ 186 h 189"/>
                    <a:gd name="T74" fmla="*/ 676 w 912"/>
                    <a:gd name="T75" fmla="*/ 186 h 189"/>
                    <a:gd name="T76" fmla="*/ 700 w 912"/>
                    <a:gd name="T77" fmla="*/ 189 h 189"/>
                    <a:gd name="T78" fmla="*/ 740 w 912"/>
                    <a:gd name="T79" fmla="*/ 188 h 189"/>
                    <a:gd name="T80" fmla="*/ 764 w 912"/>
                    <a:gd name="T81" fmla="*/ 184 h 189"/>
                    <a:gd name="T82" fmla="*/ 812 w 912"/>
                    <a:gd name="T83" fmla="*/ 181 h 189"/>
                    <a:gd name="T84" fmla="*/ 820 w 912"/>
                    <a:gd name="T85" fmla="*/ 180 h 189"/>
                    <a:gd name="T86" fmla="*/ 844 w 912"/>
                    <a:gd name="T87" fmla="*/ 178 h 189"/>
                    <a:gd name="T88" fmla="*/ 883 w 912"/>
                    <a:gd name="T89" fmla="*/ 169 h 189"/>
                    <a:gd name="T90" fmla="*/ 903 w 912"/>
                    <a:gd name="T91" fmla="*/ 156 h 189"/>
                    <a:gd name="T92" fmla="*/ 910 w 912"/>
                    <a:gd name="T93" fmla="*/ 151 h 189"/>
                    <a:gd name="T94" fmla="*/ 887 w 912"/>
                    <a:gd name="T95" fmla="*/ 124 h 189"/>
                    <a:gd name="T96" fmla="*/ 880 w 912"/>
                    <a:gd name="T97" fmla="*/ 120 h 189"/>
                    <a:gd name="T98" fmla="*/ 858 w 912"/>
                    <a:gd name="T99" fmla="*/ 108 h 189"/>
                    <a:gd name="T100" fmla="*/ 821 w 912"/>
                    <a:gd name="T101" fmla="*/ 95 h 189"/>
                    <a:gd name="T102" fmla="*/ 797 w 912"/>
                    <a:gd name="T103" fmla="*/ 90 h 189"/>
                    <a:gd name="T104" fmla="*/ 751 w 912"/>
                    <a:gd name="T105" fmla="*/ 76 h 189"/>
                    <a:gd name="T106" fmla="*/ 743 w 912"/>
                    <a:gd name="T107" fmla="*/ 74 h 189"/>
                    <a:gd name="T108" fmla="*/ 721 w 912"/>
                    <a:gd name="T109" fmla="*/ 65 h 189"/>
                    <a:gd name="T110" fmla="*/ 682 w 912"/>
                    <a:gd name="T111" fmla="*/ 55 h 189"/>
                    <a:gd name="T112" fmla="*/ 658 w 912"/>
                    <a:gd name="T113" fmla="*/ 52 h 189"/>
                    <a:gd name="T114" fmla="*/ 651 w 912"/>
                    <a:gd name="T115" fmla="*/ 48 h 189"/>
                    <a:gd name="T116" fmla="*/ 612 w 912"/>
                    <a:gd name="T117" fmla="*/ 4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12" h="189">
                      <a:moveTo>
                        <a:pt x="301" y="3"/>
                      </a:moveTo>
                      <a:cubicBezTo>
                        <a:pt x="315" y="3"/>
                        <a:pt x="315" y="3"/>
                        <a:pt x="315" y="3"/>
                      </a:cubicBezTo>
                      <a:cubicBezTo>
                        <a:pt x="315" y="1"/>
                        <a:pt x="315" y="1"/>
                        <a:pt x="315" y="1"/>
                      </a:cubicBezTo>
                      <a:cubicBezTo>
                        <a:pt x="301" y="1"/>
                        <a:pt x="301" y="1"/>
                        <a:pt x="301" y="1"/>
                      </a:cubicBezTo>
                      <a:lnTo>
                        <a:pt x="301" y="3"/>
                      </a:lnTo>
                      <a:close/>
                      <a:moveTo>
                        <a:pt x="277" y="3"/>
                      </a:moveTo>
                      <a:cubicBezTo>
                        <a:pt x="293" y="3"/>
                        <a:pt x="293" y="3"/>
                        <a:pt x="293" y="3"/>
                      </a:cubicBezTo>
                      <a:cubicBezTo>
                        <a:pt x="293" y="1"/>
                        <a:pt x="293" y="1"/>
                        <a:pt x="293" y="1"/>
                      </a:cubicBezTo>
                      <a:cubicBezTo>
                        <a:pt x="277" y="1"/>
                        <a:pt x="277" y="1"/>
                        <a:pt x="277" y="1"/>
                      </a:cubicBezTo>
                      <a:lnTo>
                        <a:pt x="277" y="3"/>
                      </a:lnTo>
                      <a:close/>
                      <a:moveTo>
                        <a:pt x="253" y="3"/>
                      </a:moveTo>
                      <a:cubicBezTo>
                        <a:pt x="269" y="3"/>
                        <a:pt x="269" y="3"/>
                        <a:pt x="269" y="3"/>
                      </a:cubicBezTo>
                      <a:cubicBezTo>
                        <a:pt x="269" y="1"/>
                        <a:pt x="269" y="1"/>
                        <a:pt x="269" y="1"/>
                      </a:cubicBezTo>
                      <a:cubicBezTo>
                        <a:pt x="253" y="0"/>
                        <a:pt x="253" y="0"/>
                        <a:pt x="253" y="0"/>
                      </a:cubicBezTo>
                      <a:lnTo>
                        <a:pt x="253" y="3"/>
                      </a:lnTo>
                      <a:close/>
                      <a:moveTo>
                        <a:pt x="229" y="3"/>
                      </a:moveTo>
                      <a:cubicBezTo>
                        <a:pt x="245" y="3"/>
                        <a:pt x="245" y="3"/>
                        <a:pt x="245" y="3"/>
                      </a:cubicBezTo>
                      <a:cubicBezTo>
                        <a:pt x="245" y="0"/>
                        <a:pt x="245" y="0"/>
                        <a:pt x="245" y="0"/>
                      </a:cubicBezTo>
                      <a:cubicBezTo>
                        <a:pt x="229" y="0"/>
                        <a:pt x="229" y="0"/>
                        <a:pt x="229" y="0"/>
                      </a:cubicBezTo>
                      <a:lnTo>
                        <a:pt x="229" y="3"/>
                      </a:lnTo>
                      <a:close/>
                      <a:moveTo>
                        <a:pt x="205" y="2"/>
                      </a:moveTo>
                      <a:cubicBezTo>
                        <a:pt x="206" y="2"/>
                        <a:pt x="207" y="2"/>
                        <a:pt x="209" y="2"/>
                      </a:cubicBezTo>
                      <a:cubicBezTo>
                        <a:pt x="209" y="1"/>
                        <a:pt x="209" y="1"/>
                        <a:pt x="209" y="1"/>
                      </a:cubicBezTo>
                      <a:cubicBezTo>
                        <a:pt x="209" y="2"/>
                        <a:pt x="209" y="2"/>
                        <a:pt x="209" y="2"/>
                      </a:cubicBezTo>
                      <a:cubicBezTo>
                        <a:pt x="221" y="2"/>
                        <a:pt x="221" y="2"/>
                        <a:pt x="221" y="2"/>
                      </a:cubicBezTo>
                      <a:cubicBezTo>
                        <a:pt x="221" y="0"/>
                        <a:pt x="221" y="0"/>
                        <a:pt x="221" y="0"/>
                      </a:cubicBezTo>
                      <a:cubicBezTo>
                        <a:pt x="209" y="0"/>
                        <a:pt x="209" y="0"/>
                        <a:pt x="209" y="0"/>
                      </a:cubicBezTo>
                      <a:cubicBezTo>
                        <a:pt x="209" y="0"/>
                        <a:pt x="209" y="0"/>
                        <a:pt x="209" y="0"/>
                      </a:cubicBezTo>
                      <a:cubicBezTo>
                        <a:pt x="207" y="0"/>
                        <a:pt x="206" y="0"/>
                        <a:pt x="205" y="0"/>
                      </a:cubicBezTo>
                      <a:cubicBezTo>
                        <a:pt x="205" y="2"/>
                        <a:pt x="205" y="2"/>
                        <a:pt x="205" y="2"/>
                      </a:cubicBezTo>
                      <a:close/>
                      <a:moveTo>
                        <a:pt x="181" y="3"/>
                      </a:moveTo>
                      <a:cubicBezTo>
                        <a:pt x="186" y="3"/>
                        <a:pt x="192" y="3"/>
                        <a:pt x="197" y="2"/>
                      </a:cubicBezTo>
                      <a:cubicBezTo>
                        <a:pt x="197" y="0"/>
                        <a:pt x="197" y="0"/>
                        <a:pt x="197" y="0"/>
                      </a:cubicBezTo>
                      <a:cubicBezTo>
                        <a:pt x="192" y="0"/>
                        <a:pt x="186" y="0"/>
                        <a:pt x="181" y="0"/>
                      </a:cubicBezTo>
                      <a:cubicBezTo>
                        <a:pt x="181" y="3"/>
                        <a:pt x="181" y="3"/>
                        <a:pt x="181" y="3"/>
                      </a:cubicBezTo>
                      <a:close/>
                      <a:moveTo>
                        <a:pt x="157" y="4"/>
                      </a:moveTo>
                      <a:cubicBezTo>
                        <a:pt x="162" y="3"/>
                        <a:pt x="168" y="3"/>
                        <a:pt x="173" y="3"/>
                      </a:cubicBezTo>
                      <a:cubicBezTo>
                        <a:pt x="173" y="1"/>
                        <a:pt x="173" y="1"/>
                        <a:pt x="173" y="1"/>
                      </a:cubicBezTo>
                      <a:cubicBezTo>
                        <a:pt x="168" y="1"/>
                        <a:pt x="162" y="1"/>
                        <a:pt x="157" y="1"/>
                      </a:cubicBezTo>
                      <a:cubicBezTo>
                        <a:pt x="157" y="4"/>
                        <a:pt x="157" y="4"/>
                        <a:pt x="157" y="4"/>
                      </a:cubicBezTo>
                      <a:close/>
                      <a:moveTo>
                        <a:pt x="133" y="5"/>
                      </a:moveTo>
                      <a:cubicBezTo>
                        <a:pt x="138" y="5"/>
                        <a:pt x="144" y="4"/>
                        <a:pt x="149" y="4"/>
                      </a:cubicBezTo>
                      <a:cubicBezTo>
                        <a:pt x="149" y="2"/>
                        <a:pt x="149" y="2"/>
                        <a:pt x="149" y="2"/>
                      </a:cubicBezTo>
                      <a:cubicBezTo>
                        <a:pt x="144" y="2"/>
                        <a:pt x="138" y="2"/>
                        <a:pt x="133" y="3"/>
                      </a:cubicBezTo>
                      <a:cubicBezTo>
                        <a:pt x="133" y="5"/>
                        <a:pt x="133" y="5"/>
                        <a:pt x="133" y="5"/>
                      </a:cubicBezTo>
                      <a:close/>
                      <a:moveTo>
                        <a:pt x="109" y="7"/>
                      </a:moveTo>
                      <a:cubicBezTo>
                        <a:pt x="114" y="7"/>
                        <a:pt x="120" y="6"/>
                        <a:pt x="125" y="6"/>
                      </a:cubicBezTo>
                      <a:cubicBezTo>
                        <a:pt x="125" y="3"/>
                        <a:pt x="125" y="3"/>
                        <a:pt x="125" y="3"/>
                      </a:cubicBezTo>
                      <a:cubicBezTo>
                        <a:pt x="120" y="4"/>
                        <a:pt x="114" y="4"/>
                        <a:pt x="109" y="5"/>
                      </a:cubicBezTo>
                      <a:cubicBezTo>
                        <a:pt x="109" y="7"/>
                        <a:pt x="109" y="7"/>
                        <a:pt x="109" y="7"/>
                      </a:cubicBezTo>
                      <a:close/>
                      <a:moveTo>
                        <a:pt x="85" y="10"/>
                      </a:moveTo>
                      <a:cubicBezTo>
                        <a:pt x="91" y="9"/>
                        <a:pt x="96" y="8"/>
                        <a:pt x="101" y="8"/>
                      </a:cubicBezTo>
                      <a:cubicBezTo>
                        <a:pt x="101" y="5"/>
                        <a:pt x="101" y="5"/>
                        <a:pt x="101" y="5"/>
                      </a:cubicBezTo>
                      <a:cubicBezTo>
                        <a:pt x="96" y="6"/>
                        <a:pt x="90" y="7"/>
                        <a:pt x="85" y="7"/>
                      </a:cubicBezTo>
                      <a:lnTo>
                        <a:pt x="85" y="10"/>
                      </a:lnTo>
                      <a:close/>
                      <a:moveTo>
                        <a:pt x="62" y="14"/>
                      </a:moveTo>
                      <a:cubicBezTo>
                        <a:pt x="67" y="13"/>
                        <a:pt x="72" y="12"/>
                        <a:pt x="78" y="11"/>
                      </a:cubicBezTo>
                      <a:cubicBezTo>
                        <a:pt x="77" y="9"/>
                        <a:pt x="77" y="9"/>
                        <a:pt x="77" y="9"/>
                      </a:cubicBezTo>
                      <a:cubicBezTo>
                        <a:pt x="72" y="9"/>
                        <a:pt x="66" y="10"/>
                        <a:pt x="61" y="11"/>
                      </a:cubicBezTo>
                      <a:cubicBezTo>
                        <a:pt x="62" y="14"/>
                        <a:pt x="62" y="14"/>
                        <a:pt x="62" y="14"/>
                      </a:cubicBezTo>
                      <a:close/>
                      <a:moveTo>
                        <a:pt x="39" y="19"/>
                      </a:moveTo>
                      <a:cubicBezTo>
                        <a:pt x="43" y="18"/>
                        <a:pt x="49" y="17"/>
                        <a:pt x="54" y="15"/>
                      </a:cubicBezTo>
                      <a:cubicBezTo>
                        <a:pt x="54" y="13"/>
                        <a:pt x="54" y="13"/>
                        <a:pt x="54" y="13"/>
                      </a:cubicBezTo>
                      <a:cubicBezTo>
                        <a:pt x="48" y="14"/>
                        <a:pt x="43" y="16"/>
                        <a:pt x="38" y="17"/>
                      </a:cubicBezTo>
                      <a:lnTo>
                        <a:pt x="39" y="19"/>
                      </a:lnTo>
                      <a:close/>
                      <a:moveTo>
                        <a:pt x="17" y="28"/>
                      </a:moveTo>
                      <a:cubicBezTo>
                        <a:pt x="21" y="26"/>
                        <a:pt x="26" y="24"/>
                        <a:pt x="31" y="22"/>
                      </a:cubicBezTo>
                      <a:cubicBezTo>
                        <a:pt x="30" y="20"/>
                        <a:pt x="30" y="20"/>
                        <a:pt x="30" y="20"/>
                      </a:cubicBezTo>
                      <a:cubicBezTo>
                        <a:pt x="25" y="22"/>
                        <a:pt x="20" y="24"/>
                        <a:pt x="16" y="26"/>
                      </a:cubicBezTo>
                      <a:cubicBezTo>
                        <a:pt x="17" y="28"/>
                        <a:pt x="17" y="28"/>
                        <a:pt x="17" y="28"/>
                      </a:cubicBezTo>
                      <a:close/>
                      <a:moveTo>
                        <a:pt x="3" y="45"/>
                      </a:moveTo>
                      <a:cubicBezTo>
                        <a:pt x="3" y="44"/>
                        <a:pt x="3" y="44"/>
                        <a:pt x="3" y="44"/>
                      </a:cubicBezTo>
                      <a:cubicBezTo>
                        <a:pt x="3" y="44"/>
                        <a:pt x="3" y="44"/>
                        <a:pt x="3" y="44"/>
                      </a:cubicBezTo>
                      <a:cubicBezTo>
                        <a:pt x="3" y="40"/>
                        <a:pt x="6" y="36"/>
                        <a:pt x="10" y="32"/>
                      </a:cubicBezTo>
                      <a:cubicBezTo>
                        <a:pt x="9" y="31"/>
                        <a:pt x="9" y="31"/>
                        <a:pt x="9" y="31"/>
                      </a:cubicBezTo>
                      <a:cubicBezTo>
                        <a:pt x="4" y="35"/>
                        <a:pt x="1" y="39"/>
                        <a:pt x="0" y="44"/>
                      </a:cubicBezTo>
                      <a:cubicBezTo>
                        <a:pt x="0" y="44"/>
                        <a:pt x="0" y="44"/>
                        <a:pt x="0" y="44"/>
                      </a:cubicBezTo>
                      <a:cubicBezTo>
                        <a:pt x="0" y="45"/>
                        <a:pt x="0" y="45"/>
                        <a:pt x="0" y="45"/>
                      </a:cubicBezTo>
                      <a:lnTo>
                        <a:pt x="3" y="45"/>
                      </a:lnTo>
                      <a:close/>
                      <a:moveTo>
                        <a:pt x="14" y="64"/>
                      </a:moveTo>
                      <a:cubicBezTo>
                        <a:pt x="9" y="60"/>
                        <a:pt x="6" y="56"/>
                        <a:pt x="4" y="52"/>
                      </a:cubicBezTo>
                      <a:cubicBezTo>
                        <a:pt x="2" y="53"/>
                        <a:pt x="2" y="53"/>
                        <a:pt x="2" y="53"/>
                      </a:cubicBezTo>
                      <a:cubicBezTo>
                        <a:pt x="4" y="57"/>
                        <a:pt x="7" y="61"/>
                        <a:pt x="12" y="66"/>
                      </a:cubicBezTo>
                      <a:cubicBezTo>
                        <a:pt x="14" y="64"/>
                        <a:pt x="14" y="64"/>
                        <a:pt x="14" y="64"/>
                      </a:cubicBezTo>
                      <a:close/>
                      <a:moveTo>
                        <a:pt x="33" y="77"/>
                      </a:moveTo>
                      <a:cubicBezTo>
                        <a:pt x="28" y="74"/>
                        <a:pt x="24" y="71"/>
                        <a:pt x="20" y="69"/>
                      </a:cubicBezTo>
                      <a:cubicBezTo>
                        <a:pt x="19" y="71"/>
                        <a:pt x="19" y="71"/>
                        <a:pt x="19" y="71"/>
                      </a:cubicBezTo>
                      <a:cubicBezTo>
                        <a:pt x="23" y="73"/>
                        <a:pt x="27" y="76"/>
                        <a:pt x="32" y="79"/>
                      </a:cubicBezTo>
                      <a:cubicBezTo>
                        <a:pt x="33" y="77"/>
                        <a:pt x="33" y="77"/>
                        <a:pt x="33" y="77"/>
                      </a:cubicBezTo>
                      <a:close/>
                      <a:moveTo>
                        <a:pt x="55" y="87"/>
                      </a:moveTo>
                      <a:cubicBezTo>
                        <a:pt x="50" y="85"/>
                        <a:pt x="45" y="83"/>
                        <a:pt x="40" y="81"/>
                      </a:cubicBezTo>
                      <a:cubicBezTo>
                        <a:pt x="39" y="83"/>
                        <a:pt x="39" y="83"/>
                        <a:pt x="39" y="83"/>
                      </a:cubicBezTo>
                      <a:cubicBezTo>
                        <a:pt x="44" y="85"/>
                        <a:pt x="49" y="87"/>
                        <a:pt x="54" y="90"/>
                      </a:cubicBezTo>
                      <a:lnTo>
                        <a:pt x="55" y="87"/>
                      </a:lnTo>
                      <a:close/>
                      <a:moveTo>
                        <a:pt x="77" y="96"/>
                      </a:moveTo>
                      <a:cubicBezTo>
                        <a:pt x="72" y="94"/>
                        <a:pt x="67" y="92"/>
                        <a:pt x="62" y="91"/>
                      </a:cubicBezTo>
                      <a:cubicBezTo>
                        <a:pt x="61" y="93"/>
                        <a:pt x="61" y="93"/>
                        <a:pt x="61" y="93"/>
                      </a:cubicBezTo>
                      <a:cubicBezTo>
                        <a:pt x="66" y="95"/>
                        <a:pt x="71" y="97"/>
                        <a:pt x="76" y="99"/>
                      </a:cubicBezTo>
                      <a:cubicBezTo>
                        <a:pt x="77" y="96"/>
                        <a:pt x="77" y="96"/>
                        <a:pt x="77" y="96"/>
                      </a:cubicBezTo>
                      <a:close/>
                      <a:moveTo>
                        <a:pt x="100" y="104"/>
                      </a:moveTo>
                      <a:cubicBezTo>
                        <a:pt x="95" y="102"/>
                        <a:pt x="89" y="101"/>
                        <a:pt x="85" y="99"/>
                      </a:cubicBezTo>
                      <a:cubicBezTo>
                        <a:pt x="84" y="101"/>
                        <a:pt x="84" y="101"/>
                        <a:pt x="84" y="101"/>
                      </a:cubicBezTo>
                      <a:cubicBezTo>
                        <a:pt x="89" y="103"/>
                        <a:pt x="94" y="105"/>
                        <a:pt x="99" y="106"/>
                      </a:cubicBezTo>
                      <a:cubicBezTo>
                        <a:pt x="100" y="104"/>
                        <a:pt x="100" y="104"/>
                        <a:pt x="100" y="104"/>
                      </a:cubicBezTo>
                      <a:close/>
                      <a:moveTo>
                        <a:pt x="123" y="111"/>
                      </a:moveTo>
                      <a:cubicBezTo>
                        <a:pt x="117" y="110"/>
                        <a:pt x="112" y="108"/>
                        <a:pt x="107" y="107"/>
                      </a:cubicBezTo>
                      <a:cubicBezTo>
                        <a:pt x="107" y="109"/>
                        <a:pt x="107" y="109"/>
                        <a:pt x="107" y="109"/>
                      </a:cubicBezTo>
                      <a:cubicBezTo>
                        <a:pt x="112" y="110"/>
                        <a:pt x="117" y="112"/>
                        <a:pt x="122" y="114"/>
                      </a:cubicBezTo>
                      <a:lnTo>
                        <a:pt x="123" y="111"/>
                      </a:lnTo>
                      <a:close/>
                      <a:moveTo>
                        <a:pt x="146" y="118"/>
                      </a:moveTo>
                      <a:cubicBezTo>
                        <a:pt x="140" y="116"/>
                        <a:pt x="135" y="115"/>
                        <a:pt x="130" y="114"/>
                      </a:cubicBezTo>
                      <a:cubicBezTo>
                        <a:pt x="130" y="116"/>
                        <a:pt x="130" y="116"/>
                        <a:pt x="130" y="116"/>
                      </a:cubicBezTo>
                      <a:cubicBezTo>
                        <a:pt x="135" y="117"/>
                        <a:pt x="140" y="119"/>
                        <a:pt x="145" y="120"/>
                      </a:cubicBezTo>
                      <a:cubicBezTo>
                        <a:pt x="146" y="118"/>
                        <a:pt x="146" y="118"/>
                        <a:pt x="146" y="118"/>
                      </a:cubicBezTo>
                      <a:close/>
                      <a:moveTo>
                        <a:pt x="169" y="124"/>
                      </a:moveTo>
                      <a:cubicBezTo>
                        <a:pt x="164" y="123"/>
                        <a:pt x="159" y="121"/>
                        <a:pt x="153" y="120"/>
                      </a:cubicBezTo>
                      <a:cubicBezTo>
                        <a:pt x="153" y="122"/>
                        <a:pt x="153" y="122"/>
                        <a:pt x="153" y="122"/>
                      </a:cubicBezTo>
                      <a:cubicBezTo>
                        <a:pt x="158" y="124"/>
                        <a:pt x="163" y="125"/>
                        <a:pt x="168" y="126"/>
                      </a:cubicBezTo>
                      <a:cubicBezTo>
                        <a:pt x="169" y="124"/>
                        <a:pt x="169" y="124"/>
                        <a:pt x="169" y="124"/>
                      </a:cubicBezTo>
                      <a:close/>
                      <a:moveTo>
                        <a:pt x="192" y="129"/>
                      </a:moveTo>
                      <a:cubicBezTo>
                        <a:pt x="187" y="128"/>
                        <a:pt x="182" y="127"/>
                        <a:pt x="177" y="126"/>
                      </a:cubicBezTo>
                      <a:cubicBezTo>
                        <a:pt x="176" y="128"/>
                        <a:pt x="176" y="128"/>
                        <a:pt x="176" y="128"/>
                      </a:cubicBezTo>
                      <a:cubicBezTo>
                        <a:pt x="181" y="129"/>
                        <a:pt x="186" y="131"/>
                        <a:pt x="192" y="132"/>
                      </a:cubicBezTo>
                      <a:cubicBezTo>
                        <a:pt x="192" y="129"/>
                        <a:pt x="192" y="129"/>
                        <a:pt x="192" y="129"/>
                      </a:cubicBezTo>
                      <a:close/>
                      <a:moveTo>
                        <a:pt x="216" y="135"/>
                      </a:moveTo>
                      <a:cubicBezTo>
                        <a:pt x="210" y="134"/>
                        <a:pt x="205" y="132"/>
                        <a:pt x="200" y="131"/>
                      </a:cubicBezTo>
                      <a:cubicBezTo>
                        <a:pt x="200" y="134"/>
                        <a:pt x="200" y="134"/>
                        <a:pt x="200" y="134"/>
                      </a:cubicBezTo>
                      <a:cubicBezTo>
                        <a:pt x="205" y="135"/>
                        <a:pt x="210" y="136"/>
                        <a:pt x="215" y="137"/>
                      </a:cubicBezTo>
                      <a:cubicBezTo>
                        <a:pt x="216" y="135"/>
                        <a:pt x="216" y="135"/>
                        <a:pt x="216" y="135"/>
                      </a:cubicBezTo>
                      <a:close/>
                      <a:moveTo>
                        <a:pt x="239" y="140"/>
                      </a:moveTo>
                      <a:cubicBezTo>
                        <a:pt x="234" y="139"/>
                        <a:pt x="229" y="137"/>
                        <a:pt x="223" y="136"/>
                      </a:cubicBezTo>
                      <a:cubicBezTo>
                        <a:pt x="223" y="139"/>
                        <a:pt x="223" y="139"/>
                        <a:pt x="223" y="139"/>
                      </a:cubicBezTo>
                      <a:cubicBezTo>
                        <a:pt x="228" y="140"/>
                        <a:pt x="233" y="141"/>
                        <a:pt x="239" y="142"/>
                      </a:cubicBezTo>
                      <a:cubicBezTo>
                        <a:pt x="239" y="140"/>
                        <a:pt x="239" y="140"/>
                        <a:pt x="239" y="140"/>
                      </a:cubicBezTo>
                      <a:close/>
                      <a:moveTo>
                        <a:pt x="263" y="144"/>
                      </a:moveTo>
                      <a:cubicBezTo>
                        <a:pt x="257" y="143"/>
                        <a:pt x="252" y="142"/>
                        <a:pt x="247" y="141"/>
                      </a:cubicBezTo>
                      <a:cubicBezTo>
                        <a:pt x="247" y="144"/>
                        <a:pt x="247" y="144"/>
                        <a:pt x="247" y="144"/>
                      </a:cubicBezTo>
                      <a:cubicBezTo>
                        <a:pt x="252" y="145"/>
                        <a:pt x="257" y="146"/>
                        <a:pt x="262" y="147"/>
                      </a:cubicBezTo>
                      <a:lnTo>
                        <a:pt x="263" y="144"/>
                      </a:lnTo>
                      <a:close/>
                      <a:moveTo>
                        <a:pt x="286" y="149"/>
                      </a:moveTo>
                      <a:cubicBezTo>
                        <a:pt x="281" y="148"/>
                        <a:pt x="276" y="147"/>
                        <a:pt x="271" y="146"/>
                      </a:cubicBezTo>
                      <a:cubicBezTo>
                        <a:pt x="270" y="148"/>
                        <a:pt x="270" y="148"/>
                        <a:pt x="270" y="148"/>
                      </a:cubicBezTo>
                      <a:cubicBezTo>
                        <a:pt x="275" y="149"/>
                        <a:pt x="281" y="150"/>
                        <a:pt x="286" y="151"/>
                      </a:cubicBezTo>
                      <a:cubicBezTo>
                        <a:pt x="286" y="149"/>
                        <a:pt x="286" y="149"/>
                        <a:pt x="286" y="149"/>
                      </a:cubicBezTo>
                      <a:close/>
                      <a:moveTo>
                        <a:pt x="310" y="153"/>
                      </a:moveTo>
                      <a:cubicBezTo>
                        <a:pt x="305" y="152"/>
                        <a:pt x="299" y="151"/>
                        <a:pt x="294" y="150"/>
                      </a:cubicBezTo>
                      <a:cubicBezTo>
                        <a:pt x="294" y="152"/>
                        <a:pt x="294" y="152"/>
                        <a:pt x="294" y="152"/>
                      </a:cubicBezTo>
                      <a:cubicBezTo>
                        <a:pt x="299" y="153"/>
                        <a:pt x="304" y="154"/>
                        <a:pt x="310" y="155"/>
                      </a:cubicBezTo>
                      <a:cubicBezTo>
                        <a:pt x="310" y="153"/>
                        <a:pt x="310" y="153"/>
                        <a:pt x="310" y="153"/>
                      </a:cubicBezTo>
                      <a:close/>
                      <a:moveTo>
                        <a:pt x="334" y="156"/>
                      </a:moveTo>
                      <a:cubicBezTo>
                        <a:pt x="328" y="156"/>
                        <a:pt x="323" y="155"/>
                        <a:pt x="318" y="154"/>
                      </a:cubicBezTo>
                      <a:cubicBezTo>
                        <a:pt x="317" y="156"/>
                        <a:pt x="317" y="156"/>
                        <a:pt x="317" y="156"/>
                      </a:cubicBezTo>
                      <a:cubicBezTo>
                        <a:pt x="323" y="157"/>
                        <a:pt x="328" y="158"/>
                        <a:pt x="333" y="159"/>
                      </a:cubicBezTo>
                      <a:cubicBezTo>
                        <a:pt x="334" y="156"/>
                        <a:pt x="334" y="156"/>
                        <a:pt x="334" y="156"/>
                      </a:cubicBezTo>
                      <a:close/>
                      <a:moveTo>
                        <a:pt x="357" y="160"/>
                      </a:moveTo>
                      <a:cubicBezTo>
                        <a:pt x="352" y="159"/>
                        <a:pt x="347" y="158"/>
                        <a:pt x="342" y="158"/>
                      </a:cubicBezTo>
                      <a:cubicBezTo>
                        <a:pt x="341" y="160"/>
                        <a:pt x="341" y="160"/>
                        <a:pt x="341" y="160"/>
                      </a:cubicBezTo>
                      <a:cubicBezTo>
                        <a:pt x="346" y="161"/>
                        <a:pt x="352" y="162"/>
                        <a:pt x="357" y="162"/>
                      </a:cubicBezTo>
                      <a:cubicBezTo>
                        <a:pt x="357" y="160"/>
                        <a:pt x="357" y="160"/>
                        <a:pt x="357" y="160"/>
                      </a:cubicBezTo>
                      <a:close/>
                      <a:moveTo>
                        <a:pt x="381" y="163"/>
                      </a:moveTo>
                      <a:cubicBezTo>
                        <a:pt x="376" y="163"/>
                        <a:pt x="371" y="162"/>
                        <a:pt x="365" y="161"/>
                      </a:cubicBezTo>
                      <a:cubicBezTo>
                        <a:pt x="365" y="164"/>
                        <a:pt x="365" y="164"/>
                        <a:pt x="365" y="164"/>
                      </a:cubicBezTo>
                      <a:cubicBezTo>
                        <a:pt x="370" y="164"/>
                        <a:pt x="375" y="165"/>
                        <a:pt x="381" y="166"/>
                      </a:cubicBezTo>
                      <a:cubicBezTo>
                        <a:pt x="381" y="163"/>
                        <a:pt x="381" y="163"/>
                        <a:pt x="381" y="163"/>
                      </a:cubicBezTo>
                      <a:close/>
                      <a:moveTo>
                        <a:pt x="405" y="166"/>
                      </a:moveTo>
                      <a:cubicBezTo>
                        <a:pt x="400" y="166"/>
                        <a:pt x="394" y="165"/>
                        <a:pt x="389" y="164"/>
                      </a:cubicBezTo>
                      <a:cubicBezTo>
                        <a:pt x="389" y="167"/>
                        <a:pt x="389" y="167"/>
                        <a:pt x="389" y="167"/>
                      </a:cubicBezTo>
                      <a:cubicBezTo>
                        <a:pt x="394" y="167"/>
                        <a:pt x="399" y="168"/>
                        <a:pt x="405" y="169"/>
                      </a:cubicBezTo>
                      <a:cubicBezTo>
                        <a:pt x="405" y="166"/>
                        <a:pt x="405" y="166"/>
                        <a:pt x="405" y="166"/>
                      </a:cubicBezTo>
                      <a:close/>
                      <a:moveTo>
                        <a:pt x="429" y="169"/>
                      </a:moveTo>
                      <a:cubicBezTo>
                        <a:pt x="423" y="169"/>
                        <a:pt x="418" y="168"/>
                        <a:pt x="413" y="167"/>
                      </a:cubicBezTo>
                      <a:cubicBezTo>
                        <a:pt x="413" y="170"/>
                        <a:pt x="413" y="170"/>
                        <a:pt x="413" y="170"/>
                      </a:cubicBezTo>
                      <a:cubicBezTo>
                        <a:pt x="418" y="170"/>
                        <a:pt x="423" y="171"/>
                        <a:pt x="428" y="172"/>
                      </a:cubicBezTo>
                      <a:cubicBezTo>
                        <a:pt x="429" y="169"/>
                        <a:pt x="429" y="169"/>
                        <a:pt x="429" y="169"/>
                      </a:cubicBezTo>
                      <a:close/>
                      <a:moveTo>
                        <a:pt x="453" y="172"/>
                      </a:moveTo>
                      <a:cubicBezTo>
                        <a:pt x="451" y="172"/>
                        <a:pt x="449" y="172"/>
                        <a:pt x="448" y="172"/>
                      </a:cubicBezTo>
                      <a:cubicBezTo>
                        <a:pt x="444" y="171"/>
                        <a:pt x="440" y="171"/>
                        <a:pt x="437" y="170"/>
                      </a:cubicBezTo>
                      <a:cubicBezTo>
                        <a:pt x="436" y="173"/>
                        <a:pt x="436" y="173"/>
                        <a:pt x="436" y="173"/>
                      </a:cubicBezTo>
                      <a:cubicBezTo>
                        <a:pt x="440" y="173"/>
                        <a:pt x="444" y="174"/>
                        <a:pt x="448" y="174"/>
                      </a:cubicBezTo>
                      <a:cubicBezTo>
                        <a:pt x="449" y="174"/>
                        <a:pt x="451" y="174"/>
                        <a:pt x="452" y="174"/>
                      </a:cubicBezTo>
                      <a:cubicBezTo>
                        <a:pt x="453" y="172"/>
                        <a:pt x="453" y="172"/>
                        <a:pt x="453" y="172"/>
                      </a:cubicBezTo>
                      <a:close/>
                      <a:moveTo>
                        <a:pt x="476" y="175"/>
                      </a:moveTo>
                      <a:cubicBezTo>
                        <a:pt x="471" y="174"/>
                        <a:pt x="466" y="173"/>
                        <a:pt x="461" y="173"/>
                      </a:cubicBezTo>
                      <a:cubicBezTo>
                        <a:pt x="460" y="175"/>
                        <a:pt x="460" y="175"/>
                        <a:pt x="460" y="175"/>
                      </a:cubicBezTo>
                      <a:cubicBezTo>
                        <a:pt x="466" y="176"/>
                        <a:pt x="471" y="176"/>
                        <a:pt x="476" y="177"/>
                      </a:cubicBezTo>
                      <a:lnTo>
                        <a:pt x="476" y="175"/>
                      </a:lnTo>
                      <a:close/>
                      <a:moveTo>
                        <a:pt x="500" y="177"/>
                      </a:moveTo>
                      <a:cubicBezTo>
                        <a:pt x="495" y="176"/>
                        <a:pt x="490" y="176"/>
                        <a:pt x="484" y="175"/>
                      </a:cubicBezTo>
                      <a:cubicBezTo>
                        <a:pt x="484" y="178"/>
                        <a:pt x="484" y="178"/>
                        <a:pt x="484" y="178"/>
                      </a:cubicBezTo>
                      <a:cubicBezTo>
                        <a:pt x="489" y="178"/>
                        <a:pt x="495" y="179"/>
                        <a:pt x="500" y="179"/>
                      </a:cubicBezTo>
                      <a:lnTo>
                        <a:pt x="500" y="177"/>
                      </a:lnTo>
                      <a:close/>
                      <a:moveTo>
                        <a:pt x="524" y="179"/>
                      </a:moveTo>
                      <a:cubicBezTo>
                        <a:pt x="519" y="178"/>
                        <a:pt x="514" y="178"/>
                        <a:pt x="508" y="178"/>
                      </a:cubicBezTo>
                      <a:cubicBezTo>
                        <a:pt x="508" y="180"/>
                        <a:pt x="508" y="180"/>
                        <a:pt x="508" y="180"/>
                      </a:cubicBezTo>
                      <a:cubicBezTo>
                        <a:pt x="513" y="180"/>
                        <a:pt x="519" y="181"/>
                        <a:pt x="524" y="181"/>
                      </a:cubicBezTo>
                      <a:cubicBezTo>
                        <a:pt x="524" y="179"/>
                        <a:pt x="524" y="179"/>
                        <a:pt x="524" y="179"/>
                      </a:cubicBezTo>
                      <a:close/>
                      <a:moveTo>
                        <a:pt x="548" y="181"/>
                      </a:moveTo>
                      <a:cubicBezTo>
                        <a:pt x="543" y="180"/>
                        <a:pt x="538" y="180"/>
                        <a:pt x="532" y="179"/>
                      </a:cubicBezTo>
                      <a:cubicBezTo>
                        <a:pt x="532" y="182"/>
                        <a:pt x="532" y="182"/>
                        <a:pt x="532" y="182"/>
                      </a:cubicBezTo>
                      <a:cubicBezTo>
                        <a:pt x="537" y="182"/>
                        <a:pt x="543" y="183"/>
                        <a:pt x="548" y="183"/>
                      </a:cubicBezTo>
                      <a:cubicBezTo>
                        <a:pt x="548" y="181"/>
                        <a:pt x="548" y="181"/>
                        <a:pt x="548" y="181"/>
                      </a:cubicBezTo>
                      <a:close/>
                      <a:moveTo>
                        <a:pt x="572" y="182"/>
                      </a:moveTo>
                      <a:cubicBezTo>
                        <a:pt x="567" y="182"/>
                        <a:pt x="561" y="182"/>
                        <a:pt x="556" y="181"/>
                      </a:cubicBezTo>
                      <a:cubicBezTo>
                        <a:pt x="556" y="184"/>
                        <a:pt x="556" y="184"/>
                        <a:pt x="556" y="184"/>
                      </a:cubicBezTo>
                      <a:cubicBezTo>
                        <a:pt x="561" y="184"/>
                        <a:pt x="567" y="184"/>
                        <a:pt x="572" y="185"/>
                      </a:cubicBezTo>
                      <a:cubicBezTo>
                        <a:pt x="572" y="182"/>
                        <a:pt x="572" y="182"/>
                        <a:pt x="572" y="182"/>
                      </a:cubicBezTo>
                      <a:close/>
                      <a:moveTo>
                        <a:pt x="596" y="184"/>
                      </a:moveTo>
                      <a:cubicBezTo>
                        <a:pt x="591" y="183"/>
                        <a:pt x="585" y="183"/>
                        <a:pt x="580" y="183"/>
                      </a:cubicBezTo>
                      <a:cubicBezTo>
                        <a:pt x="580" y="185"/>
                        <a:pt x="580" y="185"/>
                        <a:pt x="580" y="185"/>
                      </a:cubicBezTo>
                      <a:cubicBezTo>
                        <a:pt x="585" y="185"/>
                        <a:pt x="591" y="186"/>
                        <a:pt x="596" y="186"/>
                      </a:cubicBezTo>
                      <a:lnTo>
                        <a:pt x="596" y="184"/>
                      </a:lnTo>
                      <a:close/>
                      <a:moveTo>
                        <a:pt x="620" y="185"/>
                      </a:moveTo>
                      <a:cubicBezTo>
                        <a:pt x="615" y="184"/>
                        <a:pt x="609" y="184"/>
                        <a:pt x="604" y="184"/>
                      </a:cubicBezTo>
                      <a:cubicBezTo>
                        <a:pt x="604" y="186"/>
                        <a:pt x="604" y="186"/>
                        <a:pt x="604" y="186"/>
                      </a:cubicBezTo>
                      <a:cubicBezTo>
                        <a:pt x="609" y="187"/>
                        <a:pt x="615" y="187"/>
                        <a:pt x="620" y="187"/>
                      </a:cubicBezTo>
                      <a:lnTo>
                        <a:pt x="620" y="185"/>
                      </a:lnTo>
                      <a:close/>
                      <a:moveTo>
                        <a:pt x="644" y="185"/>
                      </a:moveTo>
                      <a:cubicBezTo>
                        <a:pt x="639" y="185"/>
                        <a:pt x="633" y="185"/>
                        <a:pt x="628" y="185"/>
                      </a:cubicBezTo>
                      <a:cubicBezTo>
                        <a:pt x="628" y="187"/>
                        <a:pt x="628" y="187"/>
                        <a:pt x="628" y="187"/>
                      </a:cubicBezTo>
                      <a:cubicBezTo>
                        <a:pt x="633" y="188"/>
                        <a:pt x="639" y="188"/>
                        <a:pt x="644" y="188"/>
                      </a:cubicBezTo>
                      <a:cubicBezTo>
                        <a:pt x="644" y="185"/>
                        <a:pt x="644" y="185"/>
                        <a:pt x="644" y="185"/>
                      </a:cubicBezTo>
                      <a:close/>
                      <a:moveTo>
                        <a:pt x="668" y="186"/>
                      </a:moveTo>
                      <a:cubicBezTo>
                        <a:pt x="663" y="186"/>
                        <a:pt x="657" y="186"/>
                        <a:pt x="652" y="186"/>
                      </a:cubicBezTo>
                      <a:cubicBezTo>
                        <a:pt x="652" y="188"/>
                        <a:pt x="652" y="188"/>
                        <a:pt x="652" y="188"/>
                      </a:cubicBezTo>
                      <a:cubicBezTo>
                        <a:pt x="657" y="188"/>
                        <a:pt x="663" y="188"/>
                        <a:pt x="668" y="188"/>
                      </a:cubicBezTo>
                      <a:cubicBezTo>
                        <a:pt x="668" y="186"/>
                        <a:pt x="668" y="186"/>
                        <a:pt x="668" y="186"/>
                      </a:cubicBezTo>
                      <a:close/>
                      <a:moveTo>
                        <a:pt x="692" y="186"/>
                      </a:moveTo>
                      <a:cubicBezTo>
                        <a:pt x="687" y="186"/>
                        <a:pt x="681" y="186"/>
                        <a:pt x="676" y="186"/>
                      </a:cubicBezTo>
                      <a:cubicBezTo>
                        <a:pt x="676" y="188"/>
                        <a:pt x="676" y="188"/>
                        <a:pt x="676" y="188"/>
                      </a:cubicBezTo>
                      <a:cubicBezTo>
                        <a:pt x="681" y="189"/>
                        <a:pt x="687" y="189"/>
                        <a:pt x="692" y="189"/>
                      </a:cubicBezTo>
                      <a:lnTo>
                        <a:pt x="692" y="186"/>
                      </a:lnTo>
                      <a:close/>
                      <a:moveTo>
                        <a:pt x="716" y="186"/>
                      </a:moveTo>
                      <a:cubicBezTo>
                        <a:pt x="711" y="186"/>
                        <a:pt x="705" y="186"/>
                        <a:pt x="700" y="186"/>
                      </a:cubicBezTo>
                      <a:cubicBezTo>
                        <a:pt x="700" y="189"/>
                        <a:pt x="700" y="189"/>
                        <a:pt x="700" y="189"/>
                      </a:cubicBezTo>
                      <a:cubicBezTo>
                        <a:pt x="705" y="189"/>
                        <a:pt x="711" y="188"/>
                        <a:pt x="716" y="188"/>
                      </a:cubicBezTo>
                      <a:cubicBezTo>
                        <a:pt x="716" y="186"/>
                        <a:pt x="716" y="186"/>
                        <a:pt x="716" y="186"/>
                      </a:cubicBezTo>
                      <a:close/>
                      <a:moveTo>
                        <a:pt x="740" y="185"/>
                      </a:moveTo>
                      <a:cubicBezTo>
                        <a:pt x="735" y="186"/>
                        <a:pt x="729" y="186"/>
                        <a:pt x="724" y="186"/>
                      </a:cubicBezTo>
                      <a:cubicBezTo>
                        <a:pt x="724" y="188"/>
                        <a:pt x="724" y="188"/>
                        <a:pt x="724" y="188"/>
                      </a:cubicBezTo>
                      <a:cubicBezTo>
                        <a:pt x="729" y="188"/>
                        <a:pt x="735" y="188"/>
                        <a:pt x="740" y="188"/>
                      </a:cubicBezTo>
                      <a:cubicBezTo>
                        <a:pt x="740" y="185"/>
                        <a:pt x="740" y="185"/>
                        <a:pt x="740" y="185"/>
                      </a:cubicBezTo>
                      <a:close/>
                      <a:moveTo>
                        <a:pt x="764" y="184"/>
                      </a:moveTo>
                      <a:cubicBezTo>
                        <a:pt x="759" y="185"/>
                        <a:pt x="753" y="185"/>
                        <a:pt x="748" y="185"/>
                      </a:cubicBezTo>
                      <a:cubicBezTo>
                        <a:pt x="748" y="188"/>
                        <a:pt x="748" y="188"/>
                        <a:pt x="748" y="188"/>
                      </a:cubicBezTo>
                      <a:cubicBezTo>
                        <a:pt x="753" y="187"/>
                        <a:pt x="759" y="187"/>
                        <a:pt x="764" y="187"/>
                      </a:cubicBezTo>
                      <a:cubicBezTo>
                        <a:pt x="764" y="184"/>
                        <a:pt x="764" y="184"/>
                        <a:pt x="764" y="184"/>
                      </a:cubicBezTo>
                      <a:close/>
                      <a:moveTo>
                        <a:pt x="788" y="183"/>
                      </a:moveTo>
                      <a:cubicBezTo>
                        <a:pt x="783" y="183"/>
                        <a:pt x="777" y="184"/>
                        <a:pt x="772" y="184"/>
                      </a:cubicBezTo>
                      <a:cubicBezTo>
                        <a:pt x="772" y="186"/>
                        <a:pt x="772" y="186"/>
                        <a:pt x="772" y="186"/>
                      </a:cubicBezTo>
                      <a:cubicBezTo>
                        <a:pt x="777" y="186"/>
                        <a:pt x="783" y="186"/>
                        <a:pt x="788" y="185"/>
                      </a:cubicBezTo>
                      <a:cubicBezTo>
                        <a:pt x="788" y="183"/>
                        <a:pt x="788" y="183"/>
                        <a:pt x="788" y="183"/>
                      </a:cubicBezTo>
                      <a:close/>
                      <a:moveTo>
                        <a:pt x="812" y="181"/>
                      </a:moveTo>
                      <a:cubicBezTo>
                        <a:pt x="806" y="181"/>
                        <a:pt x="801" y="182"/>
                        <a:pt x="796" y="182"/>
                      </a:cubicBezTo>
                      <a:cubicBezTo>
                        <a:pt x="796" y="185"/>
                        <a:pt x="796" y="185"/>
                        <a:pt x="796" y="185"/>
                      </a:cubicBezTo>
                      <a:cubicBezTo>
                        <a:pt x="801" y="184"/>
                        <a:pt x="807" y="184"/>
                        <a:pt x="812" y="183"/>
                      </a:cubicBezTo>
                      <a:cubicBezTo>
                        <a:pt x="812" y="181"/>
                        <a:pt x="812" y="181"/>
                        <a:pt x="812" y="181"/>
                      </a:cubicBezTo>
                      <a:close/>
                      <a:moveTo>
                        <a:pt x="835" y="177"/>
                      </a:moveTo>
                      <a:cubicBezTo>
                        <a:pt x="830" y="178"/>
                        <a:pt x="825" y="179"/>
                        <a:pt x="820" y="180"/>
                      </a:cubicBezTo>
                      <a:cubicBezTo>
                        <a:pt x="820" y="182"/>
                        <a:pt x="820" y="182"/>
                        <a:pt x="820" y="182"/>
                      </a:cubicBezTo>
                      <a:cubicBezTo>
                        <a:pt x="825" y="181"/>
                        <a:pt x="831" y="181"/>
                        <a:pt x="836" y="180"/>
                      </a:cubicBezTo>
                      <a:cubicBezTo>
                        <a:pt x="835" y="177"/>
                        <a:pt x="835" y="177"/>
                        <a:pt x="835" y="177"/>
                      </a:cubicBezTo>
                      <a:close/>
                      <a:moveTo>
                        <a:pt x="859" y="173"/>
                      </a:moveTo>
                      <a:cubicBezTo>
                        <a:pt x="854" y="174"/>
                        <a:pt x="849" y="175"/>
                        <a:pt x="843" y="176"/>
                      </a:cubicBezTo>
                      <a:cubicBezTo>
                        <a:pt x="844" y="178"/>
                        <a:pt x="844" y="178"/>
                        <a:pt x="844" y="178"/>
                      </a:cubicBezTo>
                      <a:cubicBezTo>
                        <a:pt x="849" y="177"/>
                        <a:pt x="854" y="176"/>
                        <a:pt x="859" y="175"/>
                      </a:cubicBezTo>
                      <a:lnTo>
                        <a:pt x="859" y="173"/>
                      </a:lnTo>
                      <a:close/>
                      <a:moveTo>
                        <a:pt x="882" y="166"/>
                      </a:moveTo>
                      <a:cubicBezTo>
                        <a:pt x="877" y="168"/>
                        <a:pt x="872" y="170"/>
                        <a:pt x="867" y="171"/>
                      </a:cubicBezTo>
                      <a:cubicBezTo>
                        <a:pt x="867" y="173"/>
                        <a:pt x="867" y="173"/>
                        <a:pt x="867" y="173"/>
                      </a:cubicBezTo>
                      <a:cubicBezTo>
                        <a:pt x="873" y="172"/>
                        <a:pt x="878" y="170"/>
                        <a:pt x="883" y="169"/>
                      </a:cubicBezTo>
                      <a:cubicBezTo>
                        <a:pt x="882" y="166"/>
                        <a:pt x="882" y="166"/>
                        <a:pt x="882" y="166"/>
                      </a:cubicBezTo>
                      <a:close/>
                      <a:moveTo>
                        <a:pt x="903" y="156"/>
                      </a:moveTo>
                      <a:cubicBezTo>
                        <a:pt x="899" y="158"/>
                        <a:pt x="895" y="161"/>
                        <a:pt x="889" y="164"/>
                      </a:cubicBezTo>
                      <a:cubicBezTo>
                        <a:pt x="890" y="166"/>
                        <a:pt x="890" y="166"/>
                        <a:pt x="890" y="166"/>
                      </a:cubicBezTo>
                      <a:cubicBezTo>
                        <a:pt x="896" y="163"/>
                        <a:pt x="901" y="160"/>
                        <a:pt x="904" y="157"/>
                      </a:cubicBezTo>
                      <a:cubicBezTo>
                        <a:pt x="903" y="156"/>
                        <a:pt x="903" y="156"/>
                        <a:pt x="903" y="156"/>
                      </a:cubicBezTo>
                      <a:close/>
                      <a:moveTo>
                        <a:pt x="906" y="137"/>
                      </a:moveTo>
                      <a:cubicBezTo>
                        <a:pt x="908" y="139"/>
                        <a:pt x="909" y="142"/>
                        <a:pt x="909" y="144"/>
                      </a:cubicBezTo>
                      <a:cubicBezTo>
                        <a:pt x="909" y="144"/>
                        <a:pt x="909" y="144"/>
                        <a:pt x="909" y="144"/>
                      </a:cubicBezTo>
                      <a:cubicBezTo>
                        <a:pt x="909" y="144"/>
                        <a:pt x="909" y="144"/>
                        <a:pt x="909" y="144"/>
                      </a:cubicBezTo>
                      <a:cubicBezTo>
                        <a:pt x="909" y="146"/>
                        <a:pt x="909" y="148"/>
                        <a:pt x="907" y="150"/>
                      </a:cubicBezTo>
                      <a:cubicBezTo>
                        <a:pt x="910" y="151"/>
                        <a:pt x="910" y="151"/>
                        <a:pt x="910" y="151"/>
                      </a:cubicBezTo>
                      <a:cubicBezTo>
                        <a:pt x="911" y="149"/>
                        <a:pt x="912" y="147"/>
                        <a:pt x="912" y="144"/>
                      </a:cubicBezTo>
                      <a:cubicBezTo>
                        <a:pt x="912" y="144"/>
                        <a:pt x="912" y="144"/>
                        <a:pt x="912" y="144"/>
                      </a:cubicBezTo>
                      <a:cubicBezTo>
                        <a:pt x="912" y="144"/>
                        <a:pt x="912" y="144"/>
                        <a:pt x="912" y="144"/>
                      </a:cubicBezTo>
                      <a:cubicBezTo>
                        <a:pt x="912" y="141"/>
                        <a:pt x="910" y="138"/>
                        <a:pt x="908" y="135"/>
                      </a:cubicBezTo>
                      <a:cubicBezTo>
                        <a:pt x="906" y="137"/>
                        <a:pt x="906" y="137"/>
                        <a:pt x="906" y="137"/>
                      </a:cubicBezTo>
                      <a:close/>
                      <a:moveTo>
                        <a:pt x="887" y="124"/>
                      </a:moveTo>
                      <a:cubicBezTo>
                        <a:pt x="892" y="126"/>
                        <a:pt x="897" y="129"/>
                        <a:pt x="900" y="132"/>
                      </a:cubicBezTo>
                      <a:cubicBezTo>
                        <a:pt x="902" y="130"/>
                        <a:pt x="902" y="130"/>
                        <a:pt x="902" y="130"/>
                      </a:cubicBezTo>
                      <a:cubicBezTo>
                        <a:pt x="898" y="127"/>
                        <a:pt x="893" y="124"/>
                        <a:pt x="888" y="121"/>
                      </a:cubicBezTo>
                      <a:cubicBezTo>
                        <a:pt x="887" y="124"/>
                        <a:pt x="887" y="124"/>
                        <a:pt x="887" y="124"/>
                      </a:cubicBezTo>
                      <a:close/>
                      <a:moveTo>
                        <a:pt x="865" y="114"/>
                      </a:moveTo>
                      <a:cubicBezTo>
                        <a:pt x="870" y="116"/>
                        <a:pt x="875" y="118"/>
                        <a:pt x="880" y="120"/>
                      </a:cubicBezTo>
                      <a:cubicBezTo>
                        <a:pt x="881" y="118"/>
                        <a:pt x="881" y="118"/>
                        <a:pt x="881" y="118"/>
                      </a:cubicBezTo>
                      <a:cubicBezTo>
                        <a:pt x="876" y="116"/>
                        <a:pt x="871" y="114"/>
                        <a:pt x="866" y="111"/>
                      </a:cubicBezTo>
                      <a:cubicBezTo>
                        <a:pt x="865" y="114"/>
                        <a:pt x="865" y="114"/>
                        <a:pt x="865" y="114"/>
                      </a:cubicBezTo>
                      <a:close/>
                      <a:moveTo>
                        <a:pt x="843" y="105"/>
                      </a:moveTo>
                      <a:cubicBezTo>
                        <a:pt x="848" y="107"/>
                        <a:pt x="853" y="109"/>
                        <a:pt x="858" y="111"/>
                      </a:cubicBezTo>
                      <a:cubicBezTo>
                        <a:pt x="858" y="108"/>
                        <a:pt x="858" y="108"/>
                        <a:pt x="858" y="108"/>
                      </a:cubicBezTo>
                      <a:cubicBezTo>
                        <a:pt x="854" y="106"/>
                        <a:pt x="849" y="105"/>
                        <a:pt x="843" y="103"/>
                      </a:cubicBezTo>
                      <a:cubicBezTo>
                        <a:pt x="843" y="105"/>
                        <a:pt x="843" y="105"/>
                        <a:pt x="843" y="105"/>
                      </a:cubicBezTo>
                      <a:close/>
                      <a:moveTo>
                        <a:pt x="820" y="97"/>
                      </a:moveTo>
                      <a:cubicBezTo>
                        <a:pt x="825" y="99"/>
                        <a:pt x="830" y="101"/>
                        <a:pt x="835" y="102"/>
                      </a:cubicBezTo>
                      <a:cubicBezTo>
                        <a:pt x="836" y="100"/>
                        <a:pt x="836" y="100"/>
                        <a:pt x="836" y="100"/>
                      </a:cubicBezTo>
                      <a:cubicBezTo>
                        <a:pt x="831" y="98"/>
                        <a:pt x="826" y="97"/>
                        <a:pt x="821" y="95"/>
                      </a:cubicBezTo>
                      <a:cubicBezTo>
                        <a:pt x="820" y="97"/>
                        <a:pt x="820" y="97"/>
                        <a:pt x="820" y="97"/>
                      </a:cubicBezTo>
                      <a:close/>
                      <a:moveTo>
                        <a:pt x="797" y="90"/>
                      </a:moveTo>
                      <a:cubicBezTo>
                        <a:pt x="802" y="91"/>
                        <a:pt x="807" y="93"/>
                        <a:pt x="812" y="95"/>
                      </a:cubicBezTo>
                      <a:cubicBezTo>
                        <a:pt x="813" y="92"/>
                        <a:pt x="813" y="92"/>
                        <a:pt x="813" y="92"/>
                      </a:cubicBezTo>
                      <a:cubicBezTo>
                        <a:pt x="808" y="91"/>
                        <a:pt x="803" y="89"/>
                        <a:pt x="798" y="87"/>
                      </a:cubicBezTo>
                      <a:cubicBezTo>
                        <a:pt x="797" y="90"/>
                        <a:pt x="797" y="90"/>
                        <a:pt x="797" y="90"/>
                      </a:cubicBezTo>
                      <a:close/>
                      <a:moveTo>
                        <a:pt x="774" y="83"/>
                      </a:moveTo>
                      <a:cubicBezTo>
                        <a:pt x="779" y="84"/>
                        <a:pt x="784" y="86"/>
                        <a:pt x="790" y="87"/>
                      </a:cubicBezTo>
                      <a:cubicBezTo>
                        <a:pt x="790" y="85"/>
                        <a:pt x="790" y="85"/>
                        <a:pt x="790" y="85"/>
                      </a:cubicBezTo>
                      <a:cubicBezTo>
                        <a:pt x="785" y="83"/>
                        <a:pt x="780" y="82"/>
                        <a:pt x="775" y="80"/>
                      </a:cubicBezTo>
                      <a:cubicBezTo>
                        <a:pt x="774" y="83"/>
                        <a:pt x="774" y="83"/>
                        <a:pt x="774" y="83"/>
                      </a:cubicBezTo>
                      <a:close/>
                      <a:moveTo>
                        <a:pt x="751" y="76"/>
                      </a:moveTo>
                      <a:cubicBezTo>
                        <a:pt x="756" y="78"/>
                        <a:pt x="761" y="79"/>
                        <a:pt x="766" y="80"/>
                      </a:cubicBezTo>
                      <a:cubicBezTo>
                        <a:pt x="767" y="78"/>
                        <a:pt x="767" y="78"/>
                        <a:pt x="767" y="78"/>
                      </a:cubicBezTo>
                      <a:cubicBezTo>
                        <a:pt x="762" y="77"/>
                        <a:pt x="757" y="75"/>
                        <a:pt x="752" y="74"/>
                      </a:cubicBezTo>
                      <a:cubicBezTo>
                        <a:pt x="751" y="76"/>
                        <a:pt x="751" y="76"/>
                        <a:pt x="751" y="76"/>
                      </a:cubicBezTo>
                      <a:close/>
                      <a:moveTo>
                        <a:pt x="728" y="70"/>
                      </a:moveTo>
                      <a:cubicBezTo>
                        <a:pt x="733" y="71"/>
                        <a:pt x="738" y="73"/>
                        <a:pt x="743" y="74"/>
                      </a:cubicBezTo>
                      <a:cubicBezTo>
                        <a:pt x="744" y="72"/>
                        <a:pt x="744" y="72"/>
                        <a:pt x="744" y="72"/>
                      </a:cubicBezTo>
                      <a:cubicBezTo>
                        <a:pt x="739" y="70"/>
                        <a:pt x="734" y="69"/>
                        <a:pt x="729" y="67"/>
                      </a:cubicBezTo>
                      <a:cubicBezTo>
                        <a:pt x="728" y="70"/>
                        <a:pt x="728" y="70"/>
                        <a:pt x="728" y="70"/>
                      </a:cubicBezTo>
                      <a:close/>
                      <a:moveTo>
                        <a:pt x="705" y="64"/>
                      </a:moveTo>
                      <a:cubicBezTo>
                        <a:pt x="710" y="65"/>
                        <a:pt x="715" y="66"/>
                        <a:pt x="720" y="68"/>
                      </a:cubicBezTo>
                      <a:cubicBezTo>
                        <a:pt x="721" y="65"/>
                        <a:pt x="721" y="65"/>
                        <a:pt x="721" y="65"/>
                      </a:cubicBezTo>
                      <a:cubicBezTo>
                        <a:pt x="716" y="64"/>
                        <a:pt x="710" y="63"/>
                        <a:pt x="705" y="61"/>
                      </a:cubicBezTo>
                      <a:lnTo>
                        <a:pt x="705" y="64"/>
                      </a:lnTo>
                      <a:close/>
                      <a:moveTo>
                        <a:pt x="681" y="58"/>
                      </a:moveTo>
                      <a:cubicBezTo>
                        <a:pt x="687" y="59"/>
                        <a:pt x="692" y="60"/>
                        <a:pt x="697" y="62"/>
                      </a:cubicBezTo>
                      <a:cubicBezTo>
                        <a:pt x="698" y="59"/>
                        <a:pt x="698" y="59"/>
                        <a:pt x="698" y="59"/>
                      </a:cubicBezTo>
                      <a:cubicBezTo>
                        <a:pt x="692" y="58"/>
                        <a:pt x="687" y="57"/>
                        <a:pt x="682" y="55"/>
                      </a:cubicBezTo>
                      <a:cubicBezTo>
                        <a:pt x="681" y="58"/>
                        <a:pt x="681" y="58"/>
                        <a:pt x="681" y="58"/>
                      </a:cubicBezTo>
                      <a:close/>
                      <a:moveTo>
                        <a:pt x="658" y="52"/>
                      </a:moveTo>
                      <a:cubicBezTo>
                        <a:pt x="663" y="53"/>
                        <a:pt x="668" y="54"/>
                        <a:pt x="674" y="56"/>
                      </a:cubicBezTo>
                      <a:cubicBezTo>
                        <a:pt x="674" y="53"/>
                        <a:pt x="674" y="53"/>
                        <a:pt x="674" y="53"/>
                      </a:cubicBezTo>
                      <a:cubicBezTo>
                        <a:pt x="669" y="52"/>
                        <a:pt x="664" y="51"/>
                        <a:pt x="659" y="49"/>
                      </a:cubicBezTo>
                      <a:lnTo>
                        <a:pt x="658" y="52"/>
                      </a:lnTo>
                      <a:close/>
                      <a:moveTo>
                        <a:pt x="635" y="46"/>
                      </a:moveTo>
                      <a:cubicBezTo>
                        <a:pt x="639" y="47"/>
                        <a:pt x="639" y="47"/>
                        <a:pt x="639" y="47"/>
                      </a:cubicBezTo>
                      <a:cubicBezTo>
                        <a:pt x="639" y="47"/>
                        <a:pt x="639" y="47"/>
                        <a:pt x="639" y="47"/>
                      </a:cubicBezTo>
                      <a:cubicBezTo>
                        <a:pt x="639" y="47"/>
                        <a:pt x="639" y="47"/>
                        <a:pt x="639" y="47"/>
                      </a:cubicBezTo>
                      <a:cubicBezTo>
                        <a:pt x="643" y="48"/>
                        <a:pt x="647" y="49"/>
                        <a:pt x="650" y="50"/>
                      </a:cubicBezTo>
                      <a:cubicBezTo>
                        <a:pt x="651" y="48"/>
                        <a:pt x="651" y="48"/>
                        <a:pt x="651" y="48"/>
                      </a:cubicBezTo>
                      <a:cubicBezTo>
                        <a:pt x="647" y="47"/>
                        <a:pt x="643" y="46"/>
                        <a:pt x="640" y="45"/>
                      </a:cubicBezTo>
                      <a:cubicBezTo>
                        <a:pt x="639" y="46"/>
                        <a:pt x="639" y="46"/>
                        <a:pt x="639" y="46"/>
                      </a:cubicBezTo>
                      <a:cubicBezTo>
                        <a:pt x="640" y="45"/>
                        <a:pt x="640" y="45"/>
                        <a:pt x="640" y="45"/>
                      </a:cubicBezTo>
                      <a:cubicBezTo>
                        <a:pt x="635" y="44"/>
                        <a:pt x="635" y="44"/>
                        <a:pt x="635" y="44"/>
                      </a:cubicBezTo>
                      <a:cubicBezTo>
                        <a:pt x="635" y="46"/>
                        <a:pt x="635" y="46"/>
                        <a:pt x="635" y="46"/>
                      </a:cubicBezTo>
                      <a:close/>
                      <a:moveTo>
                        <a:pt x="612" y="40"/>
                      </a:moveTo>
                      <a:cubicBezTo>
                        <a:pt x="627" y="44"/>
                        <a:pt x="627" y="44"/>
                        <a:pt x="627" y="44"/>
                      </a:cubicBezTo>
                      <a:cubicBezTo>
                        <a:pt x="628" y="42"/>
                        <a:pt x="628" y="42"/>
                        <a:pt x="628" y="42"/>
                      </a:cubicBezTo>
                      <a:cubicBezTo>
                        <a:pt x="612" y="38"/>
                        <a:pt x="612" y="38"/>
                        <a:pt x="612" y="38"/>
                      </a:cubicBezTo>
                      <a:lnTo>
                        <a:pt x="612"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227" name="Picture 2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56453">
                <a:off x="3253582" y="2292349"/>
                <a:ext cx="409575" cy="409575"/>
              </a:xfrm>
              <a:prstGeom prst="rect">
                <a:avLst/>
              </a:prstGeom>
            </p:spPr>
          </p:pic>
          <p:pic>
            <p:nvPicPr>
              <p:cNvPr id="228" name="Picture 227"/>
              <p:cNvPicPr>
                <a:picLocks noChangeAspect="1"/>
              </p:cNvPicPr>
              <p:nvPr/>
            </p:nvPicPr>
            <p:blipFill rotWithShape="1">
              <a:blip r:embed="rId5" cstate="print">
                <a:extLst>
                  <a:ext uri="{28A0092B-C50C-407E-A947-70E740481C1C}">
                    <a14:useLocalDpi xmlns:a14="http://schemas.microsoft.com/office/drawing/2010/main" val="0"/>
                  </a:ext>
                </a:extLst>
              </a:blip>
              <a:srcRect r="68254"/>
              <a:stretch/>
            </p:blipFill>
            <p:spPr>
              <a:xfrm rot="20517141">
                <a:off x="4858619" y="3555622"/>
                <a:ext cx="369535" cy="318725"/>
              </a:xfrm>
              <a:prstGeom prst="rect">
                <a:avLst/>
              </a:prstGeom>
            </p:spPr>
          </p:pic>
          <p:pic>
            <p:nvPicPr>
              <p:cNvPr id="229" name="Picture 2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0826" y="1320801"/>
                <a:ext cx="498474" cy="498474"/>
              </a:xfrm>
              <a:prstGeom prst="rect">
                <a:avLst/>
              </a:prstGeom>
            </p:spPr>
          </p:pic>
          <p:pic>
            <p:nvPicPr>
              <p:cNvPr id="230" name="Picture 2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8038" y="1259532"/>
                <a:ext cx="560877" cy="525562"/>
              </a:xfrm>
              <a:prstGeom prst="rect">
                <a:avLst/>
              </a:prstGeom>
            </p:spPr>
          </p:pic>
        </p:grpSp>
        <p:pic>
          <p:nvPicPr>
            <p:cNvPr id="204" name="Picture 20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0195063">
              <a:off x="2120503" y="2259878"/>
              <a:ext cx="455696" cy="542495"/>
            </a:xfrm>
            <a:prstGeom prst="rect">
              <a:avLst/>
            </a:prstGeom>
          </p:spPr>
        </p:pic>
      </p:grpSp>
    </p:spTree>
    <p:extLst>
      <p:ext uri="{BB962C8B-B14F-4D97-AF65-F5344CB8AC3E}">
        <p14:creationId xmlns:p14="http://schemas.microsoft.com/office/powerpoint/2010/main" val="355899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5C005C"/>
        </a:solidFill>
        <a:effectLst/>
      </p:bgPr>
    </p:bg>
    <p:spTree>
      <p:nvGrpSpPr>
        <p:cNvPr id="1" name=""/>
        <p:cNvGrpSpPr/>
        <p:nvPr/>
      </p:nvGrpSpPr>
      <p:grpSpPr>
        <a:xfrm>
          <a:off x="0" y="0"/>
          <a:ext cx="0" cy="0"/>
          <a:chOff x="0" y="0"/>
          <a:chExt cx="0" cy="0"/>
        </a:xfrm>
      </p:grpSpPr>
      <p:sp>
        <p:nvSpPr>
          <p:cNvPr id="7"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Text Placeholder 2"/>
          <p:cNvSpPr txBox="1">
            <a:spLocks/>
          </p:cNvSpPr>
          <p:nvPr/>
        </p:nvSpPr>
        <p:spPr>
          <a:xfrm>
            <a:off x="174609" y="127445"/>
            <a:ext cx="12423219"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896" dirty="0">
                <a:solidFill>
                  <a:schemeClr val="bg1"/>
                </a:solidFill>
                <a:latin typeface="Segoe UI Semilight" panose="020B0402040204020203" pitchFamily="34" charset="0"/>
                <a:cs typeface="Segoe UI Semilight" panose="020B0402040204020203" pitchFamily="34" charset="0"/>
              </a:rPr>
              <a:t>Network Traffic Optimization &amp; Caching</a:t>
            </a:r>
          </a:p>
        </p:txBody>
      </p:sp>
      <p:sp>
        <p:nvSpPr>
          <p:cNvPr id="161" name="Slide Number Placeholder 2"/>
          <p:cNvSpPr>
            <a:spLocks noGrp="1"/>
          </p:cNvSpPr>
          <p:nvPr>
            <p:ph type="sldNum" sz="quarter" idx="4"/>
          </p:nvPr>
        </p:nvSpPr>
        <p:spPr>
          <a:xfrm>
            <a:off x="9647920" y="6618047"/>
            <a:ext cx="2797810" cy="372394"/>
          </a:xfrm>
        </p:spPr>
        <p:txBody>
          <a:bodyPr/>
          <a:lstStyle/>
          <a:p>
            <a:pPr defTabSz="932575"/>
            <a:fld id="{E3A59861-CD1C-4831-8075-41C044B1B7A5}" type="slidenum">
              <a:rPr lang="en-IN" sz="2203" kern="0">
                <a:solidFill>
                  <a:sysClr val="windowText" lastClr="000000"/>
                </a:solidFill>
              </a:rPr>
              <a:pPr defTabSz="932575"/>
              <a:t>32</a:t>
            </a:fld>
            <a:endParaRPr lang="en-IN" sz="2203" kern="0">
              <a:solidFill>
                <a:sysClr val="windowText" lastClr="000000"/>
              </a:solidFill>
            </a:endParaRPr>
          </a:p>
        </p:txBody>
      </p:sp>
      <p:sp>
        <p:nvSpPr>
          <p:cNvPr id="162"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4" name="Oval 10"/>
          <p:cNvSpPr>
            <a:spLocks noChangeArrowheads="1"/>
          </p:cNvSpPr>
          <p:nvPr/>
        </p:nvSpPr>
        <p:spPr bwMode="auto">
          <a:xfrm>
            <a:off x="7617142" y="1538796"/>
            <a:ext cx="77717" cy="8160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5" name="Oval 15"/>
          <p:cNvSpPr>
            <a:spLocks noChangeArrowheads="1"/>
          </p:cNvSpPr>
          <p:nvPr/>
        </p:nvSpPr>
        <p:spPr bwMode="auto">
          <a:xfrm>
            <a:off x="8588604" y="5236179"/>
            <a:ext cx="159320" cy="157377"/>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6" name="Oval 16"/>
          <p:cNvSpPr>
            <a:spLocks noChangeArrowheads="1"/>
          </p:cNvSpPr>
          <p:nvPr/>
        </p:nvSpPr>
        <p:spPr bwMode="auto">
          <a:xfrm>
            <a:off x="10978400" y="2432540"/>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7" name="Oval 17"/>
          <p:cNvSpPr>
            <a:spLocks noChangeArrowheads="1"/>
          </p:cNvSpPr>
          <p:nvPr/>
        </p:nvSpPr>
        <p:spPr bwMode="auto">
          <a:xfrm>
            <a:off x="9942822" y="4958341"/>
            <a:ext cx="64117"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8" name="Oval 18"/>
          <p:cNvSpPr>
            <a:spLocks noChangeArrowheads="1"/>
          </p:cNvSpPr>
          <p:nvPr/>
        </p:nvSpPr>
        <p:spPr bwMode="auto">
          <a:xfrm>
            <a:off x="9973909" y="5896774"/>
            <a:ext cx="62174"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9" name="Oval 19"/>
          <p:cNvSpPr>
            <a:spLocks noChangeArrowheads="1"/>
          </p:cNvSpPr>
          <p:nvPr/>
        </p:nvSpPr>
        <p:spPr bwMode="auto">
          <a:xfrm>
            <a:off x="8981075" y="4155913"/>
            <a:ext cx="60231" cy="621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0" name="Oval 21"/>
          <p:cNvSpPr>
            <a:spLocks noChangeArrowheads="1"/>
          </p:cNvSpPr>
          <p:nvPr/>
        </p:nvSpPr>
        <p:spPr bwMode="auto">
          <a:xfrm>
            <a:off x="10945371" y="5160404"/>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Oval 22"/>
          <p:cNvSpPr>
            <a:spLocks noChangeArrowheads="1"/>
          </p:cNvSpPr>
          <p:nvPr/>
        </p:nvSpPr>
        <p:spPr bwMode="auto">
          <a:xfrm>
            <a:off x="10644217" y="3573036"/>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Oval 27"/>
          <p:cNvSpPr>
            <a:spLocks noChangeArrowheads="1"/>
          </p:cNvSpPr>
          <p:nvPr/>
        </p:nvSpPr>
        <p:spPr bwMode="auto">
          <a:xfrm>
            <a:off x="6534934" y="5683051"/>
            <a:ext cx="62174" cy="62174"/>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Oval 31"/>
          <p:cNvSpPr>
            <a:spLocks noChangeArrowheads="1"/>
          </p:cNvSpPr>
          <p:nvPr/>
        </p:nvSpPr>
        <p:spPr bwMode="auto">
          <a:xfrm>
            <a:off x="6534934" y="792712"/>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Oval 32"/>
          <p:cNvSpPr>
            <a:spLocks noChangeArrowheads="1"/>
          </p:cNvSpPr>
          <p:nvPr/>
        </p:nvSpPr>
        <p:spPr bwMode="auto">
          <a:xfrm>
            <a:off x="9427948" y="1105524"/>
            <a:ext cx="60231"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Oval 33"/>
          <p:cNvSpPr>
            <a:spLocks noChangeArrowheads="1"/>
          </p:cNvSpPr>
          <p:nvPr/>
        </p:nvSpPr>
        <p:spPr bwMode="auto">
          <a:xfrm>
            <a:off x="10424667" y="825743"/>
            <a:ext cx="139891" cy="134062"/>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Oval 34"/>
          <p:cNvSpPr>
            <a:spLocks noChangeArrowheads="1"/>
          </p:cNvSpPr>
          <p:nvPr/>
        </p:nvSpPr>
        <p:spPr bwMode="auto">
          <a:xfrm>
            <a:off x="8112588" y="3293256"/>
            <a:ext cx="93260" cy="9326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36"/>
          <p:cNvSpPr>
            <a:spLocks/>
          </p:cNvSpPr>
          <p:nvPr/>
        </p:nvSpPr>
        <p:spPr bwMode="auto">
          <a:xfrm>
            <a:off x="9802931" y="1632055"/>
            <a:ext cx="281725" cy="281725"/>
          </a:xfrm>
          <a:custGeom>
            <a:avLst/>
            <a:gdLst>
              <a:gd name="T0" fmla="*/ 72 w 145"/>
              <a:gd name="T1" fmla="*/ 0 h 145"/>
              <a:gd name="T2" fmla="*/ 82 w 145"/>
              <a:gd name="T3" fmla="*/ 63 h 145"/>
              <a:gd name="T4" fmla="*/ 145 w 145"/>
              <a:gd name="T5" fmla="*/ 73 h 145"/>
              <a:gd name="T6" fmla="*/ 82 w 145"/>
              <a:gd name="T7" fmla="*/ 81 h 145"/>
              <a:gd name="T8" fmla="*/ 72 w 145"/>
              <a:gd name="T9" fmla="*/ 145 h 145"/>
              <a:gd name="T10" fmla="*/ 63 w 145"/>
              <a:gd name="T11" fmla="*/ 81 h 145"/>
              <a:gd name="T12" fmla="*/ 0 w 145"/>
              <a:gd name="T13" fmla="*/ 73 h 145"/>
              <a:gd name="T14" fmla="*/ 63 w 145"/>
              <a:gd name="T15" fmla="*/ 63 h 145"/>
              <a:gd name="T16" fmla="*/ 72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72" y="0"/>
                </a:moveTo>
                <a:lnTo>
                  <a:pt x="82" y="63"/>
                </a:lnTo>
                <a:lnTo>
                  <a:pt x="145" y="73"/>
                </a:lnTo>
                <a:lnTo>
                  <a:pt x="82" y="81"/>
                </a:lnTo>
                <a:lnTo>
                  <a:pt x="72" y="145"/>
                </a:lnTo>
                <a:lnTo>
                  <a:pt x="63" y="81"/>
                </a:lnTo>
                <a:lnTo>
                  <a:pt x="0" y="73"/>
                </a:lnTo>
                <a:lnTo>
                  <a:pt x="63" y="63"/>
                </a:lnTo>
                <a:lnTo>
                  <a:pt x="7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178" name="Group 177"/>
          <p:cNvGrpSpPr/>
          <p:nvPr/>
        </p:nvGrpSpPr>
        <p:grpSpPr>
          <a:xfrm>
            <a:off x="574045" y="155433"/>
            <a:ext cx="5420757" cy="5824886"/>
            <a:chOff x="468313" y="127000"/>
            <a:chExt cx="4429125" cy="4759326"/>
          </a:xfrm>
        </p:grpSpPr>
        <p:sp>
          <p:nvSpPr>
            <p:cNvPr id="179" name="Oval 9"/>
            <p:cNvSpPr>
              <a:spLocks noChangeArrowheads="1"/>
            </p:cNvSpPr>
            <p:nvPr/>
          </p:nvSpPr>
          <p:spPr bwMode="auto">
            <a:xfrm>
              <a:off x="2182813" y="3667125"/>
              <a:ext cx="90488" cy="8731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Oval 11"/>
            <p:cNvSpPr>
              <a:spLocks noChangeArrowheads="1"/>
            </p:cNvSpPr>
            <p:nvPr/>
          </p:nvSpPr>
          <p:spPr bwMode="auto">
            <a:xfrm>
              <a:off x="2560638" y="4799013"/>
              <a:ext cx="87313"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Oval 12"/>
            <p:cNvSpPr>
              <a:spLocks noChangeArrowheads="1"/>
            </p:cNvSpPr>
            <p:nvPr/>
          </p:nvSpPr>
          <p:spPr bwMode="auto">
            <a:xfrm>
              <a:off x="3849688" y="13112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Oval 13"/>
            <p:cNvSpPr>
              <a:spLocks noChangeArrowheads="1"/>
            </p:cNvSpPr>
            <p:nvPr/>
          </p:nvSpPr>
          <p:spPr bwMode="auto">
            <a:xfrm>
              <a:off x="495300" y="3006725"/>
              <a:ext cx="60325" cy="60325"/>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Oval 14"/>
            <p:cNvSpPr>
              <a:spLocks noChangeArrowheads="1"/>
            </p:cNvSpPr>
            <p:nvPr/>
          </p:nvSpPr>
          <p:spPr bwMode="auto">
            <a:xfrm>
              <a:off x="1436688" y="812800"/>
              <a:ext cx="60325" cy="63500"/>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Oval 23"/>
            <p:cNvSpPr>
              <a:spLocks noChangeArrowheads="1"/>
            </p:cNvSpPr>
            <p:nvPr/>
          </p:nvSpPr>
          <p:spPr bwMode="auto">
            <a:xfrm>
              <a:off x="979488" y="2038350"/>
              <a:ext cx="52388"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Oval 24"/>
            <p:cNvSpPr>
              <a:spLocks noChangeArrowheads="1"/>
            </p:cNvSpPr>
            <p:nvPr/>
          </p:nvSpPr>
          <p:spPr bwMode="auto">
            <a:xfrm>
              <a:off x="1004888" y="4111625"/>
              <a:ext cx="50800"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Oval 25"/>
            <p:cNvSpPr>
              <a:spLocks noChangeArrowheads="1"/>
            </p:cNvSpPr>
            <p:nvPr/>
          </p:nvSpPr>
          <p:spPr bwMode="auto">
            <a:xfrm>
              <a:off x="1614488" y="4462463"/>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Oval 26"/>
            <p:cNvSpPr>
              <a:spLocks noChangeArrowheads="1"/>
            </p:cNvSpPr>
            <p:nvPr/>
          </p:nvSpPr>
          <p:spPr bwMode="auto">
            <a:xfrm>
              <a:off x="4457700" y="4791075"/>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Oval 28"/>
            <p:cNvSpPr>
              <a:spLocks noChangeArrowheads="1"/>
            </p:cNvSpPr>
            <p:nvPr/>
          </p:nvSpPr>
          <p:spPr bwMode="auto">
            <a:xfrm>
              <a:off x="3241675" y="39624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0" name="Oval 29"/>
            <p:cNvSpPr>
              <a:spLocks noChangeArrowheads="1"/>
            </p:cNvSpPr>
            <p:nvPr/>
          </p:nvSpPr>
          <p:spPr bwMode="auto">
            <a:xfrm>
              <a:off x="468313" y="982663"/>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2" name="Oval 30"/>
            <p:cNvSpPr>
              <a:spLocks noChangeArrowheads="1"/>
            </p:cNvSpPr>
            <p:nvPr/>
          </p:nvSpPr>
          <p:spPr bwMode="auto">
            <a:xfrm>
              <a:off x="2647950" y="623888"/>
              <a:ext cx="50800" cy="5080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3" name="Freeform 35"/>
            <p:cNvSpPr>
              <a:spLocks/>
            </p:cNvSpPr>
            <p:nvPr/>
          </p:nvSpPr>
          <p:spPr bwMode="auto">
            <a:xfrm>
              <a:off x="1931988" y="2151063"/>
              <a:ext cx="230188" cy="225425"/>
            </a:xfrm>
            <a:custGeom>
              <a:avLst/>
              <a:gdLst>
                <a:gd name="T0" fmla="*/ 71 w 145"/>
                <a:gd name="T1" fmla="*/ 0 h 142"/>
                <a:gd name="T2" fmla="*/ 81 w 145"/>
                <a:gd name="T3" fmla="*/ 63 h 142"/>
                <a:gd name="T4" fmla="*/ 145 w 145"/>
                <a:gd name="T5" fmla="*/ 71 h 142"/>
                <a:gd name="T6" fmla="*/ 81 w 145"/>
                <a:gd name="T7" fmla="*/ 79 h 142"/>
                <a:gd name="T8" fmla="*/ 71 w 145"/>
                <a:gd name="T9" fmla="*/ 142 h 142"/>
                <a:gd name="T10" fmla="*/ 63 w 145"/>
                <a:gd name="T11" fmla="*/ 79 h 142"/>
                <a:gd name="T12" fmla="*/ 0 w 145"/>
                <a:gd name="T13" fmla="*/ 71 h 142"/>
                <a:gd name="T14" fmla="*/ 63 w 145"/>
                <a:gd name="T15" fmla="*/ 63 h 142"/>
                <a:gd name="T16" fmla="*/ 71 w 14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2">
                  <a:moveTo>
                    <a:pt x="71" y="0"/>
                  </a:moveTo>
                  <a:lnTo>
                    <a:pt x="81" y="63"/>
                  </a:lnTo>
                  <a:lnTo>
                    <a:pt x="145" y="71"/>
                  </a:lnTo>
                  <a:lnTo>
                    <a:pt x="81" y="79"/>
                  </a:lnTo>
                  <a:lnTo>
                    <a:pt x="71" y="142"/>
                  </a:lnTo>
                  <a:lnTo>
                    <a:pt x="63" y="79"/>
                  </a:lnTo>
                  <a:lnTo>
                    <a:pt x="0" y="71"/>
                  </a:lnTo>
                  <a:lnTo>
                    <a:pt x="63" y="63"/>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Freeform 37"/>
            <p:cNvSpPr>
              <a:spLocks/>
            </p:cNvSpPr>
            <p:nvPr/>
          </p:nvSpPr>
          <p:spPr bwMode="auto">
            <a:xfrm>
              <a:off x="4667250" y="1006475"/>
              <a:ext cx="230188" cy="228600"/>
            </a:xfrm>
            <a:custGeom>
              <a:avLst/>
              <a:gdLst>
                <a:gd name="T0" fmla="*/ 72 w 145"/>
                <a:gd name="T1" fmla="*/ 0 h 144"/>
                <a:gd name="T2" fmla="*/ 82 w 145"/>
                <a:gd name="T3" fmla="*/ 63 h 144"/>
                <a:gd name="T4" fmla="*/ 145 w 145"/>
                <a:gd name="T5" fmla="*/ 72 h 144"/>
                <a:gd name="T6" fmla="*/ 82 w 145"/>
                <a:gd name="T7" fmla="*/ 81 h 144"/>
                <a:gd name="T8" fmla="*/ 72 w 145"/>
                <a:gd name="T9" fmla="*/ 144 h 144"/>
                <a:gd name="T10" fmla="*/ 63 w 145"/>
                <a:gd name="T11" fmla="*/ 81 h 144"/>
                <a:gd name="T12" fmla="*/ 0 w 145"/>
                <a:gd name="T13" fmla="*/ 72 h 144"/>
                <a:gd name="T14" fmla="*/ 63 w 145"/>
                <a:gd name="T15" fmla="*/ 63 h 144"/>
                <a:gd name="T16" fmla="*/ 72 w 145"/>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4">
                  <a:moveTo>
                    <a:pt x="72" y="0"/>
                  </a:moveTo>
                  <a:lnTo>
                    <a:pt x="82" y="63"/>
                  </a:lnTo>
                  <a:lnTo>
                    <a:pt x="145" y="72"/>
                  </a:lnTo>
                  <a:lnTo>
                    <a:pt x="82" y="81"/>
                  </a:lnTo>
                  <a:lnTo>
                    <a:pt x="72" y="144"/>
                  </a:lnTo>
                  <a:lnTo>
                    <a:pt x="63" y="81"/>
                  </a:lnTo>
                  <a:lnTo>
                    <a:pt x="0" y="72"/>
                  </a:lnTo>
                  <a:lnTo>
                    <a:pt x="63" y="63"/>
                  </a:lnTo>
                  <a:lnTo>
                    <a:pt x="7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Oval 38"/>
            <p:cNvSpPr>
              <a:spLocks noChangeArrowheads="1"/>
            </p:cNvSpPr>
            <p:nvPr/>
          </p:nvSpPr>
          <p:spPr bwMode="auto">
            <a:xfrm>
              <a:off x="2044700" y="12350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Oval 39"/>
            <p:cNvSpPr>
              <a:spLocks noChangeArrowheads="1"/>
            </p:cNvSpPr>
            <p:nvPr/>
          </p:nvSpPr>
          <p:spPr bwMode="auto">
            <a:xfrm>
              <a:off x="3987800" y="1270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163" name="Group 162"/>
          <p:cNvGrpSpPr/>
          <p:nvPr/>
        </p:nvGrpSpPr>
        <p:grpSpPr>
          <a:xfrm>
            <a:off x="3200406" y="893707"/>
            <a:ext cx="5446074" cy="5842371"/>
            <a:chOff x="2975557" y="-181238"/>
            <a:chExt cx="5291828" cy="5676900"/>
          </a:xfrm>
        </p:grpSpPr>
        <p:pic>
          <p:nvPicPr>
            <p:cNvPr id="189" name="Picture 188"/>
            <p:cNvPicPr>
              <a:picLocks noChangeAspect="1"/>
            </p:cNvPicPr>
            <p:nvPr/>
          </p:nvPicPr>
          <p:blipFill rotWithShape="1">
            <a:blip r:embed="rId4"/>
            <a:srcRect t="1" r="33793" b="17222"/>
            <a:stretch/>
          </p:blipFill>
          <p:spPr>
            <a:xfrm>
              <a:off x="2975557" y="-181238"/>
              <a:ext cx="5291828" cy="5676900"/>
            </a:xfrm>
            <a:prstGeom prst="rect">
              <a:avLst/>
            </a:prstGeom>
            <a:ln w="3175">
              <a:solidFill>
                <a:schemeClr val="bg1">
                  <a:lumMod val="65000"/>
                </a:schemeClr>
              </a:solidFill>
            </a:ln>
          </p:spPr>
        </p:pic>
        <p:sp>
          <p:nvSpPr>
            <p:cNvPr id="191" name="TextBox 190"/>
            <p:cNvSpPr txBox="1"/>
            <p:nvPr/>
          </p:nvSpPr>
          <p:spPr>
            <a:xfrm>
              <a:off x="4366306" y="4609414"/>
              <a:ext cx="3538603" cy="583976"/>
            </a:xfrm>
            <a:prstGeom prst="rect">
              <a:avLst/>
            </a:prstGeom>
            <a:noFill/>
          </p:spPr>
          <p:txBody>
            <a:bodyPr wrap="square" rtlCol="0">
              <a:spAutoFit/>
            </a:bodyPr>
            <a:lstStyle/>
            <a:p>
              <a:pPr defTabSz="1119134"/>
              <a:r>
                <a:rPr lang="en-US" sz="857" kern="0" dirty="0">
                  <a:solidFill>
                    <a:schemeClr val="tx1">
                      <a:lumMod val="85000"/>
                      <a:lumOff val="15000"/>
                    </a:schemeClr>
                  </a:solidFill>
                  <a:latin typeface="Segoe UI" panose="020B0502040204020203" pitchFamily="34" charset="0"/>
                  <a:cs typeface="Segoe UI" panose="020B0502040204020203" pitchFamily="34" charset="0"/>
                </a:rPr>
                <a:t>Hive Insights dashboard</a:t>
              </a:r>
            </a:p>
            <a:p>
              <a:pPr defTabSz="1119134"/>
              <a:r>
                <a:rPr lang="en-US" sz="612" kern="0" dirty="0">
                  <a:solidFill>
                    <a:schemeClr val="tx1">
                      <a:lumMod val="65000"/>
                      <a:lumOff val="35000"/>
                    </a:schemeClr>
                  </a:solidFill>
                  <a:latin typeface="Segoe UI" panose="020B0502040204020203" pitchFamily="34" charset="0"/>
                  <a:cs typeface="Segoe UI" panose="020B0502040204020203" pitchFamily="34" charset="0"/>
                </a:rPr>
                <a:t>Your organization is using Hive (3</a:t>
              </a:r>
              <a:r>
                <a:rPr lang="en-US" sz="612" kern="0" baseline="30000" dirty="0">
                  <a:solidFill>
                    <a:schemeClr val="tx1">
                      <a:lumMod val="65000"/>
                      <a:lumOff val="35000"/>
                    </a:schemeClr>
                  </a:solidFill>
                  <a:latin typeface="Segoe UI" panose="020B0502040204020203" pitchFamily="34" charset="0"/>
                  <a:cs typeface="Segoe UI" panose="020B0502040204020203" pitchFamily="34" charset="0"/>
                </a:rPr>
                <a:t>rd</a:t>
              </a:r>
              <a:r>
                <a:rPr lang="en-US" sz="612" kern="0" dirty="0">
                  <a:solidFill>
                    <a:schemeClr val="tx1">
                      <a:lumMod val="65000"/>
                      <a:lumOff val="35000"/>
                    </a:schemeClr>
                  </a:solidFill>
                  <a:latin typeface="Segoe UI" panose="020B0502040204020203" pitchFamily="34" charset="0"/>
                  <a:cs typeface="Segoe UI" panose="020B0502040204020203" pitchFamily="34" charset="0"/>
                </a:rPr>
                <a:t> party SDN provider) for caching of videos and capturing additional statistics as videos are played. </a:t>
              </a:r>
              <a:r>
                <a:rPr lang="en-US" sz="612" kern="0" dirty="0">
                  <a:solidFill>
                    <a:schemeClr val="accent1">
                      <a:lumMod val="75000"/>
                    </a:schemeClr>
                  </a:solidFill>
                  <a:latin typeface="Segoe UI" panose="020B0502040204020203" pitchFamily="34" charset="0"/>
                  <a:cs typeface="Segoe UI" panose="020B0502040204020203" pitchFamily="34" charset="0"/>
                </a:rPr>
                <a:t>(Learn more about Hive)</a:t>
              </a:r>
            </a:p>
            <a:p>
              <a:pPr defTabSz="1119134"/>
              <a:r>
                <a:rPr lang="en-US" sz="612" kern="0" dirty="0">
                  <a:solidFill>
                    <a:schemeClr val="accent1">
                      <a:lumMod val="75000"/>
                    </a:schemeClr>
                  </a:solidFill>
                  <a:latin typeface="Segoe UI" panose="020B0502040204020203" pitchFamily="34" charset="0"/>
                  <a:cs typeface="Segoe UI" panose="020B0502040204020203" pitchFamily="34" charset="0"/>
                </a:rPr>
                <a:t> </a:t>
              </a:r>
            </a:p>
            <a:p>
              <a:pPr defTabSz="1119134"/>
              <a:r>
                <a:rPr lang="en-US" sz="612" kern="0" dirty="0">
                  <a:solidFill>
                    <a:schemeClr val="accent1">
                      <a:lumMod val="75000"/>
                    </a:schemeClr>
                  </a:solidFill>
                  <a:latin typeface="Segoe UI" panose="020B0502040204020203" pitchFamily="34" charset="0"/>
                  <a:cs typeface="Segoe UI" panose="020B0502040204020203" pitchFamily="34" charset="0"/>
                </a:rPr>
                <a:t>View Hive network usage report for this video at hivestreaming.com </a:t>
              </a:r>
            </a:p>
          </p:txBody>
        </p:sp>
        <p:pic>
          <p:nvPicPr>
            <p:cNvPr id="194" name="Picture 2" descr="C:\Users\t-dantay\Documents\First24\cursorhandpointer.png"/>
            <p:cNvPicPr>
              <a:picLocks noChangeAspect="1" noChangeArrowheads="1"/>
            </p:cNvPicPr>
            <p:nvPr>
              <p:custDataLst>
                <p:custData r:id="rId1"/>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722398" y="5176443"/>
              <a:ext cx="172123" cy="228600"/>
            </a:xfrm>
            <a:prstGeom prst="rect">
              <a:avLst/>
            </a:prstGeom>
            <a:noFill/>
            <a:effectLst>
              <a:glow rad="228600">
                <a:srgbClr val="FFFF00">
                  <a:alpha val="40000"/>
                </a:srgbClr>
              </a:glo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08106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C005C"/>
        </a:solidFill>
        <a:effectLst/>
      </p:bgPr>
    </p:bg>
    <p:spTree>
      <p:nvGrpSpPr>
        <p:cNvPr id="1" name=""/>
        <p:cNvGrpSpPr/>
        <p:nvPr/>
      </p:nvGrpSpPr>
      <p:grpSpPr>
        <a:xfrm>
          <a:off x="0" y="0"/>
          <a:ext cx="0" cy="0"/>
          <a:chOff x="0" y="0"/>
          <a:chExt cx="0" cy="0"/>
        </a:xfrm>
      </p:grpSpPr>
      <p:sp>
        <p:nvSpPr>
          <p:cNvPr id="7"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Text Placeholder 2"/>
          <p:cNvSpPr txBox="1">
            <a:spLocks/>
          </p:cNvSpPr>
          <p:nvPr/>
        </p:nvSpPr>
        <p:spPr>
          <a:xfrm>
            <a:off x="174609" y="127445"/>
            <a:ext cx="12423219"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896" dirty="0">
                <a:solidFill>
                  <a:schemeClr val="bg1"/>
                </a:solidFill>
                <a:latin typeface="Segoe UI Semilight" panose="020B0402040204020203" pitchFamily="34" charset="0"/>
                <a:cs typeface="Segoe UI Semilight" panose="020B0402040204020203" pitchFamily="34" charset="0"/>
              </a:rPr>
              <a:t>Network Traffic Optimization &amp; Caching</a:t>
            </a:r>
          </a:p>
        </p:txBody>
      </p:sp>
      <p:sp>
        <p:nvSpPr>
          <p:cNvPr id="161" name="Slide Number Placeholder 2"/>
          <p:cNvSpPr>
            <a:spLocks noGrp="1"/>
          </p:cNvSpPr>
          <p:nvPr>
            <p:ph type="sldNum" sz="quarter" idx="4"/>
          </p:nvPr>
        </p:nvSpPr>
        <p:spPr>
          <a:xfrm>
            <a:off x="9647920" y="6618047"/>
            <a:ext cx="2797810" cy="372394"/>
          </a:xfrm>
        </p:spPr>
        <p:txBody>
          <a:bodyPr/>
          <a:lstStyle/>
          <a:p>
            <a:pPr defTabSz="932575"/>
            <a:fld id="{E3A59861-CD1C-4831-8075-41C044B1B7A5}" type="slidenum">
              <a:rPr lang="en-IN" sz="2203" kern="0">
                <a:solidFill>
                  <a:sysClr val="windowText" lastClr="000000"/>
                </a:solidFill>
              </a:rPr>
              <a:pPr defTabSz="932575"/>
              <a:t>33</a:t>
            </a:fld>
            <a:endParaRPr lang="en-IN" sz="2203" kern="0">
              <a:solidFill>
                <a:sysClr val="windowText" lastClr="000000"/>
              </a:solidFill>
            </a:endParaRPr>
          </a:p>
        </p:txBody>
      </p:sp>
      <p:sp>
        <p:nvSpPr>
          <p:cNvPr id="162" name="Rectangle 6"/>
          <p:cNvSpPr>
            <a:spLocks noChangeArrowheads="1"/>
          </p:cNvSpPr>
          <p:nvPr/>
        </p:nvSpPr>
        <p:spPr bwMode="auto">
          <a:xfrm>
            <a:off x="4768" y="-108803"/>
            <a:ext cx="12430825" cy="7216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4" name="Oval 10"/>
          <p:cNvSpPr>
            <a:spLocks noChangeArrowheads="1"/>
          </p:cNvSpPr>
          <p:nvPr/>
        </p:nvSpPr>
        <p:spPr bwMode="auto">
          <a:xfrm>
            <a:off x="7617142" y="1538796"/>
            <a:ext cx="77717" cy="8160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5" name="Oval 15"/>
          <p:cNvSpPr>
            <a:spLocks noChangeArrowheads="1"/>
          </p:cNvSpPr>
          <p:nvPr/>
        </p:nvSpPr>
        <p:spPr bwMode="auto">
          <a:xfrm>
            <a:off x="8588604" y="5236179"/>
            <a:ext cx="159320" cy="157377"/>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6" name="Oval 16"/>
          <p:cNvSpPr>
            <a:spLocks noChangeArrowheads="1"/>
          </p:cNvSpPr>
          <p:nvPr/>
        </p:nvSpPr>
        <p:spPr bwMode="auto">
          <a:xfrm>
            <a:off x="10978400" y="2432540"/>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7" name="Oval 17"/>
          <p:cNvSpPr>
            <a:spLocks noChangeArrowheads="1"/>
          </p:cNvSpPr>
          <p:nvPr/>
        </p:nvSpPr>
        <p:spPr bwMode="auto">
          <a:xfrm>
            <a:off x="9942822" y="4958341"/>
            <a:ext cx="64117"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8" name="Oval 18"/>
          <p:cNvSpPr>
            <a:spLocks noChangeArrowheads="1"/>
          </p:cNvSpPr>
          <p:nvPr/>
        </p:nvSpPr>
        <p:spPr bwMode="auto">
          <a:xfrm>
            <a:off x="9973909" y="5896774"/>
            <a:ext cx="62174"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9" name="Oval 19"/>
          <p:cNvSpPr>
            <a:spLocks noChangeArrowheads="1"/>
          </p:cNvSpPr>
          <p:nvPr/>
        </p:nvSpPr>
        <p:spPr bwMode="auto">
          <a:xfrm>
            <a:off x="8981075" y="4155913"/>
            <a:ext cx="60231" cy="6217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0" name="Oval 21"/>
          <p:cNvSpPr>
            <a:spLocks noChangeArrowheads="1"/>
          </p:cNvSpPr>
          <p:nvPr/>
        </p:nvSpPr>
        <p:spPr bwMode="auto">
          <a:xfrm>
            <a:off x="10945371" y="5160404"/>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Oval 22"/>
          <p:cNvSpPr>
            <a:spLocks noChangeArrowheads="1"/>
          </p:cNvSpPr>
          <p:nvPr/>
        </p:nvSpPr>
        <p:spPr bwMode="auto">
          <a:xfrm>
            <a:off x="10644217" y="3573036"/>
            <a:ext cx="62174" cy="62174"/>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Oval 27"/>
          <p:cNvSpPr>
            <a:spLocks noChangeArrowheads="1"/>
          </p:cNvSpPr>
          <p:nvPr/>
        </p:nvSpPr>
        <p:spPr bwMode="auto">
          <a:xfrm>
            <a:off x="6534934" y="5683051"/>
            <a:ext cx="62174" cy="62174"/>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Oval 31"/>
          <p:cNvSpPr>
            <a:spLocks noChangeArrowheads="1"/>
          </p:cNvSpPr>
          <p:nvPr/>
        </p:nvSpPr>
        <p:spPr bwMode="auto">
          <a:xfrm>
            <a:off x="6534934" y="792712"/>
            <a:ext cx="62174" cy="641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Oval 32"/>
          <p:cNvSpPr>
            <a:spLocks noChangeArrowheads="1"/>
          </p:cNvSpPr>
          <p:nvPr/>
        </p:nvSpPr>
        <p:spPr bwMode="auto">
          <a:xfrm>
            <a:off x="9427948" y="1105524"/>
            <a:ext cx="60231" cy="602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Oval 33"/>
          <p:cNvSpPr>
            <a:spLocks noChangeArrowheads="1"/>
          </p:cNvSpPr>
          <p:nvPr/>
        </p:nvSpPr>
        <p:spPr bwMode="auto">
          <a:xfrm>
            <a:off x="10424667" y="825743"/>
            <a:ext cx="139891" cy="134062"/>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Oval 34"/>
          <p:cNvSpPr>
            <a:spLocks noChangeArrowheads="1"/>
          </p:cNvSpPr>
          <p:nvPr/>
        </p:nvSpPr>
        <p:spPr bwMode="auto">
          <a:xfrm>
            <a:off x="8112588" y="3293256"/>
            <a:ext cx="93260" cy="9326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36"/>
          <p:cNvSpPr>
            <a:spLocks/>
          </p:cNvSpPr>
          <p:nvPr/>
        </p:nvSpPr>
        <p:spPr bwMode="auto">
          <a:xfrm>
            <a:off x="9802931" y="1632055"/>
            <a:ext cx="281725" cy="281725"/>
          </a:xfrm>
          <a:custGeom>
            <a:avLst/>
            <a:gdLst>
              <a:gd name="T0" fmla="*/ 72 w 145"/>
              <a:gd name="T1" fmla="*/ 0 h 145"/>
              <a:gd name="T2" fmla="*/ 82 w 145"/>
              <a:gd name="T3" fmla="*/ 63 h 145"/>
              <a:gd name="T4" fmla="*/ 145 w 145"/>
              <a:gd name="T5" fmla="*/ 73 h 145"/>
              <a:gd name="T6" fmla="*/ 82 w 145"/>
              <a:gd name="T7" fmla="*/ 81 h 145"/>
              <a:gd name="T8" fmla="*/ 72 w 145"/>
              <a:gd name="T9" fmla="*/ 145 h 145"/>
              <a:gd name="T10" fmla="*/ 63 w 145"/>
              <a:gd name="T11" fmla="*/ 81 h 145"/>
              <a:gd name="T12" fmla="*/ 0 w 145"/>
              <a:gd name="T13" fmla="*/ 73 h 145"/>
              <a:gd name="T14" fmla="*/ 63 w 145"/>
              <a:gd name="T15" fmla="*/ 63 h 145"/>
              <a:gd name="T16" fmla="*/ 72 w 145"/>
              <a:gd name="T1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5">
                <a:moveTo>
                  <a:pt x="72" y="0"/>
                </a:moveTo>
                <a:lnTo>
                  <a:pt x="82" y="63"/>
                </a:lnTo>
                <a:lnTo>
                  <a:pt x="145" y="73"/>
                </a:lnTo>
                <a:lnTo>
                  <a:pt x="82" y="81"/>
                </a:lnTo>
                <a:lnTo>
                  <a:pt x="72" y="145"/>
                </a:lnTo>
                <a:lnTo>
                  <a:pt x="63" y="81"/>
                </a:lnTo>
                <a:lnTo>
                  <a:pt x="0" y="73"/>
                </a:lnTo>
                <a:lnTo>
                  <a:pt x="63" y="63"/>
                </a:lnTo>
                <a:lnTo>
                  <a:pt x="7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178" name="Group 177"/>
          <p:cNvGrpSpPr/>
          <p:nvPr/>
        </p:nvGrpSpPr>
        <p:grpSpPr>
          <a:xfrm>
            <a:off x="574045" y="155433"/>
            <a:ext cx="5420757" cy="5824886"/>
            <a:chOff x="468313" y="127000"/>
            <a:chExt cx="4429125" cy="4759326"/>
          </a:xfrm>
        </p:grpSpPr>
        <p:sp>
          <p:nvSpPr>
            <p:cNvPr id="179" name="Oval 9"/>
            <p:cNvSpPr>
              <a:spLocks noChangeArrowheads="1"/>
            </p:cNvSpPr>
            <p:nvPr/>
          </p:nvSpPr>
          <p:spPr bwMode="auto">
            <a:xfrm>
              <a:off x="2182813" y="3667125"/>
              <a:ext cx="90488" cy="87313"/>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Oval 11"/>
            <p:cNvSpPr>
              <a:spLocks noChangeArrowheads="1"/>
            </p:cNvSpPr>
            <p:nvPr/>
          </p:nvSpPr>
          <p:spPr bwMode="auto">
            <a:xfrm>
              <a:off x="2560638" y="4799013"/>
              <a:ext cx="87313"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Oval 12"/>
            <p:cNvSpPr>
              <a:spLocks noChangeArrowheads="1"/>
            </p:cNvSpPr>
            <p:nvPr/>
          </p:nvSpPr>
          <p:spPr bwMode="auto">
            <a:xfrm>
              <a:off x="3849688" y="13112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Oval 13"/>
            <p:cNvSpPr>
              <a:spLocks noChangeArrowheads="1"/>
            </p:cNvSpPr>
            <p:nvPr/>
          </p:nvSpPr>
          <p:spPr bwMode="auto">
            <a:xfrm>
              <a:off x="495300" y="3006725"/>
              <a:ext cx="60325" cy="60325"/>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Oval 14"/>
            <p:cNvSpPr>
              <a:spLocks noChangeArrowheads="1"/>
            </p:cNvSpPr>
            <p:nvPr/>
          </p:nvSpPr>
          <p:spPr bwMode="auto">
            <a:xfrm>
              <a:off x="1436688" y="812800"/>
              <a:ext cx="60325" cy="63500"/>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Oval 23"/>
            <p:cNvSpPr>
              <a:spLocks noChangeArrowheads="1"/>
            </p:cNvSpPr>
            <p:nvPr/>
          </p:nvSpPr>
          <p:spPr bwMode="auto">
            <a:xfrm>
              <a:off x="979488" y="2038350"/>
              <a:ext cx="52388"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Oval 24"/>
            <p:cNvSpPr>
              <a:spLocks noChangeArrowheads="1"/>
            </p:cNvSpPr>
            <p:nvPr/>
          </p:nvSpPr>
          <p:spPr bwMode="auto">
            <a:xfrm>
              <a:off x="1004888" y="4111625"/>
              <a:ext cx="50800" cy="508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Oval 25"/>
            <p:cNvSpPr>
              <a:spLocks noChangeArrowheads="1"/>
            </p:cNvSpPr>
            <p:nvPr/>
          </p:nvSpPr>
          <p:spPr bwMode="auto">
            <a:xfrm>
              <a:off x="1614488" y="4462463"/>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Oval 26"/>
            <p:cNvSpPr>
              <a:spLocks noChangeArrowheads="1"/>
            </p:cNvSpPr>
            <p:nvPr/>
          </p:nvSpPr>
          <p:spPr bwMode="auto">
            <a:xfrm>
              <a:off x="4457700" y="4791075"/>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Oval 28"/>
            <p:cNvSpPr>
              <a:spLocks noChangeArrowheads="1"/>
            </p:cNvSpPr>
            <p:nvPr/>
          </p:nvSpPr>
          <p:spPr bwMode="auto">
            <a:xfrm>
              <a:off x="3241675" y="39624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0" name="Oval 29"/>
            <p:cNvSpPr>
              <a:spLocks noChangeArrowheads="1"/>
            </p:cNvSpPr>
            <p:nvPr/>
          </p:nvSpPr>
          <p:spPr bwMode="auto">
            <a:xfrm>
              <a:off x="468313" y="982663"/>
              <a:ext cx="50800"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2" name="Oval 30"/>
            <p:cNvSpPr>
              <a:spLocks noChangeArrowheads="1"/>
            </p:cNvSpPr>
            <p:nvPr/>
          </p:nvSpPr>
          <p:spPr bwMode="auto">
            <a:xfrm>
              <a:off x="2647950" y="623888"/>
              <a:ext cx="50800" cy="50800"/>
            </a:xfrm>
            <a:prstGeom prst="ellipse">
              <a:avLst/>
            </a:pr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3" name="Freeform 35"/>
            <p:cNvSpPr>
              <a:spLocks/>
            </p:cNvSpPr>
            <p:nvPr/>
          </p:nvSpPr>
          <p:spPr bwMode="auto">
            <a:xfrm>
              <a:off x="1931988" y="2151063"/>
              <a:ext cx="230188" cy="225425"/>
            </a:xfrm>
            <a:custGeom>
              <a:avLst/>
              <a:gdLst>
                <a:gd name="T0" fmla="*/ 71 w 145"/>
                <a:gd name="T1" fmla="*/ 0 h 142"/>
                <a:gd name="T2" fmla="*/ 81 w 145"/>
                <a:gd name="T3" fmla="*/ 63 h 142"/>
                <a:gd name="T4" fmla="*/ 145 w 145"/>
                <a:gd name="T5" fmla="*/ 71 h 142"/>
                <a:gd name="T6" fmla="*/ 81 w 145"/>
                <a:gd name="T7" fmla="*/ 79 h 142"/>
                <a:gd name="T8" fmla="*/ 71 w 145"/>
                <a:gd name="T9" fmla="*/ 142 h 142"/>
                <a:gd name="T10" fmla="*/ 63 w 145"/>
                <a:gd name="T11" fmla="*/ 79 h 142"/>
                <a:gd name="T12" fmla="*/ 0 w 145"/>
                <a:gd name="T13" fmla="*/ 71 h 142"/>
                <a:gd name="T14" fmla="*/ 63 w 145"/>
                <a:gd name="T15" fmla="*/ 63 h 142"/>
                <a:gd name="T16" fmla="*/ 71 w 145"/>
                <a:gd name="T17"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2">
                  <a:moveTo>
                    <a:pt x="71" y="0"/>
                  </a:moveTo>
                  <a:lnTo>
                    <a:pt x="81" y="63"/>
                  </a:lnTo>
                  <a:lnTo>
                    <a:pt x="145" y="71"/>
                  </a:lnTo>
                  <a:lnTo>
                    <a:pt x="81" y="79"/>
                  </a:lnTo>
                  <a:lnTo>
                    <a:pt x="71" y="142"/>
                  </a:lnTo>
                  <a:lnTo>
                    <a:pt x="63" y="79"/>
                  </a:lnTo>
                  <a:lnTo>
                    <a:pt x="0" y="71"/>
                  </a:lnTo>
                  <a:lnTo>
                    <a:pt x="63" y="63"/>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5" name="Freeform 37"/>
            <p:cNvSpPr>
              <a:spLocks/>
            </p:cNvSpPr>
            <p:nvPr/>
          </p:nvSpPr>
          <p:spPr bwMode="auto">
            <a:xfrm>
              <a:off x="4667250" y="1006475"/>
              <a:ext cx="230188" cy="228600"/>
            </a:xfrm>
            <a:custGeom>
              <a:avLst/>
              <a:gdLst>
                <a:gd name="T0" fmla="*/ 72 w 145"/>
                <a:gd name="T1" fmla="*/ 0 h 144"/>
                <a:gd name="T2" fmla="*/ 82 w 145"/>
                <a:gd name="T3" fmla="*/ 63 h 144"/>
                <a:gd name="T4" fmla="*/ 145 w 145"/>
                <a:gd name="T5" fmla="*/ 72 h 144"/>
                <a:gd name="T6" fmla="*/ 82 w 145"/>
                <a:gd name="T7" fmla="*/ 81 h 144"/>
                <a:gd name="T8" fmla="*/ 72 w 145"/>
                <a:gd name="T9" fmla="*/ 144 h 144"/>
                <a:gd name="T10" fmla="*/ 63 w 145"/>
                <a:gd name="T11" fmla="*/ 81 h 144"/>
                <a:gd name="T12" fmla="*/ 0 w 145"/>
                <a:gd name="T13" fmla="*/ 72 h 144"/>
                <a:gd name="T14" fmla="*/ 63 w 145"/>
                <a:gd name="T15" fmla="*/ 63 h 144"/>
                <a:gd name="T16" fmla="*/ 72 w 145"/>
                <a:gd name="T17"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4">
                  <a:moveTo>
                    <a:pt x="72" y="0"/>
                  </a:moveTo>
                  <a:lnTo>
                    <a:pt x="82" y="63"/>
                  </a:lnTo>
                  <a:lnTo>
                    <a:pt x="145" y="72"/>
                  </a:lnTo>
                  <a:lnTo>
                    <a:pt x="82" y="81"/>
                  </a:lnTo>
                  <a:lnTo>
                    <a:pt x="72" y="144"/>
                  </a:lnTo>
                  <a:lnTo>
                    <a:pt x="63" y="81"/>
                  </a:lnTo>
                  <a:lnTo>
                    <a:pt x="0" y="72"/>
                  </a:lnTo>
                  <a:lnTo>
                    <a:pt x="63" y="63"/>
                  </a:lnTo>
                  <a:lnTo>
                    <a:pt x="72" y="0"/>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6" name="Oval 38"/>
            <p:cNvSpPr>
              <a:spLocks noChangeArrowheads="1"/>
            </p:cNvSpPr>
            <p:nvPr/>
          </p:nvSpPr>
          <p:spPr bwMode="auto">
            <a:xfrm>
              <a:off x="2044700" y="1235075"/>
              <a:ext cx="90488" cy="87313"/>
            </a:xfrm>
            <a:prstGeom prst="ellipse">
              <a:avLst/>
            </a:prstGeom>
            <a:solidFill>
              <a:srgbClr val="B300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7" name="Oval 39"/>
            <p:cNvSpPr>
              <a:spLocks noChangeArrowheads="1"/>
            </p:cNvSpPr>
            <p:nvPr/>
          </p:nvSpPr>
          <p:spPr bwMode="auto">
            <a:xfrm>
              <a:off x="3987800" y="127000"/>
              <a:ext cx="49213" cy="492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Freeform 67"/>
            <p:cNvSpPr>
              <a:spLocks/>
            </p:cNvSpPr>
            <p:nvPr/>
          </p:nvSpPr>
          <p:spPr bwMode="auto">
            <a:xfrm>
              <a:off x="3076575" y="43402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pic>
        <p:nvPicPr>
          <p:cNvPr id="43" name="Picture 42"/>
          <p:cNvPicPr>
            <a:picLocks noChangeAspect="1"/>
          </p:cNvPicPr>
          <p:nvPr/>
        </p:nvPicPr>
        <p:blipFill>
          <a:blip r:embed="rId3"/>
          <a:stretch>
            <a:fillRect/>
          </a:stretch>
        </p:blipFill>
        <p:spPr>
          <a:xfrm>
            <a:off x="4681603" y="1418088"/>
            <a:ext cx="6314065" cy="6246990"/>
          </a:xfrm>
          <a:prstGeom prst="rect">
            <a:avLst/>
          </a:prstGeom>
        </p:spPr>
      </p:pic>
      <p:sp>
        <p:nvSpPr>
          <p:cNvPr id="44" name="Text Placeholder 2"/>
          <p:cNvSpPr txBox="1">
            <a:spLocks/>
          </p:cNvSpPr>
          <p:nvPr/>
        </p:nvSpPr>
        <p:spPr>
          <a:xfrm>
            <a:off x="473359" y="2925574"/>
            <a:ext cx="5027811"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5385" dirty="0">
                <a:solidFill>
                  <a:srgbClr val="EC6707"/>
                </a:solidFill>
                <a:latin typeface="Segoe UI" panose="020B0502040204020203" pitchFamily="34" charset="0"/>
                <a:cs typeface="Segoe UI" panose="020B0502040204020203" pitchFamily="34" charset="0"/>
              </a:rPr>
              <a:t>Hive Insights</a:t>
            </a:r>
          </a:p>
        </p:txBody>
      </p:sp>
    </p:spTree>
    <p:extLst>
      <p:ext uri="{BB962C8B-B14F-4D97-AF65-F5344CB8AC3E}">
        <p14:creationId xmlns:p14="http://schemas.microsoft.com/office/powerpoint/2010/main" val="802764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C30052"/>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defRPr/>
            </a:pPr>
            <a:fld id="{E3A59861-CD1C-4831-8075-41C044B1B7A5}" type="slidenum">
              <a:rPr lang="en-IN" sz="2203" kern="0">
                <a:solidFill>
                  <a:srgbClr val="FFFFFF"/>
                </a:solidFill>
              </a:rPr>
              <a:pPr defTabSz="932575">
                <a:defRPr/>
              </a:pPr>
              <a:t>34</a:t>
            </a:fld>
            <a:endParaRPr lang="en-IN" sz="2203" kern="0">
              <a:solidFill>
                <a:srgbClr val="FFFFFF"/>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0000">
            <a:off x="6699677" y="2592217"/>
            <a:ext cx="7066779" cy="7237395"/>
          </a:xfrm>
          <a:prstGeom prst="rect">
            <a:avLst/>
          </a:prstGeom>
        </p:spPr>
      </p:pic>
      <p:sp>
        <p:nvSpPr>
          <p:cNvPr id="4" name="Rectangle 3"/>
          <p:cNvSpPr/>
          <p:nvPr/>
        </p:nvSpPr>
        <p:spPr>
          <a:xfrm rot="21009044">
            <a:off x="229263" y="369216"/>
            <a:ext cx="12397370" cy="1900392"/>
          </a:xfrm>
          <a:prstGeom prst="rect">
            <a:avLst/>
          </a:prstGeom>
        </p:spPr>
        <p:txBody>
          <a:bodyPr wrap="square">
            <a:spAutoFit/>
          </a:bodyPr>
          <a:lstStyle/>
          <a:p>
            <a:pPr defTabSz="1119094">
              <a:defRPr/>
            </a:pPr>
            <a:r>
              <a:rPr lang="en-US" sz="11749" kern="0" spc="-734" dirty="0">
                <a:solidFill>
                  <a:schemeClr val="bg1"/>
                </a:solidFill>
                <a:latin typeface="Segoe UI Semilight" panose="020B0402040204020203" pitchFamily="34" charset="0"/>
                <a:cs typeface="Segoe UI Semilight" panose="020B0402040204020203" pitchFamily="34" charset="0"/>
              </a:rPr>
              <a:t>Empty to Full Portal</a:t>
            </a:r>
          </a:p>
        </p:txBody>
      </p:sp>
      <p:sp>
        <p:nvSpPr>
          <p:cNvPr id="7" name="Title 1"/>
          <p:cNvSpPr txBox="1">
            <a:spLocks/>
          </p:cNvSpPr>
          <p:nvPr/>
        </p:nvSpPr>
        <p:spPr>
          <a:xfrm rot="21000000">
            <a:off x="543350" y="2266341"/>
            <a:ext cx="9540809" cy="995887"/>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defRPr/>
            </a:pPr>
            <a:r>
              <a:rPr lang="en-US" sz="3427" spc="-184" dirty="0">
                <a:solidFill>
                  <a:srgbClr val="00FFFF"/>
                </a:solidFill>
                <a:latin typeface="Segoe UI Semilight" panose="020B0402040204020203" pitchFamily="34" charset="0"/>
                <a:cs typeface="Segoe UI Semilight" panose="020B0402040204020203" pitchFamily="34" charset="0"/>
              </a:rPr>
              <a:t>Tons of videos, channels, permissions in ~60 minutes!!</a:t>
            </a:r>
          </a:p>
        </p:txBody>
      </p:sp>
    </p:spTree>
    <p:extLst>
      <p:ext uri="{BB962C8B-B14F-4D97-AF65-F5344CB8AC3E}">
        <p14:creationId xmlns:p14="http://schemas.microsoft.com/office/powerpoint/2010/main" val="21956053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8007A"/>
        </a:solidFill>
        <a:effectLst/>
      </p:bgPr>
    </p:bg>
    <p:spTree>
      <p:nvGrpSpPr>
        <p:cNvPr id="1" name=""/>
        <p:cNvGrpSpPr/>
        <p:nvPr/>
      </p:nvGrpSpPr>
      <p:grpSpPr>
        <a:xfrm>
          <a:off x="0" y="0"/>
          <a:ext cx="0" cy="0"/>
          <a:chOff x="0" y="0"/>
          <a:chExt cx="0" cy="0"/>
        </a:xfrm>
      </p:grpSpPr>
      <p:sp>
        <p:nvSpPr>
          <p:cNvPr id="10" name="Rectangle 9"/>
          <p:cNvSpPr/>
          <p:nvPr/>
        </p:nvSpPr>
        <p:spPr>
          <a:xfrm>
            <a:off x="2639999" y="145960"/>
            <a:ext cx="7233562" cy="2258311"/>
          </a:xfrm>
          <a:prstGeom prst="rect">
            <a:avLst/>
          </a:prstGeom>
        </p:spPr>
        <p:txBody>
          <a:bodyPr wrap="square">
            <a:spAutoFit/>
          </a:bodyPr>
          <a:lstStyle/>
          <a:p>
            <a:pPr algn="ctr" defTabSz="932541"/>
            <a:r>
              <a:rPr lang="en-US" sz="14075" kern="0" spc="-979" dirty="0">
                <a:solidFill>
                  <a:srgbClr val="FFFFFF"/>
                </a:solidFill>
                <a:latin typeface="Segoe UI Semilight" panose="020B0402040204020203" pitchFamily="34" charset="0"/>
                <a:cs typeface="Segoe UI Semilight" panose="020B0402040204020203" pitchFamily="34" charset="0"/>
              </a:rPr>
              <a:t>Questions</a:t>
            </a:r>
          </a:p>
        </p:txBody>
      </p:sp>
      <p:sp>
        <p:nvSpPr>
          <p:cNvPr id="12" name="Rectangle 11"/>
          <p:cNvSpPr/>
          <p:nvPr/>
        </p:nvSpPr>
        <p:spPr>
          <a:xfrm>
            <a:off x="4794150" y="1871145"/>
            <a:ext cx="6944403" cy="2258311"/>
          </a:xfrm>
          <a:prstGeom prst="rect">
            <a:avLst/>
          </a:prstGeom>
        </p:spPr>
        <p:txBody>
          <a:bodyPr wrap="square">
            <a:spAutoFit/>
          </a:bodyPr>
          <a:lstStyle/>
          <a:p>
            <a:pPr algn="ctr" defTabSz="932541"/>
            <a:r>
              <a:rPr lang="en-US" sz="14075" kern="0" spc="-979" dirty="0">
                <a:solidFill>
                  <a:srgbClr val="FFFFFF"/>
                </a:solidFill>
                <a:latin typeface="Segoe UI Semilight" panose="020B0402040204020203" pitchFamily="34" charset="0"/>
                <a:cs typeface="Segoe UI Semilight" panose="020B0402040204020203" pitchFamily="34" charset="0"/>
              </a:rPr>
              <a:t>Answers</a:t>
            </a:r>
          </a:p>
        </p:txBody>
      </p:sp>
      <p:sp>
        <p:nvSpPr>
          <p:cNvPr id="11" name="Rectangle 10"/>
          <p:cNvSpPr/>
          <p:nvPr/>
        </p:nvSpPr>
        <p:spPr>
          <a:xfrm>
            <a:off x="6451387" y="1657702"/>
            <a:ext cx="4023131" cy="1200008"/>
          </a:xfrm>
          <a:prstGeom prst="rect">
            <a:avLst/>
          </a:prstGeom>
        </p:spPr>
        <p:txBody>
          <a:bodyPr wrap="square">
            <a:spAutoFit/>
          </a:bodyPr>
          <a:lstStyle/>
          <a:p>
            <a:pPr algn="ctr" defTabSz="932541"/>
            <a:r>
              <a:rPr lang="en-US" sz="7198" kern="0" spc="-2000" dirty="0">
                <a:solidFill>
                  <a:srgbClr val="FFFFFF"/>
                </a:solidFill>
                <a:latin typeface="Segoe UI Semilight" panose="020B0402040204020203" pitchFamily="34" charset="0"/>
                <a:cs typeface="Segoe UI Semilight" panose="020B0402040204020203" pitchFamily="34" charset="0"/>
              </a:rPr>
              <a:t>&amp;</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6663" y="13666"/>
            <a:ext cx="5403392" cy="6993532"/>
          </a:xfrm>
          <a:prstGeom prst="rect">
            <a:avLst/>
          </a:prstGeom>
        </p:spPr>
      </p:pic>
      <p:sp>
        <p:nvSpPr>
          <p:cNvPr id="6" name="Rectangle 5"/>
          <p:cNvSpPr/>
          <p:nvPr/>
        </p:nvSpPr>
        <p:spPr>
          <a:xfrm>
            <a:off x="2208043" y="5175949"/>
            <a:ext cx="5222579" cy="1598964"/>
          </a:xfrm>
          <a:prstGeom prst="rect">
            <a:avLst/>
          </a:prstGeom>
        </p:spPr>
        <p:txBody>
          <a:bodyPr wrap="square">
            <a:spAutoFit/>
          </a:bodyPr>
          <a:lstStyle/>
          <a:p>
            <a:pPr defTabSz="932575"/>
            <a:r>
              <a:rPr lang="en-US" sz="1713" kern="0" dirty="0">
                <a:solidFill>
                  <a:schemeClr val="bg1"/>
                </a:solidFill>
                <a:latin typeface="Segoe UI Semilight" panose="020B0402040204020203" pitchFamily="34" charset="0"/>
                <a:cs typeface="Segoe UI Semilight" panose="020B0402040204020203" pitchFamily="34" charset="0"/>
              </a:rPr>
              <a:t>O365 Video</a:t>
            </a:r>
          </a:p>
          <a:p>
            <a:pPr defTabSz="932575"/>
            <a:r>
              <a:rPr lang="en-US" sz="2203" kern="0" dirty="0">
                <a:solidFill>
                  <a:schemeClr val="bg1"/>
                </a:solidFill>
                <a:latin typeface="Segoe UI Semilight" panose="020B0402040204020203" pitchFamily="34" charset="0"/>
                <a:cs typeface="Segoe UI Semilight" panose="020B0402040204020203" pitchFamily="34" charset="0"/>
              </a:rPr>
              <a:t>Forum: </a:t>
            </a:r>
            <a:r>
              <a:rPr lang="en-US" sz="2203" b="1" kern="0" dirty="0">
                <a:solidFill>
                  <a:schemeClr val="bg1"/>
                </a:solidFill>
                <a:latin typeface="Segoe UI Semilight" panose="020B0402040204020203" pitchFamily="34" charset="0"/>
                <a:cs typeface="Segoe UI Semilight" panose="020B0402040204020203" pitchFamily="34" charset="0"/>
                <a:hlinkClick r:id="rId4"/>
              </a:rPr>
              <a:t>http://aka.ms/O365VideoForum</a:t>
            </a:r>
            <a:endParaRPr lang="en-US" sz="2203" b="1" kern="0" dirty="0">
              <a:solidFill>
                <a:schemeClr val="bg1"/>
              </a:solidFill>
              <a:latin typeface="Segoe UI Semilight" panose="020B0402040204020203" pitchFamily="34" charset="0"/>
              <a:cs typeface="Segoe UI Semilight" panose="020B0402040204020203" pitchFamily="34" charset="0"/>
            </a:endParaRPr>
          </a:p>
          <a:p>
            <a:pPr defTabSz="932575"/>
            <a:r>
              <a:rPr lang="en-US" sz="2203" kern="0" dirty="0">
                <a:solidFill>
                  <a:schemeClr val="bg1"/>
                </a:solidFill>
                <a:latin typeface="Segoe UI Semilight" panose="020B0402040204020203" pitchFamily="34" charset="0"/>
                <a:cs typeface="Segoe UI Semilight" panose="020B0402040204020203" pitchFamily="34" charset="0"/>
              </a:rPr>
              <a:t>Ideas: </a:t>
            </a:r>
            <a:r>
              <a:rPr lang="en-US" sz="2203" b="1" kern="0" dirty="0">
                <a:solidFill>
                  <a:schemeClr val="bg1"/>
                </a:solidFill>
                <a:latin typeface="Segoe UI Semilight" panose="020B0402040204020203" pitchFamily="34" charset="0"/>
                <a:cs typeface="Segoe UI Semilight" panose="020B0402040204020203" pitchFamily="34" charset="0"/>
                <a:hlinkClick r:id="rId5"/>
              </a:rPr>
              <a:t>http://aka.ms/O365VideoFeedback</a:t>
            </a:r>
            <a:endParaRPr lang="en-US" sz="2203" b="1" kern="0" dirty="0">
              <a:solidFill>
                <a:schemeClr val="bg1"/>
              </a:solidFill>
              <a:latin typeface="Segoe UI Semilight" panose="020B0402040204020203" pitchFamily="34" charset="0"/>
              <a:cs typeface="Segoe UI Semilight" panose="020B0402040204020203" pitchFamily="34" charset="0"/>
            </a:endParaRPr>
          </a:p>
          <a:p>
            <a:pPr defTabSz="932575"/>
            <a:endParaRPr lang="en-US" sz="1836" kern="0" dirty="0">
              <a:solidFill>
                <a:schemeClr val="bg1"/>
              </a:solidFill>
              <a:latin typeface="Segoe UI Semilight" panose="020B0402040204020203" pitchFamily="34" charset="0"/>
              <a:cs typeface="Segoe UI Semilight" panose="020B0402040204020203" pitchFamily="34" charset="0"/>
            </a:endParaRPr>
          </a:p>
          <a:p>
            <a:pPr defTabSz="932575"/>
            <a:endParaRPr lang="en-US" sz="1836" kern="0" dirty="0">
              <a:solidFill>
                <a:schemeClr val="bg1"/>
              </a:solidFill>
              <a:latin typeface="Segoe UI Semilight" panose="020B0402040204020203" pitchFamily="34" charset="0"/>
              <a:cs typeface="Segoe UI Semilight" panose="020B0402040204020203" pitchFamily="34" charset="0"/>
            </a:endParaRPr>
          </a:p>
        </p:txBody>
      </p:sp>
      <p:sp>
        <p:nvSpPr>
          <p:cNvPr id="7" name="Rectangle 6"/>
          <p:cNvSpPr/>
          <p:nvPr/>
        </p:nvSpPr>
        <p:spPr>
          <a:xfrm>
            <a:off x="622618" y="4243345"/>
            <a:ext cx="6944403" cy="996427"/>
          </a:xfrm>
          <a:prstGeom prst="rect">
            <a:avLst/>
          </a:prstGeom>
        </p:spPr>
        <p:txBody>
          <a:bodyPr wrap="square">
            <a:spAutoFit/>
          </a:bodyPr>
          <a:lstStyle/>
          <a:p>
            <a:pPr algn="ctr" defTabSz="932541"/>
            <a:r>
              <a:rPr lang="en-US" sz="5875" kern="0" spc="-367" dirty="0">
                <a:solidFill>
                  <a:srgbClr val="FFFFFF"/>
                </a:solidFill>
                <a:latin typeface="Segoe UI Semilight" panose="020B0402040204020203" pitchFamily="34" charset="0"/>
                <a:cs typeface="Segoe UI Semilight" panose="020B0402040204020203" pitchFamily="34" charset="0"/>
              </a:rPr>
              <a:t>Connect with us…</a:t>
            </a:r>
          </a:p>
        </p:txBody>
      </p:sp>
      <p:sp>
        <p:nvSpPr>
          <p:cNvPr id="8" name="Rectangle 7"/>
          <p:cNvSpPr/>
          <p:nvPr/>
        </p:nvSpPr>
        <p:spPr>
          <a:xfrm>
            <a:off x="7337361" y="5175949"/>
            <a:ext cx="5222579" cy="1335237"/>
          </a:xfrm>
          <a:prstGeom prst="rect">
            <a:avLst/>
          </a:prstGeom>
        </p:spPr>
        <p:txBody>
          <a:bodyPr wrap="square">
            <a:spAutoFit/>
          </a:bodyPr>
          <a:lstStyle/>
          <a:p>
            <a:pPr defTabSz="932575"/>
            <a:r>
              <a:rPr lang="en-US" sz="1713" kern="0" dirty="0">
                <a:solidFill>
                  <a:schemeClr val="bg1"/>
                </a:solidFill>
                <a:latin typeface="Segoe UI Semilight" panose="020B0402040204020203" pitchFamily="34" charset="0"/>
                <a:cs typeface="Segoe UI Semilight" panose="020B0402040204020203" pitchFamily="34" charset="0"/>
              </a:rPr>
              <a:t>Stream</a:t>
            </a:r>
          </a:p>
          <a:p>
            <a:pPr defTabSz="932575"/>
            <a:r>
              <a:rPr lang="en-US" sz="2203" kern="0" dirty="0">
                <a:solidFill>
                  <a:schemeClr val="bg1"/>
                </a:solidFill>
                <a:latin typeface="Segoe UI Semilight" panose="020B0402040204020203" pitchFamily="34" charset="0"/>
                <a:cs typeface="Segoe UI Semilight" panose="020B0402040204020203" pitchFamily="34" charset="0"/>
              </a:rPr>
              <a:t>Forum: </a:t>
            </a:r>
            <a:r>
              <a:rPr lang="en-US" sz="2203" b="1" kern="0" dirty="0">
                <a:solidFill>
                  <a:schemeClr val="bg1"/>
                </a:solidFill>
                <a:latin typeface="Segoe UI Semilight" panose="020B0402040204020203" pitchFamily="34" charset="0"/>
                <a:cs typeface="Segoe UI Semilight" panose="020B0402040204020203" pitchFamily="34" charset="0"/>
                <a:hlinkClick r:id="rId6"/>
              </a:rPr>
              <a:t>http://aka.ms/streamcommunity</a:t>
            </a:r>
            <a:endParaRPr lang="en-US" sz="2203" b="1" kern="0" dirty="0">
              <a:solidFill>
                <a:schemeClr val="bg1"/>
              </a:solidFill>
              <a:latin typeface="Segoe UI Semilight" panose="020B0402040204020203" pitchFamily="34" charset="0"/>
              <a:cs typeface="Segoe UI Semilight" panose="020B0402040204020203" pitchFamily="34" charset="0"/>
            </a:endParaRPr>
          </a:p>
          <a:p>
            <a:pPr defTabSz="932575"/>
            <a:r>
              <a:rPr lang="en-US" sz="2203" kern="0" dirty="0">
                <a:solidFill>
                  <a:schemeClr val="bg1"/>
                </a:solidFill>
                <a:latin typeface="Segoe UI Semilight" panose="020B0402040204020203" pitchFamily="34" charset="0"/>
                <a:cs typeface="Segoe UI Semilight" panose="020B0402040204020203" pitchFamily="34" charset="0"/>
              </a:rPr>
              <a:t>Ideas: </a:t>
            </a:r>
            <a:r>
              <a:rPr lang="en-US" sz="2203" b="1" kern="0" dirty="0">
                <a:solidFill>
                  <a:schemeClr val="bg1"/>
                </a:solidFill>
                <a:latin typeface="Segoe UI Semilight" panose="020B0402040204020203" pitchFamily="34" charset="0"/>
                <a:cs typeface="Segoe UI Semilight" panose="020B0402040204020203" pitchFamily="34" charset="0"/>
                <a:hlinkClick r:id="rId7"/>
              </a:rPr>
              <a:t>http://aka.ms/streamideas</a:t>
            </a:r>
            <a:endParaRPr lang="en-US" sz="2203" b="1" kern="0" dirty="0">
              <a:solidFill>
                <a:schemeClr val="bg1"/>
              </a:solidFill>
              <a:latin typeface="Segoe UI Semilight" panose="020B0402040204020203" pitchFamily="34" charset="0"/>
              <a:cs typeface="Segoe UI Semilight" panose="020B0402040204020203" pitchFamily="34" charset="0"/>
            </a:endParaRPr>
          </a:p>
          <a:p>
            <a:pPr defTabSz="932575"/>
            <a:endParaRPr lang="en-US" sz="1958" kern="0"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2004918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20251346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web1"/>
          <p:cNvSpPr/>
          <p:nvPr/>
        </p:nvSpPr>
        <p:spPr bwMode="auto">
          <a:xfrm>
            <a:off x="3029971" y="4732276"/>
            <a:ext cx="913186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Get started with Azure Solutions today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http://azure.com/solutions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1" name="web2"/>
          <p:cNvSpPr/>
          <p:nvPr/>
        </p:nvSpPr>
        <p:spPr bwMode="auto">
          <a:xfrm>
            <a:off x="3029971" y="5509114"/>
            <a:ext cx="913186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Join live or watch on-demand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hlinkClick r:id="rId4"/>
              </a:rPr>
              <a:t>http://aka.ms/AzureMonthlyWebinar</a:t>
            </a:r>
            <a:r>
              <a:rPr kumimoji="0" lang="en-US" sz="2000" b="0" i="0" u="none" strike="noStrike" kern="0" cap="none" spc="0" normalizeH="0" baseline="0" noProof="0" dirty="0">
                <a:ln>
                  <a:noFill/>
                </a:ln>
                <a:solidFill>
                  <a:sysClr val="windowText" lastClr="000000"/>
                </a:solidFill>
                <a:effectLst/>
                <a:uLnTx/>
                <a:uFillTx/>
              </a:rPr>
              <a:t> </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 name="Title 1"/>
          <p:cNvSpPr>
            <a:spLocks noGrp="1"/>
          </p:cNvSpPr>
          <p:nvPr>
            <p:ph type="title"/>
          </p:nvPr>
        </p:nvSpPr>
        <p:spPr>
          <a:xfrm>
            <a:off x="274639" y="295274"/>
            <a:ext cx="11889564" cy="1144588"/>
          </a:xfrm>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7" name="web1"/>
          <p:cNvSpPr/>
          <p:nvPr/>
        </p:nvSpPr>
        <p:spPr bwMode="auto">
          <a:xfrm>
            <a:off x="3036964" y="1624920"/>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5"/>
              </a:rPr>
              <a:t>http://www.microsoft.com/itprocareercenter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032927" y="2401759"/>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8" name="web3"/>
          <p:cNvSpPr/>
          <p:nvPr/>
        </p:nvSpPr>
        <p:spPr bwMode="auto">
          <a:xfrm>
            <a:off x="3036964" y="3178598"/>
            <a:ext cx="9129634"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a:ln>
                  <a:noFill/>
                </a:ln>
                <a:gradFill>
                  <a:gsLst>
                    <a:gs pos="0">
                      <a:schemeClr val="tx1"/>
                    </a:gs>
                    <a:gs pos="100000">
                      <a:schemeClr val="tx1"/>
                    </a:gs>
                  </a:gsLst>
                  <a:lin ang="5400000" scaled="0"/>
                </a:gradFill>
                <a:effectLst/>
                <a:uLnTx/>
                <a:uFillTx/>
              </a:rPr>
              <a:t>Microsoft </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a:t>
            </a:r>
            <a:r>
              <a:rPr kumimoji="0" lang="en-US" sz="2000" b="0" i="0" u="none" strike="noStrike" kern="0" cap="none" spc="0" normalizeH="0" baseline="0" noProof="0">
                <a:ln>
                  <a:noFill/>
                </a:ln>
                <a:gradFill>
                  <a:gsLst>
                    <a:gs pos="0">
                      <a:schemeClr val="tx1"/>
                    </a:gs>
                    <a:gs pos="100000">
                      <a:schemeClr val="tx1"/>
                    </a:gs>
                  </a:gsLst>
                  <a:lin ang="5400000" scaled="0"/>
                </a:gradFill>
                <a:effectLst/>
                <a:uLnTx/>
                <a:uFillTx/>
              </a:rPr>
              <a:t>echanics </a:t>
            </a:r>
            <a:endPar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7"/>
              </a:rPr>
              <a:t>https://www.microsoft.com/mechanics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036989" y="3955437"/>
            <a:ext cx="9124848" cy="731520"/>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Ask questions, get answers, exchange ideas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8"/>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122236" y="1592262"/>
            <a:ext cx="2895601" cy="4278795"/>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90000"/>
              </a:lnSpc>
              <a:spcBef>
                <a:spcPts val="0"/>
              </a:spcBef>
              <a:spcAft>
                <a:spcPts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4" name="Mask"/>
          <p:cNvSpPr/>
          <p:nvPr/>
        </p:nvSpPr>
        <p:spPr bwMode="auto">
          <a:xfrm>
            <a:off x="-639762" y="1516062"/>
            <a:ext cx="3657600"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86770" y="1624920"/>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86770" y="2401759"/>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1" name="3"/>
          <p:cNvSpPr/>
          <p:nvPr/>
        </p:nvSpPr>
        <p:spPr bwMode="auto">
          <a:xfrm>
            <a:off x="286770" y="3178598"/>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
        <p:nvSpPr>
          <p:cNvPr id="12" name="4"/>
          <p:cNvSpPr/>
          <p:nvPr/>
        </p:nvSpPr>
        <p:spPr bwMode="auto">
          <a:xfrm>
            <a:off x="286770" y="3955437"/>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32472"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22" name="1"/>
          <p:cNvSpPr/>
          <p:nvPr/>
        </p:nvSpPr>
        <p:spPr bwMode="auto">
          <a:xfrm>
            <a:off x="286770" y="4732276"/>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base"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Azure Solutions</a:t>
            </a:r>
          </a:p>
        </p:txBody>
      </p:sp>
      <p:sp>
        <p:nvSpPr>
          <p:cNvPr id="23" name="2"/>
          <p:cNvSpPr/>
          <p:nvPr/>
        </p:nvSpPr>
        <p:spPr bwMode="auto">
          <a:xfrm>
            <a:off x="286770" y="5509114"/>
            <a:ext cx="2743200" cy="7315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Azure monthly webinar series</a:t>
            </a:r>
          </a:p>
        </p:txBody>
      </p:sp>
    </p:spTree>
    <p:extLst>
      <p:ext uri="{BB962C8B-B14F-4D97-AF65-F5344CB8AC3E}">
        <p14:creationId xmlns:p14="http://schemas.microsoft.com/office/powerpoint/2010/main" val="1225996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7500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decel="75000"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0-#ppt_w/2"/>
                                          </p:val>
                                        </p:tav>
                                        <p:tav tm="100000">
                                          <p:val>
                                            <p:strVal val="#ppt_x"/>
                                          </p:val>
                                        </p:tav>
                                      </p:tavLst>
                                    </p:anim>
                                    <p:anim calcmode="lin" valueType="num">
                                      <p:cBhvr additive="base">
                                        <p:cTn id="12" dur="1000" fill="hold"/>
                                        <p:tgtEl>
                                          <p:spTgt spid="17"/>
                                        </p:tgtEl>
                                        <p:attrNameLst>
                                          <p:attrName>ppt_y</p:attrName>
                                        </p:attrNameLst>
                                      </p:cBhvr>
                                      <p:tavLst>
                                        <p:tav tm="0">
                                          <p:val>
                                            <p:strVal val="#ppt_y"/>
                                          </p:val>
                                        </p:tav>
                                        <p:tav tm="100000">
                                          <p:val>
                                            <p:strVal val="#ppt_y"/>
                                          </p:val>
                                        </p:tav>
                                      </p:tavLst>
                                    </p:anim>
                                  </p:childTnLst>
                                </p:cTn>
                              </p:par>
                              <p:par>
                                <p:cTn id="13" presetID="2" presetClass="entr" presetSubtype="8" decel="75000" fill="hold" grpId="0" nodeType="withEffect">
                                  <p:stCondLst>
                                    <p:cond delay="7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0-#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decel="75000" fill="hold" grpId="0" nodeType="withEffect">
                                  <p:stCondLst>
                                    <p:cond delay="10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000" fill="hold"/>
                                        <p:tgtEl>
                                          <p:spTgt spid="19"/>
                                        </p:tgtEl>
                                        <p:attrNameLst>
                                          <p:attrName>ppt_x</p:attrName>
                                        </p:attrNameLst>
                                      </p:cBhvr>
                                      <p:tavLst>
                                        <p:tav tm="0">
                                          <p:val>
                                            <p:strVal val="0-#ppt_w/2"/>
                                          </p:val>
                                        </p:tav>
                                        <p:tav tm="100000">
                                          <p:val>
                                            <p:strVal val="#ppt_x"/>
                                          </p:val>
                                        </p:tav>
                                      </p:tavLst>
                                    </p:anim>
                                    <p:anim calcmode="lin" valueType="num">
                                      <p:cBhvr additive="base">
                                        <p:cTn id="20" dur="10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decel="75000" fill="hold" grpId="0" nodeType="withEffect">
                                  <p:stCondLst>
                                    <p:cond delay="125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decel="75000" fill="hold" grpId="0" nodeType="withEffect">
                                  <p:stCondLst>
                                    <p:cond delay="15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0-#ppt_w/2"/>
                                          </p:val>
                                        </p:tav>
                                        <p:tav tm="100000">
                                          <p:val>
                                            <p:strVal val="#ppt_x"/>
                                          </p:val>
                                        </p:tav>
                                      </p:tavLst>
                                    </p:anim>
                                    <p:anim calcmode="lin" valueType="num">
                                      <p:cBhvr additive="base">
                                        <p:cTn id="28"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7" grpId="0" animBg="1"/>
      <p:bldP spid="17" grpId="0" animBg="1"/>
      <p:bldP spid="18" grpId="0" animBg="1"/>
      <p:bldP spid="1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98678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66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7674636" y="3850303"/>
            <a:ext cx="4232481" cy="1398905"/>
          </a:xfrm>
          <a:prstGeom prst="rect">
            <a:avLst/>
          </a:prstGeom>
          <a:solidFill>
            <a:srgbClr val="0072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txBox="1">
            <a:spLocks/>
          </p:cNvSpPr>
          <p:nvPr/>
        </p:nvSpPr>
        <p:spPr>
          <a:xfrm>
            <a:off x="127929" y="70719"/>
            <a:ext cx="12362772" cy="929763"/>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090" fontAlgn="base">
              <a:spcAft>
                <a:spcPct val="0"/>
              </a:spcAft>
              <a:defRPr/>
            </a:pPr>
            <a:r>
              <a:rPr lang="en-US" sz="4284" spc="-104" dirty="0">
                <a:solidFill>
                  <a:srgbClr val="424E60"/>
                </a:solidFill>
              </a:rPr>
              <a:t>Microsoft Stream </a:t>
            </a:r>
            <a:r>
              <a:rPr lang="en-US" sz="4284" spc="-105" dirty="0">
                <a:solidFill>
                  <a:srgbClr val="424E60"/>
                </a:solidFill>
                <a:latin typeface="Segoe UI Light"/>
                <a:sym typeface="Calibri" charset="0"/>
              </a:rPr>
              <a:t>| </a:t>
            </a:r>
            <a:r>
              <a:rPr lang="en-US" sz="4284" spc="-105" dirty="0">
                <a:solidFill>
                  <a:prstClr val="white">
                    <a:lumMod val="65000"/>
                  </a:prstClr>
                </a:solidFill>
                <a:latin typeface="Segoe UI Light"/>
                <a:sym typeface="Calibri" charset="0"/>
              </a:rPr>
              <a:t>Office </a:t>
            </a:r>
            <a:r>
              <a:rPr lang="en-US" sz="4284" spc="-105">
                <a:solidFill>
                  <a:prstClr val="white">
                    <a:lumMod val="65000"/>
                  </a:prstClr>
                </a:solidFill>
                <a:latin typeface="Segoe UI Light"/>
                <a:sym typeface="Calibri" charset="0"/>
              </a:rPr>
              <a:t>365 </a:t>
            </a:r>
            <a:r>
              <a:rPr lang="en-US" sz="4284" spc="-105" dirty="0">
                <a:solidFill>
                  <a:prstClr val="white">
                    <a:lumMod val="65000"/>
                  </a:prstClr>
                </a:solidFill>
                <a:latin typeface="Segoe UI Light"/>
                <a:sym typeface="Calibri" charset="0"/>
              </a:rPr>
              <a:t>Video</a:t>
            </a:r>
            <a:r>
              <a:rPr lang="en-US" sz="4284" spc="-105">
                <a:solidFill>
                  <a:prstClr val="white">
                    <a:lumMod val="65000"/>
                  </a:prstClr>
                </a:solidFill>
                <a:latin typeface="Segoe UI Light"/>
                <a:sym typeface="Calibri" charset="0"/>
              </a:rPr>
              <a:t> Co-existence</a:t>
            </a:r>
            <a:endParaRPr lang="en-US" sz="4284" spc="-105" dirty="0">
              <a:solidFill>
                <a:srgbClr val="5B6B83"/>
              </a:solidFill>
              <a:latin typeface="Segoe UI Light"/>
              <a:sym typeface="Calibri" charset="0"/>
            </a:endParaRPr>
          </a:p>
        </p:txBody>
      </p:sp>
      <p:pic>
        <p:nvPicPr>
          <p:cNvPr id="15" name="Picture 14"/>
          <p:cNvPicPr>
            <a:picLocks noChangeAspect="1"/>
          </p:cNvPicPr>
          <p:nvPr/>
        </p:nvPicPr>
        <p:blipFill>
          <a:blip r:embed="rId3"/>
          <a:stretch>
            <a:fillRect/>
          </a:stretch>
        </p:blipFill>
        <p:spPr>
          <a:xfrm>
            <a:off x="9245639" y="1466333"/>
            <a:ext cx="818095" cy="818095"/>
          </a:xfrm>
          <a:prstGeom prst="rect">
            <a:avLst/>
          </a:prstGeom>
        </p:spPr>
      </p:pic>
      <p:pic>
        <p:nvPicPr>
          <p:cNvPr id="16" name="Picture 15"/>
          <p:cNvPicPr>
            <a:picLocks noChangeAspect="1"/>
          </p:cNvPicPr>
          <p:nvPr/>
        </p:nvPicPr>
        <p:blipFill>
          <a:blip r:embed="rId4"/>
          <a:stretch>
            <a:fillRect/>
          </a:stretch>
        </p:blipFill>
        <p:spPr>
          <a:xfrm>
            <a:off x="8348633" y="1463686"/>
            <a:ext cx="818095" cy="818095"/>
          </a:xfrm>
          <a:prstGeom prst="rect">
            <a:avLst/>
          </a:prstGeom>
        </p:spPr>
      </p:pic>
      <p:pic>
        <p:nvPicPr>
          <p:cNvPr id="17" name="Picture 16"/>
          <p:cNvPicPr>
            <a:picLocks noChangeAspect="1"/>
          </p:cNvPicPr>
          <p:nvPr/>
        </p:nvPicPr>
        <p:blipFill>
          <a:blip r:embed="rId5"/>
          <a:stretch>
            <a:fillRect/>
          </a:stretch>
        </p:blipFill>
        <p:spPr>
          <a:xfrm>
            <a:off x="10163835" y="1466333"/>
            <a:ext cx="818095" cy="818095"/>
          </a:xfrm>
          <a:prstGeom prst="rect">
            <a:avLst/>
          </a:prstGeom>
        </p:spPr>
      </p:pic>
      <p:sp>
        <p:nvSpPr>
          <p:cNvPr id="19" name="Rectangle 18"/>
          <p:cNvSpPr/>
          <p:nvPr/>
        </p:nvSpPr>
        <p:spPr bwMode="auto">
          <a:xfrm>
            <a:off x="3327167" y="5353698"/>
            <a:ext cx="8579951" cy="1468738"/>
          </a:xfrm>
          <a:prstGeom prst="rect">
            <a:avLst/>
          </a:prstGeom>
          <a:gradFill>
            <a:gsLst>
              <a:gs pos="0">
                <a:srgbClr val="6BB700"/>
              </a:gs>
              <a:gs pos="100000">
                <a:srgbClr val="0072C5"/>
              </a:gs>
            </a:gsLst>
            <a:lin ang="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6">
            <a:biLevel thresh="25000"/>
          </a:blip>
          <a:stretch>
            <a:fillRect/>
          </a:stretch>
        </p:blipFill>
        <p:spPr>
          <a:xfrm>
            <a:off x="3517927" y="5615761"/>
            <a:ext cx="801275" cy="891003"/>
          </a:xfrm>
          <a:prstGeom prst="rect">
            <a:avLst/>
          </a:prstGeom>
        </p:spPr>
      </p:pic>
      <p:pic>
        <p:nvPicPr>
          <p:cNvPr id="22" name="Picture 21"/>
          <p:cNvPicPr>
            <a:picLocks noChangeAspect="1"/>
          </p:cNvPicPr>
          <p:nvPr/>
        </p:nvPicPr>
        <p:blipFill>
          <a:blip r:embed="rId7"/>
          <a:stretch>
            <a:fillRect/>
          </a:stretch>
        </p:blipFill>
        <p:spPr>
          <a:xfrm>
            <a:off x="7948335" y="4250756"/>
            <a:ext cx="627269" cy="600010"/>
          </a:xfrm>
          <a:prstGeom prst="rect">
            <a:avLst/>
          </a:prstGeom>
        </p:spPr>
      </p:pic>
      <p:grpSp>
        <p:nvGrpSpPr>
          <p:cNvPr id="26" name="Group 25"/>
          <p:cNvGrpSpPr/>
          <p:nvPr/>
        </p:nvGrpSpPr>
        <p:grpSpPr>
          <a:xfrm>
            <a:off x="3327167" y="3851307"/>
            <a:ext cx="4148231" cy="1398905"/>
            <a:chOff x="1727200" y="3072851"/>
            <a:chExt cx="3314065" cy="1143000"/>
          </a:xfrm>
        </p:grpSpPr>
        <p:sp>
          <p:nvSpPr>
            <p:cNvPr id="24" name="Rectangle 23"/>
            <p:cNvSpPr/>
            <p:nvPr/>
          </p:nvSpPr>
          <p:spPr bwMode="auto">
            <a:xfrm>
              <a:off x="1727200" y="3072851"/>
              <a:ext cx="3314065" cy="1143000"/>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79600" y="3412222"/>
              <a:ext cx="495299" cy="495299"/>
            </a:xfrm>
            <a:prstGeom prst="rect">
              <a:avLst/>
            </a:prstGeom>
          </p:spPr>
        </p:pic>
      </p:grpSp>
      <p:sp>
        <p:nvSpPr>
          <p:cNvPr id="27" name="Rectangle 26"/>
          <p:cNvSpPr/>
          <p:nvPr/>
        </p:nvSpPr>
        <p:spPr bwMode="auto">
          <a:xfrm>
            <a:off x="7674635" y="2367912"/>
            <a:ext cx="4232482" cy="1398905"/>
          </a:xfrm>
          <a:prstGeom prst="rect">
            <a:avLst/>
          </a:prstGeom>
          <a:solidFill>
            <a:srgbClr val="0072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29" name="Group 28"/>
          <p:cNvGrpSpPr/>
          <p:nvPr/>
        </p:nvGrpSpPr>
        <p:grpSpPr>
          <a:xfrm>
            <a:off x="3327167" y="2348916"/>
            <a:ext cx="4148231" cy="1398905"/>
            <a:chOff x="1727200" y="3072851"/>
            <a:chExt cx="3314065" cy="1143000"/>
          </a:xfrm>
        </p:grpSpPr>
        <p:sp>
          <p:nvSpPr>
            <p:cNvPr id="30" name="Rectangle 29"/>
            <p:cNvSpPr/>
            <p:nvPr/>
          </p:nvSpPr>
          <p:spPr bwMode="auto">
            <a:xfrm>
              <a:off x="1727200" y="3072851"/>
              <a:ext cx="3314065" cy="1143000"/>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79600" y="3397174"/>
              <a:ext cx="486945" cy="486945"/>
            </a:xfrm>
            <a:prstGeom prst="rect">
              <a:avLst/>
            </a:prstGeom>
          </p:spPr>
        </p:pic>
      </p:grpSp>
      <p:pic>
        <p:nvPicPr>
          <p:cNvPr id="32" name="Picture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48334" y="2781146"/>
            <a:ext cx="627269" cy="572437"/>
          </a:xfrm>
          <a:prstGeom prst="rect">
            <a:avLst/>
          </a:prstGeom>
        </p:spPr>
      </p:pic>
      <p:sp>
        <p:nvSpPr>
          <p:cNvPr id="39" name="TextBox 38"/>
          <p:cNvSpPr txBox="1"/>
          <p:nvPr/>
        </p:nvSpPr>
        <p:spPr>
          <a:xfrm>
            <a:off x="4308437" y="2412888"/>
            <a:ext cx="3021258" cy="1252887"/>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b="1" kern="0" dirty="0">
                <a:solidFill>
                  <a:schemeClr val="bg1">
                    <a:lumMod val="85000"/>
                  </a:schemeClr>
                </a:solidFill>
              </a:rPr>
              <a:t>Stream</a:t>
            </a:r>
          </a:p>
          <a:p>
            <a:pPr defTabSz="1119134">
              <a:lnSpc>
                <a:spcPct val="90000"/>
              </a:lnSpc>
              <a:spcAft>
                <a:spcPts val="734"/>
              </a:spcAft>
            </a:pPr>
            <a:r>
              <a:rPr lang="en-US" sz="1713" kern="0">
                <a:solidFill>
                  <a:schemeClr val="bg1">
                    <a:lumMod val="85000"/>
                  </a:schemeClr>
                </a:solidFill>
              </a:rPr>
              <a:t>Web </a:t>
            </a:r>
            <a:r>
              <a:rPr lang="en-US" sz="1713" kern="0" dirty="0">
                <a:solidFill>
                  <a:schemeClr val="bg1">
                    <a:lumMod val="85000"/>
                  </a:schemeClr>
                </a:solidFill>
              </a:rPr>
              <a:t>portal solution</a:t>
            </a:r>
          </a:p>
          <a:p>
            <a:pPr defTabSz="1119134">
              <a:lnSpc>
                <a:spcPct val="90000"/>
              </a:lnSpc>
              <a:spcAft>
                <a:spcPts val="734"/>
              </a:spcAft>
            </a:pPr>
            <a:r>
              <a:rPr lang="en-US" sz="1713" kern="0" dirty="0">
                <a:solidFill>
                  <a:schemeClr val="bg1">
                    <a:lumMod val="85000"/>
                  </a:schemeClr>
                </a:solidFill>
              </a:rPr>
              <a:t>Mobile Apps</a:t>
            </a:r>
          </a:p>
        </p:txBody>
      </p:sp>
      <p:sp>
        <p:nvSpPr>
          <p:cNvPr id="40" name="TextBox 39"/>
          <p:cNvSpPr txBox="1"/>
          <p:nvPr/>
        </p:nvSpPr>
        <p:spPr>
          <a:xfrm>
            <a:off x="8730730" y="2419452"/>
            <a:ext cx="3021258" cy="1252887"/>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b="1" kern="0" dirty="0">
                <a:solidFill>
                  <a:schemeClr val="bg1">
                    <a:lumMod val="85000"/>
                  </a:schemeClr>
                </a:solidFill>
              </a:rPr>
              <a:t>Office</a:t>
            </a:r>
            <a:r>
              <a:rPr lang="en-US" sz="1713" b="1" kern="0">
                <a:solidFill>
                  <a:schemeClr val="bg1">
                    <a:lumMod val="85000"/>
                  </a:schemeClr>
                </a:solidFill>
              </a:rPr>
              <a:t> </a:t>
            </a:r>
            <a:r>
              <a:rPr lang="en-US" sz="1713" b="1" kern="0" dirty="0">
                <a:solidFill>
                  <a:schemeClr val="bg1">
                    <a:lumMod val="85000"/>
                  </a:schemeClr>
                </a:solidFill>
              </a:rPr>
              <a:t>365 Video</a:t>
            </a:r>
          </a:p>
          <a:p>
            <a:pPr defTabSz="1119134">
              <a:lnSpc>
                <a:spcPct val="90000"/>
              </a:lnSpc>
              <a:spcAft>
                <a:spcPts val="734"/>
              </a:spcAft>
            </a:pPr>
            <a:r>
              <a:rPr lang="en-US" sz="1713" kern="0">
                <a:solidFill>
                  <a:schemeClr val="bg1">
                    <a:lumMod val="85000"/>
                  </a:schemeClr>
                </a:solidFill>
              </a:rPr>
              <a:t>Web </a:t>
            </a:r>
            <a:r>
              <a:rPr lang="en-US" sz="1713" kern="0" dirty="0">
                <a:solidFill>
                  <a:schemeClr val="bg1">
                    <a:lumMod val="85000"/>
                  </a:schemeClr>
                </a:solidFill>
              </a:rPr>
              <a:t>portal solution</a:t>
            </a:r>
          </a:p>
          <a:p>
            <a:pPr defTabSz="1119134">
              <a:lnSpc>
                <a:spcPct val="90000"/>
              </a:lnSpc>
              <a:spcAft>
                <a:spcPts val="734"/>
              </a:spcAft>
            </a:pPr>
            <a:r>
              <a:rPr lang="en-US" sz="1713" kern="0" dirty="0">
                <a:solidFill>
                  <a:schemeClr val="bg1">
                    <a:lumMod val="85000"/>
                  </a:schemeClr>
                </a:solidFill>
              </a:rPr>
              <a:t>Mobile Apps</a:t>
            </a:r>
          </a:p>
        </p:txBody>
      </p:sp>
      <p:sp>
        <p:nvSpPr>
          <p:cNvPr id="41" name="TextBox 40"/>
          <p:cNvSpPr txBox="1"/>
          <p:nvPr/>
        </p:nvSpPr>
        <p:spPr>
          <a:xfrm>
            <a:off x="4337134" y="3868961"/>
            <a:ext cx="3000227" cy="1252887"/>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Video metadata</a:t>
            </a:r>
          </a:p>
          <a:p>
            <a:pPr defTabSz="1119134">
              <a:lnSpc>
                <a:spcPct val="90000"/>
              </a:lnSpc>
              <a:spcAft>
                <a:spcPts val="734"/>
              </a:spcAft>
            </a:pPr>
            <a:r>
              <a:rPr lang="en-US" sz="1713" kern="0" dirty="0">
                <a:solidFill>
                  <a:schemeClr val="bg1">
                    <a:lumMod val="85000"/>
                  </a:schemeClr>
                </a:solidFill>
              </a:rPr>
              <a:t>Permissions</a:t>
            </a:r>
          </a:p>
          <a:p>
            <a:pPr defTabSz="1119134">
              <a:lnSpc>
                <a:spcPct val="90000"/>
              </a:lnSpc>
              <a:spcAft>
                <a:spcPts val="734"/>
              </a:spcAft>
            </a:pPr>
            <a:r>
              <a:rPr lang="en-US" sz="1713" kern="0" dirty="0">
                <a:solidFill>
                  <a:schemeClr val="bg1">
                    <a:lumMod val="85000"/>
                  </a:schemeClr>
                </a:solidFill>
              </a:rPr>
              <a:t>REST APIs</a:t>
            </a:r>
          </a:p>
        </p:txBody>
      </p:sp>
      <p:sp>
        <p:nvSpPr>
          <p:cNvPr id="42" name="TextBox 41"/>
          <p:cNvSpPr txBox="1"/>
          <p:nvPr/>
        </p:nvSpPr>
        <p:spPr>
          <a:xfrm>
            <a:off x="8741247" y="3850303"/>
            <a:ext cx="1860225" cy="1490131"/>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Video metadata</a:t>
            </a:r>
          </a:p>
          <a:p>
            <a:pPr defTabSz="1119134">
              <a:lnSpc>
                <a:spcPct val="90000"/>
              </a:lnSpc>
              <a:spcAft>
                <a:spcPts val="734"/>
              </a:spcAft>
            </a:pPr>
            <a:r>
              <a:rPr lang="en-US" sz="1713" kern="0" dirty="0">
                <a:solidFill>
                  <a:schemeClr val="bg1">
                    <a:lumMod val="85000"/>
                  </a:schemeClr>
                </a:solidFill>
              </a:rPr>
              <a:t>Permissions</a:t>
            </a:r>
          </a:p>
          <a:p>
            <a:pPr defTabSz="1119134">
              <a:lnSpc>
                <a:spcPct val="90000"/>
              </a:lnSpc>
              <a:spcAft>
                <a:spcPts val="734"/>
              </a:spcAft>
            </a:pPr>
            <a:r>
              <a:rPr lang="en-US" sz="1713" kern="0" dirty="0">
                <a:solidFill>
                  <a:schemeClr val="bg1">
                    <a:lumMod val="85000"/>
                  </a:schemeClr>
                </a:solidFill>
              </a:rPr>
              <a:t>REST APIs</a:t>
            </a:r>
          </a:p>
        </p:txBody>
      </p:sp>
      <p:sp>
        <p:nvSpPr>
          <p:cNvPr id="43" name="TextBox 42"/>
          <p:cNvSpPr txBox="1"/>
          <p:nvPr/>
        </p:nvSpPr>
        <p:spPr>
          <a:xfrm>
            <a:off x="10163835" y="3842212"/>
            <a:ext cx="1860225" cy="1163119"/>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Enterprise Search</a:t>
            </a:r>
          </a:p>
          <a:p>
            <a:pPr defTabSz="1119134">
              <a:lnSpc>
                <a:spcPct val="90000"/>
              </a:lnSpc>
              <a:spcAft>
                <a:spcPts val="734"/>
              </a:spcAft>
            </a:pPr>
            <a:r>
              <a:rPr lang="en-US" sz="1713" kern="0" dirty="0">
                <a:solidFill>
                  <a:schemeClr val="bg1">
                    <a:lumMod val="85000"/>
                  </a:schemeClr>
                </a:solidFill>
              </a:rPr>
              <a:t>Office Graph</a:t>
            </a:r>
            <a:endParaRPr lang="en-US" sz="1958" kern="0" dirty="0">
              <a:solidFill>
                <a:schemeClr val="bg1">
                  <a:lumMod val="85000"/>
                </a:schemeClr>
              </a:solidFill>
            </a:endParaRPr>
          </a:p>
        </p:txBody>
      </p:sp>
      <p:sp>
        <p:nvSpPr>
          <p:cNvPr id="47" name="Rectangle 46"/>
          <p:cNvSpPr/>
          <p:nvPr/>
        </p:nvSpPr>
        <p:spPr bwMode="auto">
          <a:xfrm>
            <a:off x="89141" y="737803"/>
            <a:ext cx="6985001" cy="13989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41252" fontAlgn="base">
              <a:lnSpc>
                <a:spcPct val="90000"/>
              </a:lnSpc>
              <a:spcBef>
                <a:spcPct val="0"/>
              </a:spcBef>
              <a:spcAft>
                <a:spcPct val="0"/>
              </a:spcAft>
            </a:pPr>
            <a:r>
              <a:rPr lang="en-US" sz="1713" kern="0" dirty="0">
                <a:solidFill>
                  <a:schemeClr val="tx1"/>
                </a:solidFill>
                <a:ea typeface="Segoe UI" pitchFamily="34" charset="0"/>
                <a:cs typeface="Segoe UI" pitchFamily="34" charset="0"/>
              </a:rPr>
              <a:t>Microsoft Stream Preview:</a:t>
            </a:r>
          </a:p>
          <a:p>
            <a:pPr defTabSz="1141252" fontAlgn="base">
              <a:lnSpc>
                <a:spcPct val="90000"/>
              </a:lnSpc>
              <a:spcBef>
                <a:spcPct val="0"/>
              </a:spcBef>
              <a:spcAft>
                <a:spcPct val="0"/>
              </a:spcAft>
            </a:pPr>
            <a:r>
              <a:rPr lang="en-US" sz="2203" kern="0" dirty="0">
                <a:solidFill>
                  <a:schemeClr val="tx1"/>
                </a:solidFill>
                <a:ea typeface="Segoe UI" pitchFamily="34" charset="0"/>
                <a:cs typeface="Segoe UI" pitchFamily="34" charset="0"/>
              </a:rPr>
              <a:t>Microsoft Stream and Office 365 Co-exist</a:t>
            </a:r>
          </a:p>
          <a:p>
            <a:pPr marL="349729" indent="-349729" defTabSz="1141252" fontAlgn="base">
              <a:lnSpc>
                <a:spcPct val="90000"/>
              </a:lnSpc>
              <a:spcBef>
                <a:spcPct val="0"/>
              </a:spcBef>
              <a:spcAft>
                <a:spcPct val="0"/>
              </a:spcAft>
              <a:buFont typeface="Arial" panose="020B0604020202020204" pitchFamily="34" charset="0"/>
              <a:buChar char="•"/>
            </a:pPr>
            <a:r>
              <a:rPr lang="en-US" sz="2203" kern="0" dirty="0">
                <a:solidFill>
                  <a:schemeClr val="tx1"/>
                </a:solidFill>
                <a:ea typeface="Segoe UI" pitchFamily="34" charset="0"/>
                <a:cs typeface="Segoe UI" pitchFamily="34" charset="0"/>
              </a:rPr>
              <a:t>Office subscribers use Office 365 Video</a:t>
            </a:r>
          </a:p>
          <a:p>
            <a:pPr marL="349729" indent="-349729" defTabSz="1141252" fontAlgn="base">
              <a:lnSpc>
                <a:spcPct val="90000"/>
              </a:lnSpc>
              <a:spcBef>
                <a:spcPct val="0"/>
              </a:spcBef>
              <a:spcAft>
                <a:spcPct val="0"/>
              </a:spcAft>
              <a:buFont typeface="Arial" panose="020B0604020202020204" pitchFamily="34" charset="0"/>
              <a:buChar char="•"/>
            </a:pPr>
            <a:r>
              <a:rPr lang="en-US" sz="2203" kern="0" dirty="0">
                <a:solidFill>
                  <a:schemeClr val="tx1"/>
                </a:solidFill>
                <a:ea typeface="Segoe UI" pitchFamily="34" charset="0"/>
                <a:cs typeface="Segoe UI" pitchFamily="34" charset="0"/>
              </a:rPr>
              <a:t>Others, use Microsoft Stream</a:t>
            </a:r>
          </a:p>
        </p:txBody>
      </p:sp>
      <p:sp>
        <p:nvSpPr>
          <p:cNvPr id="48" name="Rectangle 47"/>
          <p:cNvSpPr/>
          <p:nvPr/>
        </p:nvSpPr>
        <p:spPr bwMode="auto">
          <a:xfrm>
            <a:off x="4355065" y="5403538"/>
            <a:ext cx="3168817" cy="13505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19134" fontAlgn="base">
              <a:lnSpc>
                <a:spcPct val="90000"/>
              </a:lnSpc>
              <a:spcBef>
                <a:spcPct val="0"/>
              </a:spcBef>
              <a:spcAft>
                <a:spcPts val="734"/>
              </a:spcAft>
            </a:pPr>
            <a:r>
              <a:rPr lang="en-US" sz="1713" kern="0" dirty="0">
                <a:solidFill>
                  <a:schemeClr val="bg1">
                    <a:lumMod val="85000"/>
                  </a:schemeClr>
                </a:solidFill>
              </a:rPr>
              <a:t>Videos, Streaming</a:t>
            </a:r>
          </a:p>
          <a:p>
            <a:pPr defTabSz="1119134" fontAlgn="base">
              <a:lnSpc>
                <a:spcPct val="90000"/>
              </a:lnSpc>
              <a:spcBef>
                <a:spcPct val="0"/>
              </a:spcBef>
              <a:spcAft>
                <a:spcPts val="734"/>
              </a:spcAft>
            </a:pPr>
            <a:r>
              <a:rPr lang="en-US" sz="1713" kern="0" dirty="0">
                <a:solidFill>
                  <a:schemeClr val="bg1">
                    <a:lumMod val="85000"/>
                  </a:schemeClr>
                </a:solidFill>
              </a:rPr>
              <a:t>Thumbnails, </a:t>
            </a:r>
          </a:p>
          <a:p>
            <a:pPr defTabSz="1119134" fontAlgn="base">
              <a:lnSpc>
                <a:spcPct val="90000"/>
              </a:lnSpc>
              <a:spcBef>
                <a:spcPct val="0"/>
              </a:spcBef>
              <a:spcAft>
                <a:spcPts val="734"/>
              </a:spcAft>
            </a:pPr>
            <a:r>
              <a:rPr lang="en-US" sz="1713" kern="0" dirty="0">
                <a:solidFill>
                  <a:schemeClr val="bg1">
                    <a:lumMod val="85000"/>
                  </a:schemeClr>
                </a:solidFill>
              </a:rPr>
              <a:t>Captions</a:t>
            </a:r>
          </a:p>
        </p:txBody>
      </p:sp>
      <p:sp>
        <p:nvSpPr>
          <p:cNvPr id="49" name="Rectangle 48"/>
          <p:cNvSpPr/>
          <p:nvPr/>
        </p:nvSpPr>
        <p:spPr bwMode="auto">
          <a:xfrm>
            <a:off x="8730730" y="5432992"/>
            <a:ext cx="3168817" cy="131405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19134" fontAlgn="base">
              <a:lnSpc>
                <a:spcPct val="90000"/>
              </a:lnSpc>
              <a:spcBef>
                <a:spcPct val="0"/>
              </a:spcBef>
              <a:spcAft>
                <a:spcPts val="734"/>
              </a:spcAft>
            </a:pPr>
            <a:r>
              <a:rPr lang="en-US" sz="1713" kern="0" dirty="0">
                <a:solidFill>
                  <a:schemeClr val="bg1">
                    <a:lumMod val="85000"/>
                  </a:schemeClr>
                </a:solidFill>
              </a:rPr>
              <a:t>Videos, Streaming</a:t>
            </a:r>
          </a:p>
          <a:p>
            <a:pPr defTabSz="1119134" fontAlgn="base">
              <a:lnSpc>
                <a:spcPct val="90000"/>
              </a:lnSpc>
              <a:spcBef>
                <a:spcPct val="0"/>
              </a:spcBef>
              <a:spcAft>
                <a:spcPts val="734"/>
              </a:spcAft>
            </a:pPr>
            <a:r>
              <a:rPr lang="en-US" sz="1713" kern="0" dirty="0">
                <a:solidFill>
                  <a:schemeClr val="bg1">
                    <a:lumMod val="85000"/>
                  </a:schemeClr>
                </a:solidFill>
              </a:rPr>
              <a:t>Thumbnails, </a:t>
            </a:r>
          </a:p>
          <a:p>
            <a:pPr defTabSz="1119134" fontAlgn="base">
              <a:lnSpc>
                <a:spcPct val="90000"/>
              </a:lnSpc>
              <a:spcBef>
                <a:spcPct val="0"/>
              </a:spcBef>
              <a:spcAft>
                <a:spcPts val="734"/>
              </a:spcAft>
            </a:pPr>
            <a:r>
              <a:rPr lang="en-US" sz="1713" kern="0" dirty="0">
                <a:solidFill>
                  <a:schemeClr val="bg1">
                    <a:lumMod val="85000"/>
                  </a:schemeClr>
                </a:solidFill>
              </a:rPr>
              <a:t>Captions</a:t>
            </a:r>
          </a:p>
          <a:p>
            <a:pPr defTabSz="1141252" fontAlgn="base">
              <a:lnSpc>
                <a:spcPct val="90000"/>
              </a:lnSpc>
              <a:spcBef>
                <a:spcPct val="0"/>
              </a:spcBef>
              <a:spcAft>
                <a:spcPct val="0"/>
              </a:spcAft>
            </a:pPr>
            <a:endParaRPr lang="en-US" sz="1713" kern="0" dirty="0">
              <a:solidFill>
                <a:schemeClr val="tx1"/>
              </a:solidFill>
              <a:ea typeface="Segoe UI" pitchFamily="34" charset="0"/>
              <a:cs typeface="Segoe UI" pitchFamily="34" charset="0"/>
            </a:endParaRPr>
          </a:p>
        </p:txBody>
      </p:sp>
      <p:cxnSp>
        <p:nvCxnSpPr>
          <p:cNvPr id="55" name="Straight Connector 54"/>
          <p:cNvCxnSpPr/>
          <p:nvPr/>
        </p:nvCxnSpPr>
        <p:spPr>
          <a:xfrm>
            <a:off x="7562099" y="2136708"/>
            <a:ext cx="0" cy="4610334"/>
          </a:xfrm>
          <a:prstGeom prst="line">
            <a:avLst/>
          </a:prstGeom>
          <a:ln w="31750">
            <a:solidFill>
              <a:schemeClr val="bg1">
                <a:lumMod val="50000"/>
              </a:schemeClr>
            </a:solidFill>
            <a:prstDash val="dash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6073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7635072" y="4493368"/>
            <a:ext cx="4272045" cy="756843"/>
          </a:xfrm>
          <a:prstGeom prst="rect">
            <a:avLst/>
          </a:prstGeom>
          <a:solidFill>
            <a:srgbClr val="0072C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txBox="1">
            <a:spLocks/>
          </p:cNvSpPr>
          <p:nvPr/>
        </p:nvSpPr>
        <p:spPr>
          <a:xfrm>
            <a:off x="127929" y="70719"/>
            <a:ext cx="12362772" cy="929763"/>
          </a:xfrm>
          <a:prstGeom prst="rect">
            <a:avLst/>
          </a:prstGeom>
        </p:spPr>
        <p:txBody>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51090" fontAlgn="base">
              <a:spcAft>
                <a:spcPct val="0"/>
              </a:spcAft>
              <a:defRPr/>
            </a:pPr>
            <a:r>
              <a:rPr lang="en-US" sz="4284" spc="-104" dirty="0">
                <a:solidFill>
                  <a:srgbClr val="424E60"/>
                </a:solidFill>
              </a:rPr>
              <a:t>Microsoft Stream </a:t>
            </a:r>
            <a:r>
              <a:rPr lang="en-US" sz="4284" spc="-105" dirty="0">
                <a:solidFill>
                  <a:srgbClr val="424E60"/>
                </a:solidFill>
                <a:latin typeface="Segoe UI Light"/>
                <a:sym typeface="Calibri" charset="0"/>
              </a:rPr>
              <a:t>| </a:t>
            </a:r>
            <a:r>
              <a:rPr lang="en-US" sz="4284" spc="-105" dirty="0">
                <a:solidFill>
                  <a:prstClr val="white">
                    <a:lumMod val="65000"/>
                  </a:prstClr>
                </a:solidFill>
                <a:latin typeface="Segoe UI Light"/>
                <a:sym typeface="Calibri" charset="0"/>
              </a:rPr>
              <a:t>Office 365 Video Convergence</a:t>
            </a:r>
            <a:endParaRPr lang="en-US" sz="4284" spc="-105" dirty="0">
              <a:solidFill>
                <a:srgbClr val="5B6B83"/>
              </a:solidFill>
              <a:latin typeface="Segoe UI Light"/>
              <a:sym typeface="Calibri" charset="0"/>
            </a:endParaRPr>
          </a:p>
        </p:txBody>
      </p:sp>
      <p:sp>
        <p:nvSpPr>
          <p:cNvPr id="19" name="Rectangle 18"/>
          <p:cNvSpPr/>
          <p:nvPr/>
        </p:nvSpPr>
        <p:spPr bwMode="auto">
          <a:xfrm>
            <a:off x="3327167" y="5353698"/>
            <a:ext cx="8579951" cy="1400361"/>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3">
            <a:biLevel thresh="25000"/>
          </a:blip>
          <a:stretch>
            <a:fillRect/>
          </a:stretch>
        </p:blipFill>
        <p:spPr>
          <a:xfrm>
            <a:off x="3514829" y="5615761"/>
            <a:ext cx="801275" cy="891003"/>
          </a:xfrm>
          <a:prstGeom prst="rect">
            <a:avLst/>
          </a:prstGeom>
        </p:spPr>
      </p:pic>
      <p:grpSp>
        <p:nvGrpSpPr>
          <p:cNvPr id="26" name="Group 25"/>
          <p:cNvGrpSpPr/>
          <p:nvPr/>
        </p:nvGrpSpPr>
        <p:grpSpPr>
          <a:xfrm>
            <a:off x="3327167" y="3851307"/>
            <a:ext cx="4196715" cy="1398905"/>
            <a:chOff x="1727200" y="3072851"/>
            <a:chExt cx="3352800" cy="1143000"/>
          </a:xfrm>
        </p:grpSpPr>
        <p:sp>
          <p:nvSpPr>
            <p:cNvPr id="24" name="Rectangle 23"/>
            <p:cNvSpPr/>
            <p:nvPr/>
          </p:nvSpPr>
          <p:spPr bwMode="auto">
            <a:xfrm>
              <a:off x="1727200" y="3072851"/>
              <a:ext cx="3352800" cy="1143000"/>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2987" y="3408267"/>
              <a:ext cx="495299" cy="495299"/>
            </a:xfrm>
            <a:prstGeom prst="rect">
              <a:avLst/>
            </a:prstGeom>
          </p:spPr>
        </p:pic>
      </p:grpSp>
      <p:sp>
        <p:nvSpPr>
          <p:cNvPr id="30" name="Rectangle 29"/>
          <p:cNvSpPr/>
          <p:nvPr/>
        </p:nvSpPr>
        <p:spPr bwMode="auto">
          <a:xfrm>
            <a:off x="3327167" y="2348916"/>
            <a:ext cx="8579951" cy="1398905"/>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pic>
        <p:nvPicPr>
          <p:cNvPr id="32" name="Picture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8779" y="3227529"/>
            <a:ext cx="348355" cy="317905"/>
          </a:xfrm>
          <a:prstGeom prst="rect">
            <a:avLst/>
          </a:prstGeom>
        </p:spPr>
      </p:pic>
      <p:pic>
        <p:nvPicPr>
          <p:cNvPr id="28" name="Picture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9125" y="2740740"/>
            <a:ext cx="606191" cy="606191"/>
          </a:xfrm>
          <a:prstGeom prst="rect">
            <a:avLst/>
          </a:prstGeom>
        </p:spPr>
      </p:pic>
      <p:sp>
        <p:nvSpPr>
          <p:cNvPr id="2" name="TextBox 1"/>
          <p:cNvSpPr txBox="1"/>
          <p:nvPr/>
        </p:nvSpPr>
        <p:spPr>
          <a:xfrm>
            <a:off x="8622903" y="4408671"/>
            <a:ext cx="3072505" cy="925874"/>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Enterprise Search</a:t>
            </a:r>
          </a:p>
          <a:p>
            <a:pPr defTabSz="1119134">
              <a:lnSpc>
                <a:spcPct val="90000"/>
              </a:lnSpc>
              <a:spcAft>
                <a:spcPts val="734"/>
              </a:spcAft>
            </a:pPr>
            <a:r>
              <a:rPr lang="en-US" sz="1713" kern="0" dirty="0">
                <a:solidFill>
                  <a:schemeClr val="bg1">
                    <a:lumMod val="85000"/>
                  </a:schemeClr>
                </a:solidFill>
              </a:rPr>
              <a:t>Office Graph</a:t>
            </a:r>
          </a:p>
        </p:txBody>
      </p:sp>
      <p:sp>
        <p:nvSpPr>
          <p:cNvPr id="41" name="TextBox 40"/>
          <p:cNvSpPr txBox="1"/>
          <p:nvPr/>
        </p:nvSpPr>
        <p:spPr>
          <a:xfrm>
            <a:off x="4337134" y="3868961"/>
            <a:ext cx="3000227" cy="1252887"/>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Video metadata</a:t>
            </a:r>
          </a:p>
          <a:p>
            <a:pPr defTabSz="1119134">
              <a:lnSpc>
                <a:spcPct val="90000"/>
              </a:lnSpc>
              <a:spcAft>
                <a:spcPts val="734"/>
              </a:spcAft>
            </a:pPr>
            <a:r>
              <a:rPr lang="en-US" sz="1713" kern="0" dirty="0">
                <a:solidFill>
                  <a:schemeClr val="bg1">
                    <a:lumMod val="85000"/>
                  </a:schemeClr>
                </a:solidFill>
              </a:rPr>
              <a:t>Permissions</a:t>
            </a:r>
          </a:p>
          <a:p>
            <a:pPr defTabSz="1119134">
              <a:lnSpc>
                <a:spcPct val="90000"/>
              </a:lnSpc>
              <a:spcAft>
                <a:spcPts val="734"/>
              </a:spcAft>
            </a:pPr>
            <a:r>
              <a:rPr lang="en-US" sz="1713" kern="0" dirty="0">
                <a:solidFill>
                  <a:schemeClr val="bg1">
                    <a:lumMod val="85000"/>
                  </a:schemeClr>
                </a:solidFill>
              </a:rPr>
              <a:t>REST APIs</a:t>
            </a:r>
          </a:p>
        </p:txBody>
      </p:sp>
      <p:pic>
        <p:nvPicPr>
          <p:cNvPr id="4" name="Picture 3"/>
          <p:cNvPicPr>
            <a:picLocks noChangeAspect="1"/>
          </p:cNvPicPr>
          <p:nvPr/>
        </p:nvPicPr>
        <p:blipFill>
          <a:blip r:embed="rId6">
            <a:lum bright="70000" contrast="-70000"/>
          </a:blip>
          <a:stretch>
            <a:fillRect/>
          </a:stretch>
        </p:blipFill>
        <p:spPr>
          <a:xfrm>
            <a:off x="7673350" y="4577285"/>
            <a:ext cx="710180" cy="717916"/>
          </a:xfrm>
          <a:prstGeom prst="rect">
            <a:avLst/>
          </a:prstGeom>
        </p:spPr>
      </p:pic>
      <p:sp>
        <p:nvSpPr>
          <p:cNvPr id="48" name="TextBox 47"/>
          <p:cNvSpPr txBox="1"/>
          <p:nvPr/>
        </p:nvSpPr>
        <p:spPr>
          <a:xfrm>
            <a:off x="4316104" y="2563283"/>
            <a:ext cx="3021258" cy="925874"/>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Web portal solution</a:t>
            </a:r>
          </a:p>
          <a:p>
            <a:pPr defTabSz="1119134">
              <a:lnSpc>
                <a:spcPct val="90000"/>
              </a:lnSpc>
              <a:spcAft>
                <a:spcPts val="734"/>
              </a:spcAft>
            </a:pPr>
            <a:r>
              <a:rPr lang="en-US" sz="1713" kern="0" dirty="0">
                <a:solidFill>
                  <a:schemeClr val="bg1">
                    <a:lumMod val="85000"/>
                  </a:schemeClr>
                </a:solidFill>
              </a:rPr>
              <a:t>Mobile Apps</a:t>
            </a:r>
          </a:p>
        </p:txBody>
      </p:sp>
      <p:sp>
        <p:nvSpPr>
          <p:cNvPr id="50" name="Rectangle 49"/>
          <p:cNvSpPr/>
          <p:nvPr/>
        </p:nvSpPr>
        <p:spPr bwMode="auto">
          <a:xfrm>
            <a:off x="7523882" y="3851306"/>
            <a:ext cx="4383236" cy="538575"/>
          </a:xfrm>
          <a:prstGeom prst="rect">
            <a:avLst/>
          </a:prstGeom>
          <a:solidFill>
            <a:srgbClr val="6BB7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algn="ctr" defTabSz="1141252" fontAlgn="base">
              <a:lnSpc>
                <a:spcPct val="90000"/>
              </a:lnSpc>
              <a:spcBef>
                <a:spcPct val="0"/>
              </a:spcBef>
              <a:spcAft>
                <a:spcPct val="0"/>
              </a:spcAft>
            </a:pPr>
            <a:endParaRPr lang="en-US" sz="2937" kern="0" dirty="0">
              <a:gradFill>
                <a:gsLst>
                  <a:gs pos="0">
                    <a:srgbClr val="FFFFFF"/>
                  </a:gs>
                  <a:gs pos="100000">
                    <a:srgbClr val="FFFFFF"/>
                  </a:gs>
                </a:gsLst>
                <a:lin ang="5400000" scaled="0"/>
              </a:gradFill>
              <a:ea typeface="Segoe UI" pitchFamily="34" charset="0"/>
              <a:cs typeface="Segoe UI" pitchFamily="34" charset="0"/>
            </a:endParaRPr>
          </a:p>
        </p:txBody>
      </p:sp>
      <p:sp>
        <p:nvSpPr>
          <p:cNvPr id="51" name="TextBox 50"/>
          <p:cNvSpPr txBox="1"/>
          <p:nvPr/>
        </p:nvSpPr>
        <p:spPr>
          <a:xfrm>
            <a:off x="10730335" y="2779468"/>
            <a:ext cx="1492165" cy="598862"/>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UNIFIED</a:t>
            </a:r>
          </a:p>
        </p:txBody>
      </p:sp>
      <p:sp>
        <p:nvSpPr>
          <p:cNvPr id="52" name="TextBox 51"/>
          <p:cNvSpPr txBox="1"/>
          <p:nvPr/>
        </p:nvSpPr>
        <p:spPr>
          <a:xfrm>
            <a:off x="10730335" y="3821192"/>
            <a:ext cx="3021258" cy="598862"/>
          </a:xfrm>
          <a:prstGeom prst="rect">
            <a:avLst/>
          </a:prstGeom>
          <a:noFill/>
        </p:spPr>
        <p:txBody>
          <a:bodyPr wrap="square" lIns="223825" tIns="179060" rIns="223825" bIns="179060" rtlCol="0">
            <a:spAutoFit/>
          </a:bodyPr>
          <a:lstStyle/>
          <a:p>
            <a:pPr defTabSz="1119134">
              <a:lnSpc>
                <a:spcPct val="90000"/>
              </a:lnSpc>
              <a:spcAft>
                <a:spcPts val="734"/>
              </a:spcAft>
            </a:pPr>
            <a:r>
              <a:rPr lang="en-US" sz="1713" kern="0" dirty="0">
                <a:solidFill>
                  <a:schemeClr val="bg1">
                    <a:lumMod val="85000"/>
                  </a:schemeClr>
                </a:solidFill>
              </a:rPr>
              <a:t>UNIFIED</a:t>
            </a:r>
          </a:p>
        </p:txBody>
      </p:sp>
      <p:sp>
        <p:nvSpPr>
          <p:cNvPr id="54" name="Rectangle 53"/>
          <p:cNvSpPr/>
          <p:nvPr/>
        </p:nvSpPr>
        <p:spPr bwMode="auto">
          <a:xfrm>
            <a:off x="89141" y="737803"/>
            <a:ext cx="8740385" cy="13989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41252" fontAlgn="base">
              <a:lnSpc>
                <a:spcPct val="90000"/>
              </a:lnSpc>
              <a:spcBef>
                <a:spcPct val="0"/>
              </a:spcBef>
              <a:spcAft>
                <a:spcPct val="0"/>
              </a:spcAft>
            </a:pPr>
            <a:r>
              <a:rPr lang="en-US" sz="1713" kern="0" dirty="0">
                <a:solidFill>
                  <a:schemeClr val="tx1"/>
                </a:solidFill>
                <a:ea typeface="Segoe UI" pitchFamily="34" charset="0"/>
                <a:cs typeface="Segoe UI" pitchFamily="34" charset="0"/>
              </a:rPr>
              <a:t>Future:</a:t>
            </a:r>
          </a:p>
          <a:p>
            <a:pPr defTabSz="1141252" fontAlgn="base">
              <a:lnSpc>
                <a:spcPct val="90000"/>
              </a:lnSpc>
              <a:spcBef>
                <a:spcPct val="0"/>
              </a:spcBef>
              <a:spcAft>
                <a:spcPct val="0"/>
              </a:spcAft>
            </a:pPr>
            <a:r>
              <a:rPr lang="en-US" sz="2203" kern="0" dirty="0">
                <a:solidFill>
                  <a:schemeClr val="tx1"/>
                </a:solidFill>
                <a:ea typeface="Segoe UI" pitchFamily="34" charset="0"/>
                <a:cs typeface="Segoe UI" pitchFamily="34" charset="0"/>
              </a:rPr>
              <a:t>Microsoft Stream becomes de-facto solution</a:t>
            </a:r>
          </a:p>
          <a:p>
            <a:pPr marL="349729" indent="-349729" defTabSz="1141252" fontAlgn="base">
              <a:lnSpc>
                <a:spcPct val="90000"/>
              </a:lnSpc>
              <a:spcBef>
                <a:spcPct val="0"/>
              </a:spcBef>
              <a:spcAft>
                <a:spcPct val="0"/>
              </a:spcAft>
              <a:buFont typeface="Arial" panose="020B0604020202020204" pitchFamily="34" charset="0"/>
              <a:buChar char="•"/>
            </a:pPr>
            <a:r>
              <a:rPr lang="en-US" sz="2203" kern="0" dirty="0">
                <a:solidFill>
                  <a:schemeClr val="tx1"/>
                </a:solidFill>
                <a:ea typeface="Segoe UI" pitchFamily="34" charset="0"/>
                <a:cs typeface="Segoe UI" pitchFamily="34" charset="0"/>
              </a:rPr>
              <a:t>Office subscribers seamlessly moved to Microsoft Stream</a:t>
            </a:r>
          </a:p>
          <a:p>
            <a:pPr marL="349729" indent="-349729" defTabSz="1141252" fontAlgn="base">
              <a:lnSpc>
                <a:spcPct val="90000"/>
              </a:lnSpc>
              <a:spcBef>
                <a:spcPct val="0"/>
              </a:spcBef>
              <a:spcAft>
                <a:spcPct val="0"/>
              </a:spcAft>
              <a:buFont typeface="Arial" panose="020B0604020202020204" pitchFamily="34" charset="0"/>
              <a:buChar char="•"/>
            </a:pPr>
            <a:r>
              <a:rPr lang="en-US" sz="2203" kern="0" dirty="0">
                <a:solidFill>
                  <a:schemeClr val="tx1"/>
                </a:solidFill>
                <a:ea typeface="Segoe UI" pitchFamily="34" charset="0"/>
                <a:cs typeface="Segoe UI" pitchFamily="34" charset="0"/>
              </a:rPr>
              <a:t>Others, use Microsoft Stream</a:t>
            </a:r>
          </a:p>
        </p:txBody>
      </p:sp>
      <p:pic>
        <p:nvPicPr>
          <p:cNvPr id="55" name="Picture 54"/>
          <p:cNvPicPr>
            <a:picLocks noChangeAspect="1"/>
          </p:cNvPicPr>
          <p:nvPr/>
        </p:nvPicPr>
        <p:blipFill>
          <a:blip r:embed="rId7"/>
          <a:stretch>
            <a:fillRect/>
          </a:stretch>
        </p:blipFill>
        <p:spPr>
          <a:xfrm>
            <a:off x="9245639" y="1466333"/>
            <a:ext cx="818095" cy="818095"/>
          </a:xfrm>
          <a:prstGeom prst="rect">
            <a:avLst/>
          </a:prstGeom>
        </p:spPr>
      </p:pic>
      <p:pic>
        <p:nvPicPr>
          <p:cNvPr id="56" name="Picture 55"/>
          <p:cNvPicPr>
            <a:picLocks noChangeAspect="1"/>
          </p:cNvPicPr>
          <p:nvPr/>
        </p:nvPicPr>
        <p:blipFill>
          <a:blip r:embed="rId8"/>
          <a:stretch>
            <a:fillRect/>
          </a:stretch>
        </p:blipFill>
        <p:spPr>
          <a:xfrm>
            <a:off x="8327444" y="1474424"/>
            <a:ext cx="818095" cy="818095"/>
          </a:xfrm>
          <a:prstGeom prst="rect">
            <a:avLst/>
          </a:prstGeom>
        </p:spPr>
      </p:pic>
      <p:pic>
        <p:nvPicPr>
          <p:cNvPr id="57" name="Picture 56"/>
          <p:cNvPicPr>
            <a:picLocks noChangeAspect="1"/>
          </p:cNvPicPr>
          <p:nvPr/>
        </p:nvPicPr>
        <p:blipFill>
          <a:blip r:embed="rId9"/>
          <a:stretch>
            <a:fillRect/>
          </a:stretch>
        </p:blipFill>
        <p:spPr>
          <a:xfrm>
            <a:off x="10163835" y="1466333"/>
            <a:ext cx="818095" cy="818095"/>
          </a:xfrm>
          <a:prstGeom prst="rect">
            <a:avLst/>
          </a:prstGeom>
        </p:spPr>
      </p:pic>
      <p:sp>
        <p:nvSpPr>
          <p:cNvPr id="58" name="Rectangle 57"/>
          <p:cNvSpPr/>
          <p:nvPr/>
        </p:nvSpPr>
        <p:spPr bwMode="auto">
          <a:xfrm>
            <a:off x="4355064" y="5360716"/>
            <a:ext cx="3280008" cy="13933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3825" tIns="179060" rIns="223825" bIns="179060" numCol="1" spcCol="0" rtlCol="0" fromWordArt="0" anchor="t" anchorCtr="0" forceAA="0" compatLnSpc="1">
            <a:prstTxWarp prst="textNoShape">
              <a:avLst/>
            </a:prstTxWarp>
            <a:noAutofit/>
          </a:bodyPr>
          <a:lstStyle/>
          <a:p>
            <a:pPr defTabSz="1119134" fontAlgn="base">
              <a:lnSpc>
                <a:spcPct val="90000"/>
              </a:lnSpc>
              <a:spcBef>
                <a:spcPct val="0"/>
              </a:spcBef>
              <a:spcAft>
                <a:spcPts val="734"/>
              </a:spcAft>
            </a:pPr>
            <a:r>
              <a:rPr lang="en-US" sz="1713" kern="0" dirty="0">
                <a:solidFill>
                  <a:schemeClr val="bg1">
                    <a:lumMod val="85000"/>
                  </a:schemeClr>
                </a:solidFill>
              </a:rPr>
              <a:t>Videos, Streaming</a:t>
            </a:r>
          </a:p>
          <a:p>
            <a:pPr defTabSz="1119134" fontAlgn="base">
              <a:lnSpc>
                <a:spcPct val="90000"/>
              </a:lnSpc>
              <a:spcBef>
                <a:spcPct val="0"/>
              </a:spcBef>
              <a:spcAft>
                <a:spcPts val="734"/>
              </a:spcAft>
            </a:pPr>
            <a:r>
              <a:rPr lang="en-US" sz="1713" kern="0" dirty="0">
                <a:solidFill>
                  <a:schemeClr val="bg1">
                    <a:lumMod val="85000"/>
                  </a:schemeClr>
                </a:solidFill>
              </a:rPr>
              <a:t>Thumbnails, </a:t>
            </a:r>
          </a:p>
          <a:p>
            <a:pPr defTabSz="1119134" fontAlgn="base">
              <a:lnSpc>
                <a:spcPct val="90000"/>
              </a:lnSpc>
              <a:spcBef>
                <a:spcPct val="0"/>
              </a:spcBef>
              <a:spcAft>
                <a:spcPts val="734"/>
              </a:spcAft>
            </a:pPr>
            <a:r>
              <a:rPr lang="en-US" sz="1713" kern="0" dirty="0">
                <a:solidFill>
                  <a:schemeClr val="bg1">
                    <a:lumMod val="85000"/>
                  </a:schemeClr>
                </a:solidFill>
              </a:rPr>
              <a:t>Captions</a:t>
            </a:r>
          </a:p>
          <a:p>
            <a:pPr defTabSz="1141252" fontAlgn="base">
              <a:lnSpc>
                <a:spcPct val="90000"/>
              </a:lnSpc>
              <a:spcBef>
                <a:spcPct val="0"/>
              </a:spcBef>
              <a:spcAft>
                <a:spcPct val="0"/>
              </a:spcAft>
            </a:pPr>
            <a:endParaRPr lang="en-US" sz="1713" kern="0" dirty="0">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1207810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C30052"/>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6</a:t>
            </a:fld>
            <a:endParaRPr lang="en-IN" sz="2203" kern="0">
              <a:solidFill>
                <a:srgbClr val="FFFFFF"/>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0000">
            <a:off x="5580553" y="2416020"/>
            <a:ext cx="7066779" cy="7237395"/>
          </a:xfrm>
          <a:prstGeom prst="rect">
            <a:avLst/>
          </a:prstGeom>
        </p:spPr>
      </p:pic>
      <p:sp>
        <p:nvSpPr>
          <p:cNvPr id="4" name="Rectangle 3"/>
          <p:cNvSpPr/>
          <p:nvPr/>
        </p:nvSpPr>
        <p:spPr>
          <a:xfrm rot="21009044">
            <a:off x="55080" y="846676"/>
            <a:ext cx="13783304" cy="2164119"/>
          </a:xfrm>
          <a:prstGeom prst="rect">
            <a:avLst/>
          </a:prstGeom>
        </p:spPr>
        <p:txBody>
          <a:bodyPr wrap="square">
            <a:spAutoFit/>
          </a:bodyPr>
          <a:lstStyle/>
          <a:p>
            <a:pPr defTabSz="1119094"/>
            <a:r>
              <a:rPr lang="en-US" sz="13463" kern="0" spc="-979" dirty="0">
                <a:solidFill>
                  <a:schemeClr val="bg1"/>
                </a:solidFill>
                <a:latin typeface="Segoe UI Semilight" panose="020B0402040204020203" pitchFamily="34" charset="0"/>
                <a:cs typeface="Segoe UI Semilight" panose="020B0402040204020203" pitchFamily="34" charset="0"/>
              </a:rPr>
              <a:t>Empty to Full Portal</a:t>
            </a:r>
          </a:p>
        </p:txBody>
      </p:sp>
      <p:sp>
        <p:nvSpPr>
          <p:cNvPr id="5" name="Title 1"/>
          <p:cNvSpPr txBox="1">
            <a:spLocks/>
          </p:cNvSpPr>
          <p:nvPr/>
        </p:nvSpPr>
        <p:spPr>
          <a:xfrm rot="21000000">
            <a:off x="665756" y="3425374"/>
            <a:ext cx="5703918" cy="995887"/>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pPr>
            <a:r>
              <a:rPr lang="en-US" sz="4406" spc="-367" dirty="0">
                <a:solidFill>
                  <a:srgbClr val="FFFFFF"/>
                </a:solidFill>
                <a:latin typeface="Segoe UI Semilight" panose="020B0402040204020203" pitchFamily="34" charset="0"/>
                <a:cs typeface="Segoe UI Semilight" panose="020B0402040204020203" pitchFamily="34" charset="0"/>
              </a:rPr>
              <a:t>live demo while we talk</a:t>
            </a:r>
          </a:p>
        </p:txBody>
      </p:sp>
    </p:spTree>
    <p:extLst>
      <p:ext uri="{BB962C8B-B14F-4D97-AF65-F5344CB8AC3E}">
        <p14:creationId xmlns:p14="http://schemas.microsoft.com/office/powerpoint/2010/main" val="55190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30052"/>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7</a:t>
            </a:fld>
            <a:endParaRPr lang="en-IN" sz="2203" kern="0">
              <a:solidFill>
                <a:srgbClr val="FFFFFF"/>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000000">
            <a:off x="6699677" y="2592217"/>
            <a:ext cx="7066779" cy="7237395"/>
          </a:xfrm>
          <a:prstGeom prst="rect">
            <a:avLst/>
          </a:prstGeom>
        </p:spPr>
      </p:pic>
      <p:sp>
        <p:nvSpPr>
          <p:cNvPr id="4" name="Rectangle 3"/>
          <p:cNvSpPr/>
          <p:nvPr/>
        </p:nvSpPr>
        <p:spPr>
          <a:xfrm rot="21009044">
            <a:off x="229263" y="369216"/>
            <a:ext cx="12397370" cy="1900392"/>
          </a:xfrm>
          <a:prstGeom prst="rect">
            <a:avLst/>
          </a:prstGeom>
        </p:spPr>
        <p:txBody>
          <a:bodyPr wrap="square">
            <a:spAutoFit/>
          </a:bodyPr>
          <a:lstStyle/>
          <a:p>
            <a:pPr defTabSz="1119094"/>
            <a:r>
              <a:rPr lang="en-US" sz="11749" kern="0" spc="-734" dirty="0">
                <a:solidFill>
                  <a:schemeClr val="bg1"/>
                </a:solidFill>
                <a:latin typeface="Segoe UI Semilight" panose="020B0402040204020203" pitchFamily="34" charset="0"/>
                <a:cs typeface="Segoe UI Semilight" panose="020B0402040204020203" pitchFamily="34" charset="0"/>
              </a:rPr>
              <a:t>Empty to Full Portal</a:t>
            </a:r>
          </a:p>
        </p:txBody>
      </p:sp>
      <p:sp>
        <p:nvSpPr>
          <p:cNvPr id="7" name="Title 1"/>
          <p:cNvSpPr txBox="1">
            <a:spLocks/>
          </p:cNvSpPr>
          <p:nvPr/>
        </p:nvSpPr>
        <p:spPr>
          <a:xfrm rot="21000000">
            <a:off x="7017134" y="1535682"/>
            <a:ext cx="4430304" cy="995887"/>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pPr>
            <a:r>
              <a:rPr lang="en-US" sz="3427" spc="-367" dirty="0">
                <a:solidFill>
                  <a:srgbClr val="00FFFF"/>
                </a:solidFill>
                <a:latin typeface="Segoe UI Semilight" panose="020B0402040204020203" pitchFamily="34" charset="0"/>
                <a:cs typeface="Segoe UI Semilight" panose="020B0402040204020203" pitchFamily="34" charset="0"/>
              </a:rPr>
              <a:t>And you can help!!!! Crazy!!!</a:t>
            </a:r>
          </a:p>
        </p:txBody>
      </p:sp>
      <p:sp>
        <p:nvSpPr>
          <p:cNvPr id="8" name="Title 1"/>
          <p:cNvSpPr txBox="1">
            <a:spLocks/>
          </p:cNvSpPr>
          <p:nvPr/>
        </p:nvSpPr>
        <p:spPr>
          <a:xfrm>
            <a:off x="249576" y="3217481"/>
            <a:ext cx="8579951" cy="2424769"/>
          </a:xfrm>
          <a:prstGeom prst="rect">
            <a:avLst/>
          </a:prstGeom>
          <a:noFill/>
        </p:spPr>
        <p:txBody>
          <a:bodyPr vert="horz" wrap="square" lIns="175540" tIns="109712" rIns="175540" bIns="109712" rtlCol="0" anchor="t" anchorCtr="0">
            <a:noAutofit/>
          </a:bodyPr>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pPr defTabSz="1119094">
              <a:lnSpc>
                <a:spcPct val="100000"/>
              </a:lnSpc>
            </a:pPr>
            <a:r>
              <a:rPr lang="en-US" sz="3916" spc="0" dirty="0">
                <a:solidFill>
                  <a:srgbClr val="FFFFFF"/>
                </a:solidFill>
                <a:latin typeface="Segoe UI Semilight" panose="020B0402040204020203" pitchFamily="34" charset="0"/>
                <a:cs typeface="Segoe UI Semilight" panose="020B0402040204020203" pitchFamily="34" charset="0"/>
              </a:rPr>
              <a:t>http://stream.microsoft.com</a:t>
            </a:r>
          </a:p>
          <a:p>
            <a:pPr defTabSz="1119094">
              <a:lnSpc>
                <a:spcPct val="100000"/>
              </a:lnSpc>
            </a:pPr>
            <a:endParaRPr lang="en-US" sz="1958" spc="0" dirty="0">
              <a:solidFill>
                <a:srgbClr val="FFFFFF"/>
              </a:solidFill>
              <a:latin typeface="Segoe UI Semilight" panose="020B0402040204020203" pitchFamily="34" charset="0"/>
              <a:cs typeface="Segoe UI Semilight" panose="020B0402040204020203" pitchFamily="34" charset="0"/>
            </a:endParaRPr>
          </a:p>
          <a:p>
            <a:pPr defTabSz="1119094">
              <a:lnSpc>
                <a:spcPct val="100000"/>
              </a:lnSpc>
            </a:pPr>
            <a:r>
              <a:rPr lang="en-US" sz="2937" spc="0" dirty="0">
                <a:solidFill>
                  <a:srgbClr val="FFFFFF"/>
                </a:solidFill>
                <a:latin typeface="Segoe UI Semilight" panose="020B0402040204020203" pitchFamily="34" charset="0"/>
                <a:cs typeface="Segoe UI Semilight" panose="020B0402040204020203" pitchFamily="34" charset="0"/>
              </a:rPr>
              <a:t>Sign in as one of these users, upload videos:</a:t>
            </a:r>
          </a:p>
          <a:p>
            <a:pPr defTabSz="1119094">
              <a:lnSpc>
                <a:spcPct val="100000"/>
              </a:lnSpc>
            </a:pPr>
            <a:r>
              <a:rPr lang="en-US" sz="2448" spc="0" dirty="0">
                <a:solidFill>
                  <a:srgbClr val="FFFFFF"/>
                </a:solidFill>
                <a:latin typeface="Segoe UI Semilight" panose="020B0402040204020203" pitchFamily="34" charset="0"/>
                <a:cs typeface="Segoe UI Semilight" panose="020B0402040204020203" pitchFamily="34" charset="0"/>
              </a:rPr>
              <a:t>sara@MOD678902.onmicrosoft.com</a:t>
            </a:r>
          </a:p>
          <a:p>
            <a:pPr defTabSz="1119094">
              <a:lnSpc>
                <a:spcPct val="100000"/>
              </a:lnSpc>
            </a:pPr>
            <a:r>
              <a:rPr lang="en-US" sz="2448" spc="0" dirty="0">
                <a:solidFill>
                  <a:srgbClr val="FFFFFF"/>
                </a:solidFill>
                <a:latin typeface="Segoe UI Semilight" panose="020B0402040204020203" pitchFamily="34" charset="0"/>
                <a:cs typeface="Segoe UI Semilight" panose="020B0402040204020203" pitchFamily="34" charset="0"/>
              </a:rPr>
              <a:t>empty2fullcrazy!</a:t>
            </a:r>
          </a:p>
          <a:p>
            <a:pPr defTabSz="1119094">
              <a:lnSpc>
                <a:spcPct val="100000"/>
              </a:lnSpc>
            </a:pPr>
            <a:endParaRPr lang="en-US" sz="2448" spc="0" dirty="0">
              <a:solidFill>
                <a:srgbClr val="FFFFFF"/>
              </a:solidFill>
              <a:latin typeface="Segoe UI Semilight" panose="020B0402040204020203" pitchFamily="34" charset="0"/>
              <a:cs typeface="Segoe UI Semilight" panose="020B0402040204020203" pitchFamily="34" charset="0"/>
            </a:endParaRPr>
          </a:p>
          <a:p>
            <a:pPr defTabSz="1119094">
              <a:lnSpc>
                <a:spcPct val="100000"/>
              </a:lnSpc>
            </a:pPr>
            <a:r>
              <a:rPr lang="en-US" sz="2448" spc="0" dirty="0">
                <a:solidFill>
                  <a:srgbClr val="FFFFFF"/>
                </a:solidFill>
                <a:latin typeface="Segoe UI Semilight" panose="020B0402040204020203" pitchFamily="34" charset="0"/>
                <a:cs typeface="Segoe UI Semilight" panose="020B0402040204020203" pitchFamily="34" charset="0"/>
              </a:rPr>
              <a:t>julian@MOD678902.onmicrosoft.com</a:t>
            </a:r>
          </a:p>
          <a:p>
            <a:pPr defTabSz="1119094">
              <a:lnSpc>
                <a:spcPct val="100000"/>
              </a:lnSpc>
            </a:pPr>
            <a:r>
              <a:rPr lang="en-US" sz="2448" spc="0" dirty="0">
                <a:solidFill>
                  <a:srgbClr val="FFFFFF"/>
                </a:solidFill>
                <a:latin typeface="Segoe UI Semilight" panose="020B0402040204020203" pitchFamily="34" charset="0"/>
                <a:cs typeface="Segoe UI Semilight" panose="020B0402040204020203" pitchFamily="34" charset="0"/>
              </a:rPr>
              <a:t>empty2fullcrazy!</a:t>
            </a:r>
            <a:endParaRPr lang="en-US" sz="3427" spc="0" dirty="0">
              <a:solidFill>
                <a:srgbClr val="FFFFFF"/>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4463102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C2D91"/>
        </a:solidFill>
        <a:effectLst/>
      </p:bgPr>
    </p:bg>
    <p:spTree>
      <p:nvGrpSpPr>
        <p:cNvPr id="1" name=""/>
        <p:cNvGrpSpPr/>
        <p:nvPr/>
      </p:nvGrpSpPr>
      <p:grpSpPr>
        <a:xfrm>
          <a:off x="0" y="0"/>
          <a:ext cx="0" cy="0"/>
          <a:chOff x="0" y="0"/>
          <a:chExt cx="0" cy="0"/>
        </a:xfrm>
      </p:grpSpPr>
      <p:graphicFrame>
        <p:nvGraphicFramePr>
          <p:cNvPr id="129" name="Chart 128">
            <a:extLst>
              <a:ext uri="{FF2B5EF4-FFF2-40B4-BE49-F238E27FC236}">
                <a16:creationId xmlns:a16="http://schemas.microsoft.com/office/drawing/2014/main" id="{52D98A36-F98B-4E7D-B851-485BDBA206DA}"/>
              </a:ext>
            </a:extLst>
          </p:cNvPr>
          <p:cNvGraphicFramePr>
            <a:graphicFrameLocks/>
          </p:cNvGraphicFramePr>
          <p:nvPr>
            <p:extLst/>
          </p:nvPr>
        </p:nvGraphicFramePr>
        <p:xfrm>
          <a:off x="-366153" y="1453355"/>
          <a:ext cx="12840604" cy="5875400"/>
        </p:xfrm>
        <a:graphic>
          <a:graphicData uri="http://schemas.openxmlformats.org/drawingml/2006/chart">
            <c:chart xmlns:c="http://schemas.openxmlformats.org/drawingml/2006/chart" xmlns:r="http://schemas.openxmlformats.org/officeDocument/2006/relationships" r:id="rId3"/>
          </a:graphicData>
        </a:graphic>
      </p:graphicFrame>
      <p:sp>
        <p:nvSpPr>
          <p:cNvPr id="2" name="Slide Number Placeholder 1"/>
          <p:cNvSpPr>
            <a:spLocks noGrp="1"/>
          </p:cNvSpPr>
          <p:nvPr>
            <p:ph type="sldNum" sz="quarter" idx="4"/>
          </p:nvPr>
        </p:nvSpPr>
        <p:spPr/>
        <p:txBody>
          <a:bodyPr/>
          <a:lstStyle/>
          <a:p>
            <a:pPr defTabSz="932575"/>
            <a:fld id="{E3A59861-CD1C-4831-8075-41C044B1B7A5}" type="slidenum">
              <a:rPr lang="en-IN" sz="2203" kern="0">
                <a:solidFill>
                  <a:srgbClr val="FFFFFF"/>
                </a:solidFill>
              </a:rPr>
              <a:pPr defTabSz="932575"/>
              <a:t>8</a:t>
            </a:fld>
            <a:endParaRPr lang="en-IN" sz="2203" kern="0">
              <a:solidFill>
                <a:srgbClr val="FFFFFF"/>
              </a:solidFill>
            </a:endParaRPr>
          </a:p>
        </p:txBody>
      </p:sp>
      <p:sp>
        <p:nvSpPr>
          <p:cNvPr id="122" name="Rectangle 121"/>
          <p:cNvSpPr/>
          <p:nvPr/>
        </p:nvSpPr>
        <p:spPr>
          <a:xfrm>
            <a:off x="-216726" y="1288895"/>
            <a:ext cx="2821203" cy="1649811"/>
          </a:xfrm>
          <a:prstGeom prst="rect">
            <a:avLst/>
          </a:prstGeom>
        </p:spPr>
        <p:txBody>
          <a:bodyPr wrap="square">
            <a:spAutoFit/>
          </a:bodyPr>
          <a:lstStyle/>
          <a:p>
            <a:pPr algn="ctr" defTabSz="1119094">
              <a:defRPr/>
            </a:pPr>
            <a:r>
              <a:rPr lang="en-US" sz="1713" kern="0" dirty="0">
                <a:solidFill>
                  <a:schemeClr val="bg1"/>
                </a:solidFill>
                <a:latin typeface="Segoe UI Semilight" panose="020B0402040204020203" pitchFamily="34" charset="0"/>
                <a:cs typeface="Segoe UI Semilight" panose="020B0402040204020203" pitchFamily="34" charset="0"/>
              </a:rPr>
              <a:t>Monthly Active Users </a:t>
            </a:r>
          </a:p>
          <a:p>
            <a:pPr algn="ctr" defTabSz="1119094">
              <a:defRPr/>
            </a:pPr>
            <a:r>
              <a:rPr lang="en-US" sz="1285" kern="0" dirty="0">
                <a:solidFill>
                  <a:schemeClr val="bg1"/>
                </a:solidFill>
                <a:latin typeface="Segoe UI Semilight" panose="020B0402040204020203" pitchFamily="34" charset="0"/>
                <a:cs typeface="Segoe UI Semilight" panose="020B0402040204020203" pitchFamily="34" charset="0"/>
              </a:rPr>
              <a:t>(28 day rolling) </a:t>
            </a:r>
            <a:endParaRPr lang="en-US" sz="1713" kern="0" dirty="0">
              <a:solidFill>
                <a:schemeClr val="bg1"/>
              </a:solidFill>
              <a:latin typeface="Segoe UI Semilight" panose="020B0402040204020203" pitchFamily="34" charset="0"/>
              <a:cs typeface="Segoe UI Semilight" panose="020B0402040204020203" pitchFamily="34" charset="0"/>
            </a:endParaRPr>
          </a:p>
          <a:p>
            <a:pPr algn="ctr" defTabSz="1119094">
              <a:lnSpc>
                <a:spcPct val="70000"/>
              </a:lnSpc>
              <a:defRPr/>
            </a:pPr>
            <a:endParaRPr lang="en-US" sz="734" kern="0" spc="-184" dirty="0">
              <a:solidFill>
                <a:schemeClr val="bg1"/>
              </a:solidFill>
              <a:latin typeface="Segoe UI Semilight" panose="020B0402040204020203" pitchFamily="34" charset="0"/>
              <a:cs typeface="Segoe UI Semilight" panose="020B0402040204020203" pitchFamily="34" charset="0"/>
            </a:endParaRPr>
          </a:p>
          <a:p>
            <a:pPr algn="ctr" defTabSz="1119094">
              <a:defRPr/>
            </a:pPr>
            <a:r>
              <a:rPr lang="en-US" sz="3916" kern="0" dirty="0">
                <a:solidFill>
                  <a:schemeClr val="bg1"/>
                </a:solidFill>
                <a:latin typeface="Segoe UI Semilight" panose="020B0402040204020203" pitchFamily="34" charset="0"/>
                <a:cs typeface="Segoe UI Semilight" panose="020B0402040204020203" pitchFamily="34" charset="0"/>
              </a:rPr>
              <a:t>~</a:t>
            </a:r>
            <a:r>
              <a:rPr lang="en-US" sz="6609" kern="0" dirty="0">
                <a:solidFill>
                  <a:schemeClr val="bg1"/>
                </a:solidFill>
                <a:latin typeface="Segoe UI Semilight" panose="020B0402040204020203" pitchFamily="34" charset="0"/>
                <a:cs typeface="Segoe UI Semilight" panose="020B0402040204020203" pitchFamily="34" charset="0"/>
              </a:rPr>
              <a:t>1M</a:t>
            </a:r>
          </a:p>
        </p:txBody>
      </p:sp>
      <p:sp>
        <p:nvSpPr>
          <p:cNvPr id="123" name="Rectangle 122"/>
          <p:cNvSpPr/>
          <p:nvPr/>
        </p:nvSpPr>
        <p:spPr>
          <a:xfrm>
            <a:off x="2160586" y="1288895"/>
            <a:ext cx="3092201" cy="1649811"/>
          </a:xfrm>
          <a:prstGeom prst="rect">
            <a:avLst/>
          </a:prstGeom>
        </p:spPr>
        <p:txBody>
          <a:bodyPr wrap="square">
            <a:spAutoFit/>
          </a:bodyPr>
          <a:lstStyle/>
          <a:p>
            <a:pPr algn="ctr" defTabSz="1119094">
              <a:defRPr/>
            </a:pPr>
            <a:r>
              <a:rPr lang="en-US" sz="1713" kern="0" dirty="0">
                <a:solidFill>
                  <a:schemeClr val="bg1"/>
                </a:solidFill>
                <a:latin typeface="Segoe UI Semilight" panose="020B0402040204020203" pitchFamily="34" charset="0"/>
                <a:cs typeface="Segoe UI Semilight" panose="020B0402040204020203" pitchFamily="34" charset="0"/>
              </a:rPr>
              <a:t>Monthly Active Tenants </a:t>
            </a:r>
          </a:p>
          <a:p>
            <a:pPr algn="ctr" defTabSz="1119094">
              <a:defRPr/>
            </a:pPr>
            <a:r>
              <a:rPr lang="en-US" sz="1285" kern="0" dirty="0">
                <a:solidFill>
                  <a:schemeClr val="bg1"/>
                </a:solidFill>
                <a:latin typeface="Segoe UI Semilight" panose="020B0402040204020203" pitchFamily="34" charset="0"/>
                <a:cs typeface="Segoe UI Semilight" panose="020B0402040204020203" pitchFamily="34" charset="0"/>
              </a:rPr>
              <a:t>(28 day rolling)</a:t>
            </a:r>
          </a:p>
          <a:p>
            <a:pPr algn="ctr" defTabSz="1119094">
              <a:lnSpc>
                <a:spcPct val="70000"/>
              </a:lnSpc>
              <a:defRPr/>
            </a:pPr>
            <a:r>
              <a:rPr lang="en-US" sz="734" kern="0" spc="-184" dirty="0">
                <a:solidFill>
                  <a:schemeClr val="bg1"/>
                </a:solidFill>
                <a:latin typeface="Segoe UI Semilight" panose="020B0402040204020203" pitchFamily="34" charset="0"/>
                <a:cs typeface="Segoe UI Semilight" panose="020B0402040204020203" pitchFamily="34" charset="0"/>
              </a:rPr>
              <a:t> </a:t>
            </a:r>
          </a:p>
          <a:p>
            <a:pPr algn="ctr" defTabSz="1119094">
              <a:defRPr/>
            </a:pPr>
            <a:r>
              <a:rPr lang="en-US" sz="3916" kern="0" dirty="0">
                <a:solidFill>
                  <a:schemeClr val="bg1"/>
                </a:solidFill>
                <a:latin typeface="Segoe UI Semilight" panose="020B0402040204020203" pitchFamily="34" charset="0"/>
                <a:cs typeface="Segoe UI Semilight" panose="020B0402040204020203" pitchFamily="34" charset="0"/>
              </a:rPr>
              <a:t>~</a:t>
            </a:r>
            <a:r>
              <a:rPr lang="en-US" sz="6609" kern="0" dirty="0">
                <a:solidFill>
                  <a:schemeClr val="bg1"/>
                </a:solidFill>
                <a:latin typeface="Segoe UI Semilight" panose="020B0402040204020203" pitchFamily="34" charset="0"/>
                <a:cs typeface="Segoe UI Semilight" panose="020B0402040204020203" pitchFamily="34" charset="0"/>
              </a:rPr>
              <a:t>50k</a:t>
            </a:r>
            <a:endParaRPr lang="en-US" sz="5385" kern="0" dirty="0">
              <a:solidFill>
                <a:schemeClr val="bg1"/>
              </a:solidFill>
              <a:latin typeface="Segoe UI Semilight" panose="020B0402040204020203" pitchFamily="34" charset="0"/>
              <a:cs typeface="Segoe UI Semilight" panose="020B0402040204020203" pitchFamily="34" charset="0"/>
            </a:endParaRPr>
          </a:p>
        </p:txBody>
      </p:sp>
      <p:cxnSp>
        <p:nvCxnSpPr>
          <p:cNvPr id="125" name="Straight Connector 124"/>
          <p:cNvCxnSpPr/>
          <p:nvPr/>
        </p:nvCxnSpPr>
        <p:spPr>
          <a:xfrm flipH="1" flipV="1">
            <a:off x="2394563" y="1328959"/>
            <a:ext cx="0" cy="1678686"/>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0" name="Rectangle 119"/>
          <p:cNvSpPr/>
          <p:nvPr/>
        </p:nvSpPr>
        <p:spPr>
          <a:xfrm>
            <a:off x="4808894" y="1288895"/>
            <a:ext cx="3024878" cy="1649811"/>
          </a:xfrm>
          <a:prstGeom prst="rect">
            <a:avLst/>
          </a:prstGeom>
        </p:spPr>
        <p:txBody>
          <a:bodyPr wrap="square">
            <a:spAutoFit/>
          </a:bodyPr>
          <a:lstStyle/>
          <a:p>
            <a:pPr algn="ctr" defTabSz="1119094">
              <a:defRPr/>
            </a:pPr>
            <a:r>
              <a:rPr lang="en-US" sz="1713" kern="0" dirty="0">
                <a:solidFill>
                  <a:schemeClr val="bg1"/>
                </a:solidFill>
                <a:latin typeface="Segoe UI Semilight" panose="020B0402040204020203" pitchFamily="34" charset="0"/>
                <a:cs typeface="Segoe UI Semilight" panose="020B0402040204020203" pitchFamily="34" charset="0"/>
              </a:rPr>
              <a:t>Video Player Loads</a:t>
            </a:r>
          </a:p>
          <a:p>
            <a:pPr algn="ctr" defTabSz="1119094">
              <a:defRPr/>
            </a:pPr>
            <a:r>
              <a:rPr lang="en-US" sz="1285" kern="0" dirty="0">
                <a:solidFill>
                  <a:schemeClr val="bg1"/>
                </a:solidFill>
                <a:latin typeface="Segoe UI Semilight" panose="020B0402040204020203" pitchFamily="34" charset="0"/>
                <a:cs typeface="Segoe UI Semilight" panose="020B0402040204020203" pitchFamily="34" charset="0"/>
              </a:rPr>
              <a:t>(Lifetime)</a:t>
            </a:r>
          </a:p>
          <a:p>
            <a:pPr algn="ctr" defTabSz="1119094">
              <a:lnSpc>
                <a:spcPct val="70000"/>
              </a:lnSpc>
              <a:defRPr/>
            </a:pPr>
            <a:r>
              <a:rPr lang="en-US" sz="734" kern="0" spc="-184" dirty="0">
                <a:solidFill>
                  <a:schemeClr val="bg1"/>
                </a:solidFill>
                <a:latin typeface="Segoe UI Semilight" panose="020B0402040204020203" pitchFamily="34" charset="0"/>
                <a:cs typeface="Segoe UI Semilight" panose="020B0402040204020203" pitchFamily="34" charset="0"/>
              </a:rPr>
              <a:t> </a:t>
            </a:r>
          </a:p>
          <a:p>
            <a:pPr algn="ctr" defTabSz="1119094">
              <a:defRPr/>
            </a:pPr>
            <a:r>
              <a:rPr lang="en-US" sz="3916" kern="0" dirty="0">
                <a:solidFill>
                  <a:schemeClr val="bg1"/>
                </a:solidFill>
                <a:latin typeface="Segoe UI Semilight" panose="020B0402040204020203" pitchFamily="34" charset="0"/>
                <a:cs typeface="Segoe UI Semilight" panose="020B0402040204020203" pitchFamily="34" charset="0"/>
              </a:rPr>
              <a:t>~</a:t>
            </a:r>
            <a:r>
              <a:rPr lang="en-US" sz="6609" kern="0" dirty="0">
                <a:solidFill>
                  <a:schemeClr val="bg1"/>
                </a:solidFill>
                <a:latin typeface="Segoe UI Semilight" panose="020B0402040204020203" pitchFamily="34" charset="0"/>
                <a:cs typeface="Segoe UI Semilight" panose="020B0402040204020203" pitchFamily="34" charset="0"/>
              </a:rPr>
              <a:t>50M</a:t>
            </a:r>
            <a:endParaRPr lang="en-US" sz="1285" kern="0" dirty="0">
              <a:solidFill>
                <a:schemeClr val="bg1"/>
              </a:solidFill>
              <a:latin typeface="Segoe UI Semilight" panose="020B0402040204020203" pitchFamily="34" charset="0"/>
              <a:cs typeface="Segoe UI Semilight" panose="020B0402040204020203" pitchFamily="34" charset="0"/>
            </a:endParaRPr>
          </a:p>
        </p:txBody>
      </p:sp>
      <p:cxnSp>
        <p:nvCxnSpPr>
          <p:cNvPr id="121" name="Straight Connector 120"/>
          <p:cNvCxnSpPr/>
          <p:nvPr/>
        </p:nvCxnSpPr>
        <p:spPr>
          <a:xfrm flipH="1" flipV="1">
            <a:off x="5099113" y="1328959"/>
            <a:ext cx="0" cy="1678686"/>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4" name="Rectangle 123"/>
          <p:cNvSpPr/>
          <p:nvPr/>
        </p:nvSpPr>
        <p:spPr>
          <a:xfrm>
            <a:off x="7389879" y="1288895"/>
            <a:ext cx="2654370" cy="1649811"/>
          </a:xfrm>
          <a:prstGeom prst="rect">
            <a:avLst/>
          </a:prstGeom>
        </p:spPr>
        <p:txBody>
          <a:bodyPr wrap="square">
            <a:spAutoFit/>
          </a:bodyPr>
          <a:lstStyle/>
          <a:p>
            <a:pPr algn="ctr" defTabSz="1119094">
              <a:defRPr/>
            </a:pPr>
            <a:r>
              <a:rPr lang="en-US" sz="1713" kern="0" dirty="0">
                <a:solidFill>
                  <a:schemeClr val="bg1"/>
                </a:solidFill>
                <a:latin typeface="Segoe UI Semilight" panose="020B0402040204020203" pitchFamily="34" charset="0"/>
                <a:cs typeface="Segoe UI Semilight" panose="020B0402040204020203" pitchFamily="34" charset="0"/>
              </a:rPr>
              <a:t>Video Uploads</a:t>
            </a:r>
          </a:p>
          <a:p>
            <a:pPr algn="ctr" defTabSz="1119094">
              <a:defRPr/>
            </a:pPr>
            <a:r>
              <a:rPr lang="en-US" sz="1285" kern="0" dirty="0">
                <a:solidFill>
                  <a:srgbClr val="FFFFFF"/>
                </a:solidFill>
                <a:latin typeface="Segoe UI Semilight" panose="020B0402040204020203" pitchFamily="34" charset="0"/>
                <a:cs typeface="Segoe UI Semilight" panose="020B0402040204020203" pitchFamily="34" charset="0"/>
              </a:rPr>
              <a:t>(Lifetime)</a:t>
            </a:r>
          </a:p>
          <a:p>
            <a:pPr algn="ctr" defTabSz="1119094">
              <a:lnSpc>
                <a:spcPct val="70000"/>
              </a:lnSpc>
              <a:defRPr/>
            </a:pPr>
            <a:r>
              <a:rPr lang="en-US" sz="734" kern="0" spc="-184" dirty="0">
                <a:solidFill>
                  <a:schemeClr val="bg1"/>
                </a:solidFill>
                <a:latin typeface="Segoe UI Semilight" panose="020B0402040204020203" pitchFamily="34" charset="0"/>
                <a:cs typeface="Segoe UI Semilight" panose="020B0402040204020203" pitchFamily="34" charset="0"/>
              </a:rPr>
              <a:t> </a:t>
            </a:r>
          </a:p>
          <a:p>
            <a:pPr algn="ctr" defTabSz="1119094">
              <a:defRPr/>
            </a:pPr>
            <a:r>
              <a:rPr lang="en-US" sz="3916" kern="0" dirty="0">
                <a:solidFill>
                  <a:schemeClr val="bg1"/>
                </a:solidFill>
                <a:latin typeface="Segoe UI Semilight" panose="020B0402040204020203" pitchFamily="34" charset="0"/>
                <a:cs typeface="Segoe UI Semilight" panose="020B0402040204020203" pitchFamily="34" charset="0"/>
              </a:rPr>
              <a:t>~</a:t>
            </a:r>
            <a:r>
              <a:rPr lang="en-US" sz="6609" kern="0" dirty="0">
                <a:solidFill>
                  <a:schemeClr val="bg1"/>
                </a:solidFill>
                <a:latin typeface="Segoe UI Semilight" panose="020B0402040204020203" pitchFamily="34" charset="0"/>
                <a:cs typeface="Segoe UI Semilight" panose="020B0402040204020203" pitchFamily="34" charset="0"/>
              </a:rPr>
              <a:t>7M</a:t>
            </a:r>
            <a:endParaRPr lang="en-US" sz="1285" kern="0" dirty="0">
              <a:solidFill>
                <a:schemeClr val="bg1"/>
              </a:solidFill>
              <a:latin typeface="Segoe UI Semilight" panose="020B0402040204020203" pitchFamily="34" charset="0"/>
              <a:cs typeface="Segoe UI Semilight" panose="020B0402040204020203" pitchFamily="34" charset="0"/>
            </a:endParaRPr>
          </a:p>
        </p:txBody>
      </p:sp>
      <p:cxnSp>
        <p:nvCxnSpPr>
          <p:cNvPr id="126" name="Straight Connector 125"/>
          <p:cNvCxnSpPr/>
          <p:nvPr/>
        </p:nvCxnSpPr>
        <p:spPr>
          <a:xfrm flipH="1" flipV="1">
            <a:off x="9909792" y="1328959"/>
            <a:ext cx="0" cy="1678686"/>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44" name="Text Placeholder 2"/>
          <p:cNvSpPr txBox="1">
            <a:spLocks/>
          </p:cNvSpPr>
          <p:nvPr/>
        </p:nvSpPr>
        <p:spPr>
          <a:xfrm>
            <a:off x="165526" y="185813"/>
            <a:ext cx="12423219" cy="791238"/>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896" dirty="0">
                <a:solidFill>
                  <a:schemeClr val="bg1"/>
                </a:solidFill>
                <a:latin typeface="Segoe UI Semilight" panose="020B0402040204020203" pitchFamily="34" charset="0"/>
                <a:cs typeface="Segoe UI Semilight" panose="020B0402040204020203" pitchFamily="34" charset="0"/>
              </a:rPr>
              <a:t>O365 Video Usage Stats </a:t>
            </a:r>
            <a:r>
              <a:rPr lang="en-US" sz="1713" dirty="0">
                <a:solidFill>
                  <a:schemeClr val="bg1"/>
                </a:solidFill>
                <a:latin typeface="Segoe UI Semilight" panose="020B0402040204020203" pitchFamily="34" charset="0"/>
                <a:cs typeface="Segoe UI Semilight" panose="020B0402040204020203" pitchFamily="34" charset="0"/>
              </a:rPr>
              <a:t>(as of 9/21/16)</a:t>
            </a:r>
            <a:endParaRPr lang="en-US" sz="4896" dirty="0">
              <a:solidFill>
                <a:schemeClr val="bg1"/>
              </a:solidFill>
              <a:latin typeface="Segoe UI Semilight" panose="020B0402040204020203" pitchFamily="34" charset="0"/>
              <a:cs typeface="Segoe UI Semilight" panose="020B0402040204020203" pitchFamily="34" charset="0"/>
            </a:endParaRPr>
          </a:p>
        </p:txBody>
      </p:sp>
      <p:grpSp>
        <p:nvGrpSpPr>
          <p:cNvPr id="245" name="Group 244"/>
          <p:cNvGrpSpPr/>
          <p:nvPr/>
        </p:nvGrpSpPr>
        <p:grpSpPr>
          <a:xfrm>
            <a:off x="9464863" y="5251475"/>
            <a:ext cx="1739732" cy="1768929"/>
            <a:chOff x="7206089" y="3163531"/>
            <a:chExt cx="1421479" cy="1445335"/>
          </a:xfrm>
        </p:grpSpPr>
        <p:sp>
          <p:nvSpPr>
            <p:cNvPr id="246" name="Freeform 14"/>
            <p:cNvSpPr>
              <a:spLocks/>
            </p:cNvSpPr>
            <p:nvPr/>
          </p:nvSpPr>
          <p:spPr bwMode="auto">
            <a:xfrm>
              <a:off x="7817900" y="4373122"/>
              <a:ext cx="108049" cy="25258"/>
            </a:xfrm>
            <a:custGeom>
              <a:avLst/>
              <a:gdLst>
                <a:gd name="T0" fmla="*/ 5 w 92"/>
                <a:gd name="T1" fmla="*/ 5 h 22"/>
                <a:gd name="T2" fmla="*/ 66 w 92"/>
                <a:gd name="T3" fmla="*/ 22 h 22"/>
                <a:gd name="T4" fmla="*/ 92 w 92"/>
                <a:gd name="T5" fmla="*/ 16 h 22"/>
                <a:gd name="T6" fmla="*/ 86 w 92"/>
                <a:gd name="T7" fmla="*/ 16 h 22"/>
                <a:gd name="T8" fmla="*/ 25 w 92"/>
                <a:gd name="T9" fmla="*/ 0 h 22"/>
                <a:gd name="T10" fmla="*/ 0 w 92"/>
                <a:gd name="T11" fmla="*/ 5 h 22"/>
                <a:gd name="T12" fmla="*/ 5 w 92"/>
                <a:gd name="T13" fmla="*/ 5 h 22"/>
              </a:gdLst>
              <a:ahLst/>
              <a:cxnLst>
                <a:cxn ang="0">
                  <a:pos x="T0" y="T1"/>
                </a:cxn>
                <a:cxn ang="0">
                  <a:pos x="T2" y="T3"/>
                </a:cxn>
                <a:cxn ang="0">
                  <a:pos x="T4" y="T5"/>
                </a:cxn>
                <a:cxn ang="0">
                  <a:pos x="T6" y="T7"/>
                </a:cxn>
                <a:cxn ang="0">
                  <a:pos x="T8" y="T9"/>
                </a:cxn>
                <a:cxn ang="0">
                  <a:pos x="T10" y="T11"/>
                </a:cxn>
                <a:cxn ang="0">
                  <a:pos x="T12" y="T13"/>
                </a:cxn>
              </a:cxnLst>
              <a:rect l="0" t="0" r="r" b="b"/>
              <a:pathLst>
                <a:path w="92" h="22">
                  <a:moveTo>
                    <a:pt x="5" y="5"/>
                  </a:moveTo>
                  <a:cubicBezTo>
                    <a:pt x="36" y="5"/>
                    <a:pt x="36" y="22"/>
                    <a:pt x="66" y="22"/>
                  </a:cubicBezTo>
                  <a:cubicBezTo>
                    <a:pt x="78" y="22"/>
                    <a:pt x="86" y="19"/>
                    <a:pt x="92" y="16"/>
                  </a:cubicBezTo>
                  <a:cubicBezTo>
                    <a:pt x="90" y="16"/>
                    <a:pt x="88" y="16"/>
                    <a:pt x="86" y="16"/>
                  </a:cubicBezTo>
                  <a:cubicBezTo>
                    <a:pt x="56" y="16"/>
                    <a:pt x="56" y="0"/>
                    <a:pt x="25" y="0"/>
                  </a:cubicBezTo>
                  <a:cubicBezTo>
                    <a:pt x="13" y="0"/>
                    <a:pt x="6" y="2"/>
                    <a:pt x="0" y="5"/>
                  </a:cubicBezTo>
                  <a:cubicBezTo>
                    <a:pt x="1" y="5"/>
                    <a:pt x="3" y="5"/>
                    <a:pt x="5" y="5"/>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7" name="Freeform 15"/>
            <p:cNvSpPr>
              <a:spLocks/>
            </p:cNvSpPr>
            <p:nvPr/>
          </p:nvSpPr>
          <p:spPr bwMode="auto">
            <a:xfrm>
              <a:off x="8104160" y="4373122"/>
              <a:ext cx="108049" cy="25258"/>
            </a:xfrm>
            <a:custGeom>
              <a:avLst/>
              <a:gdLst>
                <a:gd name="T0" fmla="*/ 6 w 92"/>
                <a:gd name="T1" fmla="*/ 5 h 22"/>
                <a:gd name="T2" fmla="*/ 67 w 92"/>
                <a:gd name="T3" fmla="*/ 22 h 22"/>
                <a:gd name="T4" fmla="*/ 92 w 92"/>
                <a:gd name="T5" fmla="*/ 16 h 22"/>
                <a:gd name="T6" fmla="*/ 87 w 92"/>
                <a:gd name="T7" fmla="*/ 16 h 22"/>
                <a:gd name="T8" fmla="*/ 26 w 92"/>
                <a:gd name="T9" fmla="*/ 0 h 22"/>
                <a:gd name="T10" fmla="*/ 0 w 92"/>
                <a:gd name="T11" fmla="*/ 5 h 22"/>
                <a:gd name="T12" fmla="*/ 6 w 92"/>
                <a:gd name="T13" fmla="*/ 5 h 22"/>
              </a:gdLst>
              <a:ahLst/>
              <a:cxnLst>
                <a:cxn ang="0">
                  <a:pos x="T0" y="T1"/>
                </a:cxn>
                <a:cxn ang="0">
                  <a:pos x="T2" y="T3"/>
                </a:cxn>
                <a:cxn ang="0">
                  <a:pos x="T4" y="T5"/>
                </a:cxn>
                <a:cxn ang="0">
                  <a:pos x="T6" y="T7"/>
                </a:cxn>
                <a:cxn ang="0">
                  <a:pos x="T8" y="T9"/>
                </a:cxn>
                <a:cxn ang="0">
                  <a:pos x="T10" y="T11"/>
                </a:cxn>
                <a:cxn ang="0">
                  <a:pos x="T12" y="T13"/>
                </a:cxn>
              </a:cxnLst>
              <a:rect l="0" t="0" r="r" b="b"/>
              <a:pathLst>
                <a:path w="92" h="22">
                  <a:moveTo>
                    <a:pt x="6" y="5"/>
                  </a:moveTo>
                  <a:cubicBezTo>
                    <a:pt x="37" y="5"/>
                    <a:pt x="37" y="22"/>
                    <a:pt x="67" y="22"/>
                  </a:cubicBezTo>
                  <a:cubicBezTo>
                    <a:pt x="79" y="22"/>
                    <a:pt x="86" y="19"/>
                    <a:pt x="92" y="16"/>
                  </a:cubicBezTo>
                  <a:cubicBezTo>
                    <a:pt x="91" y="16"/>
                    <a:pt x="89" y="16"/>
                    <a:pt x="87" y="16"/>
                  </a:cubicBezTo>
                  <a:cubicBezTo>
                    <a:pt x="56" y="16"/>
                    <a:pt x="56" y="0"/>
                    <a:pt x="26" y="0"/>
                  </a:cubicBezTo>
                  <a:cubicBezTo>
                    <a:pt x="14" y="0"/>
                    <a:pt x="7" y="2"/>
                    <a:pt x="0" y="5"/>
                  </a:cubicBezTo>
                  <a:cubicBezTo>
                    <a:pt x="2" y="5"/>
                    <a:pt x="4" y="5"/>
                    <a:pt x="6" y="5"/>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8" name="Freeform 18"/>
            <p:cNvSpPr>
              <a:spLocks/>
            </p:cNvSpPr>
            <p:nvPr/>
          </p:nvSpPr>
          <p:spPr bwMode="auto">
            <a:xfrm>
              <a:off x="7962433" y="4373122"/>
              <a:ext cx="108049" cy="25258"/>
            </a:xfrm>
            <a:custGeom>
              <a:avLst/>
              <a:gdLst>
                <a:gd name="T0" fmla="*/ 5 w 92"/>
                <a:gd name="T1" fmla="*/ 5 h 22"/>
                <a:gd name="T2" fmla="*/ 66 w 92"/>
                <a:gd name="T3" fmla="*/ 22 h 22"/>
                <a:gd name="T4" fmla="*/ 92 w 92"/>
                <a:gd name="T5" fmla="*/ 16 h 22"/>
                <a:gd name="T6" fmla="*/ 86 w 92"/>
                <a:gd name="T7" fmla="*/ 16 h 22"/>
                <a:gd name="T8" fmla="*/ 25 w 92"/>
                <a:gd name="T9" fmla="*/ 0 h 22"/>
                <a:gd name="T10" fmla="*/ 0 w 92"/>
                <a:gd name="T11" fmla="*/ 5 h 22"/>
                <a:gd name="T12" fmla="*/ 5 w 92"/>
                <a:gd name="T13" fmla="*/ 5 h 22"/>
              </a:gdLst>
              <a:ahLst/>
              <a:cxnLst>
                <a:cxn ang="0">
                  <a:pos x="T0" y="T1"/>
                </a:cxn>
                <a:cxn ang="0">
                  <a:pos x="T2" y="T3"/>
                </a:cxn>
                <a:cxn ang="0">
                  <a:pos x="T4" y="T5"/>
                </a:cxn>
                <a:cxn ang="0">
                  <a:pos x="T6" y="T7"/>
                </a:cxn>
                <a:cxn ang="0">
                  <a:pos x="T8" y="T9"/>
                </a:cxn>
                <a:cxn ang="0">
                  <a:pos x="T10" y="T11"/>
                </a:cxn>
                <a:cxn ang="0">
                  <a:pos x="T12" y="T13"/>
                </a:cxn>
              </a:cxnLst>
              <a:rect l="0" t="0" r="r" b="b"/>
              <a:pathLst>
                <a:path w="92" h="22">
                  <a:moveTo>
                    <a:pt x="5" y="5"/>
                  </a:moveTo>
                  <a:cubicBezTo>
                    <a:pt x="36" y="5"/>
                    <a:pt x="36" y="22"/>
                    <a:pt x="66" y="22"/>
                  </a:cubicBezTo>
                  <a:cubicBezTo>
                    <a:pt x="78" y="22"/>
                    <a:pt x="85" y="19"/>
                    <a:pt x="92" y="16"/>
                  </a:cubicBezTo>
                  <a:cubicBezTo>
                    <a:pt x="90" y="16"/>
                    <a:pt x="88" y="16"/>
                    <a:pt x="86" y="16"/>
                  </a:cubicBezTo>
                  <a:cubicBezTo>
                    <a:pt x="55" y="16"/>
                    <a:pt x="55" y="0"/>
                    <a:pt x="25" y="0"/>
                  </a:cubicBezTo>
                  <a:cubicBezTo>
                    <a:pt x="13" y="0"/>
                    <a:pt x="6" y="2"/>
                    <a:pt x="0" y="5"/>
                  </a:cubicBezTo>
                  <a:cubicBezTo>
                    <a:pt x="1" y="5"/>
                    <a:pt x="3" y="5"/>
                    <a:pt x="5" y="5"/>
                  </a:cubicBezTo>
                  <a:close/>
                </a:path>
              </a:pathLst>
            </a:custGeom>
            <a:solidFill>
              <a:srgbClr val="0063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3" name="Freeform 24"/>
            <p:cNvSpPr>
              <a:spLocks/>
            </p:cNvSpPr>
            <p:nvPr/>
          </p:nvSpPr>
          <p:spPr bwMode="auto">
            <a:xfrm>
              <a:off x="7563914" y="43212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4" name="Freeform 25"/>
            <p:cNvSpPr>
              <a:spLocks/>
            </p:cNvSpPr>
            <p:nvPr/>
          </p:nvSpPr>
          <p:spPr bwMode="auto">
            <a:xfrm>
              <a:off x="7744380" y="4452798"/>
              <a:ext cx="85597" cy="89807"/>
            </a:xfrm>
            <a:custGeom>
              <a:avLst/>
              <a:gdLst>
                <a:gd name="T0" fmla="*/ 55 w 73"/>
                <a:gd name="T1" fmla="*/ 77 h 77"/>
                <a:gd name="T2" fmla="*/ 56 w 73"/>
                <a:gd name="T3" fmla="*/ 76 h 77"/>
                <a:gd name="T4" fmla="*/ 41 w 73"/>
                <a:gd name="T5" fmla="*/ 8 h 77"/>
                <a:gd name="T6" fmla="*/ 39 w 73"/>
                <a:gd name="T7" fmla="*/ 7 h 77"/>
                <a:gd name="T8" fmla="*/ 38 w 73"/>
                <a:gd name="T9" fmla="*/ 6 h 77"/>
                <a:gd name="T10" fmla="*/ 38 w 73"/>
                <a:gd name="T11" fmla="*/ 6 h 77"/>
                <a:gd name="T12" fmla="*/ 35 w 73"/>
                <a:gd name="T13" fmla="*/ 5 h 77"/>
                <a:gd name="T14" fmla="*/ 5 w 73"/>
                <a:gd name="T15" fmla="*/ 19 h 77"/>
                <a:gd name="T16" fmla="*/ 19 w 73"/>
                <a:gd name="T17" fmla="*/ 50 h 77"/>
                <a:gd name="T18" fmla="*/ 22 w 73"/>
                <a:gd name="T19" fmla="*/ 51 h 77"/>
                <a:gd name="T20" fmla="*/ 22 w 73"/>
                <a:gd name="T21" fmla="*/ 51 h 77"/>
                <a:gd name="T22" fmla="*/ 22 w 73"/>
                <a:gd name="T23" fmla="*/ 51 h 77"/>
                <a:gd name="T24" fmla="*/ 27 w 73"/>
                <a:gd name="T25" fmla="*/ 51 h 77"/>
                <a:gd name="T26" fmla="*/ 55 w 73"/>
                <a:gd name="T27"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77">
                  <a:moveTo>
                    <a:pt x="55" y="77"/>
                  </a:moveTo>
                  <a:cubicBezTo>
                    <a:pt x="56" y="77"/>
                    <a:pt x="56" y="77"/>
                    <a:pt x="56" y="76"/>
                  </a:cubicBezTo>
                  <a:cubicBezTo>
                    <a:pt x="58" y="67"/>
                    <a:pt x="73" y="30"/>
                    <a:pt x="41" y="8"/>
                  </a:cubicBezTo>
                  <a:cubicBezTo>
                    <a:pt x="40" y="8"/>
                    <a:pt x="40" y="7"/>
                    <a:pt x="39" y="7"/>
                  </a:cubicBezTo>
                  <a:cubicBezTo>
                    <a:pt x="38" y="6"/>
                    <a:pt x="38" y="6"/>
                    <a:pt x="38" y="6"/>
                  </a:cubicBezTo>
                  <a:cubicBezTo>
                    <a:pt x="38" y="6"/>
                    <a:pt x="38" y="6"/>
                    <a:pt x="38" y="6"/>
                  </a:cubicBezTo>
                  <a:cubicBezTo>
                    <a:pt x="37" y="6"/>
                    <a:pt x="36" y="5"/>
                    <a:pt x="35" y="5"/>
                  </a:cubicBezTo>
                  <a:cubicBezTo>
                    <a:pt x="23" y="0"/>
                    <a:pt x="9" y="7"/>
                    <a:pt x="5" y="19"/>
                  </a:cubicBezTo>
                  <a:cubicBezTo>
                    <a:pt x="0" y="31"/>
                    <a:pt x="6" y="45"/>
                    <a:pt x="19" y="50"/>
                  </a:cubicBezTo>
                  <a:cubicBezTo>
                    <a:pt x="20" y="50"/>
                    <a:pt x="21" y="50"/>
                    <a:pt x="22" y="51"/>
                  </a:cubicBezTo>
                  <a:cubicBezTo>
                    <a:pt x="22" y="51"/>
                    <a:pt x="22" y="51"/>
                    <a:pt x="22" y="51"/>
                  </a:cubicBezTo>
                  <a:cubicBezTo>
                    <a:pt x="22" y="51"/>
                    <a:pt x="22" y="51"/>
                    <a:pt x="22" y="51"/>
                  </a:cubicBezTo>
                  <a:cubicBezTo>
                    <a:pt x="24" y="51"/>
                    <a:pt x="25" y="51"/>
                    <a:pt x="27" y="51"/>
                  </a:cubicBezTo>
                  <a:cubicBezTo>
                    <a:pt x="32" y="53"/>
                    <a:pt x="42" y="59"/>
                    <a:pt x="55" y="77"/>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5" name="Freeform 26"/>
            <p:cNvSpPr>
              <a:spLocks/>
            </p:cNvSpPr>
            <p:nvPr/>
          </p:nvSpPr>
          <p:spPr bwMode="auto">
            <a:xfrm>
              <a:off x="7660186" y="4431750"/>
              <a:ext cx="51920" cy="60339"/>
            </a:xfrm>
            <a:custGeom>
              <a:avLst/>
              <a:gdLst>
                <a:gd name="T0" fmla="*/ 5 w 44"/>
                <a:gd name="T1" fmla="*/ 8 h 52"/>
                <a:gd name="T2" fmla="*/ 26 w 44"/>
                <a:gd name="T3" fmla="*/ 5 h 52"/>
                <a:gd name="T4" fmla="*/ 27 w 44"/>
                <a:gd name="T5" fmla="*/ 6 h 52"/>
                <a:gd name="T6" fmla="*/ 27 w 44"/>
                <a:gd name="T7" fmla="*/ 6 h 52"/>
                <a:gd name="T8" fmla="*/ 28 w 44"/>
                <a:gd name="T9" fmla="*/ 7 h 52"/>
                <a:gd name="T10" fmla="*/ 29 w 44"/>
                <a:gd name="T11" fmla="*/ 8 h 52"/>
                <a:gd name="T12" fmla="*/ 26 w 44"/>
                <a:gd name="T13" fmla="*/ 51 h 52"/>
                <a:gd name="T14" fmla="*/ 26 w 44"/>
                <a:gd name="T15" fmla="*/ 52 h 52"/>
                <a:gd name="T16" fmla="*/ 13 w 44"/>
                <a:gd name="T17" fmla="*/ 31 h 52"/>
                <a:gd name="T18" fmla="*/ 10 w 44"/>
                <a:gd name="T19" fmla="*/ 30 h 52"/>
                <a:gd name="T20" fmla="*/ 10 w 44"/>
                <a:gd name="T21" fmla="*/ 30 h 52"/>
                <a:gd name="T22" fmla="*/ 10 w 44"/>
                <a:gd name="T23" fmla="*/ 30 h 52"/>
                <a:gd name="T24" fmla="*/ 8 w 44"/>
                <a:gd name="T25" fmla="*/ 29 h 52"/>
                <a:gd name="T26" fmla="*/ 5 w 44"/>
                <a:gd name="T27"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52">
                  <a:moveTo>
                    <a:pt x="5" y="8"/>
                  </a:moveTo>
                  <a:cubicBezTo>
                    <a:pt x="10" y="1"/>
                    <a:pt x="19" y="0"/>
                    <a:pt x="26" y="5"/>
                  </a:cubicBezTo>
                  <a:cubicBezTo>
                    <a:pt x="26" y="5"/>
                    <a:pt x="27" y="6"/>
                    <a:pt x="27" y="6"/>
                  </a:cubicBezTo>
                  <a:cubicBezTo>
                    <a:pt x="27" y="6"/>
                    <a:pt x="27" y="6"/>
                    <a:pt x="27" y="6"/>
                  </a:cubicBezTo>
                  <a:cubicBezTo>
                    <a:pt x="28" y="7"/>
                    <a:pt x="28" y="7"/>
                    <a:pt x="28" y="7"/>
                  </a:cubicBezTo>
                  <a:cubicBezTo>
                    <a:pt x="28" y="7"/>
                    <a:pt x="28" y="7"/>
                    <a:pt x="29" y="8"/>
                  </a:cubicBezTo>
                  <a:cubicBezTo>
                    <a:pt x="44" y="26"/>
                    <a:pt x="29" y="46"/>
                    <a:pt x="26" y="51"/>
                  </a:cubicBezTo>
                  <a:cubicBezTo>
                    <a:pt x="26" y="52"/>
                    <a:pt x="26" y="52"/>
                    <a:pt x="26" y="52"/>
                  </a:cubicBezTo>
                  <a:cubicBezTo>
                    <a:pt x="21" y="38"/>
                    <a:pt x="16" y="33"/>
                    <a:pt x="13" y="31"/>
                  </a:cubicBezTo>
                  <a:cubicBezTo>
                    <a:pt x="12" y="31"/>
                    <a:pt x="11" y="30"/>
                    <a:pt x="10" y="30"/>
                  </a:cubicBezTo>
                  <a:cubicBezTo>
                    <a:pt x="10" y="30"/>
                    <a:pt x="10" y="30"/>
                    <a:pt x="10" y="30"/>
                  </a:cubicBezTo>
                  <a:cubicBezTo>
                    <a:pt x="10" y="30"/>
                    <a:pt x="10" y="30"/>
                    <a:pt x="10" y="30"/>
                  </a:cubicBezTo>
                  <a:cubicBezTo>
                    <a:pt x="9" y="30"/>
                    <a:pt x="9" y="29"/>
                    <a:pt x="8" y="29"/>
                  </a:cubicBezTo>
                  <a:cubicBezTo>
                    <a:pt x="2" y="24"/>
                    <a:pt x="0" y="15"/>
                    <a:pt x="5" y="8"/>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256" name="Rectangle 255"/>
            <p:cNvSpPr>
              <a:spLocks noChangeArrowheads="1"/>
            </p:cNvSpPr>
            <p:nvPr/>
          </p:nvSpPr>
          <p:spPr bwMode="auto">
            <a:xfrm>
              <a:off x="7502172" y="4300153"/>
              <a:ext cx="1403" cy="1403"/>
            </a:xfrm>
            <a:prstGeom prst="rect">
              <a:avLst/>
            </a:prstGeom>
            <a:solidFill>
              <a:srgbClr val="0078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7" name="Freeform 28"/>
            <p:cNvSpPr>
              <a:spLocks/>
            </p:cNvSpPr>
            <p:nvPr/>
          </p:nvSpPr>
          <p:spPr bwMode="auto">
            <a:xfrm>
              <a:off x="7608266" y="4487879"/>
              <a:ext cx="81388" cy="61742"/>
            </a:xfrm>
            <a:custGeom>
              <a:avLst/>
              <a:gdLst>
                <a:gd name="T0" fmla="*/ 12 w 69"/>
                <a:gd name="T1" fmla="*/ 13 h 52"/>
                <a:gd name="T2" fmla="*/ 14 w 69"/>
                <a:gd name="T3" fmla="*/ 12 h 52"/>
                <a:gd name="T4" fmla="*/ 14 w 69"/>
                <a:gd name="T5" fmla="*/ 12 h 52"/>
                <a:gd name="T6" fmla="*/ 15 w 69"/>
                <a:gd name="T7" fmla="*/ 12 h 52"/>
                <a:gd name="T8" fmla="*/ 16 w 69"/>
                <a:gd name="T9" fmla="*/ 11 h 52"/>
                <a:gd name="T10" fmla="*/ 69 w 69"/>
                <a:gd name="T11" fmla="*/ 34 h 52"/>
                <a:gd name="T12" fmla="*/ 69 w 69"/>
                <a:gd name="T13" fmla="*/ 35 h 52"/>
                <a:gd name="T14" fmla="*/ 38 w 69"/>
                <a:gd name="T15" fmla="*/ 41 h 52"/>
                <a:gd name="T16" fmla="*/ 35 w 69"/>
                <a:gd name="T17" fmla="*/ 44 h 52"/>
                <a:gd name="T18" fmla="*/ 35 w 69"/>
                <a:gd name="T19" fmla="*/ 44 h 52"/>
                <a:gd name="T20" fmla="*/ 35 w 69"/>
                <a:gd name="T21" fmla="*/ 44 h 52"/>
                <a:gd name="T22" fmla="*/ 33 w 69"/>
                <a:gd name="T23" fmla="*/ 46 h 52"/>
                <a:gd name="T24" fmla="*/ 6 w 69"/>
                <a:gd name="T25" fmla="*/ 40 h 52"/>
                <a:gd name="T26" fmla="*/ 12 w 69"/>
                <a:gd name="T27" fmla="*/ 1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52">
                  <a:moveTo>
                    <a:pt x="12" y="13"/>
                  </a:moveTo>
                  <a:cubicBezTo>
                    <a:pt x="12" y="13"/>
                    <a:pt x="13" y="12"/>
                    <a:pt x="14" y="12"/>
                  </a:cubicBezTo>
                  <a:cubicBezTo>
                    <a:pt x="14" y="12"/>
                    <a:pt x="14" y="12"/>
                    <a:pt x="14" y="12"/>
                  </a:cubicBezTo>
                  <a:cubicBezTo>
                    <a:pt x="15" y="12"/>
                    <a:pt x="15" y="12"/>
                    <a:pt x="15" y="12"/>
                  </a:cubicBezTo>
                  <a:cubicBezTo>
                    <a:pt x="16" y="11"/>
                    <a:pt x="16" y="11"/>
                    <a:pt x="16" y="11"/>
                  </a:cubicBezTo>
                  <a:cubicBezTo>
                    <a:pt x="47" y="0"/>
                    <a:pt x="63" y="29"/>
                    <a:pt x="69" y="34"/>
                  </a:cubicBezTo>
                  <a:cubicBezTo>
                    <a:pt x="69" y="35"/>
                    <a:pt x="69" y="35"/>
                    <a:pt x="69" y="35"/>
                  </a:cubicBezTo>
                  <a:cubicBezTo>
                    <a:pt x="50" y="35"/>
                    <a:pt x="42" y="38"/>
                    <a:pt x="38" y="41"/>
                  </a:cubicBezTo>
                  <a:cubicBezTo>
                    <a:pt x="37" y="42"/>
                    <a:pt x="36" y="43"/>
                    <a:pt x="35" y="44"/>
                  </a:cubicBezTo>
                  <a:cubicBezTo>
                    <a:pt x="35" y="44"/>
                    <a:pt x="35" y="44"/>
                    <a:pt x="35" y="44"/>
                  </a:cubicBezTo>
                  <a:cubicBezTo>
                    <a:pt x="35" y="44"/>
                    <a:pt x="35" y="44"/>
                    <a:pt x="35" y="44"/>
                  </a:cubicBezTo>
                  <a:cubicBezTo>
                    <a:pt x="34" y="45"/>
                    <a:pt x="34" y="45"/>
                    <a:pt x="33" y="46"/>
                  </a:cubicBezTo>
                  <a:cubicBezTo>
                    <a:pt x="24" y="52"/>
                    <a:pt x="12" y="49"/>
                    <a:pt x="6" y="40"/>
                  </a:cubicBezTo>
                  <a:cubicBezTo>
                    <a:pt x="0" y="31"/>
                    <a:pt x="3" y="19"/>
                    <a:pt x="12" y="13"/>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8" name="Rectangle 257"/>
            <p:cNvSpPr>
              <a:spLocks noChangeArrowheads="1"/>
            </p:cNvSpPr>
            <p:nvPr/>
          </p:nvSpPr>
          <p:spPr bwMode="auto">
            <a:xfrm>
              <a:off x="7479720" y="4309976"/>
              <a:ext cx="1403" cy="1403"/>
            </a:xfrm>
            <a:prstGeom prst="rect">
              <a:avLst/>
            </a:prstGeom>
            <a:solidFill>
              <a:srgbClr val="0078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59" name="Freeform 79"/>
            <p:cNvSpPr>
              <a:spLocks/>
            </p:cNvSpPr>
            <p:nvPr/>
          </p:nvSpPr>
          <p:spPr bwMode="auto">
            <a:xfrm>
              <a:off x="7417977" y="3201419"/>
              <a:ext cx="134711" cy="85597"/>
            </a:xfrm>
            <a:custGeom>
              <a:avLst/>
              <a:gdLst>
                <a:gd name="T0" fmla="*/ 68 w 115"/>
                <a:gd name="T1" fmla="*/ 73 h 73"/>
                <a:gd name="T2" fmla="*/ 60 w 115"/>
                <a:gd name="T3" fmla="*/ 72 h 73"/>
                <a:gd name="T4" fmla="*/ 34 w 115"/>
                <a:gd name="T5" fmla="*/ 55 h 73"/>
                <a:gd name="T6" fmla="*/ 0 w 115"/>
                <a:gd name="T7" fmla="*/ 7 h 73"/>
                <a:gd name="T8" fmla="*/ 10 w 115"/>
                <a:gd name="T9" fmla="*/ 0 h 73"/>
                <a:gd name="T10" fmla="*/ 43 w 115"/>
                <a:gd name="T11" fmla="*/ 48 h 73"/>
                <a:gd name="T12" fmla="*/ 62 w 115"/>
                <a:gd name="T13" fmla="*/ 60 h 73"/>
                <a:gd name="T14" fmla="*/ 85 w 115"/>
                <a:gd name="T15" fmla="*/ 56 h 73"/>
                <a:gd name="T16" fmla="*/ 92 w 115"/>
                <a:gd name="T17" fmla="*/ 14 h 73"/>
                <a:gd name="T18" fmla="*/ 102 w 115"/>
                <a:gd name="T19" fmla="*/ 7 h 73"/>
                <a:gd name="T20" fmla="*/ 92 w 115"/>
                <a:gd name="T21" fmla="*/ 66 h 73"/>
                <a:gd name="T22" fmla="*/ 68 w 115"/>
                <a:gd name="T23"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73">
                  <a:moveTo>
                    <a:pt x="68" y="73"/>
                  </a:moveTo>
                  <a:cubicBezTo>
                    <a:pt x="65" y="73"/>
                    <a:pt x="63" y="73"/>
                    <a:pt x="60" y="72"/>
                  </a:cubicBezTo>
                  <a:cubicBezTo>
                    <a:pt x="49" y="70"/>
                    <a:pt x="40" y="64"/>
                    <a:pt x="34" y="55"/>
                  </a:cubicBezTo>
                  <a:cubicBezTo>
                    <a:pt x="0" y="7"/>
                    <a:pt x="0" y="7"/>
                    <a:pt x="0" y="7"/>
                  </a:cubicBezTo>
                  <a:cubicBezTo>
                    <a:pt x="10" y="0"/>
                    <a:pt x="10" y="0"/>
                    <a:pt x="10" y="0"/>
                  </a:cubicBezTo>
                  <a:cubicBezTo>
                    <a:pt x="43" y="48"/>
                    <a:pt x="43" y="48"/>
                    <a:pt x="43" y="48"/>
                  </a:cubicBezTo>
                  <a:cubicBezTo>
                    <a:pt x="48" y="55"/>
                    <a:pt x="55" y="59"/>
                    <a:pt x="62" y="60"/>
                  </a:cubicBezTo>
                  <a:cubicBezTo>
                    <a:pt x="70" y="62"/>
                    <a:pt x="78" y="60"/>
                    <a:pt x="85" y="56"/>
                  </a:cubicBezTo>
                  <a:cubicBezTo>
                    <a:pt x="98" y="46"/>
                    <a:pt x="102" y="28"/>
                    <a:pt x="92" y="14"/>
                  </a:cubicBezTo>
                  <a:cubicBezTo>
                    <a:pt x="102" y="7"/>
                    <a:pt x="102" y="7"/>
                    <a:pt x="102" y="7"/>
                  </a:cubicBezTo>
                  <a:cubicBezTo>
                    <a:pt x="115" y="26"/>
                    <a:pt x="110" y="52"/>
                    <a:pt x="92" y="66"/>
                  </a:cubicBezTo>
                  <a:cubicBezTo>
                    <a:pt x="84" y="70"/>
                    <a:pt x="76" y="73"/>
                    <a:pt x="68" y="73"/>
                  </a:cubicBezTo>
                  <a:close/>
                </a:path>
              </a:pathLst>
            </a:custGeom>
            <a:solidFill>
              <a:srgbClr val="281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0" name="Freeform 80"/>
            <p:cNvSpPr>
              <a:spLocks noEditPoints="1"/>
            </p:cNvSpPr>
            <p:nvPr/>
          </p:nvSpPr>
          <p:spPr bwMode="auto">
            <a:xfrm>
              <a:off x="7385703" y="3163531"/>
              <a:ext cx="54726" cy="51920"/>
            </a:xfrm>
            <a:custGeom>
              <a:avLst/>
              <a:gdLst>
                <a:gd name="T0" fmla="*/ 24 w 47"/>
                <a:gd name="T1" fmla="*/ 44 h 44"/>
                <a:gd name="T2" fmla="*/ 20 w 47"/>
                <a:gd name="T3" fmla="*/ 43 h 44"/>
                <a:gd name="T4" fmla="*/ 7 w 47"/>
                <a:gd name="T5" fmla="*/ 35 h 44"/>
                <a:gd name="T6" fmla="*/ 12 w 47"/>
                <a:gd name="T7" fmla="*/ 6 h 44"/>
                <a:gd name="T8" fmla="*/ 41 w 47"/>
                <a:gd name="T9" fmla="*/ 11 h 44"/>
                <a:gd name="T10" fmla="*/ 41 w 47"/>
                <a:gd name="T11" fmla="*/ 11 h 44"/>
                <a:gd name="T12" fmla="*/ 36 w 47"/>
                <a:gd name="T13" fmla="*/ 40 h 44"/>
                <a:gd name="T14" fmla="*/ 24 w 47"/>
                <a:gd name="T15" fmla="*/ 44 h 44"/>
                <a:gd name="T16" fmla="*/ 24 w 47"/>
                <a:gd name="T17" fmla="*/ 14 h 44"/>
                <a:gd name="T18" fmla="*/ 19 w 47"/>
                <a:gd name="T19" fmla="*/ 16 h 44"/>
                <a:gd name="T20" fmla="*/ 17 w 47"/>
                <a:gd name="T21" fmla="*/ 28 h 44"/>
                <a:gd name="T22" fmla="*/ 22 w 47"/>
                <a:gd name="T23" fmla="*/ 32 h 44"/>
                <a:gd name="T24" fmla="*/ 29 w 47"/>
                <a:gd name="T25" fmla="*/ 30 h 44"/>
                <a:gd name="T26" fmla="*/ 31 w 47"/>
                <a:gd name="T27" fmla="*/ 18 h 44"/>
                <a:gd name="T28" fmla="*/ 24 w 47"/>
                <a:gd name="T29" fmla="*/ 1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4">
                  <a:moveTo>
                    <a:pt x="24" y="44"/>
                  </a:moveTo>
                  <a:cubicBezTo>
                    <a:pt x="23" y="44"/>
                    <a:pt x="21" y="44"/>
                    <a:pt x="20" y="43"/>
                  </a:cubicBezTo>
                  <a:cubicBezTo>
                    <a:pt x="15" y="42"/>
                    <a:pt x="10" y="39"/>
                    <a:pt x="7" y="35"/>
                  </a:cubicBezTo>
                  <a:cubicBezTo>
                    <a:pt x="0" y="25"/>
                    <a:pt x="3" y="13"/>
                    <a:pt x="12" y="6"/>
                  </a:cubicBezTo>
                  <a:cubicBezTo>
                    <a:pt x="21" y="0"/>
                    <a:pt x="34" y="2"/>
                    <a:pt x="41" y="11"/>
                  </a:cubicBezTo>
                  <a:cubicBezTo>
                    <a:pt x="41" y="11"/>
                    <a:pt x="41" y="11"/>
                    <a:pt x="41" y="11"/>
                  </a:cubicBezTo>
                  <a:cubicBezTo>
                    <a:pt x="47" y="21"/>
                    <a:pt x="45" y="34"/>
                    <a:pt x="36" y="40"/>
                  </a:cubicBezTo>
                  <a:cubicBezTo>
                    <a:pt x="32" y="43"/>
                    <a:pt x="28" y="44"/>
                    <a:pt x="24" y="44"/>
                  </a:cubicBezTo>
                  <a:close/>
                  <a:moveTo>
                    <a:pt x="24" y="14"/>
                  </a:moveTo>
                  <a:cubicBezTo>
                    <a:pt x="22" y="14"/>
                    <a:pt x="20" y="15"/>
                    <a:pt x="19" y="16"/>
                  </a:cubicBezTo>
                  <a:cubicBezTo>
                    <a:pt x="15" y="19"/>
                    <a:pt x="14" y="24"/>
                    <a:pt x="17" y="28"/>
                  </a:cubicBezTo>
                  <a:cubicBezTo>
                    <a:pt x="18" y="30"/>
                    <a:pt x="20" y="31"/>
                    <a:pt x="22" y="32"/>
                  </a:cubicBezTo>
                  <a:cubicBezTo>
                    <a:pt x="25" y="32"/>
                    <a:pt x="27" y="32"/>
                    <a:pt x="29" y="30"/>
                  </a:cubicBezTo>
                  <a:cubicBezTo>
                    <a:pt x="33" y="28"/>
                    <a:pt x="34" y="22"/>
                    <a:pt x="31" y="18"/>
                  </a:cubicBezTo>
                  <a:cubicBezTo>
                    <a:pt x="29" y="16"/>
                    <a:pt x="27" y="14"/>
                    <a:pt x="24" y="14"/>
                  </a:cubicBezTo>
                  <a:close/>
                </a:path>
              </a:pathLst>
            </a:custGeom>
            <a:solidFill>
              <a:srgbClr val="281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1" name="Freeform 104"/>
            <p:cNvSpPr>
              <a:spLocks/>
            </p:cNvSpPr>
            <p:nvPr/>
          </p:nvSpPr>
          <p:spPr bwMode="auto">
            <a:xfrm>
              <a:off x="8137838" y="4444687"/>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2" name="Freeform 105"/>
            <p:cNvSpPr>
              <a:spLocks/>
            </p:cNvSpPr>
            <p:nvPr/>
          </p:nvSpPr>
          <p:spPr bwMode="auto">
            <a:xfrm>
              <a:off x="8132225" y="4385751"/>
              <a:ext cx="495343" cy="223115"/>
            </a:xfrm>
            <a:custGeom>
              <a:avLst/>
              <a:gdLst>
                <a:gd name="T0" fmla="*/ 420 w 420"/>
                <a:gd name="T1" fmla="*/ 180 h 190"/>
                <a:gd name="T2" fmla="*/ 398 w 420"/>
                <a:gd name="T3" fmla="*/ 190 h 190"/>
                <a:gd name="T4" fmla="*/ 131 w 420"/>
                <a:gd name="T5" fmla="*/ 190 h 190"/>
                <a:gd name="T6" fmla="*/ 29 w 420"/>
                <a:gd name="T7" fmla="*/ 96 h 190"/>
                <a:gd name="T8" fmla="*/ 29 w 420"/>
                <a:gd name="T9" fmla="*/ 97 h 190"/>
                <a:gd name="T10" fmla="*/ 1 w 420"/>
                <a:gd name="T11" fmla="*/ 54 h 190"/>
                <a:gd name="T12" fmla="*/ 0 w 420"/>
                <a:gd name="T13" fmla="*/ 54 h 190"/>
                <a:gd name="T14" fmla="*/ 0 w 420"/>
                <a:gd name="T15" fmla="*/ 53 h 190"/>
                <a:gd name="T16" fmla="*/ 0 w 420"/>
                <a:gd name="T17" fmla="*/ 53 h 190"/>
                <a:gd name="T18" fmla="*/ 0 w 420"/>
                <a:gd name="T19" fmla="*/ 52 h 190"/>
                <a:gd name="T20" fmla="*/ 0 w 420"/>
                <a:gd name="T21" fmla="*/ 52 h 190"/>
                <a:gd name="T22" fmla="*/ 1 w 420"/>
                <a:gd name="T23" fmla="*/ 52 h 190"/>
                <a:gd name="T24" fmla="*/ 1 w 420"/>
                <a:gd name="T25" fmla="*/ 52 h 190"/>
                <a:gd name="T26" fmla="*/ 2 w 420"/>
                <a:gd name="T27" fmla="*/ 51 h 190"/>
                <a:gd name="T28" fmla="*/ 3 w 420"/>
                <a:gd name="T29" fmla="*/ 51 h 190"/>
                <a:gd name="T30" fmla="*/ 4 w 420"/>
                <a:gd name="T31" fmla="*/ 50 h 190"/>
                <a:gd name="T32" fmla="*/ 5 w 420"/>
                <a:gd name="T33" fmla="*/ 50 h 190"/>
                <a:gd name="T34" fmla="*/ 6 w 420"/>
                <a:gd name="T35" fmla="*/ 50 h 190"/>
                <a:gd name="T36" fmla="*/ 5 w 420"/>
                <a:gd name="T37" fmla="*/ 50 h 190"/>
                <a:gd name="T38" fmla="*/ 5 w 420"/>
                <a:gd name="T39" fmla="*/ 50 h 190"/>
                <a:gd name="T40" fmla="*/ 6 w 420"/>
                <a:gd name="T41" fmla="*/ 50 h 190"/>
                <a:gd name="T42" fmla="*/ 5 w 420"/>
                <a:gd name="T43" fmla="*/ 50 h 190"/>
                <a:gd name="T44" fmla="*/ 5 w 420"/>
                <a:gd name="T45" fmla="*/ 50 h 190"/>
                <a:gd name="T46" fmla="*/ 5 w 420"/>
                <a:gd name="T47" fmla="*/ 50 h 190"/>
                <a:gd name="T48" fmla="*/ 6 w 420"/>
                <a:gd name="T49" fmla="*/ 49 h 190"/>
                <a:gd name="T50" fmla="*/ 9 w 420"/>
                <a:gd name="T51" fmla="*/ 48 h 190"/>
                <a:gd name="T52" fmla="*/ 9 w 420"/>
                <a:gd name="T53" fmla="*/ 48 h 190"/>
                <a:gd name="T54" fmla="*/ 11 w 420"/>
                <a:gd name="T55" fmla="*/ 47 h 190"/>
                <a:gd name="T56" fmla="*/ 14 w 420"/>
                <a:gd name="T57" fmla="*/ 46 h 190"/>
                <a:gd name="T58" fmla="*/ 14 w 420"/>
                <a:gd name="T59" fmla="*/ 46 h 190"/>
                <a:gd name="T60" fmla="*/ 18 w 420"/>
                <a:gd name="T61" fmla="*/ 44 h 190"/>
                <a:gd name="T62" fmla="*/ 27 w 420"/>
                <a:gd name="T63" fmla="*/ 40 h 190"/>
                <a:gd name="T64" fmla="*/ 31 w 420"/>
                <a:gd name="T65" fmla="*/ 38 h 190"/>
                <a:gd name="T66" fmla="*/ 40 w 420"/>
                <a:gd name="T67" fmla="*/ 35 h 190"/>
                <a:gd name="T68" fmla="*/ 41 w 420"/>
                <a:gd name="T69" fmla="*/ 34 h 190"/>
                <a:gd name="T70" fmla="*/ 41 w 420"/>
                <a:gd name="T71" fmla="*/ 34 h 190"/>
                <a:gd name="T72" fmla="*/ 43 w 420"/>
                <a:gd name="T73" fmla="*/ 34 h 190"/>
                <a:gd name="T74" fmla="*/ 45 w 420"/>
                <a:gd name="T75" fmla="*/ 33 h 190"/>
                <a:gd name="T76" fmla="*/ 45 w 420"/>
                <a:gd name="T77" fmla="*/ 33 h 190"/>
                <a:gd name="T78" fmla="*/ 45 w 420"/>
                <a:gd name="T79" fmla="*/ 33 h 190"/>
                <a:gd name="T80" fmla="*/ 47 w 420"/>
                <a:gd name="T81" fmla="*/ 32 h 190"/>
                <a:gd name="T82" fmla="*/ 57 w 420"/>
                <a:gd name="T83" fmla="*/ 29 h 190"/>
                <a:gd name="T84" fmla="*/ 239 w 420"/>
                <a:gd name="T85" fmla="*/ 20 h 190"/>
                <a:gd name="T86" fmla="*/ 420 w 420"/>
                <a:gd name="T87" fmla="*/ 18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0" h="190">
                  <a:moveTo>
                    <a:pt x="420" y="180"/>
                  </a:moveTo>
                  <a:cubicBezTo>
                    <a:pt x="420" y="180"/>
                    <a:pt x="412" y="182"/>
                    <a:pt x="398" y="190"/>
                  </a:cubicBezTo>
                  <a:cubicBezTo>
                    <a:pt x="131" y="190"/>
                    <a:pt x="131" y="190"/>
                    <a:pt x="131" y="190"/>
                  </a:cubicBezTo>
                  <a:cubicBezTo>
                    <a:pt x="86" y="162"/>
                    <a:pt x="51" y="126"/>
                    <a:pt x="29" y="96"/>
                  </a:cubicBezTo>
                  <a:cubicBezTo>
                    <a:pt x="29" y="97"/>
                    <a:pt x="29" y="97"/>
                    <a:pt x="29" y="97"/>
                  </a:cubicBezTo>
                  <a:cubicBezTo>
                    <a:pt x="12" y="74"/>
                    <a:pt x="2" y="54"/>
                    <a:pt x="1" y="54"/>
                  </a:cubicBezTo>
                  <a:cubicBezTo>
                    <a:pt x="0" y="54"/>
                    <a:pt x="0" y="54"/>
                    <a:pt x="0" y="54"/>
                  </a:cubicBezTo>
                  <a:cubicBezTo>
                    <a:pt x="0" y="53"/>
                    <a:pt x="0" y="53"/>
                    <a:pt x="0" y="53"/>
                  </a:cubicBezTo>
                  <a:cubicBezTo>
                    <a:pt x="0" y="53"/>
                    <a:pt x="0" y="53"/>
                    <a:pt x="0" y="53"/>
                  </a:cubicBezTo>
                  <a:cubicBezTo>
                    <a:pt x="0" y="52"/>
                    <a:pt x="0" y="52"/>
                    <a:pt x="0" y="52"/>
                  </a:cubicBezTo>
                  <a:cubicBezTo>
                    <a:pt x="0" y="52"/>
                    <a:pt x="0" y="52"/>
                    <a:pt x="0" y="52"/>
                  </a:cubicBezTo>
                  <a:cubicBezTo>
                    <a:pt x="1" y="52"/>
                    <a:pt x="1" y="52"/>
                    <a:pt x="1" y="52"/>
                  </a:cubicBezTo>
                  <a:cubicBezTo>
                    <a:pt x="1" y="52"/>
                    <a:pt x="1" y="52"/>
                    <a:pt x="1" y="52"/>
                  </a:cubicBezTo>
                  <a:cubicBezTo>
                    <a:pt x="2" y="51"/>
                    <a:pt x="2" y="51"/>
                    <a:pt x="2" y="51"/>
                  </a:cubicBezTo>
                  <a:cubicBezTo>
                    <a:pt x="3" y="51"/>
                    <a:pt x="3" y="51"/>
                    <a:pt x="3" y="51"/>
                  </a:cubicBezTo>
                  <a:cubicBezTo>
                    <a:pt x="4" y="50"/>
                    <a:pt x="4" y="50"/>
                    <a:pt x="4" y="50"/>
                  </a:cubicBezTo>
                  <a:cubicBezTo>
                    <a:pt x="5" y="50"/>
                    <a:pt x="5" y="50"/>
                    <a:pt x="5" y="50"/>
                  </a:cubicBezTo>
                  <a:cubicBezTo>
                    <a:pt x="6" y="50"/>
                    <a:pt x="6" y="50"/>
                    <a:pt x="6" y="50"/>
                  </a:cubicBezTo>
                  <a:cubicBezTo>
                    <a:pt x="5" y="50"/>
                    <a:pt x="5" y="50"/>
                    <a:pt x="5" y="50"/>
                  </a:cubicBezTo>
                  <a:cubicBezTo>
                    <a:pt x="5" y="50"/>
                    <a:pt x="5" y="50"/>
                    <a:pt x="5" y="50"/>
                  </a:cubicBezTo>
                  <a:cubicBezTo>
                    <a:pt x="6" y="50"/>
                    <a:pt x="6" y="50"/>
                    <a:pt x="6" y="50"/>
                  </a:cubicBezTo>
                  <a:cubicBezTo>
                    <a:pt x="5" y="50"/>
                    <a:pt x="5" y="50"/>
                    <a:pt x="5" y="50"/>
                  </a:cubicBezTo>
                  <a:cubicBezTo>
                    <a:pt x="5" y="50"/>
                    <a:pt x="5" y="50"/>
                    <a:pt x="5" y="50"/>
                  </a:cubicBezTo>
                  <a:cubicBezTo>
                    <a:pt x="5" y="50"/>
                    <a:pt x="5" y="50"/>
                    <a:pt x="5" y="50"/>
                  </a:cubicBezTo>
                  <a:cubicBezTo>
                    <a:pt x="6" y="49"/>
                    <a:pt x="6" y="49"/>
                    <a:pt x="6" y="49"/>
                  </a:cubicBezTo>
                  <a:cubicBezTo>
                    <a:pt x="6" y="49"/>
                    <a:pt x="7" y="49"/>
                    <a:pt x="9" y="48"/>
                  </a:cubicBezTo>
                  <a:cubicBezTo>
                    <a:pt x="9" y="48"/>
                    <a:pt x="9" y="48"/>
                    <a:pt x="9" y="48"/>
                  </a:cubicBezTo>
                  <a:cubicBezTo>
                    <a:pt x="9" y="48"/>
                    <a:pt x="10" y="48"/>
                    <a:pt x="11" y="47"/>
                  </a:cubicBezTo>
                  <a:cubicBezTo>
                    <a:pt x="12" y="47"/>
                    <a:pt x="13" y="46"/>
                    <a:pt x="14" y="46"/>
                  </a:cubicBezTo>
                  <a:cubicBezTo>
                    <a:pt x="14" y="46"/>
                    <a:pt x="14" y="46"/>
                    <a:pt x="14" y="46"/>
                  </a:cubicBezTo>
                  <a:cubicBezTo>
                    <a:pt x="15" y="46"/>
                    <a:pt x="17" y="45"/>
                    <a:pt x="18" y="44"/>
                  </a:cubicBezTo>
                  <a:cubicBezTo>
                    <a:pt x="21" y="43"/>
                    <a:pt x="24" y="41"/>
                    <a:pt x="27" y="40"/>
                  </a:cubicBezTo>
                  <a:cubicBezTo>
                    <a:pt x="28" y="39"/>
                    <a:pt x="30" y="39"/>
                    <a:pt x="31" y="38"/>
                  </a:cubicBezTo>
                  <a:cubicBezTo>
                    <a:pt x="34" y="37"/>
                    <a:pt x="37" y="36"/>
                    <a:pt x="40" y="35"/>
                  </a:cubicBezTo>
                  <a:cubicBezTo>
                    <a:pt x="40" y="35"/>
                    <a:pt x="41" y="34"/>
                    <a:pt x="41" y="34"/>
                  </a:cubicBezTo>
                  <a:cubicBezTo>
                    <a:pt x="41" y="34"/>
                    <a:pt x="41" y="34"/>
                    <a:pt x="41" y="34"/>
                  </a:cubicBezTo>
                  <a:cubicBezTo>
                    <a:pt x="42" y="34"/>
                    <a:pt x="42" y="34"/>
                    <a:pt x="43" y="34"/>
                  </a:cubicBezTo>
                  <a:cubicBezTo>
                    <a:pt x="44" y="33"/>
                    <a:pt x="44" y="33"/>
                    <a:pt x="45" y="33"/>
                  </a:cubicBezTo>
                  <a:cubicBezTo>
                    <a:pt x="45" y="33"/>
                    <a:pt x="45" y="33"/>
                    <a:pt x="45" y="33"/>
                  </a:cubicBezTo>
                  <a:cubicBezTo>
                    <a:pt x="45" y="33"/>
                    <a:pt x="45" y="33"/>
                    <a:pt x="45" y="33"/>
                  </a:cubicBezTo>
                  <a:cubicBezTo>
                    <a:pt x="46" y="33"/>
                    <a:pt x="47" y="32"/>
                    <a:pt x="47" y="32"/>
                  </a:cubicBezTo>
                  <a:cubicBezTo>
                    <a:pt x="50" y="31"/>
                    <a:pt x="54" y="30"/>
                    <a:pt x="57" y="29"/>
                  </a:cubicBezTo>
                  <a:cubicBezTo>
                    <a:pt x="104" y="14"/>
                    <a:pt x="172" y="0"/>
                    <a:pt x="239" y="20"/>
                  </a:cubicBezTo>
                  <a:cubicBezTo>
                    <a:pt x="355" y="56"/>
                    <a:pt x="420" y="180"/>
                    <a:pt x="420" y="180"/>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3" name="Freeform 106"/>
            <p:cNvSpPr>
              <a:spLocks/>
            </p:cNvSpPr>
            <p:nvPr/>
          </p:nvSpPr>
          <p:spPr bwMode="auto">
            <a:xfrm>
              <a:off x="7973659" y="4441880"/>
              <a:ext cx="217502" cy="166985"/>
            </a:xfrm>
            <a:custGeom>
              <a:avLst/>
              <a:gdLst>
                <a:gd name="T0" fmla="*/ 185 w 185"/>
                <a:gd name="T1" fmla="*/ 142 h 142"/>
                <a:gd name="T2" fmla="*/ 0 w 185"/>
                <a:gd name="T3" fmla="*/ 142 h 142"/>
                <a:gd name="T4" fmla="*/ 0 w 185"/>
                <a:gd name="T5" fmla="*/ 142 h 142"/>
                <a:gd name="T6" fmla="*/ 89 w 185"/>
                <a:gd name="T7" fmla="*/ 37 h 142"/>
                <a:gd name="T8" fmla="*/ 94 w 185"/>
                <a:gd name="T9" fmla="*/ 33 h 142"/>
                <a:gd name="T10" fmla="*/ 95 w 185"/>
                <a:gd name="T11" fmla="*/ 32 h 142"/>
                <a:gd name="T12" fmla="*/ 98 w 185"/>
                <a:gd name="T13" fmla="*/ 30 h 142"/>
                <a:gd name="T14" fmla="*/ 102 w 185"/>
                <a:gd name="T15" fmla="*/ 26 h 142"/>
                <a:gd name="T16" fmla="*/ 104 w 185"/>
                <a:gd name="T17" fmla="*/ 25 h 142"/>
                <a:gd name="T18" fmla="*/ 113 w 185"/>
                <a:gd name="T19" fmla="*/ 19 h 142"/>
                <a:gd name="T20" fmla="*/ 115 w 185"/>
                <a:gd name="T21" fmla="*/ 17 h 142"/>
                <a:gd name="T22" fmla="*/ 118 w 185"/>
                <a:gd name="T23" fmla="*/ 15 h 142"/>
                <a:gd name="T24" fmla="*/ 135 w 185"/>
                <a:gd name="T25" fmla="*/ 5 h 142"/>
                <a:gd name="T26" fmla="*/ 135 w 185"/>
                <a:gd name="T27" fmla="*/ 5 h 142"/>
                <a:gd name="T28" fmla="*/ 135 w 185"/>
                <a:gd name="T29" fmla="*/ 5 h 142"/>
                <a:gd name="T30" fmla="*/ 136 w 185"/>
                <a:gd name="T31" fmla="*/ 4 h 142"/>
                <a:gd name="T32" fmla="*/ 136 w 185"/>
                <a:gd name="T33" fmla="*/ 4 h 142"/>
                <a:gd name="T34" fmla="*/ 136 w 185"/>
                <a:gd name="T35" fmla="*/ 4 h 142"/>
                <a:gd name="T36" fmla="*/ 139 w 185"/>
                <a:gd name="T37" fmla="*/ 2 h 142"/>
                <a:gd name="T38" fmla="*/ 140 w 185"/>
                <a:gd name="T39" fmla="*/ 2 h 142"/>
                <a:gd name="T40" fmla="*/ 140 w 185"/>
                <a:gd name="T41" fmla="*/ 2 h 142"/>
                <a:gd name="T42" fmla="*/ 140 w 185"/>
                <a:gd name="T43" fmla="*/ 2 h 142"/>
                <a:gd name="T44" fmla="*/ 140 w 185"/>
                <a:gd name="T45" fmla="*/ 2 h 142"/>
                <a:gd name="T46" fmla="*/ 140 w 185"/>
                <a:gd name="T47" fmla="*/ 2 h 142"/>
                <a:gd name="T48" fmla="*/ 140 w 185"/>
                <a:gd name="T49" fmla="*/ 2 h 142"/>
                <a:gd name="T50" fmla="*/ 141 w 185"/>
                <a:gd name="T51" fmla="*/ 1 h 142"/>
                <a:gd name="T52" fmla="*/ 142 w 185"/>
                <a:gd name="T53" fmla="*/ 1 h 142"/>
                <a:gd name="T54" fmla="*/ 143 w 185"/>
                <a:gd name="T55" fmla="*/ 0 h 142"/>
                <a:gd name="T56" fmla="*/ 143 w 185"/>
                <a:gd name="T57" fmla="*/ 0 h 142"/>
                <a:gd name="T58" fmla="*/ 144 w 185"/>
                <a:gd name="T59" fmla="*/ 0 h 142"/>
                <a:gd name="T60" fmla="*/ 144 w 185"/>
                <a:gd name="T61" fmla="*/ 0 h 142"/>
                <a:gd name="T62" fmla="*/ 164 w 185"/>
                <a:gd name="T63" fmla="*/ 48 h 142"/>
                <a:gd name="T64" fmla="*/ 164 w 185"/>
                <a:gd name="T65" fmla="*/ 48 h 142"/>
                <a:gd name="T66" fmla="*/ 185 w 185"/>
                <a:gd name="T67"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5" h="142">
                  <a:moveTo>
                    <a:pt x="185" y="142"/>
                  </a:moveTo>
                  <a:cubicBezTo>
                    <a:pt x="0" y="142"/>
                    <a:pt x="0" y="142"/>
                    <a:pt x="0" y="142"/>
                  </a:cubicBezTo>
                  <a:cubicBezTo>
                    <a:pt x="0" y="142"/>
                    <a:pt x="0" y="142"/>
                    <a:pt x="0" y="142"/>
                  </a:cubicBezTo>
                  <a:cubicBezTo>
                    <a:pt x="23" y="96"/>
                    <a:pt x="59" y="61"/>
                    <a:pt x="89" y="37"/>
                  </a:cubicBezTo>
                  <a:cubicBezTo>
                    <a:pt x="91" y="35"/>
                    <a:pt x="93" y="34"/>
                    <a:pt x="94" y="33"/>
                  </a:cubicBezTo>
                  <a:cubicBezTo>
                    <a:pt x="95" y="32"/>
                    <a:pt x="95" y="32"/>
                    <a:pt x="95" y="32"/>
                  </a:cubicBezTo>
                  <a:cubicBezTo>
                    <a:pt x="96" y="31"/>
                    <a:pt x="97" y="31"/>
                    <a:pt x="98" y="30"/>
                  </a:cubicBezTo>
                  <a:cubicBezTo>
                    <a:pt x="99" y="29"/>
                    <a:pt x="101" y="27"/>
                    <a:pt x="102" y="26"/>
                  </a:cubicBezTo>
                  <a:cubicBezTo>
                    <a:pt x="103" y="26"/>
                    <a:pt x="104" y="25"/>
                    <a:pt x="104" y="25"/>
                  </a:cubicBezTo>
                  <a:cubicBezTo>
                    <a:pt x="107" y="23"/>
                    <a:pt x="110" y="21"/>
                    <a:pt x="113" y="19"/>
                  </a:cubicBezTo>
                  <a:cubicBezTo>
                    <a:pt x="113" y="18"/>
                    <a:pt x="114" y="18"/>
                    <a:pt x="115" y="17"/>
                  </a:cubicBezTo>
                  <a:cubicBezTo>
                    <a:pt x="116" y="17"/>
                    <a:pt x="117" y="16"/>
                    <a:pt x="118" y="15"/>
                  </a:cubicBezTo>
                  <a:cubicBezTo>
                    <a:pt x="125" y="11"/>
                    <a:pt x="131" y="8"/>
                    <a:pt x="135" y="5"/>
                  </a:cubicBezTo>
                  <a:cubicBezTo>
                    <a:pt x="135" y="5"/>
                    <a:pt x="135" y="5"/>
                    <a:pt x="135" y="5"/>
                  </a:cubicBezTo>
                  <a:cubicBezTo>
                    <a:pt x="135" y="5"/>
                    <a:pt x="135" y="5"/>
                    <a:pt x="135" y="5"/>
                  </a:cubicBezTo>
                  <a:cubicBezTo>
                    <a:pt x="136" y="4"/>
                    <a:pt x="136" y="4"/>
                    <a:pt x="136" y="4"/>
                  </a:cubicBezTo>
                  <a:cubicBezTo>
                    <a:pt x="136" y="4"/>
                    <a:pt x="136" y="4"/>
                    <a:pt x="136" y="4"/>
                  </a:cubicBezTo>
                  <a:cubicBezTo>
                    <a:pt x="136" y="4"/>
                    <a:pt x="136" y="4"/>
                    <a:pt x="136" y="4"/>
                  </a:cubicBezTo>
                  <a:cubicBezTo>
                    <a:pt x="137" y="3"/>
                    <a:pt x="138" y="3"/>
                    <a:pt x="139" y="2"/>
                  </a:cubicBezTo>
                  <a:cubicBezTo>
                    <a:pt x="140" y="2"/>
                    <a:pt x="140" y="2"/>
                    <a:pt x="140" y="2"/>
                  </a:cubicBezTo>
                  <a:cubicBezTo>
                    <a:pt x="140" y="2"/>
                    <a:pt x="140" y="2"/>
                    <a:pt x="140" y="2"/>
                  </a:cubicBezTo>
                  <a:cubicBezTo>
                    <a:pt x="140" y="2"/>
                    <a:pt x="140" y="2"/>
                    <a:pt x="140" y="2"/>
                  </a:cubicBezTo>
                  <a:cubicBezTo>
                    <a:pt x="140" y="2"/>
                    <a:pt x="140" y="2"/>
                    <a:pt x="140" y="2"/>
                  </a:cubicBezTo>
                  <a:cubicBezTo>
                    <a:pt x="140" y="2"/>
                    <a:pt x="140" y="2"/>
                    <a:pt x="140" y="2"/>
                  </a:cubicBezTo>
                  <a:cubicBezTo>
                    <a:pt x="140" y="2"/>
                    <a:pt x="140" y="2"/>
                    <a:pt x="140" y="2"/>
                  </a:cubicBezTo>
                  <a:cubicBezTo>
                    <a:pt x="141" y="1"/>
                    <a:pt x="141" y="1"/>
                    <a:pt x="141" y="1"/>
                  </a:cubicBezTo>
                  <a:cubicBezTo>
                    <a:pt x="142" y="1"/>
                    <a:pt x="142" y="1"/>
                    <a:pt x="142" y="1"/>
                  </a:cubicBezTo>
                  <a:cubicBezTo>
                    <a:pt x="142" y="0"/>
                    <a:pt x="143" y="0"/>
                    <a:pt x="143" y="0"/>
                  </a:cubicBezTo>
                  <a:cubicBezTo>
                    <a:pt x="143" y="0"/>
                    <a:pt x="143" y="0"/>
                    <a:pt x="143" y="0"/>
                  </a:cubicBezTo>
                  <a:cubicBezTo>
                    <a:pt x="144" y="0"/>
                    <a:pt x="144" y="0"/>
                    <a:pt x="144" y="0"/>
                  </a:cubicBezTo>
                  <a:cubicBezTo>
                    <a:pt x="144" y="0"/>
                    <a:pt x="144" y="0"/>
                    <a:pt x="144" y="0"/>
                  </a:cubicBezTo>
                  <a:cubicBezTo>
                    <a:pt x="145" y="2"/>
                    <a:pt x="154" y="20"/>
                    <a:pt x="164" y="48"/>
                  </a:cubicBezTo>
                  <a:cubicBezTo>
                    <a:pt x="164" y="48"/>
                    <a:pt x="164" y="48"/>
                    <a:pt x="164" y="48"/>
                  </a:cubicBezTo>
                  <a:cubicBezTo>
                    <a:pt x="173" y="73"/>
                    <a:pt x="182" y="106"/>
                    <a:pt x="185" y="142"/>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4" name="Freeform 107"/>
            <p:cNvSpPr>
              <a:spLocks/>
            </p:cNvSpPr>
            <p:nvPr/>
          </p:nvSpPr>
          <p:spPr bwMode="auto">
            <a:xfrm>
              <a:off x="8153273" y="3524163"/>
              <a:ext cx="338180" cy="401326"/>
            </a:xfrm>
            <a:custGeom>
              <a:avLst/>
              <a:gdLst>
                <a:gd name="T0" fmla="*/ 0 w 288"/>
                <a:gd name="T1" fmla="*/ 0 h 343"/>
                <a:gd name="T2" fmla="*/ 288 w 288"/>
                <a:gd name="T3" fmla="*/ 205 h 343"/>
                <a:gd name="T4" fmla="*/ 132 w 288"/>
                <a:gd name="T5" fmla="*/ 343 h 343"/>
                <a:gd name="T6" fmla="*/ 0 w 288"/>
                <a:gd name="T7" fmla="*/ 0 h 343"/>
              </a:gdLst>
              <a:ahLst/>
              <a:cxnLst>
                <a:cxn ang="0">
                  <a:pos x="T0" y="T1"/>
                </a:cxn>
                <a:cxn ang="0">
                  <a:pos x="T2" y="T3"/>
                </a:cxn>
                <a:cxn ang="0">
                  <a:pos x="T4" y="T5"/>
                </a:cxn>
                <a:cxn ang="0">
                  <a:pos x="T6" y="T7"/>
                </a:cxn>
              </a:cxnLst>
              <a:rect l="0" t="0" r="r" b="b"/>
              <a:pathLst>
                <a:path w="288" h="343">
                  <a:moveTo>
                    <a:pt x="0" y="0"/>
                  </a:moveTo>
                  <a:cubicBezTo>
                    <a:pt x="116" y="33"/>
                    <a:pt x="208" y="108"/>
                    <a:pt x="288" y="205"/>
                  </a:cubicBezTo>
                  <a:cubicBezTo>
                    <a:pt x="288" y="205"/>
                    <a:pt x="142" y="239"/>
                    <a:pt x="132" y="343"/>
                  </a:cubicBezTo>
                  <a:cubicBezTo>
                    <a:pt x="132" y="343"/>
                    <a:pt x="101" y="187"/>
                    <a:pt x="0" y="0"/>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5" name="Freeform 108"/>
            <p:cNvSpPr>
              <a:spLocks/>
            </p:cNvSpPr>
            <p:nvPr/>
          </p:nvSpPr>
          <p:spPr bwMode="auto">
            <a:xfrm>
              <a:off x="8289387" y="3726229"/>
              <a:ext cx="202066" cy="197856"/>
            </a:xfrm>
            <a:custGeom>
              <a:avLst/>
              <a:gdLst>
                <a:gd name="T0" fmla="*/ 16 w 172"/>
                <a:gd name="T1" fmla="*/ 169 h 169"/>
                <a:gd name="T2" fmla="*/ 0 w 172"/>
                <a:gd name="T3" fmla="*/ 107 h 169"/>
                <a:gd name="T4" fmla="*/ 144 w 172"/>
                <a:gd name="T5" fmla="*/ 0 h 169"/>
                <a:gd name="T6" fmla="*/ 172 w 172"/>
                <a:gd name="T7" fmla="*/ 32 h 169"/>
                <a:gd name="T8" fmla="*/ 16 w 172"/>
                <a:gd name="T9" fmla="*/ 169 h 169"/>
              </a:gdLst>
              <a:ahLst/>
              <a:cxnLst>
                <a:cxn ang="0">
                  <a:pos x="T0" y="T1"/>
                </a:cxn>
                <a:cxn ang="0">
                  <a:pos x="T2" y="T3"/>
                </a:cxn>
                <a:cxn ang="0">
                  <a:pos x="T4" y="T5"/>
                </a:cxn>
                <a:cxn ang="0">
                  <a:pos x="T6" y="T7"/>
                </a:cxn>
                <a:cxn ang="0">
                  <a:pos x="T8" y="T9"/>
                </a:cxn>
              </a:cxnLst>
              <a:rect l="0" t="0" r="r" b="b"/>
              <a:pathLst>
                <a:path w="172" h="169">
                  <a:moveTo>
                    <a:pt x="16" y="169"/>
                  </a:moveTo>
                  <a:cubicBezTo>
                    <a:pt x="15" y="168"/>
                    <a:pt x="11" y="145"/>
                    <a:pt x="0" y="107"/>
                  </a:cubicBezTo>
                  <a:cubicBezTo>
                    <a:pt x="28" y="35"/>
                    <a:pt x="125" y="6"/>
                    <a:pt x="144" y="0"/>
                  </a:cubicBezTo>
                  <a:cubicBezTo>
                    <a:pt x="154" y="10"/>
                    <a:pt x="163" y="21"/>
                    <a:pt x="172" y="32"/>
                  </a:cubicBezTo>
                  <a:cubicBezTo>
                    <a:pt x="172" y="32"/>
                    <a:pt x="26" y="66"/>
                    <a:pt x="16" y="169"/>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6" name="Freeform 109"/>
            <p:cNvSpPr>
              <a:spLocks/>
            </p:cNvSpPr>
            <p:nvPr/>
          </p:nvSpPr>
          <p:spPr bwMode="auto">
            <a:xfrm>
              <a:off x="7206089" y="3197209"/>
              <a:ext cx="1265719" cy="1333075"/>
            </a:xfrm>
            <a:custGeom>
              <a:avLst/>
              <a:gdLst>
                <a:gd name="T0" fmla="*/ 855 w 1074"/>
                <a:gd name="T1" fmla="*/ 363 h 1138"/>
                <a:gd name="T2" fmla="*/ 256 w 1074"/>
                <a:gd name="T3" fmla="*/ 2 h 1138"/>
                <a:gd name="T4" fmla="*/ 256 w 1074"/>
                <a:gd name="T5" fmla="*/ 2 h 1138"/>
                <a:gd name="T6" fmla="*/ 251 w 1074"/>
                <a:gd name="T7" fmla="*/ 3 h 1138"/>
                <a:gd name="T8" fmla="*/ 228 w 1074"/>
                <a:gd name="T9" fmla="*/ 4 h 1138"/>
                <a:gd name="T10" fmla="*/ 271 w 1074"/>
                <a:gd name="T11" fmla="*/ 151 h 1138"/>
                <a:gd name="T12" fmla="*/ 210 w 1074"/>
                <a:gd name="T13" fmla="*/ 81 h 1138"/>
                <a:gd name="T14" fmla="*/ 194 w 1074"/>
                <a:gd name="T15" fmla="*/ 46 h 1138"/>
                <a:gd name="T16" fmla="*/ 172 w 1074"/>
                <a:gd name="T17" fmla="*/ 728 h 1138"/>
                <a:gd name="T18" fmla="*/ 802 w 1074"/>
                <a:gd name="T19" fmla="*/ 1087 h 1138"/>
                <a:gd name="T20" fmla="*/ 855 w 1074"/>
                <a:gd name="T21" fmla="*/ 363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4" h="1138">
                  <a:moveTo>
                    <a:pt x="855" y="363"/>
                  </a:moveTo>
                  <a:cubicBezTo>
                    <a:pt x="673" y="22"/>
                    <a:pt x="357" y="0"/>
                    <a:pt x="256" y="2"/>
                  </a:cubicBezTo>
                  <a:cubicBezTo>
                    <a:pt x="256" y="2"/>
                    <a:pt x="256" y="2"/>
                    <a:pt x="256" y="2"/>
                  </a:cubicBezTo>
                  <a:cubicBezTo>
                    <a:pt x="254" y="2"/>
                    <a:pt x="252" y="2"/>
                    <a:pt x="251" y="3"/>
                  </a:cubicBezTo>
                  <a:cubicBezTo>
                    <a:pt x="240" y="3"/>
                    <a:pt x="232" y="3"/>
                    <a:pt x="228" y="4"/>
                  </a:cubicBezTo>
                  <a:cubicBezTo>
                    <a:pt x="243" y="36"/>
                    <a:pt x="264" y="75"/>
                    <a:pt x="271" y="151"/>
                  </a:cubicBezTo>
                  <a:cubicBezTo>
                    <a:pt x="245" y="133"/>
                    <a:pt x="225" y="108"/>
                    <a:pt x="210" y="81"/>
                  </a:cubicBezTo>
                  <a:cubicBezTo>
                    <a:pt x="204" y="70"/>
                    <a:pt x="198" y="58"/>
                    <a:pt x="194" y="46"/>
                  </a:cubicBezTo>
                  <a:cubicBezTo>
                    <a:pt x="130" y="144"/>
                    <a:pt x="0" y="407"/>
                    <a:pt x="172" y="728"/>
                  </a:cubicBezTo>
                  <a:cubicBezTo>
                    <a:pt x="390" y="1138"/>
                    <a:pt x="802" y="1087"/>
                    <a:pt x="802" y="1087"/>
                  </a:cubicBezTo>
                  <a:cubicBezTo>
                    <a:pt x="802" y="1087"/>
                    <a:pt x="1074" y="773"/>
                    <a:pt x="855" y="363"/>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267" name="Freeform 110"/>
            <p:cNvSpPr>
              <a:spLocks/>
            </p:cNvSpPr>
            <p:nvPr/>
          </p:nvSpPr>
          <p:spPr bwMode="auto">
            <a:xfrm>
              <a:off x="8182741" y="4425041"/>
              <a:ext cx="2806" cy="1403"/>
            </a:xfrm>
            <a:custGeom>
              <a:avLst/>
              <a:gdLst>
                <a:gd name="T0" fmla="*/ 2 w 2"/>
                <a:gd name="T1" fmla="*/ 0 h 1"/>
                <a:gd name="T2" fmla="*/ 0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0"/>
                    <a:pt x="0" y="1"/>
                  </a:cubicBezTo>
                  <a:cubicBezTo>
                    <a:pt x="0" y="1"/>
                    <a:pt x="0" y="1"/>
                    <a:pt x="0" y="1"/>
                  </a:cubicBezTo>
                  <a:cubicBezTo>
                    <a:pt x="1" y="0"/>
                    <a:pt x="1" y="0"/>
                    <a:pt x="2" y="0"/>
                  </a:cubicBez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8" name="Freeform 111"/>
            <p:cNvSpPr>
              <a:spLocks/>
            </p:cNvSpPr>
            <p:nvPr/>
          </p:nvSpPr>
          <p:spPr bwMode="auto">
            <a:xfrm>
              <a:off x="8132225" y="4413815"/>
              <a:ext cx="419568" cy="195050"/>
            </a:xfrm>
            <a:custGeom>
              <a:avLst/>
              <a:gdLst>
                <a:gd name="T0" fmla="*/ 356 w 356"/>
                <a:gd name="T1" fmla="*/ 166 h 166"/>
                <a:gd name="T2" fmla="*/ 131 w 356"/>
                <a:gd name="T3" fmla="*/ 166 h 166"/>
                <a:gd name="T4" fmla="*/ 29 w 356"/>
                <a:gd name="T5" fmla="*/ 72 h 166"/>
                <a:gd name="T6" fmla="*/ 29 w 356"/>
                <a:gd name="T7" fmla="*/ 73 h 166"/>
                <a:gd name="T8" fmla="*/ 1 w 356"/>
                <a:gd name="T9" fmla="*/ 30 h 166"/>
                <a:gd name="T10" fmla="*/ 0 w 356"/>
                <a:gd name="T11" fmla="*/ 30 h 166"/>
                <a:gd name="T12" fmla="*/ 0 w 356"/>
                <a:gd name="T13" fmla="*/ 29 h 166"/>
                <a:gd name="T14" fmla="*/ 0 w 356"/>
                <a:gd name="T15" fmla="*/ 28 h 166"/>
                <a:gd name="T16" fmla="*/ 4 w 356"/>
                <a:gd name="T17" fmla="*/ 27 h 166"/>
                <a:gd name="T18" fmla="*/ 4 w 356"/>
                <a:gd name="T19" fmla="*/ 26 h 166"/>
                <a:gd name="T20" fmla="*/ 4 w 356"/>
                <a:gd name="T21" fmla="*/ 26 h 166"/>
                <a:gd name="T22" fmla="*/ 5 w 356"/>
                <a:gd name="T23" fmla="*/ 26 h 166"/>
                <a:gd name="T24" fmla="*/ 5 w 356"/>
                <a:gd name="T25" fmla="*/ 26 h 166"/>
                <a:gd name="T26" fmla="*/ 5 w 356"/>
                <a:gd name="T27" fmla="*/ 26 h 166"/>
                <a:gd name="T28" fmla="*/ 5 w 356"/>
                <a:gd name="T29" fmla="*/ 26 h 166"/>
                <a:gd name="T30" fmla="*/ 5 w 356"/>
                <a:gd name="T31" fmla="*/ 26 h 166"/>
                <a:gd name="T32" fmla="*/ 6 w 356"/>
                <a:gd name="T33" fmla="*/ 25 h 166"/>
                <a:gd name="T34" fmla="*/ 9 w 356"/>
                <a:gd name="T35" fmla="*/ 24 h 166"/>
                <a:gd name="T36" fmla="*/ 11 w 356"/>
                <a:gd name="T37" fmla="*/ 23 h 166"/>
                <a:gd name="T38" fmla="*/ 27 w 356"/>
                <a:gd name="T39" fmla="*/ 16 h 166"/>
                <a:gd name="T40" fmla="*/ 31 w 356"/>
                <a:gd name="T41" fmla="*/ 14 h 166"/>
                <a:gd name="T42" fmla="*/ 43 w 356"/>
                <a:gd name="T43" fmla="*/ 10 h 166"/>
                <a:gd name="T44" fmla="*/ 250 w 356"/>
                <a:gd name="T45" fmla="*/ 44 h 166"/>
                <a:gd name="T46" fmla="*/ 356 w 356"/>
                <a:gd name="T47"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6" h="166">
                  <a:moveTo>
                    <a:pt x="356" y="166"/>
                  </a:moveTo>
                  <a:cubicBezTo>
                    <a:pt x="131" y="166"/>
                    <a:pt x="131" y="166"/>
                    <a:pt x="131" y="166"/>
                  </a:cubicBezTo>
                  <a:cubicBezTo>
                    <a:pt x="86" y="138"/>
                    <a:pt x="51" y="102"/>
                    <a:pt x="29" y="72"/>
                  </a:cubicBezTo>
                  <a:cubicBezTo>
                    <a:pt x="29" y="73"/>
                    <a:pt x="29" y="73"/>
                    <a:pt x="29" y="73"/>
                  </a:cubicBezTo>
                  <a:cubicBezTo>
                    <a:pt x="12" y="50"/>
                    <a:pt x="2" y="30"/>
                    <a:pt x="1" y="30"/>
                  </a:cubicBezTo>
                  <a:cubicBezTo>
                    <a:pt x="0" y="30"/>
                    <a:pt x="0" y="30"/>
                    <a:pt x="0" y="30"/>
                  </a:cubicBezTo>
                  <a:cubicBezTo>
                    <a:pt x="0" y="29"/>
                    <a:pt x="0" y="29"/>
                    <a:pt x="0" y="29"/>
                  </a:cubicBezTo>
                  <a:cubicBezTo>
                    <a:pt x="0" y="28"/>
                    <a:pt x="0" y="28"/>
                    <a:pt x="0" y="28"/>
                  </a:cubicBezTo>
                  <a:cubicBezTo>
                    <a:pt x="0" y="28"/>
                    <a:pt x="1" y="28"/>
                    <a:pt x="4" y="27"/>
                  </a:cubicBezTo>
                  <a:cubicBezTo>
                    <a:pt x="4" y="26"/>
                    <a:pt x="4" y="26"/>
                    <a:pt x="4" y="26"/>
                  </a:cubicBezTo>
                  <a:cubicBezTo>
                    <a:pt x="4" y="26"/>
                    <a:pt x="4" y="26"/>
                    <a:pt x="4"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6" y="25"/>
                    <a:pt x="6" y="25"/>
                    <a:pt x="6" y="25"/>
                  </a:cubicBezTo>
                  <a:cubicBezTo>
                    <a:pt x="7" y="25"/>
                    <a:pt x="8" y="24"/>
                    <a:pt x="9" y="24"/>
                  </a:cubicBezTo>
                  <a:cubicBezTo>
                    <a:pt x="9" y="24"/>
                    <a:pt x="10" y="23"/>
                    <a:pt x="11" y="23"/>
                  </a:cubicBezTo>
                  <a:cubicBezTo>
                    <a:pt x="15" y="21"/>
                    <a:pt x="21" y="18"/>
                    <a:pt x="27" y="16"/>
                  </a:cubicBezTo>
                  <a:cubicBezTo>
                    <a:pt x="28" y="15"/>
                    <a:pt x="30" y="15"/>
                    <a:pt x="31" y="14"/>
                  </a:cubicBezTo>
                  <a:cubicBezTo>
                    <a:pt x="35" y="13"/>
                    <a:pt x="39" y="11"/>
                    <a:pt x="43" y="10"/>
                  </a:cubicBezTo>
                  <a:cubicBezTo>
                    <a:pt x="90" y="3"/>
                    <a:pt x="178" y="0"/>
                    <a:pt x="250" y="44"/>
                  </a:cubicBezTo>
                  <a:cubicBezTo>
                    <a:pt x="301" y="75"/>
                    <a:pt x="335" y="122"/>
                    <a:pt x="356" y="166"/>
                  </a:cubicBez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9" name="Freeform 112"/>
            <p:cNvSpPr>
              <a:spLocks/>
            </p:cNvSpPr>
            <p:nvPr/>
          </p:nvSpPr>
          <p:spPr bwMode="auto">
            <a:xfrm>
              <a:off x="8012950" y="4441880"/>
              <a:ext cx="178211" cy="166985"/>
            </a:xfrm>
            <a:custGeom>
              <a:avLst/>
              <a:gdLst>
                <a:gd name="T0" fmla="*/ 152 w 152"/>
                <a:gd name="T1" fmla="*/ 142 h 142"/>
                <a:gd name="T2" fmla="*/ 0 w 152"/>
                <a:gd name="T3" fmla="*/ 142 h 142"/>
                <a:gd name="T4" fmla="*/ 71 w 152"/>
                <a:gd name="T5" fmla="*/ 25 h 142"/>
                <a:gd name="T6" fmla="*/ 80 w 152"/>
                <a:gd name="T7" fmla="*/ 19 h 142"/>
                <a:gd name="T8" fmla="*/ 82 w 152"/>
                <a:gd name="T9" fmla="*/ 17 h 142"/>
                <a:gd name="T10" fmla="*/ 101 w 152"/>
                <a:gd name="T11" fmla="*/ 5 h 142"/>
                <a:gd name="T12" fmla="*/ 102 w 152"/>
                <a:gd name="T13" fmla="*/ 4 h 142"/>
                <a:gd name="T14" fmla="*/ 103 w 152"/>
                <a:gd name="T15" fmla="*/ 4 h 142"/>
                <a:gd name="T16" fmla="*/ 106 w 152"/>
                <a:gd name="T17" fmla="*/ 2 h 142"/>
                <a:gd name="T18" fmla="*/ 107 w 152"/>
                <a:gd name="T19" fmla="*/ 2 h 142"/>
                <a:gd name="T20" fmla="*/ 107 w 152"/>
                <a:gd name="T21" fmla="*/ 2 h 142"/>
                <a:gd name="T22" fmla="*/ 107 w 152"/>
                <a:gd name="T23" fmla="*/ 2 h 142"/>
                <a:gd name="T24" fmla="*/ 107 w 152"/>
                <a:gd name="T25" fmla="*/ 2 h 142"/>
                <a:gd name="T26" fmla="*/ 107 w 152"/>
                <a:gd name="T27" fmla="*/ 2 h 142"/>
                <a:gd name="T28" fmla="*/ 107 w 152"/>
                <a:gd name="T29" fmla="*/ 2 h 142"/>
                <a:gd name="T30" fmla="*/ 108 w 152"/>
                <a:gd name="T31" fmla="*/ 1 h 142"/>
                <a:gd name="T32" fmla="*/ 109 w 152"/>
                <a:gd name="T33" fmla="*/ 1 h 142"/>
                <a:gd name="T34" fmla="*/ 110 w 152"/>
                <a:gd name="T35" fmla="*/ 0 h 142"/>
                <a:gd name="T36" fmla="*/ 110 w 152"/>
                <a:gd name="T37" fmla="*/ 0 h 142"/>
                <a:gd name="T38" fmla="*/ 111 w 152"/>
                <a:gd name="T39" fmla="*/ 0 h 142"/>
                <a:gd name="T40" fmla="*/ 111 w 152"/>
                <a:gd name="T41" fmla="*/ 0 h 142"/>
                <a:gd name="T42" fmla="*/ 131 w 152"/>
                <a:gd name="T43" fmla="*/ 48 h 142"/>
                <a:gd name="T44" fmla="*/ 152 w 152"/>
                <a:gd name="T45" fmla="*/ 14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42">
                  <a:moveTo>
                    <a:pt x="152" y="142"/>
                  </a:moveTo>
                  <a:cubicBezTo>
                    <a:pt x="0" y="142"/>
                    <a:pt x="0" y="142"/>
                    <a:pt x="0" y="142"/>
                  </a:cubicBezTo>
                  <a:cubicBezTo>
                    <a:pt x="18" y="90"/>
                    <a:pt x="50" y="50"/>
                    <a:pt x="71" y="25"/>
                  </a:cubicBezTo>
                  <a:cubicBezTo>
                    <a:pt x="74" y="23"/>
                    <a:pt x="77" y="21"/>
                    <a:pt x="80" y="19"/>
                  </a:cubicBezTo>
                  <a:cubicBezTo>
                    <a:pt x="80" y="19"/>
                    <a:pt x="81" y="18"/>
                    <a:pt x="82" y="17"/>
                  </a:cubicBezTo>
                  <a:cubicBezTo>
                    <a:pt x="90" y="12"/>
                    <a:pt x="96" y="8"/>
                    <a:pt x="101" y="5"/>
                  </a:cubicBezTo>
                  <a:cubicBezTo>
                    <a:pt x="102" y="5"/>
                    <a:pt x="102" y="5"/>
                    <a:pt x="102" y="4"/>
                  </a:cubicBezTo>
                  <a:cubicBezTo>
                    <a:pt x="103" y="4"/>
                    <a:pt x="103" y="4"/>
                    <a:pt x="103" y="4"/>
                  </a:cubicBezTo>
                  <a:cubicBezTo>
                    <a:pt x="104" y="3"/>
                    <a:pt x="105" y="3"/>
                    <a:pt x="106" y="2"/>
                  </a:cubicBezTo>
                  <a:cubicBezTo>
                    <a:pt x="107" y="2"/>
                    <a:pt x="107" y="2"/>
                    <a:pt x="107" y="2"/>
                  </a:cubicBezTo>
                  <a:cubicBezTo>
                    <a:pt x="107" y="2"/>
                    <a:pt x="107" y="2"/>
                    <a:pt x="107" y="2"/>
                  </a:cubicBezTo>
                  <a:cubicBezTo>
                    <a:pt x="107" y="2"/>
                    <a:pt x="107" y="2"/>
                    <a:pt x="107" y="2"/>
                  </a:cubicBezTo>
                  <a:cubicBezTo>
                    <a:pt x="107" y="2"/>
                    <a:pt x="107" y="2"/>
                    <a:pt x="107" y="2"/>
                  </a:cubicBezTo>
                  <a:cubicBezTo>
                    <a:pt x="107" y="2"/>
                    <a:pt x="107" y="2"/>
                    <a:pt x="107" y="2"/>
                  </a:cubicBezTo>
                  <a:cubicBezTo>
                    <a:pt x="107" y="2"/>
                    <a:pt x="107" y="2"/>
                    <a:pt x="107" y="2"/>
                  </a:cubicBezTo>
                  <a:cubicBezTo>
                    <a:pt x="108" y="1"/>
                    <a:pt x="108" y="1"/>
                    <a:pt x="108" y="1"/>
                  </a:cubicBezTo>
                  <a:cubicBezTo>
                    <a:pt x="109" y="1"/>
                    <a:pt x="109" y="1"/>
                    <a:pt x="109" y="1"/>
                  </a:cubicBezTo>
                  <a:cubicBezTo>
                    <a:pt x="110" y="0"/>
                    <a:pt x="110" y="0"/>
                    <a:pt x="110" y="0"/>
                  </a:cubicBezTo>
                  <a:cubicBezTo>
                    <a:pt x="110" y="0"/>
                    <a:pt x="110" y="0"/>
                    <a:pt x="110" y="0"/>
                  </a:cubicBezTo>
                  <a:cubicBezTo>
                    <a:pt x="111" y="0"/>
                    <a:pt x="111" y="0"/>
                    <a:pt x="111" y="0"/>
                  </a:cubicBezTo>
                  <a:cubicBezTo>
                    <a:pt x="111" y="0"/>
                    <a:pt x="111" y="0"/>
                    <a:pt x="111" y="0"/>
                  </a:cubicBezTo>
                  <a:cubicBezTo>
                    <a:pt x="112" y="2"/>
                    <a:pt x="121" y="20"/>
                    <a:pt x="131" y="48"/>
                  </a:cubicBezTo>
                  <a:cubicBezTo>
                    <a:pt x="140" y="73"/>
                    <a:pt x="149" y="106"/>
                    <a:pt x="152" y="142"/>
                  </a:cubicBez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0" name="Freeform 113"/>
            <p:cNvSpPr>
              <a:spLocks/>
            </p:cNvSpPr>
            <p:nvPr/>
          </p:nvSpPr>
          <p:spPr bwMode="auto">
            <a:xfrm>
              <a:off x="7346412" y="3197209"/>
              <a:ext cx="1125396" cy="1286768"/>
            </a:xfrm>
            <a:custGeom>
              <a:avLst/>
              <a:gdLst>
                <a:gd name="T0" fmla="*/ 91 w 955"/>
                <a:gd name="T1" fmla="*/ 81 h 1099"/>
                <a:gd name="T2" fmla="*/ 152 w 955"/>
                <a:gd name="T3" fmla="*/ 151 h 1099"/>
                <a:gd name="T4" fmla="*/ 109 w 955"/>
                <a:gd name="T5" fmla="*/ 4 h 1099"/>
                <a:gd name="T6" fmla="*/ 132 w 955"/>
                <a:gd name="T7" fmla="*/ 3 h 1099"/>
                <a:gd name="T8" fmla="*/ 137 w 955"/>
                <a:gd name="T9" fmla="*/ 2 h 1099"/>
                <a:gd name="T10" fmla="*/ 137 w 955"/>
                <a:gd name="T11" fmla="*/ 2 h 1099"/>
                <a:gd name="T12" fmla="*/ 736 w 955"/>
                <a:gd name="T13" fmla="*/ 363 h 1099"/>
                <a:gd name="T14" fmla="*/ 683 w 955"/>
                <a:gd name="T15" fmla="*/ 1087 h 1099"/>
                <a:gd name="T16" fmla="*/ 468 w 955"/>
                <a:gd name="T17" fmla="*/ 1066 h 1099"/>
                <a:gd name="T18" fmla="*/ 397 w 955"/>
                <a:gd name="T19" fmla="*/ 683 h 1099"/>
                <a:gd name="T20" fmla="*/ 486 w 955"/>
                <a:gd name="T21" fmla="*/ 657 h 1099"/>
                <a:gd name="T22" fmla="*/ 592 w 955"/>
                <a:gd name="T23" fmla="*/ 534 h 1099"/>
                <a:gd name="T24" fmla="*/ 473 w 955"/>
                <a:gd name="T25" fmla="*/ 633 h 1099"/>
                <a:gd name="T26" fmla="*/ 436 w 955"/>
                <a:gd name="T27" fmla="*/ 650 h 1099"/>
                <a:gd name="T28" fmla="*/ 316 w 955"/>
                <a:gd name="T29" fmla="*/ 660 h 1099"/>
                <a:gd name="T30" fmla="*/ 315 w 955"/>
                <a:gd name="T31" fmla="*/ 660 h 1099"/>
                <a:gd name="T32" fmla="*/ 382 w 955"/>
                <a:gd name="T33" fmla="*/ 647 h 1099"/>
                <a:gd name="T34" fmla="*/ 362 w 955"/>
                <a:gd name="T35" fmla="*/ 606 h 1099"/>
                <a:gd name="T36" fmla="*/ 444 w 955"/>
                <a:gd name="T37" fmla="*/ 578 h 1099"/>
                <a:gd name="T38" fmla="*/ 569 w 955"/>
                <a:gd name="T39" fmla="*/ 435 h 1099"/>
                <a:gd name="T40" fmla="*/ 429 w 955"/>
                <a:gd name="T41" fmla="*/ 550 h 1099"/>
                <a:gd name="T42" fmla="*/ 409 w 955"/>
                <a:gd name="T43" fmla="*/ 560 h 1099"/>
                <a:gd name="T44" fmla="*/ 244 w 955"/>
                <a:gd name="T45" fmla="*/ 579 h 1099"/>
                <a:gd name="T46" fmla="*/ 243 w 955"/>
                <a:gd name="T47" fmla="*/ 579 h 1099"/>
                <a:gd name="T48" fmla="*/ 337 w 955"/>
                <a:gd name="T49" fmla="*/ 560 h 1099"/>
                <a:gd name="T50" fmla="*/ 319 w 955"/>
                <a:gd name="T51" fmla="*/ 528 h 1099"/>
                <a:gd name="T52" fmla="*/ 401 w 955"/>
                <a:gd name="T53" fmla="*/ 498 h 1099"/>
                <a:gd name="T54" fmla="*/ 544 w 955"/>
                <a:gd name="T55" fmla="*/ 335 h 1099"/>
                <a:gd name="T56" fmla="*/ 384 w 955"/>
                <a:gd name="T57" fmla="*/ 466 h 1099"/>
                <a:gd name="T58" fmla="*/ 364 w 955"/>
                <a:gd name="T59" fmla="*/ 476 h 1099"/>
                <a:gd name="T60" fmla="*/ 181 w 955"/>
                <a:gd name="T61" fmla="*/ 501 h 1099"/>
                <a:gd name="T62" fmla="*/ 171 w 955"/>
                <a:gd name="T63" fmla="*/ 498 h 1099"/>
                <a:gd name="T64" fmla="*/ 284 w 955"/>
                <a:gd name="T65" fmla="*/ 475 h 1099"/>
                <a:gd name="T66" fmla="*/ 0 w 955"/>
                <a:gd name="T67" fmla="*/ 204 h 1099"/>
                <a:gd name="T68" fmla="*/ 75 w 955"/>
                <a:gd name="T69" fmla="*/ 46 h 1099"/>
                <a:gd name="T70" fmla="*/ 91 w 955"/>
                <a:gd name="T71" fmla="*/ 81 h 1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5" h="1099">
                  <a:moveTo>
                    <a:pt x="91" y="81"/>
                  </a:moveTo>
                  <a:cubicBezTo>
                    <a:pt x="106" y="108"/>
                    <a:pt x="126" y="133"/>
                    <a:pt x="152" y="151"/>
                  </a:cubicBezTo>
                  <a:cubicBezTo>
                    <a:pt x="145" y="75"/>
                    <a:pt x="124" y="36"/>
                    <a:pt x="109" y="4"/>
                  </a:cubicBezTo>
                  <a:cubicBezTo>
                    <a:pt x="113" y="3"/>
                    <a:pt x="121" y="3"/>
                    <a:pt x="132" y="3"/>
                  </a:cubicBezTo>
                  <a:cubicBezTo>
                    <a:pt x="133" y="2"/>
                    <a:pt x="135" y="2"/>
                    <a:pt x="137" y="2"/>
                  </a:cubicBezTo>
                  <a:cubicBezTo>
                    <a:pt x="137" y="2"/>
                    <a:pt x="137" y="2"/>
                    <a:pt x="137" y="2"/>
                  </a:cubicBezTo>
                  <a:cubicBezTo>
                    <a:pt x="238" y="0"/>
                    <a:pt x="554" y="22"/>
                    <a:pt x="736" y="363"/>
                  </a:cubicBezTo>
                  <a:cubicBezTo>
                    <a:pt x="955" y="773"/>
                    <a:pt x="683" y="1087"/>
                    <a:pt x="683" y="1087"/>
                  </a:cubicBezTo>
                  <a:cubicBezTo>
                    <a:pt x="683" y="1087"/>
                    <a:pt x="590" y="1099"/>
                    <a:pt x="468" y="1066"/>
                  </a:cubicBezTo>
                  <a:cubicBezTo>
                    <a:pt x="472" y="951"/>
                    <a:pt x="453" y="822"/>
                    <a:pt x="397" y="683"/>
                  </a:cubicBezTo>
                  <a:cubicBezTo>
                    <a:pt x="427" y="680"/>
                    <a:pt x="457" y="672"/>
                    <a:pt x="486" y="657"/>
                  </a:cubicBezTo>
                  <a:cubicBezTo>
                    <a:pt x="537" y="629"/>
                    <a:pt x="573" y="585"/>
                    <a:pt x="592" y="534"/>
                  </a:cubicBezTo>
                  <a:cubicBezTo>
                    <a:pt x="560" y="574"/>
                    <a:pt x="520" y="607"/>
                    <a:pt x="473" y="633"/>
                  </a:cubicBezTo>
                  <a:cubicBezTo>
                    <a:pt x="461" y="639"/>
                    <a:pt x="448" y="645"/>
                    <a:pt x="436" y="650"/>
                  </a:cubicBezTo>
                  <a:cubicBezTo>
                    <a:pt x="398" y="665"/>
                    <a:pt x="356" y="669"/>
                    <a:pt x="316" y="660"/>
                  </a:cubicBezTo>
                  <a:cubicBezTo>
                    <a:pt x="315" y="660"/>
                    <a:pt x="315" y="660"/>
                    <a:pt x="315" y="660"/>
                  </a:cubicBezTo>
                  <a:cubicBezTo>
                    <a:pt x="337" y="658"/>
                    <a:pt x="360" y="653"/>
                    <a:pt x="382" y="647"/>
                  </a:cubicBezTo>
                  <a:cubicBezTo>
                    <a:pt x="375" y="634"/>
                    <a:pt x="369" y="620"/>
                    <a:pt x="362" y="606"/>
                  </a:cubicBezTo>
                  <a:cubicBezTo>
                    <a:pt x="390" y="602"/>
                    <a:pt x="417" y="592"/>
                    <a:pt x="444" y="578"/>
                  </a:cubicBezTo>
                  <a:cubicBezTo>
                    <a:pt x="504" y="546"/>
                    <a:pt x="547" y="495"/>
                    <a:pt x="569" y="435"/>
                  </a:cubicBezTo>
                  <a:cubicBezTo>
                    <a:pt x="531" y="481"/>
                    <a:pt x="484" y="521"/>
                    <a:pt x="429" y="550"/>
                  </a:cubicBezTo>
                  <a:cubicBezTo>
                    <a:pt x="422" y="554"/>
                    <a:pt x="415" y="557"/>
                    <a:pt x="409" y="560"/>
                  </a:cubicBezTo>
                  <a:cubicBezTo>
                    <a:pt x="357" y="584"/>
                    <a:pt x="299" y="592"/>
                    <a:pt x="244" y="579"/>
                  </a:cubicBezTo>
                  <a:cubicBezTo>
                    <a:pt x="243" y="579"/>
                    <a:pt x="243" y="579"/>
                    <a:pt x="243" y="579"/>
                  </a:cubicBezTo>
                  <a:cubicBezTo>
                    <a:pt x="275" y="576"/>
                    <a:pt x="306" y="570"/>
                    <a:pt x="337" y="560"/>
                  </a:cubicBezTo>
                  <a:cubicBezTo>
                    <a:pt x="331" y="549"/>
                    <a:pt x="325" y="538"/>
                    <a:pt x="319" y="528"/>
                  </a:cubicBezTo>
                  <a:cubicBezTo>
                    <a:pt x="347" y="522"/>
                    <a:pt x="374" y="512"/>
                    <a:pt x="401" y="498"/>
                  </a:cubicBezTo>
                  <a:cubicBezTo>
                    <a:pt x="470" y="462"/>
                    <a:pt x="519" y="402"/>
                    <a:pt x="544" y="335"/>
                  </a:cubicBezTo>
                  <a:cubicBezTo>
                    <a:pt x="501" y="387"/>
                    <a:pt x="447" y="432"/>
                    <a:pt x="384" y="466"/>
                  </a:cubicBezTo>
                  <a:cubicBezTo>
                    <a:pt x="377" y="470"/>
                    <a:pt x="371" y="473"/>
                    <a:pt x="364" y="476"/>
                  </a:cubicBezTo>
                  <a:cubicBezTo>
                    <a:pt x="307" y="503"/>
                    <a:pt x="243" y="513"/>
                    <a:pt x="181" y="501"/>
                  </a:cubicBezTo>
                  <a:cubicBezTo>
                    <a:pt x="178" y="500"/>
                    <a:pt x="174" y="499"/>
                    <a:pt x="171" y="498"/>
                  </a:cubicBezTo>
                  <a:cubicBezTo>
                    <a:pt x="209" y="495"/>
                    <a:pt x="247" y="487"/>
                    <a:pt x="284" y="475"/>
                  </a:cubicBezTo>
                  <a:cubicBezTo>
                    <a:pt x="198" y="350"/>
                    <a:pt x="99" y="264"/>
                    <a:pt x="0" y="204"/>
                  </a:cubicBezTo>
                  <a:cubicBezTo>
                    <a:pt x="22" y="134"/>
                    <a:pt x="53" y="80"/>
                    <a:pt x="75" y="46"/>
                  </a:cubicBezTo>
                  <a:cubicBezTo>
                    <a:pt x="79" y="58"/>
                    <a:pt x="85" y="70"/>
                    <a:pt x="91" y="81"/>
                  </a:cubicBez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1" name="Freeform 114"/>
            <p:cNvSpPr>
              <a:spLocks/>
            </p:cNvSpPr>
            <p:nvPr/>
          </p:nvSpPr>
          <p:spPr bwMode="auto">
            <a:xfrm>
              <a:off x="7475510" y="3200016"/>
              <a:ext cx="78581" cy="311519"/>
            </a:xfrm>
            <a:custGeom>
              <a:avLst/>
              <a:gdLst>
                <a:gd name="T0" fmla="*/ 40 w 67"/>
                <a:gd name="T1" fmla="*/ 265 h 265"/>
                <a:gd name="T2" fmla="*/ 17 w 67"/>
                <a:gd name="T3" fmla="*/ 3 h 265"/>
                <a:gd name="T4" fmla="*/ 16 w 67"/>
                <a:gd name="T5" fmla="*/ 0 h 265"/>
                <a:gd name="T6" fmla="*/ 0 w 67"/>
                <a:gd name="T7" fmla="*/ 1 h 265"/>
                <a:gd name="T8" fmla="*/ 43 w 67"/>
                <a:gd name="T9" fmla="*/ 148 h 265"/>
                <a:gd name="T10" fmla="*/ 25 w 67"/>
                <a:gd name="T11" fmla="*/ 133 h 265"/>
                <a:gd name="T12" fmla="*/ 40 w 67"/>
                <a:gd name="T13" fmla="*/ 265 h 265"/>
              </a:gdLst>
              <a:ahLst/>
              <a:cxnLst>
                <a:cxn ang="0">
                  <a:pos x="T0" y="T1"/>
                </a:cxn>
                <a:cxn ang="0">
                  <a:pos x="T2" y="T3"/>
                </a:cxn>
                <a:cxn ang="0">
                  <a:pos x="T4" y="T5"/>
                </a:cxn>
                <a:cxn ang="0">
                  <a:pos x="T6" y="T7"/>
                </a:cxn>
                <a:cxn ang="0">
                  <a:pos x="T8" y="T9"/>
                </a:cxn>
                <a:cxn ang="0">
                  <a:pos x="T10" y="T11"/>
                </a:cxn>
                <a:cxn ang="0">
                  <a:pos x="T12" y="T13"/>
                </a:cxn>
              </a:cxnLst>
              <a:rect l="0" t="0" r="r" b="b"/>
              <a:pathLst>
                <a:path w="67" h="265">
                  <a:moveTo>
                    <a:pt x="40" y="265"/>
                  </a:moveTo>
                  <a:cubicBezTo>
                    <a:pt x="67" y="181"/>
                    <a:pt x="62" y="87"/>
                    <a:pt x="17" y="3"/>
                  </a:cubicBezTo>
                  <a:cubicBezTo>
                    <a:pt x="17" y="2"/>
                    <a:pt x="16" y="1"/>
                    <a:pt x="16" y="0"/>
                  </a:cubicBezTo>
                  <a:cubicBezTo>
                    <a:pt x="8" y="0"/>
                    <a:pt x="3" y="1"/>
                    <a:pt x="0" y="1"/>
                  </a:cubicBezTo>
                  <a:cubicBezTo>
                    <a:pt x="15" y="33"/>
                    <a:pt x="36" y="72"/>
                    <a:pt x="43" y="148"/>
                  </a:cubicBezTo>
                  <a:cubicBezTo>
                    <a:pt x="37" y="143"/>
                    <a:pt x="30" y="138"/>
                    <a:pt x="25" y="133"/>
                  </a:cubicBezTo>
                  <a:cubicBezTo>
                    <a:pt x="39" y="176"/>
                    <a:pt x="44" y="221"/>
                    <a:pt x="40" y="26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2" name="Freeform 115"/>
            <p:cNvSpPr>
              <a:spLocks/>
            </p:cNvSpPr>
            <p:nvPr/>
          </p:nvSpPr>
          <p:spPr bwMode="auto">
            <a:xfrm>
              <a:off x="7650915" y="3333323"/>
              <a:ext cx="130501" cy="127695"/>
            </a:xfrm>
            <a:custGeom>
              <a:avLst/>
              <a:gdLst>
                <a:gd name="T0" fmla="*/ 78 w 111"/>
                <a:gd name="T1" fmla="*/ 98 h 110"/>
                <a:gd name="T2" fmla="*/ 13 w 111"/>
                <a:gd name="T3" fmla="*/ 78 h 110"/>
                <a:gd name="T4" fmla="*/ 33 w 111"/>
                <a:gd name="T5" fmla="*/ 12 h 110"/>
                <a:gd name="T6" fmla="*/ 98 w 111"/>
                <a:gd name="T7" fmla="*/ 32 h 110"/>
                <a:gd name="T8" fmla="*/ 78 w 111"/>
                <a:gd name="T9" fmla="*/ 98 h 110"/>
              </a:gdLst>
              <a:ahLst/>
              <a:cxnLst>
                <a:cxn ang="0">
                  <a:pos x="T0" y="T1"/>
                </a:cxn>
                <a:cxn ang="0">
                  <a:pos x="T2" y="T3"/>
                </a:cxn>
                <a:cxn ang="0">
                  <a:pos x="T4" y="T5"/>
                </a:cxn>
                <a:cxn ang="0">
                  <a:pos x="T6" y="T7"/>
                </a:cxn>
                <a:cxn ang="0">
                  <a:pos x="T8" y="T9"/>
                </a:cxn>
              </a:cxnLst>
              <a:rect l="0" t="0" r="r" b="b"/>
              <a:pathLst>
                <a:path w="111" h="110">
                  <a:moveTo>
                    <a:pt x="78" y="98"/>
                  </a:moveTo>
                  <a:cubicBezTo>
                    <a:pt x="55" y="110"/>
                    <a:pt x="25" y="101"/>
                    <a:pt x="13" y="78"/>
                  </a:cubicBezTo>
                  <a:cubicBezTo>
                    <a:pt x="0" y="54"/>
                    <a:pt x="9" y="25"/>
                    <a:pt x="33" y="12"/>
                  </a:cubicBezTo>
                  <a:cubicBezTo>
                    <a:pt x="56" y="0"/>
                    <a:pt x="86" y="8"/>
                    <a:pt x="98" y="32"/>
                  </a:cubicBezTo>
                  <a:cubicBezTo>
                    <a:pt x="111" y="56"/>
                    <a:pt x="102" y="85"/>
                    <a:pt x="78" y="9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3" name="Freeform 116"/>
            <p:cNvSpPr>
              <a:spLocks noEditPoints="1"/>
            </p:cNvSpPr>
            <p:nvPr/>
          </p:nvSpPr>
          <p:spPr bwMode="auto">
            <a:xfrm>
              <a:off x="7667754" y="3361388"/>
              <a:ext cx="72968" cy="72968"/>
            </a:xfrm>
            <a:custGeom>
              <a:avLst/>
              <a:gdLst>
                <a:gd name="T0" fmla="*/ 44 w 62"/>
                <a:gd name="T1" fmla="*/ 55 h 62"/>
                <a:gd name="T2" fmla="*/ 7 w 62"/>
                <a:gd name="T3" fmla="*/ 44 h 62"/>
                <a:gd name="T4" fmla="*/ 18 w 62"/>
                <a:gd name="T5" fmla="*/ 7 h 62"/>
                <a:gd name="T6" fmla="*/ 55 w 62"/>
                <a:gd name="T7" fmla="*/ 18 h 62"/>
                <a:gd name="T8" fmla="*/ 44 w 62"/>
                <a:gd name="T9" fmla="*/ 55 h 62"/>
                <a:gd name="T10" fmla="*/ 40 w 62"/>
                <a:gd name="T11" fmla="*/ 20 h 62"/>
                <a:gd name="T12" fmla="*/ 28 w 62"/>
                <a:gd name="T13" fmla="*/ 16 h 62"/>
                <a:gd name="T14" fmla="*/ 24 w 62"/>
                <a:gd name="T15" fmla="*/ 28 h 62"/>
                <a:gd name="T16" fmla="*/ 37 w 62"/>
                <a:gd name="T17" fmla="*/ 32 h 62"/>
                <a:gd name="T18" fmla="*/ 40 w 62"/>
                <a:gd name="T19"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44" y="55"/>
                  </a:moveTo>
                  <a:cubicBezTo>
                    <a:pt x="31" y="62"/>
                    <a:pt x="14" y="57"/>
                    <a:pt x="7" y="44"/>
                  </a:cubicBezTo>
                  <a:cubicBezTo>
                    <a:pt x="0" y="30"/>
                    <a:pt x="5" y="14"/>
                    <a:pt x="18" y="7"/>
                  </a:cubicBezTo>
                  <a:cubicBezTo>
                    <a:pt x="31" y="0"/>
                    <a:pt x="48" y="5"/>
                    <a:pt x="55" y="18"/>
                  </a:cubicBezTo>
                  <a:cubicBezTo>
                    <a:pt x="62" y="31"/>
                    <a:pt x="57" y="48"/>
                    <a:pt x="44" y="55"/>
                  </a:cubicBezTo>
                  <a:close/>
                  <a:moveTo>
                    <a:pt x="40" y="20"/>
                  </a:moveTo>
                  <a:cubicBezTo>
                    <a:pt x="38" y="15"/>
                    <a:pt x="33" y="14"/>
                    <a:pt x="28" y="16"/>
                  </a:cubicBezTo>
                  <a:cubicBezTo>
                    <a:pt x="24" y="18"/>
                    <a:pt x="22" y="24"/>
                    <a:pt x="24" y="28"/>
                  </a:cubicBezTo>
                  <a:cubicBezTo>
                    <a:pt x="27" y="33"/>
                    <a:pt x="32" y="34"/>
                    <a:pt x="37" y="32"/>
                  </a:cubicBezTo>
                  <a:cubicBezTo>
                    <a:pt x="41" y="30"/>
                    <a:pt x="43" y="24"/>
                    <a:pt x="40"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4" name="Freeform 117"/>
            <p:cNvSpPr>
              <a:spLocks/>
            </p:cNvSpPr>
            <p:nvPr/>
          </p:nvSpPr>
          <p:spPr bwMode="auto">
            <a:xfrm>
              <a:off x="7347816" y="3860940"/>
              <a:ext cx="174001" cy="317132"/>
            </a:xfrm>
            <a:custGeom>
              <a:avLst/>
              <a:gdLst>
                <a:gd name="T0" fmla="*/ 0 w 147"/>
                <a:gd name="T1" fmla="*/ 0 h 271"/>
                <a:gd name="T2" fmla="*/ 52 w 147"/>
                <a:gd name="T3" fmla="*/ 271 h 271"/>
                <a:gd name="T4" fmla="*/ 135 w 147"/>
                <a:gd name="T5" fmla="*/ 108 h 271"/>
                <a:gd name="T6" fmla="*/ 0 w 147"/>
                <a:gd name="T7" fmla="*/ 0 h 271"/>
              </a:gdLst>
              <a:ahLst/>
              <a:cxnLst>
                <a:cxn ang="0">
                  <a:pos x="T0" y="T1"/>
                </a:cxn>
                <a:cxn ang="0">
                  <a:pos x="T2" y="T3"/>
                </a:cxn>
                <a:cxn ang="0">
                  <a:pos x="T4" y="T5"/>
                </a:cxn>
                <a:cxn ang="0">
                  <a:pos x="T6" y="T7"/>
                </a:cxn>
              </a:cxnLst>
              <a:rect l="0" t="0" r="r" b="b"/>
              <a:pathLst>
                <a:path w="147" h="271">
                  <a:moveTo>
                    <a:pt x="0" y="0"/>
                  </a:moveTo>
                  <a:cubicBezTo>
                    <a:pt x="52" y="271"/>
                    <a:pt x="52" y="271"/>
                    <a:pt x="52" y="271"/>
                  </a:cubicBezTo>
                  <a:cubicBezTo>
                    <a:pt x="52" y="271"/>
                    <a:pt x="147" y="206"/>
                    <a:pt x="135" y="108"/>
                  </a:cubicBezTo>
                  <a:lnTo>
                    <a:pt x="0"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75" name="Freeform 118"/>
            <p:cNvSpPr>
              <a:spLocks/>
            </p:cNvSpPr>
            <p:nvPr/>
          </p:nvSpPr>
          <p:spPr bwMode="auto">
            <a:xfrm>
              <a:off x="7409558" y="3910053"/>
              <a:ext cx="112259" cy="268018"/>
            </a:xfrm>
            <a:custGeom>
              <a:avLst/>
              <a:gdLst>
                <a:gd name="T0" fmla="*/ 1 w 95"/>
                <a:gd name="T1" fmla="*/ 0 h 229"/>
                <a:gd name="T2" fmla="*/ 83 w 95"/>
                <a:gd name="T3" fmla="*/ 66 h 229"/>
                <a:gd name="T4" fmla="*/ 0 w 95"/>
                <a:gd name="T5" fmla="*/ 229 h 229"/>
                <a:gd name="T6" fmla="*/ 0 w 95"/>
                <a:gd name="T7" fmla="*/ 227 h 229"/>
                <a:gd name="T8" fmla="*/ 1 w 95"/>
                <a:gd name="T9" fmla="*/ 0 h 229"/>
              </a:gdLst>
              <a:ahLst/>
              <a:cxnLst>
                <a:cxn ang="0">
                  <a:pos x="T0" y="T1"/>
                </a:cxn>
                <a:cxn ang="0">
                  <a:pos x="T2" y="T3"/>
                </a:cxn>
                <a:cxn ang="0">
                  <a:pos x="T4" y="T5"/>
                </a:cxn>
                <a:cxn ang="0">
                  <a:pos x="T6" y="T7"/>
                </a:cxn>
                <a:cxn ang="0">
                  <a:pos x="T8" y="T9"/>
                </a:cxn>
              </a:cxnLst>
              <a:rect l="0" t="0" r="r" b="b"/>
              <a:pathLst>
                <a:path w="95" h="229">
                  <a:moveTo>
                    <a:pt x="1" y="0"/>
                  </a:moveTo>
                  <a:cubicBezTo>
                    <a:pt x="83" y="66"/>
                    <a:pt x="83" y="66"/>
                    <a:pt x="83" y="66"/>
                  </a:cubicBezTo>
                  <a:cubicBezTo>
                    <a:pt x="95" y="164"/>
                    <a:pt x="0" y="229"/>
                    <a:pt x="0" y="229"/>
                  </a:cubicBezTo>
                  <a:cubicBezTo>
                    <a:pt x="0" y="227"/>
                    <a:pt x="0" y="227"/>
                    <a:pt x="0" y="227"/>
                  </a:cubicBezTo>
                  <a:cubicBezTo>
                    <a:pt x="1" y="227"/>
                    <a:pt x="1" y="0"/>
                    <a:pt x="1" y="0"/>
                  </a:cubicBezTo>
                  <a:close/>
                </a:path>
              </a:pathLst>
            </a:custGeom>
            <a:solidFill>
              <a:srgbClr val="40A1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cxnSp>
        <p:nvCxnSpPr>
          <p:cNvPr id="346" name="Straight Connector 345"/>
          <p:cNvCxnSpPr>
            <a:cxnSpLocks/>
          </p:cNvCxnSpPr>
          <p:nvPr/>
        </p:nvCxnSpPr>
        <p:spPr>
          <a:xfrm>
            <a:off x="7828401" y="3204750"/>
            <a:ext cx="1867822" cy="2069832"/>
          </a:xfrm>
          <a:prstGeom prst="line">
            <a:avLst/>
          </a:prstGeom>
          <a:ln w="6350">
            <a:solidFill>
              <a:srgbClr val="000000"/>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49" name="Group 348"/>
          <p:cNvGrpSpPr/>
          <p:nvPr/>
        </p:nvGrpSpPr>
        <p:grpSpPr>
          <a:xfrm>
            <a:off x="6404757" y="3123996"/>
            <a:ext cx="1439186" cy="2114126"/>
            <a:chOff x="5691216" y="2494572"/>
            <a:chExt cx="1175912" cy="1727384"/>
          </a:xfrm>
        </p:grpSpPr>
        <p:sp>
          <p:nvSpPr>
            <p:cNvPr id="350" name="Freeform 30"/>
            <p:cNvSpPr>
              <a:spLocks/>
            </p:cNvSpPr>
            <p:nvPr/>
          </p:nvSpPr>
          <p:spPr bwMode="auto">
            <a:xfrm>
              <a:off x="6249704" y="3993229"/>
              <a:ext cx="94017" cy="60339"/>
            </a:xfrm>
            <a:custGeom>
              <a:avLst/>
              <a:gdLst>
                <a:gd name="T0" fmla="*/ 77 w 80"/>
                <a:gd name="T1" fmla="*/ 8 h 51"/>
                <a:gd name="T2" fmla="*/ 73 w 80"/>
                <a:gd name="T3" fmla="*/ 0 h 51"/>
                <a:gd name="T4" fmla="*/ 71 w 80"/>
                <a:gd name="T5" fmla="*/ 9 h 51"/>
                <a:gd name="T6" fmla="*/ 0 w 80"/>
                <a:gd name="T7" fmla="*/ 47 h 51"/>
                <a:gd name="T8" fmla="*/ 14 w 80"/>
                <a:gd name="T9" fmla="*/ 50 h 51"/>
                <a:gd name="T10" fmla="*/ 75 w 80"/>
                <a:gd name="T11" fmla="*/ 17 h 51"/>
                <a:gd name="T12" fmla="*/ 77 w 80"/>
                <a:gd name="T13" fmla="*/ 8 h 51"/>
              </a:gdLst>
              <a:ahLst/>
              <a:cxnLst>
                <a:cxn ang="0">
                  <a:pos x="T0" y="T1"/>
                </a:cxn>
                <a:cxn ang="0">
                  <a:pos x="T2" y="T3"/>
                </a:cxn>
                <a:cxn ang="0">
                  <a:pos x="T4" y="T5"/>
                </a:cxn>
                <a:cxn ang="0">
                  <a:pos x="T6" y="T7"/>
                </a:cxn>
                <a:cxn ang="0">
                  <a:pos x="T8" y="T9"/>
                </a:cxn>
                <a:cxn ang="0">
                  <a:pos x="T10" y="T11"/>
                </a:cxn>
                <a:cxn ang="0">
                  <a:pos x="T12" y="T13"/>
                </a:cxn>
              </a:cxnLst>
              <a:rect l="0" t="0" r="r" b="b"/>
              <a:pathLst>
                <a:path w="80" h="51">
                  <a:moveTo>
                    <a:pt x="77" y="8"/>
                  </a:moveTo>
                  <a:cubicBezTo>
                    <a:pt x="76" y="5"/>
                    <a:pt x="74" y="2"/>
                    <a:pt x="73" y="0"/>
                  </a:cubicBezTo>
                  <a:cubicBezTo>
                    <a:pt x="76" y="6"/>
                    <a:pt x="71" y="9"/>
                    <a:pt x="71" y="9"/>
                  </a:cubicBezTo>
                  <a:cubicBezTo>
                    <a:pt x="0" y="47"/>
                    <a:pt x="0" y="47"/>
                    <a:pt x="0" y="47"/>
                  </a:cubicBezTo>
                  <a:cubicBezTo>
                    <a:pt x="5" y="50"/>
                    <a:pt x="10" y="51"/>
                    <a:pt x="14" y="50"/>
                  </a:cubicBezTo>
                  <a:cubicBezTo>
                    <a:pt x="75" y="17"/>
                    <a:pt x="75" y="17"/>
                    <a:pt x="75" y="17"/>
                  </a:cubicBezTo>
                  <a:cubicBezTo>
                    <a:pt x="75" y="17"/>
                    <a:pt x="80" y="14"/>
                    <a:pt x="77" y="8"/>
                  </a:cubicBezTo>
                  <a:close/>
                </a:path>
              </a:pathLst>
            </a:custGeom>
            <a:solidFill>
              <a:srgbClr val="FFF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1" name="Freeform 31"/>
            <p:cNvSpPr>
              <a:spLocks/>
            </p:cNvSpPr>
            <p:nvPr/>
          </p:nvSpPr>
          <p:spPr bwMode="auto">
            <a:xfrm>
              <a:off x="5956428" y="3757485"/>
              <a:ext cx="283454" cy="199260"/>
            </a:xfrm>
            <a:custGeom>
              <a:avLst/>
              <a:gdLst>
                <a:gd name="T0" fmla="*/ 0 w 241"/>
                <a:gd name="T1" fmla="*/ 26 h 169"/>
                <a:gd name="T2" fmla="*/ 139 w 241"/>
                <a:gd name="T3" fmla="*/ 0 h 169"/>
                <a:gd name="T4" fmla="*/ 200 w 241"/>
                <a:gd name="T5" fmla="*/ 54 h 169"/>
                <a:gd name="T6" fmla="*/ 241 w 241"/>
                <a:gd name="T7" fmla="*/ 134 h 169"/>
                <a:gd name="T8" fmla="*/ 198 w 241"/>
                <a:gd name="T9" fmla="*/ 169 h 169"/>
                <a:gd name="T10" fmla="*/ 148 w 241"/>
                <a:gd name="T11" fmla="*/ 106 h 169"/>
                <a:gd name="T12" fmla="*/ 0 w 241"/>
                <a:gd name="T13" fmla="*/ 26 h 169"/>
              </a:gdLst>
              <a:ahLst/>
              <a:cxnLst>
                <a:cxn ang="0">
                  <a:pos x="T0" y="T1"/>
                </a:cxn>
                <a:cxn ang="0">
                  <a:pos x="T2" y="T3"/>
                </a:cxn>
                <a:cxn ang="0">
                  <a:pos x="T4" y="T5"/>
                </a:cxn>
                <a:cxn ang="0">
                  <a:pos x="T6" y="T7"/>
                </a:cxn>
                <a:cxn ang="0">
                  <a:pos x="T8" y="T9"/>
                </a:cxn>
                <a:cxn ang="0">
                  <a:pos x="T10" y="T11"/>
                </a:cxn>
                <a:cxn ang="0">
                  <a:pos x="T12" y="T13"/>
                </a:cxn>
              </a:cxnLst>
              <a:rect l="0" t="0" r="r" b="b"/>
              <a:pathLst>
                <a:path w="241" h="169">
                  <a:moveTo>
                    <a:pt x="0" y="26"/>
                  </a:moveTo>
                  <a:cubicBezTo>
                    <a:pt x="139" y="0"/>
                    <a:pt x="139" y="0"/>
                    <a:pt x="139" y="0"/>
                  </a:cubicBezTo>
                  <a:cubicBezTo>
                    <a:pt x="139" y="0"/>
                    <a:pt x="189" y="40"/>
                    <a:pt x="200" y="54"/>
                  </a:cubicBezTo>
                  <a:cubicBezTo>
                    <a:pt x="211" y="68"/>
                    <a:pt x="241" y="134"/>
                    <a:pt x="241" y="134"/>
                  </a:cubicBezTo>
                  <a:cubicBezTo>
                    <a:pt x="198" y="169"/>
                    <a:pt x="198" y="169"/>
                    <a:pt x="198" y="169"/>
                  </a:cubicBezTo>
                  <a:cubicBezTo>
                    <a:pt x="148" y="106"/>
                    <a:pt x="148" y="106"/>
                    <a:pt x="148" y="106"/>
                  </a:cubicBezTo>
                  <a:lnTo>
                    <a:pt x="0" y="26"/>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2" name="Freeform 32"/>
            <p:cNvSpPr>
              <a:spLocks/>
            </p:cNvSpPr>
            <p:nvPr/>
          </p:nvSpPr>
          <p:spPr bwMode="auto">
            <a:xfrm>
              <a:off x="6061670" y="3757485"/>
              <a:ext cx="178211" cy="162775"/>
            </a:xfrm>
            <a:custGeom>
              <a:avLst/>
              <a:gdLst>
                <a:gd name="T0" fmla="*/ 27 w 151"/>
                <a:gd name="T1" fmla="*/ 13 h 138"/>
                <a:gd name="T2" fmla="*/ 49 w 151"/>
                <a:gd name="T3" fmla="*/ 0 h 138"/>
                <a:gd name="T4" fmla="*/ 110 w 151"/>
                <a:gd name="T5" fmla="*/ 54 h 138"/>
                <a:gd name="T6" fmla="*/ 151 w 151"/>
                <a:gd name="T7" fmla="*/ 134 h 138"/>
                <a:gd name="T8" fmla="*/ 147 w 151"/>
                <a:gd name="T9" fmla="*/ 138 h 138"/>
                <a:gd name="T10" fmla="*/ 100 w 151"/>
                <a:gd name="T11" fmla="*/ 70 h 138"/>
                <a:gd name="T12" fmla="*/ 41 w 151"/>
                <a:gd name="T13" fmla="*/ 14 h 138"/>
                <a:gd name="T14" fmla="*/ 0 w 151"/>
                <a:gd name="T15" fmla="*/ 37 h 138"/>
                <a:gd name="T16" fmla="*/ 27 w 151"/>
                <a:gd name="T1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38">
                  <a:moveTo>
                    <a:pt x="27" y="13"/>
                  </a:moveTo>
                  <a:cubicBezTo>
                    <a:pt x="49" y="0"/>
                    <a:pt x="49" y="0"/>
                    <a:pt x="49" y="0"/>
                  </a:cubicBezTo>
                  <a:cubicBezTo>
                    <a:pt x="49" y="0"/>
                    <a:pt x="100" y="42"/>
                    <a:pt x="110" y="54"/>
                  </a:cubicBezTo>
                  <a:cubicBezTo>
                    <a:pt x="120" y="65"/>
                    <a:pt x="151" y="134"/>
                    <a:pt x="151" y="134"/>
                  </a:cubicBezTo>
                  <a:cubicBezTo>
                    <a:pt x="147" y="138"/>
                    <a:pt x="147" y="138"/>
                    <a:pt x="147" y="138"/>
                  </a:cubicBezTo>
                  <a:cubicBezTo>
                    <a:pt x="100" y="70"/>
                    <a:pt x="100" y="70"/>
                    <a:pt x="100" y="70"/>
                  </a:cubicBezTo>
                  <a:cubicBezTo>
                    <a:pt x="41" y="14"/>
                    <a:pt x="41" y="14"/>
                    <a:pt x="41" y="14"/>
                  </a:cubicBezTo>
                  <a:cubicBezTo>
                    <a:pt x="0" y="37"/>
                    <a:pt x="0" y="37"/>
                    <a:pt x="0" y="37"/>
                  </a:cubicBezTo>
                  <a:lnTo>
                    <a:pt x="27" y="13"/>
                  </a:lnTo>
                  <a:close/>
                </a:path>
              </a:pathLst>
            </a:custGeom>
            <a:solidFill>
              <a:srgbClr val="E26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3" name="Freeform 33"/>
            <p:cNvSpPr>
              <a:spLocks/>
            </p:cNvSpPr>
            <p:nvPr/>
          </p:nvSpPr>
          <p:spPr bwMode="auto">
            <a:xfrm>
              <a:off x="5900298" y="3864131"/>
              <a:ext cx="145937" cy="223115"/>
            </a:xfrm>
            <a:custGeom>
              <a:avLst/>
              <a:gdLst>
                <a:gd name="T0" fmla="*/ 0 w 124"/>
                <a:gd name="T1" fmla="*/ 0 h 191"/>
                <a:gd name="T2" fmla="*/ 106 w 124"/>
                <a:gd name="T3" fmla="*/ 16 h 191"/>
                <a:gd name="T4" fmla="*/ 123 w 124"/>
                <a:gd name="T5" fmla="*/ 98 h 191"/>
                <a:gd name="T6" fmla="*/ 96 w 124"/>
                <a:gd name="T7" fmla="*/ 191 h 191"/>
                <a:gd name="T8" fmla="*/ 42 w 124"/>
                <a:gd name="T9" fmla="*/ 188 h 191"/>
                <a:gd name="T10" fmla="*/ 57 w 124"/>
                <a:gd name="T11" fmla="*/ 92 h 191"/>
                <a:gd name="T12" fmla="*/ 0 w 124"/>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124" h="191">
                  <a:moveTo>
                    <a:pt x="0" y="0"/>
                  </a:moveTo>
                  <a:cubicBezTo>
                    <a:pt x="106" y="16"/>
                    <a:pt x="106" y="16"/>
                    <a:pt x="106" y="16"/>
                  </a:cubicBezTo>
                  <a:cubicBezTo>
                    <a:pt x="106" y="16"/>
                    <a:pt x="124" y="80"/>
                    <a:pt x="123" y="98"/>
                  </a:cubicBezTo>
                  <a:cubicBezTo>
                    <a:pt x="123" y="116"/>
                    <a:pt x="96" y="191"/>
                    <a:pt x="96" y="191"/>
                  </a:cubicBezTo>
                  <a:cubicBezTo>
                    <a:pt x="42" y="188"/>
                    <a:pt x="42" y="188"/>
                    <a:pt x="42" y="188"/>
                  </a:cubicBezTo>
                  <a:cubicBezTo>
                    <a:pt x="57" y="92"/>
                    <a:pt x="57" y="92"/>
                    <a:pt x="57" y="92"/>
                  </a:cubicBezTo>
                  <a:lnTo>
                    <a:pt x="0" y="0"/>
                  </a:ln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4" name="Freeform 34"/>
            <p:cNvSpPr>
              <a:spLocks/>
            </p:cNvSpPr>
            <p:nvPr/>
          </p:nvSpPr>
          <p:spPr bwMode="auto">
            <a:xfrm>
              <a:off x="5956428" y="3882373"/>
              <a:ext cx="89807" cy="204873"/>
            </a:xfrm>
            <a:custGeom>
              <a:avLst/>
              <a:gdLst>
                <a:gd name="T0" fmla="*/ 36 w 77"/>
                <a:gd name="T1" fmla="*/ 2 h 175"/>
                <a:gd name="T2" fmla="*/ 59 w 77"/>
                <a:gd name="T3" fmla="*/ 0 h 175"/>
                <a:gd name="T4" fmla="*/ 76 w 77"/>
                <a:gd name="T5" fmla="*/ 82 h 175"/>
                <a:gd name="T6" fmla="*/ 49 w 77"/>
                <a:gd name="T7" fmla="*/ 175 h 175"/>
                <a:gd name="T8" fmla="*/ 44 w 77"/>
                <a:gd name="T9" fmla="*/ 175 h 175"/>
                <a:gd name="T10" fmla="*/ 60 w 77"/>
                <a:gd name="T11" fmla="*/ 81 h 175"/>
                <a:gd name="T12" fmla="*/ 44 w 77"/>
                <a:gd name="T13" fmla="*/ 31 h 175"/>
                <a:gd name="T14" fmla="*/ 0 w 77"/>
                <a:gd name="T15" fmla="*/ 2 h 175"/>
                <a:gd name="T16" fmla="*/ 36 w 77"/>
                <a:gd name="T17" fmla="*/ 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175">
                  <a:moveTo>
                    <a:pt x="36" y="2"/>
                  </a:moveTo>
                  <a:cubicBezTo>
                    <a:pt x="59" y="0"/>
                    <a:pt x="59" y="0"/>
                    <a:pt x="59" y="0"/>
                  </a:cubicBezTo>
                  <a:cubicBezTo>
                    <a:pt x="59" y="0"/>
                    <a:pt x="77" y="64"/>
                    <a:pt x="76" y="82"/>
                  </a:cubicBezTo>
                  <a:cubicBezTo>
                    <a:pt x="76" y="100"/>
                    <a:pt x="49" y="175"/>
                    <a:pt x="49" y="175"/>
                  </a:cubicBezTo>
                  <a:cubicBezTo>
                    <a:pt x="44" y="175"/>
                    <a:pt x="44" y="175"/>
                    <a:pt x="44" y="175"/>
                  </a:cubicBezTo>
                  <a:cubicBezTo>
                    <a:pt x="44" y="175"/>
                    <a:pt x="59" y="99"/>
                    <a:pt x="60" y="81"/>
                  </a:cubicBezTo>
                  <a:cubicBezTo>
                    <a:pt x="60" y="70"/>
                    <a:pt x="44" y="31"/>
                    <a:pt x="44" y="31"/>
                  </a:cubicBezTo>
                  <a:cubicBezTo>
                    <a:pt x="0" y="2"/>
                    <a:pt x="0" y="2"/>
                    <a:pt x="0" y="2"/>
                  </a:cubicBezTo>
                  <a:lnTo>
                    <a:pt x="36" y="2"/>
                  </a:lnTo>
                  <a:close/>
                </a:path>
              </a:pathLst>
            </a:custGeom>
            <a:solidFill>
              <a:srgbClr val="E26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5" name="Freeform 35"/>
            <p:cNvSpPr>
              <a:spLocks/>
            </p:cNvSpPr>
            <p:nvPr/>
          </p:nvSpPr>
          <p:spPr bwMode="auto">
            <a:xfrm>
              <a:off x="6186558" y="3913245"/>
              <a:ext cx="152953" cy="136114"/>
            </a:xfrm>
            <a:custGeom>
              <a:avLst/>
              <a:gdLst>
                <a:gd name="T0" fmla="*/ 126 w 129"/>
                <a:gd name="T1" fmla="*/ 68 h 115"/>
                <a:gd name="T2" fmla="*/ 123 w 129"/>
                <a:gd name="T3" fmla="*/ 63 h 115"/>
                <a:gd name="T4" fmla="*/ 111 w 129"/>
                <a:gd name="T5" fmla="*/ 57 h 115"/>
                <a:gd name="T6" fmla="*/ 64 w 129"/>
                <a:gd name="T7" fmla="*/ 39 h 115"/>
                <a:gd name="T8" fmla="*/ 43 w 129"/>
                <a:gd name="T9" fmla="*/ 0 h 115"/>
                <a:gd name="T10" fmla="*/ 0 w 129"/>
                <a:gd name="T11" fmla="*/ 34 h 115"/>
                <a:gd name="T12" fmla="*/ 37 w 129"/>
                <a:gd name="T13" fmla="*/ 102 h 115"/>
                <a:gd name="T14" fmla="*/ 53 w 129"/>
                <a:gd name="T15" fmla="*/ 115 h 115"/>
                <a:gd name="T16" fmla="*/ 124 w 129"/>
                <a:gd name="T17" fmla="*/ 77 h 115"/>
                <a:gd name="T18" fmla="*/ 126 w 129"/>
                <a:gd name="T19" fmla="*/ 6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15">
                  <a:moveTo>
                    <a:pt x="126" y="68"/>
                  </a:moveTo>
                  <a:cubicBezTo>
                    <a:pt x="122" y="62"/>
                    <a:pt x="123" y="63"/>
                    <a:pt x="123" y="63"/>
                  </a:cubicBezTo>
                  <a:cubicBezTo>
                    <a:pt x="123" y="63"/>
                    <a:pt x="121" y="58"/>
                    <a:pt x="111" y="57"/>
                  </a:cubicBezTo>
                  <a:cubicBezTo>
                    <a:pt x="102" y="57"/>
                    <a:pt x="68" y="44"/>
                    <a:pt x="64" y="39"/>
                  </a:cubicBezTo>
                  <a:cubicBezTo>
                    <a:pt x="43" y="0"/>
                    <a:pt x="43" y="0"/>
                    <a:pt x="43" y="0"/>
                  </a:cubicBezTo>
                  <a:cubicBezTo>
                    <a:pt x="0" y="34"/>
                    <a:pt x="0" y="34"/>
                    <a:pt x="0" y="34"/>
                  </a:cubicBezTo>
                  <a:cubicBezTo>
                    <a:pt x="37" y="102"/>
                    <a:pt x="37" y="102"/>
                    <a:pt x="37" y="102"/>
                  </a:cubicBezTo>
                  <a:cubicBezTo>
                    <a:pt x="38" y="103"/>
                    <a:pt x="45" y="111"/>
                    <a:pt x="53" y="115"/>
                  </a:cubicBezTo>
                  <a:cubicBezTo>
                    <a:pt x="124" y="77"/>
                    <a:pt x="124" y="77"/>
                    <a:pt x="124" y="77"/>
                  </a:cubicBezTo>
                  <a:cubicBezTo>
                    <a:pt x="124" y="77"/>
                    <a:pt x="129" y="74"/>
                    <a:pt x="126" y="68"/>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6" name="Freeform 36"/>
            <p:cNvSpPr>
              <a:spLocks/>
            </p:cNvSpPr>
            <p:nvPr/>
          </p:nvSpPr>
          <p:spPr bwMode="auto">
            <a:xfrm>
              <a:off x="5936782" y="3771518"/>
              <a:ext cx="259599" cy="181018"/>
            </a:xfrm>
            <a:custGeom>
              <a:avLst/>
              <a:gdLst>
                <a:gd name="T0" fmla="*/ 71 w 220"/>
                <a:gd name="T1" fmla="*/ 0 h 155"/>
                <a:gd name="T2" fmla="*/ 0 w 220"/>
                <a:gd name="T3" fmla="*/ 12 h 155"/>
                <a:gd name="T4" fmla="*/ 164 w 220"/>
                <a:gd name="T5" fmla="*/ 95 h 155"/>
                <a:gd name="T6" fmla="*/ 213 w 220"/>
                <a:gd name="T7" fmla="*/ 155 h 155"/>
                <a:gd name="T8" fmla="*/ 220 w 220"/>
                <a:gd name="T9" fmla="*/ 150 h 155"/>
                <a:gd name="T10" fmla="*/ 182 w 220"/>
                <a:gd name="T11" fmla="*/ 84 h 155"/>
                <a:gd name="T12" fmla="*/ 71 w 220"/>
                <a:gd name="T13" fmla="*/ 0 h 155"/>
              </a:gdLst>
              <a:ahLst/>
              <a:cxnLst>
                <a:cxn ang="0">
                  <a:pos x="T0" y="T1"/>
                </a:cxn>
                <a:cxn ang="0">
                  <a:pos x="T2" y="T3"/>
                </a:cxn>
                <a:cxn ang="0">
                  <a:pos x="T4" y="T5"/>
                </a:cxn>
                <a:cxn ang="0">
                  <a:pos x="T6" y="T7"/>
                </a:cxn>
                <a:cxn ang="0">
                  <a:pos x="T8" y="T9"/>
                </a:cxn>
                <a:cxn ang="0">
                  <a:pos x="T10" y="T11"/>
                </a:cxn>
                <a:cxn ang="0">
                  <a:pos x="T12" y="T13"/>
                </a:cxn>
              </a:cxnLst>
              <a:rect l="0" t="0" r="r" b="b"/>
              <a:pathLst>
                <a:path w="220" h="155">
                  <a:moveTo>
                    <a:pt x="71" y="0"/>
                  </a:moveTo>
                  <a:cubicBezTo>
                    <a:pt x="0" y="12"/>
                    <a:pt x="0" y="12"/>
                    <a:pt x="0" y="12"/>
                  </a:cubicBezTo>
                  <a:cubicBezTo>
                    <a:pt x="164" y="95"/>
                    <a:pt x="164" y="95"/>
                    <a:pt x="164" y="95"/>
                  </a:cubicBezTo>
                  <a:cubicBezTo>
                    <a:pt x="213" y="155"/>
                    <a:pt x="213" y="155"/>
                    <a:pt x="213" y="155"/>
                  </a:cubicBezTo>
                  <a:cubicBezTo>
                    <a:pt x="220" y="150"/>
                    <a:pt x="220" y="150"/>
                    <a:pt x="220" y="150"/>
                  </a:cubicBezTo>
                  <a:cubicBezTo>
                    <a:pt x="214" y="139"/>
                    <a:pt x="192" y="96"/>
                    <a:pt x="182" y="84"/>
                  </a:cubicBezTo>
                  <a:cubicBezTo>
                    <a:pt x="171" y="70"/>
                    <a:pt x="71" y="0"/>
                    <a:pt x="71" y="0"/>
                  </a:cubicBezTo>
                </a:path>
              </a:pathLst>
            </a:custGeom>
            <a:solidFill>
              <a:srgbClr val="C93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7" name="Freeform 37"/>
            <p:cNvSpPr>
              <a:spLocks/>
            </p:cNvSpPr>
            <p:nvPr/>
          </p:nvSpPr>
          <p:spPr bwMode="auto">
            <a:xfrm>
              <a:off x="6187962" y="3946922"/>
              <a:ext cx="61742" cy="102436"/>
            </a:xfrm>
            <a:custGeom>
              <a:avLst/>
              <a:gdLst>
                <a:gd name="T0" fmla="*/ 7 w 52"/>
                <a:gd name="T1" fmla="*/ 0 h 87"/>
                <a:gd name="T2" fmla="*/ 0 w 52"/>
                <a:gd name="T3" fmla="*/ 5 h 87"/>
                <a:gd name="T4" fmla="*/ 1 w 52"/>
                <a:gd name="T5" fmla="*/ 7 h 87"/>
                <a:gd name="T6" fmla="*/ 36 w 52"/>
                <a:gd name="T7" fmla="*/ 75 h 87"/>
                <a:gd name="T8" fmla="*/ 52 w 52"/>
                <a:gd name="T9" fmla="*/ 87 h 87"/>
                <a:gd name="T10" fmla="*/ 29 w 52"/>
                <a:gd name="T11" fmla="*/ 42 h 87"/>
                <a:gd name="T12" fmla="*/ 8 w 52"/>
                <a:gd name="T13" fmla="*/ 2 h 87"/>
                <a:gd name="T14" fmla="*/ 8 w 52"/>
                <a:gd name="T15" fmla="*/ 2 h 87"/>
                <a:gd name="T16" fmla="*/ 7 w 52"/>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87">
                  <a:moveTo>
                    <a:pt x="7" y="0"/>
                  </a:moveTo>
                  <a:cubicBezTo>
                    <a:pt x="0" y="5"/>
                    <a:pt x="0" y="5"/>
                    <a:pt x="0" y="5"/>
                  </a:cubicBezTo>
                  <a:cubicBezTo>
                    <a:pt x="1" y="7"/>
                    <a:pt x="1" y="7"/>
                    <a:pt x="1" y="7"/>
                  </a:cubicBezTo>
                  <a:cubicBezTo>
                    <a:pt x="36" y="75"/>
                    <a:pt x="36" y="75"/>
                    <a:pt x="36" y="75"/>
                  </a:cubicBezTo>
                  <a:cubicBezTo>
                    <a:pt x="38" y="77"/>
                    <a:pt x="45" y="83"/>
                    <a:pt x="52" y="87"/>
                  </a:cubicBezTo>
                  <a:cubicBezTo>
                    <a:pt x="52" y="87"/>
                    <a:pt x="33" y="47"/>
                    <a:pt x="29" y="42"/>
                  </a:cubicBezTo>
                  <a:cubicBezTo>
                    <a:pt x="8" y="2"/>
                    <a:pt x="8" y="2"/>
                    <a:pt x="8" y="2"/>
                  </a:cubicBezTo>
                  <a:cubicBezTo>
                    <a:pt x="8" y="2"/>
                    <a:pt x="8" y="2"/>
                    <a:pt x="8" y="2"/>
                  </a:cubicBezTo>
                  <a:cubicBezTo>
                    <a:pt x="8" y="2"/>
                    <a:pt x="8" y="1"/>
                    <a:pt x="7" y="0"/>
                  </a:cubicBezTo>
                </a:path>
              </a:pathLst>
            </a:custGeom>
            <a:solidFill>
              <a:srgbClr val="F0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8" name="Freeform 38"/>
            <p:cNvSpPr>
              <a:spLocks/>
            </p:cNvSpPr>
            <p:nvPr/>
          </p:nvSpPr>
          <p:spPr bwMode="auto">
            <a:xfrm>
              <a:off x="5949411" y="4084440"/>
              <a:ext cx="95420" cy="126291"/>
            </a:xfrm>
            <a:custGeom>
              <a:avLst/>
              <a:gdLst>
                <a:gd name="T0" fmla="*/ 73 w 82"/>
                <a:gd name="T1" fmla="*/ 83 h 108"/>
                <a:gd name="T2" fmla="*/ 55 w 82"/>
                <a:gd name="T3" fmla="*/ 56 h 108"/>
                <a:gd name="T4" fmla="*/ 55 w 82"/>
                <a:gd name="T5" fmla="*/ 1 h 108"/>
                <a:gd name="T6" fmla="*/ 1 w 82"/>
                <a:gd name="T7" fmla="*/ 0 h 108"/>
                <a:gd name="T8" fmla="*/ 0 w 82"/>
                <a:gd name="T9" fmla="*/ 94 h 108"/>
                <a:gd name="T10" fmla="*/ 9 w 82"/>
                <a:gd name="T11" fmla="*/ 108 h 108"/>
                <a:gd name="T12" fmla="*/ 74 w 82"/>
                <a:gd name="T13" fmla="*/ 108 h 108"/>
                <a:gd name="T14" fmla="*/ 80 w 82"/>
                <a:gd name="T15" fmla="*/ 101 h 108"/>
                <a:gd name="T16" fmla="*/ 80 w 82"/>
                <a:gd name="T17" fmla="*/ 94 h 108"/>
                <a:gd name="T18" fmla="*/ 73 w 82"/>
                <a:gd name="T19" fmla="*/ 8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108">
                  <a:moveTo>
                    <a:pt x="73" y="83"/>
                  </a:moveTo>
                  <a:cubicBezTo>
                    <a:pt x="66" y="79"/>
                    <a:pt x="57" y="63"/>
                    <a:pt x="55" y="56"/>
                  </a:cubicBezTo>
                  <a:cubicBezTo>
                    <a:pt x="55" y="1"/>
                    <a:pt x="55" y="1"/>
                    <a:pt x="55" y="1"/>
                  </a:cubicBezTo>
                  <a:cubicBezTo>
                    <a:pt x="1" y="0"/>
                    <a:pt x="1" y="0"/>
                    <a:pt x="1" y="0"/>
                  </a:cubicBezTo>
                  <a:cubicBezTo>
                    <a:pt x="0" y="94"/>
                    <a:pt x="0" y="94"/>
                    <a:pt x="0" y="94"/>
                  </a:cubicBezTo>
                  <a:cubicBezTo>
                    <a:pt x="1" y="95"/>
                    <a:pt x="4" y="102"/>
                    <a:pt x="9" y="108"/>
                  </a:cubicBezTo>
                  <a:cubicBezTo>
                    <a:pt x="74" y="108"/>
                    <a:pt x="74" y="108"/>
                    <a:pt x="74" y="108"/>
                  </a:cubicBezTo>
                  <a:cubicBezTo>
                    <a:pt x="74" y="108"/>
                    <a:pt x="80" y="108"/>
                    <a:pt x="80" y="101"/>
                  </a:cubicBezTo>
                  <a:cubicBezTo>
                    <a:pt x="80" y="94"/>
                    <a:pt x="80" y="94"/>
                    <a:pt x="80" y="94"/>
                  </a:cubicBezTo>
                  <a:cubicBezTo>
                    <a:pt x="80" y="94"/>
                    <a:pt x="82" y="88"/>
                    <a:pt x="73" y="83"/>
                  </a:cubicBezTo>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9" name="Freeform 39"/>
            <p:cNvSpPr>
              <a:spLocks/>
            </p:cNvSpPr>
            <p:nvPr/>
          </p:nvSpPr>
          <p:spPr bwMode="auto">
            <a:xfrm>
              <a:off x="5908718" y="3875357"/>
              <a:ext cx="84194" cy="209082"/>
            </a:xfrm>
            <a:custGeom>
              <a:avLst/>
              <a:gdLst>
                <a:gd name="T0" fmla="*/ 0 w 71"/>
                <a:gd name="T1" fmla="*/ 0 h 178"/>
                <a:gd name="T2" fmla="*/ 50 w 71"/>
                <a:gd name="T3" fmla="*/ 82 h 178"/>
                <a:gd name="T4" fmla="*/ 35 w 71"/>
                <a:gd name="T5" fmla="*/ 178 h 178"/>
                <a:gd name="T6" fmla="*/ 44 w 71"/>
                <a:gd name="T7" fmla="*/ 178 h 178"/>
                <a:gd name="T8" fmla="*/ 71 w 71"/>
                <a:gd name="T9" fmla="*/ 86 h 178"/>
                <a:gd name="T10" fmla="*/ 39 w 71"/>
                <a:gd name="T11" fmla="*/ 7 h 178"/>
                <a:gd name="T12" fmla="*/ 0 w 71"/>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71" h="178">
                  <a:moveTo>
                    <a:pt x="0" y="0"/>
                  </a:moveTo>
                  <a:cubicBezTo>
                    <a:pt x="50" y="82"/>
                    <a:pt x="50" y="82"/>
                    <a:pt x="50" y="82"/>
                  </a:cubicBezTo>
                  <a:cubicBezTo>
                    <a:pt x="35" y="178"/>
                    <a:pt x="35" y="178"/>
                    <a:pt x="35" y="178"/>
                  </a:cubicBezTo>
                  <a:cubicBezTo>
                    <a:pt x="44" y="178"/>
                    <a:pt x="44" y="178"/>
                    <a:pt x="44" y="178"/>
                  </a:cubicBezTo>
                  <a:cubicBezTo>
                    <a:pt x="46" y="173"/>
                    <a:pt x="70" y="103"/>
                    <a:pt x="71" y="86"/>
                  </a:cubicBezTo>
                  <a:cubicBezTo>
                    <a:pt x="71" y="68"/>
                    <a:pt x="39" y="7"/>
                    <a:pt x="39" y="7"/>
                  </a:cubicBezTo>
                  <a:cubicBezTo>
                    <a:pt x="0" y="0"/>
                    <a:pt x="0" y="0"/>
                    <a:pt x="0" y="0"/>
                  </a:cubicBezTo>
                </a:path>
              </a:pathLst>
            </a:custGeom>
            <a:solidFill>
              <a:srgbClr val="C937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0" name="Freeform 40"/>
            <p:cNvSpPr>
              <a:spLocks/>
            </p:cNvSpPr>
            <p:nvPr/>
          </p:nvSpPr>
          <p:spPr bwMode="auto">
            <a:xfrm>
              <a:off x="5949411" y="4084440"/>
              <a:ext cx="36484" cy="126291"/>
            </a:xfrm>
            <a:custGeom>
              <a:avLst/>
              <a:gdLst>
                <a:gd name="T0" fmla="*/ 1 w 32"/>
                <a:gd name="T1" fmla="*/ 0 h 108"/>
                <a:gd name="T2" fmla="*/ 0 w 32"/>
                <a:gd name="T3" fmla="*/ 94 h 108"/>
                <a:gd name="T4" fmla="*/ 1 w 32"/>
                <a:gd name="T5" fmla="*/ 95 h 108"/>
                <a:gd name="T6" fmla="*/ 7 w 32"/>
                <a:gd name="T7" fmla="*/ 106 h 108"/>
                <a:gd name="T8" fmla="*/ 7 w 32"/>
                <a:gd name="T9" fmla="*/ 106 h 108"/>
                <a:gd name="T10" fmla="*/ 7 w 32"/>
                <a:gd name="T11" fmla="*/ 106 h 108"/>
                <a:gd name="T12" fmla="*/ 9 w 32"/>
                <a:gd name="T13" fmla="*/ 108 h 108"/>
                <a:gd name="T14" fmla="*/ 24 w 32"/>
                <a:gd name="T15" fmla="*/ 108 h 108"/>
                <a:gd name="T16" fmla="*/ 30 w 32"/>
                <a:gd name="T17" fmla="*/ 101 h 108"/>
                <a:gd name="T18" fmla="*/ 30 w 32"/>
                <a:gd name="T19" fmla="*/ 94 h 108"/>
                <a:gd name="T20" fmla="*/ 30 w 32"/>
                <a:gd name="T21" fmla="*/ 94 h 108"/>
                <a:gd name="T22" fmla="*/ 23 w 32"/>
                <a:gd name="T23" fmla="*/ 83 h 108"/>
                <a:gd name="T24" fmla="*/ 9 w 32"/>
                <a:gd name="T25" fmla="*/ 56 h 108"/>
                <a:gd name="T26" fmla="*/ 10 w 32"/>
                <a:gd name="T27" fmla="*/ 1 h 108"/>
                <a:gd name="T28" fmla="*/ 10 w 32"/>
                <a:gd name="T29" fmla="*/ 1 h 108"/>
                <a:gd name="T30" fmla="*/ 10 w 32"/>
                <a:gd name="T31" fmla="*/ 0 h 108"/>
                <a:gd name="T32" fmla="*/ 1 w 3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08">
                  <a:moveTo>
                    <a:pt x="1" y="0"/>
                  </a:moveTo>
                  <a:cubicBezTo>
                    <a:pt x="0" y="94"/>
                    <a:pt x="0" y="94"/>
                    <a:pt x="0" y="94"/>
                  </a:cubicBezTo>
                  <a:cubicBezTo>
                    <a:pt x="1" y="95"/>
                    <a:pt x="1" y="95"/>
                    <a:pt x="1" y="95"/>
                  </a:cubicBezTo>
                  <a:cubicBezTo>
                    <a:pt x="2" y="97"/>
                    <a:pt x="4" y="101"/>
                    <a:pt x="7" y="106"/>
                  </a:cubicBezTo>
                  <a:cubicBezTo>
                    <a:pt x="7" y="106"/>
                    <a:pt x="7" y="106"/>
                    <a:pt x="7" y="106"/>
                  </a:cubicBezTo>
                  <a:cubicBezTo>
                    <a:pt x="7" y="106"/>
                    <a:pt x="7" y="106"/>
                    <a:pt x="7" y="106"/>
                  </a:cubicBezTo>
                  <a:cubicBezTo>
                    <a:pt x="8" y="106"/>
                    <a:pt x="8" y="107"/>
                    <a:pt x="9" y="108"/>
                  </a:cubicBezTo>
                  <a:cubicBezTo>
                    <a:pt x="24" y="108"/>
                    <a:pt x="24" y="108"/>
                    <a:pt x="24" y="108"/>
                  </a:cubicBezTo>
                  <a:cubicBezTo>
                    <a:pt x="24" y="108"/>
                    <a:pt x="30" y="108"/>
                    <a:pt x="30" y="101"/>
                  </a:cubicBezTo>
                  <a:cubicBezTo>
                    <a:pt x="30" y="94"/>
                    <a:pt x="30" y="94"/>
                    <a:pt x="30" y="94"/>
                  </a:cubicBezTo>
                  <a:cubicBezTo>
                    <a:pt x="30" y="94"/>
                    <a:pt x="30" y="94"/>
                    <a:pt x="30" y="94"/>
                  </a:cubicBezTo>
                  <a:cubicBezTo>
                    <a:pt x="30" y="94"/>
                    <a:pt x="32" y="88"/>
                    <a:pt x="23" y="83"/>
                  </a:cubicBezTo>
                  <a:cubicBezTo>
                    <a:pt x="16" y="79"/>
                    <a:pt x="11" y="63"/>
                    <a:pt x="9" y="56"/>
                  </a:cubicBezTo>
                  <a:cubicBezTo>
                    <a:pt x="10" y="1"/>
                    <a:pt x="10" y="1"/>
                    <a:pt x="10" y="1"/>
                  </a:cubicBezTo>
                  <a:cubicBezTo>
                    <a:pt x="10" y="1"/>
                    <a:pt x="10" y="1"/>
                    <a:pt x="10" y="1"/>
                  </a:cubicBezTo>
                  <a:cubicBezTo>
                    <a:pt x="10" y="0"/>
                    <a:pt x="10" y="0"/>
                    <a:pt x="10" y="0"/>
                  </a:cubicBezTo>
                  <a:cubicBezTo>
                    <a:pt x="1" y="0"/>
                    <a:pt x="1" y="0"/>
                    <a:pt x="1" y="0"/>
                  </a:cubicBezTo>
                </a:path>
              </a:pathLst>
            </a:custGeom>
            <a:solidFill>
              <a:srgbClr val="F0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1" name="Freeform 41"/>
            <p:cNvSpPr>
              <a:spLocks/>
            </p:cNvSpPr>
            <p:nvPr/>
          </p:nvSpPr>
          <p:spPr bwMode="auto">
            <a:xfrm>
              <a:off x="5959234" y="4202311"/>
              <a:ext cx="84194" cy="19645"/>
            </a:xfrm>
            <a:custGeom>
              <a:avLst/>
              <a:gdLst>
                <a:gd name="T0" fmla="*/ 65 w 71"/>
                <a:gd name="T1" fmla="*/ 7 h 17"/>
                <a:gd name="T2" fmla="*/ 0 w 71"/>
                <a:gd name="T3" fmla="*/ 7 h 17"/>
                <a:gd name="T4" fmla="*/ 11 w 71"/>
                <a:gd name="T5" fmla="*/ 17 h 17"/>
                <a:gd name="T6" fmla="*/ 65 w 71"/>
                <a:gd name="T7" fmla="*/ 17 h 17"/>
                <a:gd name="T8" fmla="*/ 71 w 71"/>
                <a:gd name="T9" fmla="*/ 9 h 17"/>
                <a:gd name="T10" fmla="*/ 71 w 71"/>
                <a:gd name="T11" fmla="*/ 0 h 17"/>
                <a:gd name="T12" fmla="*/ 65 w 71"/>
                <a:gd name="T13" fmla="*/ 7 h 17"/>
              </a:gdLst>
              <a:ahLst/>
              <a:cxnLst>
                <a:cxn ang="0">
                  <a:pos x="T0" y="T1"/>
                </a:cxn>
                <a:cxn ang="0">
                  <a:pos x="T2" y="T3"/>
                </a:cxn>
                <a:cxn ang="0">
                  <a:pos x="T4" y="T5"/>
                </a:cxn>
                <a:cxn ang="0">
                  <a:pos x="T6" y="T7"/>
                </a:cxn>
                <a:cxn ang="0">
                  <a:pos x="T8" y="T9"/>
                </a:cxn>
                <a:cxn ang="0">
                  <a:pos x="T10" y="T11"/>
                </a:cxn>
                <a:cxn ang="0">
                  <a:pos x="T12" y="T13"/>
                </a:cxn>
              </a:cxnLst>
              <a:rect l="0" t="0" r="r" b="b"/>
              <a:pathLst>
                <a:path w="71" h="17">
                  <a:moveTo>
                    <a:pt x="65" y="7"/>
                  </a:moveTo>
                  <a:cubicBezTo>
                    <a:pt x="0" y="7"/>
                    <a:pt x="0" y="7"/>
                    <a:pt x="0" y="7"/>
                  </a:cubicBezTo>
                  <a:cubicBezTo>
                    <a:pt x="3" y="11"/>
                    <a:pt x="7" y="15"/>
                    <a:pt x="11" y="17"/>
                  </a:cubicBezTo>
                  <a:cubicBezTo>
                    <a:pt x="65" y="17"/>
                    <a:pt x="65" y="17"/>
                    <a:pt x="65" y="17"/>
                  </a:cubicBezTo>
                  <a:cubicBezTo>
                    <a:pt x="65" y="17"/>
                    <a:pt x="71" y="16"/>
                    <a:pt x="71" y="9"/>
                  </a:cubicBezTo>
                  <a:cubicBezTo>
                    <a:pt x="71" y="6"/>
                    <a:pt x="71" y="3"/>
                    <a:pt x="71" y="0"/>
                  </a:cubicBezTo>
                  <a:cubicBezTo>
                    <a:pt x="71" y="7"/>
                    <a:pt x="65" y="7"/>
                    <a:pt x="65" y="7"/>
                  </a:cubicBezTo>
                  <a:close/>
                </a:path>
              </a:pathLst>
            </a:custGeom>
            <a:solidFill>
              <a:srgbClr val="FFF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2" name="Freeform 42"/>
            <p:cNvSpPr>
              <a:spLocks/>
            </p:cNvSpPr>
            <p:nvPr/>
          </p:nvSpPr>
          <p:spPr bwMode="auto">
            <a:xfrm>
              <a:off x="5848378" y="3424918"/>
              <a:ext cx="300293" cy="378874"/>
            </a:xfrm>
            <a:custGeom>
              <a:avLst/>
              <a:gdLst>
                <a:gd name="T0" fmla="*/ 220 w 254"/>
                <a:gd name="T1" fmla="*/ 267 h 323"/>
                <a:gd name="T2" fmla="*/ 217 w 254"/>
                <a:gd name="T3" fmla="*/ 260 h 323"/>
                <a:gd name="T4" fmla="*/ 169 w 254"/>
                <a:gd name="T5" fmla="*/ 167 h 323"/>
                <a:gd name="T6" fmla="*/ 169 w 254"/>
                <a:gd name="T7" fmla="*/ 167 h 323"/>
                <a:gd name="T8" fmla="*/ 100 w 254"/>
                <a:gd name="T9" fmla="*/ 32 h 323"/>
                <a:gd name="T10" fmla="*/ 36 w 254"/>
                <a:gd name="T11" fmla="*/ 12 h 323"/>
                <a:gd name="T12" fmla="*/ 0 w 254"/>
                <a:gd name="T13" fmla="*/ 30 h 323"/>
                <a:gd name="T14" fmla="*/ 78 w 254"/>
                <a:gd name="T15" fmla="*/ 183 h 323"/>
                <a:gd name="T16" fmla="*/ 78 w 254"/>
                <a:gd name="T17" fmla="*/ 183 h 323"/>
                <a:gd name="T18" fmla="*/ 133 w 254"/>
                <a:gd name="T19" fmla="*/ 289 h 323"/>
                <a:gd name="T20" fmla="*/ 135 w 254"/>
                <a:gd name="T21" fmla="*/ 293 h 323"/>
                <a:gd name="T22" fmla="*/ 136 w 254"/>
                <a:gd name="T23" fmla="*/ 295 h 323"/>
                <a:gd name="T24" fmla="*/ 182 w 254"/>
                <a:gd name="T25" fmla="*/ 323 h 323"/>
                <a:gd name="T26" fmla="*/ 254 w 254"/>
                <a:gd name="T27" fmla="*/ 286 h 323"/>
                <a:gd name="T28" fmla="*/ 220 w 254"/>
                <a:gd name="T29" fmla="*/ 267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4" h="323">
                  <a:moveTo>
                    <a:pt x="220" y="267"/>
                  </a:moveTo>
                  <a:cubicBezTo>
                    <a:pt x="219" y="266"/>
                    <a:pt x="217" y="261"/>
                    <a:pt x="217" y="260"/>
                  </a:cubicBezTo>
                  <a:cubicBezTo>
                    <a:pt x="201" y="231"/>
                    <a:pt x="169" y="167"/>
                    <a:pt x="169" y="167"/>
                  </a:cubicBezTo>
                  <a:cubicBezTo>
                    <a:pt x="169" y="167"/>
                    <a:pt x="169" y="167"/>
                    <a:pt x="169" y="167"/>
                  </a:cubicBezTo>
                  <a:cubicBezTo>
                    <a:pt x="100" y="32"/>
                    <a:pt x="100" y="32"/>
                    <a:pt x="100" y="32"/>
                  </a:cubicBezTo>
                  <a:cubicBezTo>
                    <a:pt x="88" y="9"/>
                    <a:pt x="59" y="0"/>
                    <a:pt x="36" y="12"/>
                  </a:cubicBezTo>
                  <a:cubicBezTo>
                    <a:pt x="0" y="30"/>
                    <a:pt x="0" y="30"/>
                    <a:pt x="0" y="30"/>
                  </a:cubicBezTo>
                  <a:cubicBezTo>
                    <a:pt x="78" y="183"/>
                    <a:pt x="78" y="183"/>
                    <a:pt x="78" y="183"/>
                  </a:cubicBezTo>
                  <a:cubicBezTo>
                    <a:pt x="78" y="183"/>
                    <a:pt x="78" y="183"/>
                    <a:pt x="78" y="183"/>
                  </a:cubicBezTo>
                  <a:cubicBezTo>
                    <a:pt x="78" y="183"/>
                    <a:pt x="112" y="249"/>
                    <a:pt x="133" y="289"/>
                  </a:cubicBezTo>
                  <a:cubicBezTo>
                    <a:pt x="134" y="290"/>
                    <a:pt x="134" y="292"/>
                    <a:pt x="135" y="293"/>
                  </a:cubicBezTo>
                  <a:cubicBezTo>
                    <a:pt x="136" y="294"/>
                    <a:pt x="136" y="294"/>
                    <a:pt x="136" y="295"/>
                  </a:cubicBezTo>
                  <a:cubicBezTo>
                    <a:pt x="145" y="313"/>
                    <a:pt x="163" y="323"/>
                    <a:pt x="182" y="323"/>
                  </a:cubicBezTo>
                  <a:cubicBezTo>
                    <a:pt x="254" y="286"/>
                    <a:pt x="254" y="286"/>
                    <a:pt x="254" y="286"/>
                  </a:cubicBezTo>
                  <a:cubicBezTo>
                    <a:pt x="240" y="286"/>
                    <a:pt x="227" y="279"/>
                    <a:pt x="220" y="267"/>
                  </a:cubicBez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3" name="Freeform 43"/>
            <p:cNvSpPr>
              <a:spLocks/>
            </p:cNvSpPr>
            <p:nvPr/>
          </p:nvSpPr>
          <p:spPr bwMode="auto">
            <a:xfrm>
              <a:off x="5848378" y="3424918"/>
              <a:ext cx="300293" cy="339583"/>
            </a:xfrm>
            <a:custGeom>
              <a:avLst/>
              <a:gdLst>
                <a:gd name="T0" fmla="*/ 19 w 254"/>
                <a:gd name="T1" fmla="*/ 21 h 290"/>
                <a:gd name="T2" fmla="*/ 83 w 254"/>
                <a:gd name="T3" fmla="*/ 42 h 290"/>
                <a:gd name="T4" fmla="*/ 152 w 254"/>
                <a:gd name="T5" fmla="*/ 177 h 290"/>
                <a:gd name="T6" fmla="*/ 152 w 254"/>
                <a:gd name="T7" fmla="*/ 177 h 290"/>
                <a:gd name="T8" fmla="*/ 200 w 254"/>
                <a:gd name="T9" fmla="*/ 270 h 290"/>
                <a:gd name="T10" fmla="*/ 203 w 254"/>
                <a:gd name="T11" fmla="*/ 277 h 290"/>
                <a:gd name="T12" fmla="*/ 214 w 254"/>
                <a:gd name="T13" fmla="*/ 288 h 290"/>
                <a:gd name="T14" fmla="*/ 254 w 254"/>
                <a:gd name="T15" fmla="*/ 286 h 290"/>
                <a:gd name="T16" fmla="*/ 220 w 254"/>
                <a:gd name="T17" fmla="*/ 267 h 290"/>
                <a:gd name="T18" fmla="*/ 217 w 254"/>
                <a:gd name="T19" fmla="*/ 260 h 290"/>
                <a:gd name="T20" fmla="*/ 169 w 254"/>
                <a:gd name="T21" fmla="*/ 167 h 290"/>
                <a:gd name="T22" fmla="*/ 169 w 254"/>
                <a:gd name="T23" fmla="*/ 167 h 290"/>
                <a:gd name="T24" fmla="*/ 100 w 254"/>
                <a:gd name="T25" fmla="*/ 32 h 290"/>
                <a:gd name="T26" fmla="*/ 36 w 254"/>
                <a:gd name="T27" fmla="*/ 12 h 290"/>
                <a:gd name="T28" fmla="*/ 0 w 254"/>
                <a:gd name="T29" fmla="*/ 30 h 290"/>
                <a:gd name="T30" fmla="*/ 0 w 254"/>
                <a:gd name="T31" fmla="*/ 31 h 290"/>
                <a:gd name="T32" fmla="*/ 19 w 254"/>
                <a:gd name="T33" fmla="*/ 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4" h="290">
                  <a:moveTo>
                    <a:pt x="19" y="21"/>
                  </a:moveTo>
                  <a:cubicBezTo>
                    <a:pt x="42" y="9"/>
                    <a:pt x="71" y="19"/>
                    <a:pt x="83" y="42"/>
                  </a:cubicBezTo>
                  <a:cubicBezTo>
                    <a:pt x="152" y="177"/>
                    <a:pt x="152" y="177"/>
                    <a:pt x="152" y="177"/>
                  </a:cubicBezTo>
                  <a:cubicBezTo>
                    <a:pt x="152" y="177"/>
                    <a:pt x="152" y="177"/>
                    <a:pt x="152" y="177"/>
                  </a:cubicBezTo>
                  <a:cubicBezTo>
                    <a:pt x="152" y="177"/>
                    <a:pt x="184" y="240"/>
                    <a:pt x="200" y="270"/>
                  </a:cubicBezTo>
                  <a:cubicBezTo>
                    <a:pt x="200" y="270"/>
                    <a:pt x="203" y="275"/>
                    <a:pt x="203" y="277"/>
                  </a:cubicBezTo>
                  <a:cubicBezTo>
                    <a:pt x="206" y="281"/>
                    <a:pt x="210" y="285"/>
                    <a:pt x="214" y="288"/>
                  </a:cubicBezTo>
                  <a:cubicBezTo>
                    <a:pt x="227" y="290"/>
                    <a:pt x="254" y="286"/>
                    <a:pt x="254" y="286"/>
                  </a:cubicBezTo>
                  <a:cubicBezTo>
                    <a:pt x="240" y="286"/>
                    <a:pt x="227" y="279"/>
                    <a:pt x="220" y="267"/>
                  </a:cubicBezTo>
                  <a:cubicBezTo>
                    <a:pt x="219" y="266"/>
                    <a:pt x="217" y="261"/>
                    <a:pt x="217" y="260"/>
                  </a:cubicBezTo>
                  <a:cubicBezTo>
                    <a:pt x="201" y="231"/>
                    <a:pt x="169" y="167"/>
                    <a:pt x="169" y="167"/>
                  </a:cubicBezTo>
                  <a:cubicBezTo>
                    <a:pt x="169" y="167"/>
                    <a:pt x="169" y="167"/>
                    <a:pt x="169" y="167"/>
                  </a:cubicBezTo>
                  <a:cubicBezTo>
                    <a:pt x="100" y="32"/>
                    <a:pt x="100" y="32"/>
                    <a:pt x="100" y="32"/>
                  </a:cubicBezTo>
                  <a:cubicBezTo>
                    <a:pt x="88" y="9"/>
                    <a:pt x="59" y="0"/>
                    <a:pt x="36" y="12"/>
                  </a:cubicBezTo>
                  <a:cubicBezTo>
                    <a:pt x="0" y="30"/>
                    <a:pt x="0" y="30"/>
                    <a:pt x="0" y="30"/>
                  </a:cubicBezTo>
                  <a:cubicBezTo>
                    <a:pt x="0" y="31"/>
                    <a:pt x="0" y="31"/>
                    <a:pt x="0" y="31"/>
                  </a:cubicBezTo>
                  <a:cubicBezTo>
                    <a:pt x="19" y="21"/>
                    <a:pt x="19" y="21"/>
                    <a:pt x="19" y="21"/>
                  </a:cubicBezTo>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4" name="Freeform 44"/>
            <p:cNvSpPr>
              <a:spLocks/>
            </p:cNvSpPr>
            <p:nvPr/>
          </p:nvSpPr>
          <p:spPr bwMode="auto">
            <a:xfrm>
              <a:off x="6141655" y="3760292"/>
              <a:ext cx="7016" cy="2806"/>
            </a:xfrm>
            <a:custGeom>
              <a:avLst/>
              <a:gdLst>
                <a:gd name="T0" fmla="*/ 4 w 5"/>
                <a:gd name="T1" fmla="*/ 0 h 2"/>
                <a:gd name="T2" fmla="*/ 3 w 5"/>
                <a:gd name="T3" fmla="*/ 1 h 2"/>
                <a:gd name="T4" fmla="*/ 0 w 5"/>
                <a:gd name="T5" fmla="*/ 2 h 2"/>
                <a:gd name="T6" fmla="*/ 5 w 5"/>
                <a:gd name="T7" fmla="*/ 0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lnTo>
                    <a:pt x="3" y="1"/>
                  </a:lnTo>
                  <a:lnTo>
                    <a:pt x="0" y="2"/>
                  </a:lnTo>
                  <a:lnTo>
                    <a:pt x="5" y="0"/>
                  </a:lnTo>
                  <a:lnTo>
                    <a:pt x="4" y="0"/>
                  </a:lnTo>
                  <a:close/>
                </a:path>
              </a:pathLst>
            </a:custGeom>
            <a:solidFill>
              <a:srgbClr val="7D5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5" name="Freeform 45"/>
            <p:cNvSpPr>
              <a:spLocks/>
            </p:cNvSpPr>
            <p:nvPr/>
          </p:nvSpPr>
          <p:spPr bwMode="auto">
            <a:xfrm>
              <a:off x="6141655" y="3760292"/>
              <a:ext cx="7016" cy="2806"/>
            </a:xfrm>
            <a:custGeom>
              <a:avLst/>
              <a:gdLst>
                <a:gd name="T0" fmla="*/ 4 w 5"/>
                <a:gd name="T1" fmla="*/ 0 h 2"/>
                <a:gd name="T2" fmla="*/ 3 w 5"/>
                <a:gd name="T3" fmla="*/ 1 h 2"/>
                <a:gd name="T4" fmla="*/ 0 w 5"/>
                <a:gd name="T5" fmla="*/ 2 h 2"/>
                <a:gd name="T6" fmla="*/ 5 w 5"/>
                <a:gd name="T7" fmla="*/ 0 h 2"/>
                <a:gd name="T8" fmla="*/ 4 w 5"/>
                <a:gd name="T9" fmla="*/ 0 h 2"/>
              </a:gdLst>
              <a:ahLst/>
              <a:cxnLst>
                <a:cxn ang="0">
                  <a:pos x="T0" y="T1"/>
                </a:cxn>
                <a:cxn ang="0">
                  <a:pos x="T2" y="T3"/>
                </a:cxn>
                <a:cxn ang="0">
                  <a:pos x="T4" y="T5"/>
                </a:cxn>
                <a:cxn ang="0">
                  <a:pos x="T6" y="T7"/>
                </a:cxn>
                <a:cxn ang="0">
                  <a:pos x="T8" y="T9"/>
                </a:cxn>
              </a:cxnLst>
              <a:rect l="0" t="0" r="r" b="b"/>
              <a:pathLst>
                <a:path w="5" h="2">
                  <a:moveTo>
                    <a:pt x="4" y="0"/>
                  </a:moveTo>
                  <a:lnTo>
                    <a:pt x="3" y="1"/>
                  </a:lnTo>
                  <a:lnTo>
                    <a:pt x="0" y="2"/>
                  </a:lnTo>
                  <a:lnTo>
                    <a:pt x="5" y="0"/>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6" name="Freeform 46"/>
            <p:cNvSpPr>
              <a:spLocks/>
            </p:cNvSpPr>
            <p:nvPr/>
          </p:nvSpPr>
          <p:spPr bwMode="auto">
            <a:xfrm>
              <a:off x="6141655" y="3761695"/>
              <a:ext cx="4210" cy="1403"/>
            </a:xfrm>
            <a:custGeom>
              <a:avLst/>
              <a:gdLst>
                <a:gd name="T0" fmla="*/ 3 w 3"/>
                <a:gd name="T1" fmla="*/ 0 h 1"/>
                <a:gd name="T2" fmla="*/ 0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1"/>
                  </a:lnTo>
                  <a:lnTo>
                    <a:pt x="0" y="1"/>
                  </a:lnTo>
                  <a:lnTo>
                    <a:pt x="3" y="0"/>
                  </a:lnTo>
                  <a:close/>
                </a:path>
              </a:pathLst>
            </a:custGeom>
            <a:solidFill>
              <a:srgbClr val="FFA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7" name="Freeform 47"/>
            <p:cNvSpPr>
              <a:spLocks/>
            </p:cNvSpPr>
            <p:nvPr/>
          </p:nvSpPr>
          <p:spPr bwMode="auto">
            <a:xfrm>
              <a:off x="6141655" y="3761695"/>
              <a:ext cx="4210" cy="1403"/>
            </a:xfrm>
            <a:custGeom>
              <a:avLst/>
              <a:gdLst>
                <a:gd name="T0" fmla="*/ 3 w 3"/>
                <a:gd name="T1" fmla="*/ 0 h 1"/>
                <a:gd name="T2" fmla="*/ 0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lnTo>
                    <a:pt x="0" y="1"/>
                  </a:lnTo>
                  <a:lnTo>
                    <a:pt x="0" y="1"/>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8" name="Freeform 48"/>
            <p:cNvSpPr>
              <a:spLocks/>
            </p:cNvSpPr>
            <p:nvPr/>
          </p:nvSpPr>
          <p:spPr bwMode="auto">
            <a:xfrm>
              <a:off x="5848378" y="3450176"/>
              <a:ext cx="300293" cy="353616"/>
            </a:xfrm>
            <a:custGeom>
              <a:avLst/>
              <a:gdLst>
                <a:gd name="T0" fmla="*/ 185 w 254"/>
                <a:gd name="T1" fmla="*/ 264 h 302"/>
                <a:gd name="T2" fmla="*/ 139 w 254"/>
                <a:gd name="T3" fmla="*/ 236 h 302"/>
                <a:gd name="T4" fmla="*/ 139 w 254"/>
                <a:gd name="T5" fmla="*/ 235 h 302"/>
                <a:gd name="T6" fmla="*/ 136 w 254"/>
                <a:gd name="T7" fmla="*/ 230 h 302"/>
                <a:gd name="T8" fmla="*/ 82 w 254"/>
                <a:gd name="T9" fmla="*/ 124 h 302"/>
                <a:gd name="T10" fmla="*/ 82 w 254"/>
                <a:gd name="T11" fmla="*/ 124 h 302"/>
                <a:gd name="T12" fmla="*/ 18 w 254"/>
                <a:gd name="T13" fmla="*/ 0 h 302"/>
                <a:gd name="T14" fmla="*/ 0 w 254"/>
                <a:gd name="T15" fmla="*/ 9 h 302"/>
                <a:gd name="T16" fmla="*/ 78 w 254"/>
                <a:gd name="T17" fmla="*/ 162 h 302"/>
                <a:gd name="T18" fmla="*/ 78 w 254"/>
                <a:gd name="T19" fmla="*/ 162 h 302"/>
                <a:gd name="T20" fmla="*/ 133 w 254"/>
                <a:gd name="T21" fmla="*/ 268 h 302"/>
                <a:gd name="T22" fmla="*/ 135 w 254"/>
                <a:gd name="T23" fmla="*/ 272 h 302"/>
                <a:gd name="T24" fmla="*/ 136 w 254"/>
                <a:gd name="T25" fmla="*/ 274 h 302"/>
                <a:gd name="T26" fmla="*/ 182 w 254"/>
                <a:gd name="T27" fmla="*/ 302 h 302"/>
                <a:gd name="T28" fmla="*/ 254 w 254"/>
                <a:gd name="T29" fmla="*/ 265 h 302"/>
                <a:gd name="T30" fmla="*/ 185 w 254"/>
                <a:gd name="T31" fmla="*/ 264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4" h="302">
                  <a:moveTo>
                    <a:pt x="185" y="264"/>
                  </a:moveTo>
                  <a:cubicBezTo>
                    <a:pt x="167" y="264"/>
                    <a:pt x="148" y="254"/>
                    <a:pt x="139" y="236"/>
                  </a:cubicBezTo>
                  <a:cubicBezTo>
                    <a:pt x="139" y="236"/>
                    <a:pt x="139" y="235"/>
                    <a:pt x="139" y="235"/>
                  </a:cubicBezTo>
                  <a:cubicBezTo>
                    <a:pt x="138" y="233"/>
                    <a:pt x="137" y="231"/>
                    <a:pt x="136" y="230"/>
                  </a:cubicBezTo>
                  <a:cubicBezTo>
                    <a:pt x="115" y="190"/>
                    <a:pt x="82" y="124"/>
                    <a:pt x="82" y="124"/>
                  </a:cubicBezTo>
                  <a:cubicBezTo>
                    <a:pt x="82" y="124"/>
                    <a:pt x="82" y="124"/>
                    <a:pt x="82" y="124"/>
                  </a:cubicBezTo>
                  <a:cubicBezTo>
                    <a:pt x="18" y="0"/>
                    <a:pt x="18" y="0"/>
                    <a:pt x="18" y="0"/>
                  </a:cubicBezTo>
                  <a:cubicBezTo>
                    <a:pt x="0" y="9"/>
                    <a:pt x="0" y="9"/>
                    <a:pt x="0" y="9"/>
                  </a:cubicBezTo>
                  <a:cubicBezTo>
                    <a:pt x="78" y="162"/>
                    <a:pt x="78" y="162"/>
                    <a:pt x="78" y="162"/>
                  </a:cubicBezTo>
                  <a:cubicBezTo>
                    <a:pt x="78" y="162"/>
                    <a:pt x="78" y="162"/>
                    <a:pt x="78" y="162"/>
                  </a:cubicBezTo>
                  <a:cubicBezTo>
                    <a:pt x="78" y="162"/>
                    <a:pt x="112" y="228"/>
                    <a:pt x="133" y="268"/>
                  </a:cubicBezTo>
                  <a:cubicBezTo>
                    <a:pt x="134" y="269"/>
                    <a:pt x="134" y="271"/>
                    <a:pt x="135" y="272"/>
                  </a:cubicBezTo>
                  <a:cubicBezTo>
                    <a:pt x="136" y="273"/>
                    <a:pt x="136" y="273"/>
                    <a:pt x="136" y="274"/>
                  </a:cubicBezTo>
                  <a:cubicBezTo>
                    <a:pt x="145" y="292"/>
                    <a:pt x="163" y="302"/>
                    <a:pt x="182" y="302"/>
                  </a:cubicBezTo>
                  <a:cubicBezTo>
                    <a:pt x="254" y="265"/>
                    <a:pt x="254" y="265"/>
                    <a:pt x="254" y="265"/>
                  </a:cubicBezTo>
                  <a:cubicBezTo>
                    <a:pt x="216" y="271"/>
                    <a:pt x="185" y="264"/>
                    <a:pt x="185" y="264"/>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9" name="Freeform 49"/>
            <p:cNvSpPr>
              <a:spLocks/>
            </p:cNvSpPr>
            <p:nvPr/>
          </p:nvSpPr>
          <p:spPr bwMode="auto">
            <a:xfrm>
              <a:off x="5699635" y="3459999"/>
              <a:ext cx="392906" cy="460262"/>
            </a:xfrm>
            <a:custGeom>
              <a:avLst/>
              <a:gdLst>
                <a:gd name="T0" fmla="*/ 282 w 333"/>
                <a:gd name="T1" fmla="*/ 303 h 392"/>
                <a:gd name="T2" fmla="*/ 279 w 333"/>
                <a:gd name="T3" fmla="*/ 297 h 392"/>
                <a:gd name="T4" fmla="*/ 281 w 333"/>
                <a:gd name="T5" fmla="*/ 300 h 392"/>
                <a:gd name="T6" fmla="*/ 281 w 333"/>
                <a:gd name="T7" fmla="*/ 300 h 392"/>
                <a:gd name="T8" fmla="*/ 127 w 333"/>
                <a:gd name="T9" fmla="*/ 0 h 392"/>
                <a:gd name="T10" fmla="*/ 73 w 333"/>
                <a:gd name="T11" fmla="*/ 27 h 392"/>
                <a:gd name="T12" fmla="*/ 156 w 333"/>
                <a:gd name="T13" fmla="*/ 344 h 392"/>
                <a:gd name="T14" fmla="*/ 251 w 333"/>
                <a:gd name="T15" fmla="*/ 374 h 392"/>
                <a:gd name="T16" fmla="*/ 272 w 333"/>
                <a:gd name="T17" fmla="*/ 364 h 392"/>
                <a:gd name="T18" fmla="*/ 304 w 333"/>
                <a:gd name="T19" fmla="*/ 347 h 392"/>
                <a:gd name="T20" fmla="*/ 333 w 333"/>
                <a:gd name="T21" fmla="*/ 332 h 392"/>
                <a:gd name="T22" fmla="*/ 282 w 333"/>
                <a:gd name="T23" fmla="*/ 303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3" h="392">
                  <a:moveTo>
                    <a:pt x="282" y="303"/>
                  </a:moveTo>
                  <a:cubicBezTo>
                    <a:pt x="281" y="301"/>
                    <a:pt x="280" y="299"/>
                    <a:pt x="279" y="297"/>
                  </a:cubicBezTo>
                  <a:cubicBezTo>
                    <a:pt x="279" y="297"/>
                    <a:pt x="281" y="300"/>
                    <a:pt x="281" y="300"/>
                  </a:cubicBezTo>
                  <a:cubicBezTo>
                    <a:pt x="281" y="300"/>
                    <a:pt x="281" y="300"/>
                    <a:pt x="281" y="300"/>
                  </a:cubicBezTo>
                  <a:cubicBezTo>
                    <a:pt x="127" y="0"/>
                    <a:pt x="127" y="0"/>
                    <a:pt x="127" y="0"/>
                  </a:cubicBezTo>
                  <a:cubicBezTo>
                    <a:pt x="73" y="27"/>
                    <a:pt x="73" y="27"/>
                    <a:pt x="73" y="27"/>
                  </a:cubicBezTo>
                  <a:cubicBezTo>
                    <a:pt x="0" y="73"/>
                    <a:pt x="156" y="344"/>
                    <a:pt x="156" y="344"/>
                  </a:cubicBezTo>
                  <a:cubicBezTo>
                    <a:pt x="174" y="378"/>
                    <a:pt x="217" y="392"/>
                    <a:pt x="251" y="374"/>
                  </a:cubicBezTo>
                  <a:cubicBezTo>
                    <a:pt x="272" y="364"/>
                    <a:pt x="272" y="364"/>
                    <a:pt x="272" y="364"/>
                  </a:cubicBezTo>
                  <a:cubicBezTo>
                    <a:pt x="304" y="347"/>
                    <a:pt x="304" y="347"/>
                    <a:pt x="304" y="347"/>
                  </a:cubicBezTo>
                  <a:cubicBezTo>
                    <a:pt x="333" y="332"/>
                    <a:pt x="333" y="332"/>
                    <a:pt x="333" y="332"/>
                  </a:cubicBezTo>
                  <a:cubicBezTo>
                    <a:pt x="312" y="332"/>
                    <a:pt x="293" y="322"/>
                    <a:pt x="282" y="303"/>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0" name="Freeform 50"/>
            <p:cNvSpPr>
              <a:spLocks/>
            </p:cNvSpPr>
            <p:nvPr/>
          </p:nvSpPr>
          <p:spPr bwMode="auto">
            <a:xfrm>
              <a:off x="5779620" y="3558226"/>
              <a:ext cx="258196" cy="362035"/>
            </a:xfrm>
            <a:custGeom>
              <a:avLst/>
              <a:gdLst>
                <a:gd name="T0" fmla="*/ 132 w 220"/>
                <a:gd name="T1" fmla="*/ 238 h 308"/>
                <a:gd name="T2" fmla="*/ 32 w 220"/>
                <a:gd name="T3" fmla="*/ 0 h 308"/>
                <a:gd name="T4" fmla="*/ 0 w 220"/>
                <a:gd name="T5" fmla="*/ 63 h 308"/>
                <a:gd name="T6" fmla="*/ 89 w 220"/>
                <a:gd name="T7" fmla="*/ 260 h 308"/>
                <a:gd name="T8" fmla="*/ 184 w 220"/>
                <a:gd name="T9" fmla="*/ 290 h 308"/>
                <a:gd name="T10" fmla="*/ 205 w 220"/>
                <a:gd name="T11" fmla="*/ 280 h 308"/>
                <a:gd name="T12" fmla="*/ 220 w 220"/>
                <a:gd name="T13" fmla="*/ 272 h 308"/>
                <a:gd name="T14" fmla="*/ 132 w 220"/>
                <a:gd name="T15" fmla="*/ 238 h 3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308">
                  <a:moveTo>
                    <a:pt x="132" y="238"/>
                  </a:moveTo>
                  <a:cubicBezTo>
                    <a:pt x="132" y="238"/>
                    <a:pt x="49" y="96"/>
                    <a:pt x="32" y="0"/>
                  </a:cubicBezTo>
                  <a:cubicBezTo>
                    <a:pt x="0" y="63"/>
                    <a:pt x="0" y="63"/>
                    <a:pt x="0" y="63"/>
                  </a:cubicBezTo>
                  <a:cubicBezTo>
                    <a:pt x="28" y="154"/>
                    <a:pt x="89" y="260"/>
                    <a:pt x="89" y="260"/>
                  </a:cubicBezTo>
                  <a:cubicBezTo>
                    <a:pt x="107" y="294"/>
                    <a:pt x="150" y="308"/>
                    <a:pt x="184" y="290"/>
                  </a:cubicBezTo>
                  <a:cubicBezTo>
                    <a:pt x="205" y="280"/>
                    <a:pt x="205" y="280"/>
                    <a:pt x="205" y="280"/>
                  </a:cubicBezTo>
                  <a:cubicBezTo>
                    <a:pt x="220" y="272"/>
                    <a:pt x="220" y="272"/>
                    <a:pt x="220" y="272"/>
                  </a:cubicBezTo>
                  <a:cubicBezTo>
                    <a:pt x="187" y="285"/>
                    <a:pt x="148" y="270"/>
                    <a:pt x="132" y="238"/>
                  </a:cubicBezTo>
                  <a:close/>
                </a:path>
              </a:pathLst>
            </a:custGeom>
            <a:solidFill>
              <a:srgbClr val="F0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1" name="Freeform 51"/>
            <p:cNvSpPr>
              <a:spLocks/>
            </p:cNvSpPr>
            <p:nvPr/>
          </p:nvSpPr>
          <p:spPr bwMode="auto">
            <a:xfrm>
              <a:off x="5873637" y="3524548"/>
              <a:ext cx="218905" cy="329761"/>
            </a:xfrm>
            <a:custGeom>
              <a:avLst/>
              <a:gdLst>
                <a:gd name="T0" fmla="*/ 0 w 186"/>
                <a:gd name="T1" fmla="*/ 4 h 281"/>
                <a:gd name="T2" fmla="*/ 125 w 186"/>
                <a:gd name="T3" fmla="*/ 246 h 281"/>
                <a:gd name="T4" fmla="*/ 125 w 186"/>
                <a:gd name="T5" fmla="*/ 246 h 281"/>
                <a:gd name="T6" fmla="*/ 128 w 186"/>
                <a:gd name="T7" fmla="*/ 252 h 281"/>
                <a:gd name="T8" fmla="*/ 178 w 186"/>
                <a:gd name="T9" fmla="*/ 281 h 281"/>
                <a:gd name="T10" fmla="*/ 186 w 186"/>
                <a:gd name="T11" fmla="*/ 277 h 281"/>
                <a:gd name="T12" fmla="*/ 135 w 186"/>
                <a:gd name="T13" fmla="*/ 248 h 281"/>
                <a:gd name="T14" fmla="*/ 132 w 186"/>
                <a:gd name="T15" fmla="*/ 242 h 281"/>
                <a:gd name="T16" fmla="*/ 134 w 186"/>
                <a:gd name="T17" fmla="*/ 245 h 281"/>
                <a:gd name="T18" fmla="*/ 134 w 186"/>
                <a:gd name="T19" fmla="*/ 245 h 281"/>
                <a:gd name="T20" fmla="*/ 132 w 186"/>
                <a:gd name="T21" fmla="*/ 242 h 281"/>
                <a:gd name="T22" fmla="*/ 132 w 186"/>
                <a:gd name="T23" fmla="*/ 242 h 281"/>
                <a:gd name="T24" fmla="*/ 132 w 186"/>
                <a:gd name="T25" fmla="*/ 242 h 281"/>
                <a:gd name="T26" fmla="*/ 8 w 186"/>
                <a:gd name="T2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281">
                  <a:moveTo>
                    <a:pt x="0" y="4"/>
                  </a:moveTo>
                  <a:cubicBezTo>
                    <a:pt x="125" y="246"/>
                    <a:pt x="125" y="246"/>
                    <a:pt x="125" y="246"/>
                  </a:cubicBezTo>
                  <a:cubicBezTo>
                    <a:pt x="125" y="246"/>
                    <a:pt x="125" y="246"/>
                    <a:pt x="125" y="246"/>
                  </a:cubicBezTo>
                  <a:cubicBezTo>
                    <a:pt x="126" y="248"/>
                    <a:pt x="127" y="250"/>
                    <a:pt x="128" y="252"/>
                  </a:cubicBezTo>
                  <a:cubicBezTo>
                    <a:pt x="138" y="271"/>
                    <a:pt x="158" y="281"/>
                    <a:pt x="178" y="281"/>
                  </a:cubicBezTo>
                  <a:cubicBezTo>
                    <a:pt x="186" y="277"/>
                    <a:pt x="186" y="277"/>
                    <a:pt x="186" y="277"/>
                  </a:cubicBezTo>
                  <a:cubicBezTo>
                    <a:pt x="165" y="277"/>
                    <a:pt x="146" y="267"/>
                    <a:pt x="135" y="248"/>
                  </a:cubicBezTo>
                  <a:cubicBezTo>
                    <a:pt x="134" y="246"/>
                    <a:pt x="133" y="244"/>
                    <a:pt x="132" y="242"/>
                  </a:cubicBezTo>
                  <a:cubicBezTo>
                    <a:pt x="132" y="243"/>
                    <a:pt x="134" y="245"/>
                    <a:pt x="134" y="245"/>
                  </a:cubicBezTo>
                  <a:cubicBezTo>
                    <a:pt x="134" y="245"/>
                    <a:pt x="134" y="245"/>
                    <a:pt x="134" y="245"/>
                  </a:cubicBezTo>
                  <a:cubicBezTo>
                    <a:pt x="132" y="242"/>
                    <a:pt x="132" y="242"/>
                    <a:pt x="132" y="242"/>
                  </a:cubicBezTo>
                  <a:cubicBezTo>
                    <a:pt x="132" y="242"/>
                    <a:pt x="132" y="242"/>
                    <a:pt x="132" y="242"/>
                  </a:cubicBezTo>
                  <a:cubicBezTo>
                    <a:pt x="132" y="242"/>
                    <a:pt x="132" y="242"/>
                    <a:pt x="132" y="24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2" name="Freeform 52"/>
            <p:cNvSpPr>
              <a:spLocks/>
            </p:cNvSpPr>
            <p:nvPr/>
          </p:nvSpPr>
          <p:spPr bwMode="auto">
            <a:xfrm>
              <a:off x="6020976" y="3813615"/>
              <a:ext cx="1403" cy="2806"/>
            </a:xfrm>
            <a:custGeom>
              <a:avLst/>
              <a:gdLst>
                <a:gd name="T0" fmla="*/ 1 w 1"/>
                <a:gd name="T1" fmla="*/ 3 h 3"/>
                <a:gd name="T2" fmla="*/ 1 w 1"/>
                <a:gd name="T3" fmla="*/ 3 h 3"/>
                <a:gd name="T4" fmla="*/ 0 w 1"/>
                <a:gd name="T5" fmla="*/ 0 h 3"/>
                <a:gd name="T6" fmla="*/ 0 w 1"/>
                <a:gd name="T7" fmla="*/ 0 h 3"/>
                <a:gd name="T8" fmla="*/ 1 w 1"/>
                <a:gd name="T9" fmla="*/ 3 h 3"/>
              </a:gdLst>
              <a:ahLst/>
              <a:cxnLst>
                <a:cxn ang="0">
                  <a:pos x="T0" y="T1"/>
                </a:cxn>
                <a:cxn ang="0">
                  <a:pos x="T2" y="T3"/>
                </a:cxn>
                <a:cxn ang="0">
                  <a:pos x="T4" y="T5"/>
                </a:cxn>
                <a:cxn ang="0">
                  <a:pos x="T6" y="T7"/>
                </a:cxn>
                <a:cxn ang="0">
                  <a:pos x="T8" y="T9"/>
                </a:cxn>
              </a:cxnLst>
              <a:rect l="0" t="0" r="r" b="b"/>
              <a:pathLst>
                <a:path w="1" h="3">
                  <a:moveTo>
                    <a:pt x="1" y="3"/>
                  </a:moveTo>
                  <a:cubicBezTo>
                    <a:pt x="1" y="3"/>
                    <a:pt x="1" y="3"/>
                    <a:pt x="1" y="3"/>
                  </a:cubicBezTo>
                  <a:cubicBezTo>
                    <a:pt x="1" y="3"/>
                    <a:pt x="0" y="1"/>
                    <a:pt x="0" y="0"/>
                  </a:cubicBezTo>
                  <a:cubicBezTo>
                    <a:pt x="0" y="0"/>
                    <a:pt x="0" y="0"/>
                    <a:pt x="0" y="0"/>
                  </a:cubicBezTo>
                  <a:lnTo>
                    <a:pt x="1"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3" name="Freeform 53"/>
            <p:cNvSpPr>
              <a:spLocks/>
            </p:cNvSpPr>
            <p:nvPr/>
          </p:nvSpPr>
          <p:spPr bwMode="auto">
            <a:xfrm>
              <a:off x="6020976" y="381361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4" name="Line 54"/>
            <p:cNvSpPr>
              <a:spLocks noChangeShapeType="1"/>
            </p:cNvSpPr>
            <p:nvPr/>
          </p:nvSpPr>
          <p:spPr bwMode="auto">
            <a:xfrm>
              <a:off x="6029396" y="380800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5" name="Line 55"/>
            <p:cNvSpPr>
              <a:spLocks noChangeShapeType="1"/>
            </p:cNvSpPr>
            <p:nvPr/>
          </p:nvSpPr>
          <p:spPr bwMode="auto">
            <a:xfrm>
              <a:off x="6029396" y="3808002"/>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6" name="Freeform 56"/>
            <p:cNvSpPr>
              <a:spLocks/>
            </p:cNvSpPr>
            <p:nvPr/>
          </p:nvSpPr>
          <p:spPr bwMode="auto">
            <a:xfrm>
              <a:off x="5905911" y="3758889"/>
              <a:ext cx="74372" cy="51920"/>
            </a:xfrm>
            <a:custGeom>
              <a:avLst/>
              <a:gdLst>
                <a:gd name="T0" fmla="*/ 59 w 64"/>
                <a:gd name="T1" fmla="*/ 17 h 44"/>
                <a:gd name="T2" fmla="*/ 14 w 64"/>
                <a:gd name="T3" fmla="*/ 42 h 44"/>
                <a:gd name="T4" fmla="*/ 3 w 64"/>
                <a:gd name="T5" fmla="*/ 39 h 44"/>
                <a:gd name="T6" fmla="*/ 6 w 64"/>
                <a:gd name="T7" fmla="*/ 28 h 44"/>
                <a:gd name="T8" fmla="*/ 51 w 64"/>
                <a:gd name="T9" fmla="*/ 2 h 44"/>
                <a:gd name="T10" fmla="*/ 62 w 64"/>
                <a:gd name="T11" fmla="*/ 5 h 44"/>
                <a:gd name="T12" fmla="*/ 59 w 64"/>
                <a:gd name="T13" fmla="*/ 17 h 44"/>
              </a:gdLst>
              <a:ahLst/>
              <a:cxnLst>
                <a:cxn ang="0">
                  <a:pos x="T0" y="T1"/>
                </a:cxn>
                <a:cxn ang="0">
                  <a:pos x="T2" y="T3"/>
                </a:cxn>
                <a:cxn ang="0">
                  <a:pos x="T4" y="T5"/>
                </a:cxn>
                <a:cxn ang="0">
                  <a:pos x="T6" y="T7"/>
                </a:cxn>
                <a:cxn ang="0">
                  <a:pos x="T8" y="T9"/>
                </a:cxn>
                <a:cxn ang="0">
                  <a:pos x="T10" y="T11"/>
                </a:cxn>
                <a:cxn ang="0">
                  <a:pos x="T12" y="T13"/>
                </a:cxn>
              </a:cxnLst>
              <a:rect l="0" t="0" r="r" b="b"/>
              <a:pathLst>
                <a:path w="64" h="44">
                  <a:moveTo>
                    <a:pt x="59" y="17"/>
                  </a:moveTo>
                  <a:cubicBezTo>
                    <a:pt x="14" y="42"/>
                    <a:pt x="14" y="42"/>
                    <a:pt x="14" y="42"/>
                  </a:cubicBezTo>
                  <a:cubicBezTo>
                    <a:pt x="10" y="44"/>
                    <a:pt x="5" y="43"/>
                    <a:pt x="3" y="39"/>
                  </a:cubicBezTo>
                  <a:cubicBezTo>
                    <a:pt x="0" y="35"/>
                    <a:pt x="2" y="30"/>
                    <a:pt x="6" y="28"/>
                  </a:cubicBezTo>
                  <a:cubicBezTo>
                    <a:pt x="51" y="2"/>
                    <a:pt x="51" y="2"/>
                    <a:pt x="51" y="2"/>
                  </a:cubicBezTo>
                  <a:cubicBezTo>
                    <a:pt x="55" y="0"/>
                    <a:pt x="60" y="2"/>
                    <a:pt x="62" y="5"/>
                  </a:cubicBezTo>
                  <a:cubicBezTo>
                    <a:pt x="64" y="9"/>
                    <a:pt x="63" y="14"/>
                    <a:pt x="59" y="17"/>
                  </a:cubicBezTo>
                  <a:close/>
                </a:path>
              </a:pathLst>
            </a:custGeom>
            <a:solidFill>
              <a:srgbClr val="F0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7" name="Freeform 57"/>
            <p:cNvSpPr>
              <a:spLocks/>
            </p:cNvSpPr>
            <p:nvPr/>
          </p:nvSpPr>
          <p:spPr bwMode="auto">
            <a:xfrm>
              <a:off x="5785233" y="3431934"/>
              <a:ext cx="113662" cy="123485"/>
            </a:xfrm>
            <a:custGeom>
              <a:avLst/>
              <a:gdLst>
                <a:gd name="T0" fmla="*/ 75 w 81"/>
                <a:gd name="T1" fmla="*/ 0 h 88"/>
                <a:gd name="T2" fmla="*/ 0 w 81"/>
                <a:gd name="T3" fmla="*/ 44 h 88"/>
                <a:gd name="T4" fmla="*/ 81 w 81"/>
                <a:gd name="T5" fmla="*/ 88 h 88"/>
                <a:gd name="T6" fmla="*/ 75 w 81"/>
                <a:gd name="T7" fmla="*/ 0 h 88"/>
              </a:gdLst>
              <a:ahLst/>
              <a:cxnLst>
                <a:cxn ang="0">
                  <a:pos x="T0" y="T1"/>
                </a:cxn>
                <a:cxn ang="0">
                  <a:pos x="T2" y="T3"/>
                </a:cxn>
                <a:cxn ang="0">
                  <a:pos x="T4" y="T5"/>
                </a:cxn>
                <a:cxn ang="0">
                  <a:pos x="T6" y="T7"/>
                </a:cxn>
              </a:cxnLst>
              <a:rect l="0" t="0" r="r" b="b"/>
              <a:pathLst>
                <a:path w="81" h="88">
                  <a:moveTo>
                    <a:pt x="75" y="0"/>
                  </a:moveTo>
                  <a:lnTo>
                    <a:pt x="0" y="44"/>
                  </a:lnTo>
                  <a:lnTo>
                    <a:pt x="81" y="88"/>
                  </a:lnTo>
                  <a:lnTo>
                    <a:pt x="7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8" name="Freeform 58"/>
            <p:cNvSpPr>
              <a:spLocks/>
            </p:cNvSpPr>
            <p:nvPr/>
          </p:nvSpPr>
          <p:spPr bwMode="auto">
            <a:xfrm>
              <a:off x="5890475" y="3427725"/>
              <a:ext cx="193647" cy="151550"/>
            </a:xfrm>
            <a:custGeom>
              <a:avLst/>
              <a:gdLst>
                <a:gd name="T0" fmla="*/ 163 w 165"/>
                <a:gd name="T1" fmla="*/ 100 h 129"/>
                <a:gd name="T2" fmla="*/ 159 w 165"/>
                <a:gd name="T3" fmla="*/ 111 h 129"/>
                <a:gd name="T4" fmla="*/ 119 w 165"/>
                <a:gd name="T5" fmla="*/ 121 h 129"/>
                <a:gd name="T6" fmla="*/ 18 w 165"/>
                <a:gd name="T7" fmla="*/ 57 h 129"/>
                <a:gd name="T8" fmla="*/ 9 w 165"/>
                <a:gd name="T9" fmla="*/ 17 h 129"/>
                <a:gd name="T10" fmla="*/ 49 w 165"/>
                <a:gd name="T11" fmla="*/ 8 h 129"/>
                <a:gd name="T12" fmla="*/ 150 w 165"/>
                <a:gd name="T13" fmla="*/ 71 h 129"/>
                <a:gd name="T14" fmla="*/ 163 w 165"/>
                <a:gd name="T15" fmla="*/ 10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9">
                  <a:moveTo>
                    <a:pt x="163" y="100"/>
                  </a:moveTo>
                  <a:cubicBezTo>
                    <a:pt x="163" y="104"/>
                    <a:pt x="161" y="108"/>
                    <a:pt x="159" y="111"/>
                  </a:cubicBezTo>
                  <a:cubicBezTo>
                    <a:pt x="151" y="125"/>
                    <a:pt x="133" y="129"/>
                    <a:pt x="119" y="121"/>
                  </a:cubicBezTo>
                  <a:cubicBezTo>
                    <a:pt x="18" y="57"/>
                    <a:pt x="18" y="57"/>
                    <a:pt x="18" y="57"/>
                  </a:cubicBezTo>
                  <a:cubicBezTo>
                    <a:pt x="4" y="49"/>
                    <a:pt x="0" y="31"/>
                    <a:pt x="9" y="17"/>
                  </a:cubicBezTo>
                  <a:cubicBezTo>
                    <a:pt x="17" y="4"/>
                    <a:pt x="35" y="0"/>
                    <a:pt x="49" y="8"/>
                  </a:cubicBezTo>
                  <a:cubicBezTo>
                    <a:pt x="150" y="71"/>
                    <a:pt x="150" y="71"/>
                    <a:pt x="150" y="71"/>
                  </a:cubicBezTo>
                  <a:cubicBezTo>
                    <a:pt x="160" y="77"/>
                    <a:pt x="165" y="89"/>
                    <a:pt x="163" y="100"/>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9" name="Freeform 59"/>
            <p:cNvSpPr>
              <a:spLocks/>
            </p:cNvSpPr>
            <p:nvPr/>
          </p:nvSpPr>
          <p:spPr bwMode="auto">
            <a:xfrm>
              <a:off x="5901701" y="3427725"/>
              <a:ext cx="182421" cy="140324"/>
            </a:xfrm>
            <a:custGeom>
              <a:avLst/>
              <a:gdLst>
                <a:gd name="T0" fmla="*/ 140 w 155"/>
                <a:gd name="T1" fmla="*/ 71 h 120"/>
                <a:gd name="T2" fmla="*/ 39 w 155"/>
                <a:gd name="T3" fmla="*/ 8 h 120"/>
                <a:gd name="T4" fmla="*/ 0 w 155"/>
                <a:gd name="T5" fmla="*/ 15 h 120"/>
                <a:gd name="T6" fmla="*/ 32 w 155"/>
                <a:gd name="T7" fmla="*/ 15 h 120"/>
                <a:gd name="T8" fmla="*/ 133 w 155"/>
                <a:gd name="T9" fmla="*/ 78 h 120"/>
                <a:gd name="T10" fmla="*/ 147 w 155"/>
                <a:gd name="T11" fmla="*/ 106 h 120"/>
                <a:gd name="T12" fmla="*/ 142 w 155"/>
                <a:gd name="T13" fmla="*/ 118 h 120"/>
                <a:gd name="T14" fmla="*/ 141 w 155"/>
                <a:gd name="T15" fmla="*/ 120 h 120"/>
                <a:gd name="T16" fmla="*/ 149 w 155"/>
                <a:gd name="T17" fmla="*/ 111 h 120"/>
                <a:gd name="T18" fmla="*/ 153 w 155"/>
                <a:gd name="T19" fmla="*/ 100 h 120"/>
                <a:gd name="T20" fmla="*/ 140 w 155"/>
                <a:gd name="T21" fmla="*/ 7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5" h="120">
                  <a:moveTo>
                    <a:pt x="140" y="71"/>
                  </a:moveTo>
                  <a:cubicBezTo>
                    <a:pt x="39" y="8"/>
                    <a:pt x="39" y="8"/>
                    <a:pt x="39" y="8"/>
                  </a:cubicBezTo>
                  <a:cubicBezTo>
                    <a:pt x="26" y="0"/>
                    <a:pt x="9" y="3"/>
                    <a:pt x="0" y="15"/>
                  </a:cubicBezTo>
                  <a:cubicBezTo>
                    <a:pt x="9" y="9"/>
                    <a:pt x="22" y="8"/>
                    <a:pt x="32" y="15"/>
                  </a:cubicBezTo>
                  <a:cubicBezTo>
                    <a:pt x="133" y="78"/>
                    <a:pt x="133" y="78"/>
                    <a:pt x="133" y="78"/>
                  </a:cubicBezTo>
                  <a:cubicBezTo>
                    <a:pt x="143" y="84"/>
                    <a:pt x="148" y="95"/>
                    <a:pt x="147" y="106"/>
                  </a:cubicBezTo>
                  <a:cubicBezTo>
                    <a:pt x="146" y="110"/>
                    <a:pt x="145" y="114"/>
                    <a:pt x="142" y="118"/>
                  </a:cubicBezTo>
                  <a:cubicBezTo>
                    <a:pt x="142" y="119"/>
                    <a:pt x="141" y="119"/>
                    <a:pt x="141" y="120"/>
                  </a:cubicBezTo>
                  <a:cubicBezTo>
                    <a:pt x="144" y="118"/>
                    <a:pt x="147" y="115"/>
                    <a:pt x="149" y="111"/>
                  </a:cubicBezTo>
                  <a:cubicBezTo>
                    <a:pt x="151" y="108"/>
                    <a:pt x="153" y="104"/>
                    <a:pt x="153" y="100"/>
                  </a:cubicBezTo>
                  <a:cubicBezTo>
                    <a:pt x="155" y="89"/>
                    <a:pt x="150" y="77"/>
                    <a:pt x="140" y="71"/>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0" name="Freeform 60"/>
            <p:cNvSpPr>
              <a:spLocks/>
            </p:cNvSpPr>
            <p:nvPr/>
          </p:nvSpPr>
          <p:spPr bwMode="auto">
            <a:xfrm>
              <a:off x="5730506" y="3350547"/>
              <a:ext cx="42097" cy="40694"/>
            </a:xfrm>
            <a:custGeom>
              <a:avLst/>
              <a:gdLst>
                <a:gd name="T0" fmla="*/ 2 w 35"/>
                <a:gd name="T1" fmla="*/ 21 h 35"/>
                <a:gd name="T2" fmla="*/ 21 w 35"/>
                <a:gd name="T3" fmla="*/ 33 h 35"/>
                <a:gd name="T4" fmla="*/ 33 w 35"/>
                <a:gd name="T5" fmla="*/ 14 h 35"/>
                <a:gd name="T6" fmla="*/ 14 w 35"/>
                <a:gd name="T7" fmla="*/ 2 h 35"/>
                <a:gd name="T8" fmla="*/ 2 w 35"/>
                <a:gd name="T9" fmla="*/ 21 h 35"/>
              </a:gdLst>
              <a:ahLst/>
              <a:cxnLst>
                <a:cxn ang="0">
                  <a:pos x="T0" y="T1"/>
                </a:cxn>
                <a:cxn ang="0">
                  <a:pos x="T2" y="T3"/>
                </a:cxn>
                <a:cxn ang="0">
                  <a:pos x="T4" y="T5"/>
                </a:cxn>
                <a:cxn ang="0">
                  <a:pos x="T6" y="T7"/>
                </a:cxn>
                <a:cxn ang="0">
                  <a:pos x="T8" y="T9"/>
                </a:cxn>
              </a:cxnLst>
              <a:rect l="0" t="0" r="r" b="b"/>
              <a:pathLst>
                <a:path w="35" h="35">
                  <a:moveTo>
                    <a:pt x="2" y="21"/>
                  </a:moveTo>
                  <a:cubicBezTo>
                    <a:pt x="4" y="29"/>
                    <a:pt x="12" y="35"/>
                    <a:pt x="21" y="33"/>
                  </a:cubicBezTo>
                  <a:cubicBezTo>
                    <a:pt x="29" y="31"/>
                    <a:pt x="35" y="23"/>
                    <a:pt x="33" y="14"/>
                  </a:cubicBezTo>
                  <a:cubicBezTo>
                    <a:pt x="31" y="6"/>
                    <a:pt x="23" y="0"/>
                    <a:pt x="14" y="2"/>
                  </a:cubicBezTo>
                  <a:cubicBezTo>
                    <a:pt x="6" y="4"/>
                    <a:pt x="0" y="12"/>
                    <a:pt x="2" y="21"/>
                  </a:cubicBez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1" name="Freeform 61"/>
            <p:cNvSpPr>
              <a:spLocks/>
            </p:cNvSpPr>
            <p:nvPr/>
          </p:nvSpPr>
          <p:spPr bwMode="auto">
            <a:xfrm>
              <a:off x="5730506" y="3351950"/>
              <a:ext cx="36484" cy="33678"/>
            </a:xfrm>
            <a:custGeom>
              <a:avLst/>
              <a:gdLst>
                <a:gd name="T0" fmla="*/ 17 w 30"/>
                <a:gd name="T1" fmla="*/ 4 h 29"/>
                <a:gd name="T2" fmla="*/ 5 w 30"/>
                <a:gd name="T3" fmla="*/ 23 h 29"/>
                <a:gd name="T4" fmla="*/ 7 w 30"/>
                <a:gd name="T5" fmla="*/ 29 h 29"/>
                <a:gd name="T6" fmla="*/ 2 w 30"/>
                <a:gd name="T7" fmla="*/ 20 h 29"/>
                <a:gd name="T8" fmla="*/ 14 w 30"/>
                <a:gd name="T9" fmla="*/ 1 h 29"/>
                <a:gd name="T10" fmla="*/ 30 w 30"/>
                <a:gd name="T11" fmla="*/ 7 h 29"/>
                <a:gd name="T12" fmla="*/ 17 w 30"/>
                <a:gd name="T13" fmla="*/ 4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17" y="4"/>
                  </a:moveTo>
                  <a:cubicBezTo>
                    <a:pt x="8" y="6"/>
                    <a:pt x="3" y="14"/>
                    <a:pt x="5" y="23"/>
                  </a:cubicBezTo>
                  <a:cubicBezTo>
                    <a:pt x="5" y="25"/>
                    <a:pt x="6" y="27"/>
                    <a:pt x="7" y="29"/>
                  </a:cubicBezTo>
                  <a:cubicBezTo>
                    <a:pt x="5" y="27"/>
                    <a:pt x="3" y="24"/>
                    <a:pt x="2" y="20"/>
                  </a:cubicBezTo>
                  <a:cubicBezTo>
                    <a:pt x="0" y="11"/>
                    <a:pt x="6" y="3"/>
                    <a:pt x="14" y="1"/>
                  </a:cubicBezTo>
                  <a:cubicBezTo>
                    <a:pt x="21" y="0"/>
                    <a:pt x="27" y="2"/>
                    <a:pt x="30" y="7"/>
                  </a:cubicBezTo>
                  <a:cubicBezTo>
                    <a:pt x="27" y="4"/>
                    <a:pt x="22" y="3"/>
                    <a:pt x="17" y="4"/>
                  </a:cubicBezTo>
                  <a:close/>
                </a:path>
              </a:pathLst>
            </a:custGeom>
            <a:solidFill>
              <a:srgbClr val="E3C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2" name="Freeform 62"/>
            <p:cNvSpPr>
              <a:spLocks/>
            </p:cNvSpPr>
            <p:nvPr/>
          </p:nvSpPr>
          <p:spPr bwMode="auto">
            <a:xfrm>
              <a:off x="5740329" y="3288804"/>
              <a:ext cx="165582" cy="127695"/>
            </a:xfrm>
            <a:custGeom>
              <a:avLst/>
              <a:gdLst>
                <a:gd name="T0" fmla="*/ 118 w 118"/>
                <a:gd name="T1" fmla="*/ 69 h 91"/>
                <a:gd name="T2" fmla="*/ 15 w 118"/>
                <a:gd name="T3" fmla="*/ 91 h 91"/>
                <a:gd name="T4" fmla="*/ 0 w 118"/>
                <a:gd name="T5" fmla="*/ 23 h 91"/>
                <a:gd name="T6" fmla="*/ 103 w 118"/>
                <a:gd name="T7" fmla="*/ 0 h 91"/>
                <a:gd name="T8" fmla="*/ 118 w 118"/>
                <a:gd name="T9" fmla="*/ 69 h 91"/>
              </a:gdLst>
              <a:ahLst/>
              <a:cxnLst>
                <a:cxn ang="0">
                  <a:pos x="T0" y="T1"/>
                </a:cxn>
                <a:cxn ang="0">
                  <a:pos x="T2" y="T3"/>
                </a:cxn>
                <a:cxn ang="0">
                  <a:pos x="T4" y="T5"/>
                </a:cxn>
                <a:cxn ang="0">
                  <a:pos x="T6" y="T7"/>
                </a:cxn>
                <a:cxn ang="0">
                  <a:pos x="T8" y="T9"/>
                </a:cxn>
              </a:cxnLst>
              <a:rect l="0" t="0" r="r" b="b"/>
              <a:pathLst>
                <a:path w="118" h="91">
                  <a:moveTo>
                    <a:pt x="118" y="69"/>
                  </a:moveTo>
                  <a:lnTo>
                    <a:pt x="15" y="91"/>
                  </a:lnTo>
                  <a:lnTo>
                    <a:pt x="0" y="23"/>
                  </a:lnTo>
                  <a:lnTo>
                    <a:pt x="103" y="0"/>
                  </a:lnTo>
                  <a:lnTo>
                    <a:pt x="118" y="69"/>
                  </a:ln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3" name="Freeform 63"/>
            <p:cNvSpPr>
              <a:spLocks/>
            </p:cNvSpPr>
            <p:nvPr/>
          </p:nvSpPr>
          <p:spPr bwMode="auto">
            <a:xfrm>
              <a:off x="5858201" y="3336514"/>
              <a:ext cx="18242" cy="14032"/>
            </a:xfrm>
            <a:custGeom>
              <a:avLst/>
              <a:gdLst>
                <a:gd name="T0" fmla="*/ 8 w 16"/>
                <a:gd name="T1" fmla="*/ 9 h 12"/>
                <a:gd name="T2" fmla="*/ 15 w 16"/>
                <a:gd name="T3" fmla="*/ 10 h 12"/>
                <a:gd name="T4" fmla="*/ 15 w 16"/>
                <a:gd name="T5" fmla="*/ 6 h 12"/>
                <a:gd name="T6" fmla="*/ 7 w 16"/>
                <a:gd name="T7" fmla="*/ 0 h 12"/>
                <a:gd name="T8" fmla="*/ 1 w 16"/>
                <a:gd name="T9" fmla="*/ 9 h 12"/>
                <a:gd name="T10" fmla="*/ 3 w 16"/>
                <a:gd name="T11" fmla="*/ 12 h 12"/>
                <a:gd name="T12" fmla="*/ 8 w 16"/>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6" h="12">
                  <a:moveTo>
                    <a:pt x="8" y="9"/>
                  </a:moveTo>
                  <a:cubicBezTo>
                    <a:pt x="11" y="8"/>
                    <a:pt x="13" y="8"/>
                    <a:pt x="15" y="10"/>
                  </a:cubicBezTo>
                  <a:cubicBezTo>
                    <a:pt x="16" y="8"/>
                    <a:pt x="16" y="7"/>
                    <a:pt x="15" y="6"/>
                  </a:cubicBezTo>
                  <a:cubicBezTo>
                    <a:pt x="14" y="2"/>
                    <a:pt x="11" y="0"/>
                    <a:pt x="7" y="0"/>
                  </a:cubicBezTo>
                  <a:cubicBezTo>
                    <a:pt x="3" y="1"/>
                    <a:pt x="0" y="5"/>
                    <a:pt x="1" y="9"/>
                  </a:cubicBezTo>
                  <a:cubicBezTo>
                    <a:pt x="1" y="10"/>
                    <a:pt x="2" y="11"/>
                    <a:pt x="3" y="12"/>
                  </a:cubicBezTo>
                  <a:cubicBezTo>
                    <a:pt x="4" y="10"/>
                    <a:pt x="6" y="9"/>
                    <a:pt x="8"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4" name="Freeform 64"/>
            <p:cNvSpPr>
              <a:spLocks/>
            </p:cNvSpPr>
            <p:nvPr/>
          </p:nvSpPr>
          <p:spPr bwMode="auto">
            <a:xfrm>
              <a:off x="5809088" y="3346337"/>
              <a:ext cx="16839" cy="15436"/>
            </a:xfrm>
            <a:custGeom>
              <a:avLst/>
              <a:gdLst>
                <a:gd name="T0" fmla="*/ 8 w 15"/>
                <a:gd name="T1" fmla="*/ 9 h 13"/>
                <a:gd name="T2" fmla="*/ 15 w 15"/>
                <a:gd name="T3" fmla="*/ 10 h 13"/>
                <a:gd name="T4" fmla="*/ 15 w 15"/>
                <a:gd name="T5" fmla="*/ 6 h 13"/>
                <a:gd name="T6" fmla="*/ 6 w 15"/>
                <a:gd name="T7" fmla="*/ 1 h 13"/>
                <a:gd name="T8" fmla="*/ 1 w 15"/>
                <a:gd name="T9" fmla="*/ 9 h 13"/>
                <a:gd name="T10" fmla="*/ 2 w 15"/>
                <a:gd name="T11" fmla="*/ 13 h 13"/>
                <a:gd name="T12" fmla="*/ 8 w 15"/>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8" y="9"/>
                  </a:moveTo>
                  <a:cubicBezTo>
                    <a:pt x="10" y="8"/>
                    <a:pt x="13" y="9"/>
                    <a:pt x="15" y="10"/>
                  </a:cubicBezTo>
                  <a:cubicBezTo>
                    <a:pt x="15" y="9"/>
                    <a:pt x="15" y="8"/>
                    <a:pt x="15" y="6"/>
                  </a:cubicBezTo>
                  <a:cubicBezTo>
                    <a:pt x="14" y="2"/>
                    <a:pt x="10" y="0"/>
                    <a:pt x="6" y="1"/>
                  </a:cubicBezTo>
                  <a:cubicBezTo>
                    <a:pt x="2" y="2"/>
                    <a:pt x="0" y="6"/>
                    <a:pt x="1" y="9"/>
                  </a:cubicBezTo>
                  <a:cubicBezTo>
                    <a:pt x="1" y="11"/>
                    <a:pt x="1" y="12"/>
                    <a:pt x="2" y="13"/>
                  </a:cubicBezTo>
                  <a:cubicBezTo>
                    <a:pt x="4" y="11"/>
                    <a:pt x="6" y="9"/>
                    <a:pt x="8"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5" name="Freeform 65"/>
            <p:cNvSpPr>
              <a:spLocks/>
            </p:cNvSpPr>
            <p:nvPr/>
          </p:nvSpPr>
          <p:spPr bwMode="auto">
            <a:xfrm>
              <a:off x="5863814" y="3346337"/>
              <a:ext cx="39291" cy="19645"/>
            </a:xfrm>
            <a:custGeom>
              <a:avLst/>
              <a:gdLst>
                <a:gd name="T0" fmla="*/ 28 w 33"/>
                <a:gd name="T1" fmla="*/ 12 h 17"/>
                <a:gd name="T2" fmla="*/ 7 w 33"/>
                <a:gd name="T3" fmla="*/ 16 h 17"/>
                <a:gd name="T4" fmla="*/ 0 w 33"/>
                <a:gd name="T5" fmla="*/ 12 h 17"/>
                <a:gd name="T6" fmla="*/ 5 w 33"/>
                <a:gd name="T7" fmla="*/ 5 h 17"/>
                <a:gd name="T8" fmla="*/ 26 w 33"/>
                <a:gd name="T9" fmla="*/ 0 h 17"/>
                <a:gd name="T10" fmla="*/ 33 w 33"/>
                <a:gd name="T11" fmla="*/ 5 h 17"/>
                <a:gd name="T12" fmla="*/ 28 w 33"/>
                <a:gd name="T13" fmla="*/ 12 h 17"/>
              </a:gdLst>
              <a:ahLst/>
              <a:cxnLst>
                <a:cxn ang="0">
                  <a:pos x="T0" y="T1"/>
                </a:cxn>
                <a:cxn ang="0">
                  <a:pos x="T2" y="T3"/>
                </a:cxn>
                <a:cxn ang="0">
                  <a:pos x="T4" y="T5"/>
                </a:cxn>
                <a:cxn ang="0">
                  <a:pos x="T6" y="T7"/>
                </a:cxn>
                <a:cxn ang="0">
                  <a:pos x="T8" y="T9"/>
                </a:cxn>
                <a:cxn ang="0">
                  <a:pos x="T10" y="T11"/>
                </a:cxn>
                <a:cxn ang="0">
                  <a:pos x="T12" y="T13"/>
                </a:cxn>
              </a:cxnLst>
              <a:rect l="0" t="0" r="r" b="b"/>
              <a:pathLst>
                <a:path w="33" h="17">
                  <a:moveTo>
                    <a:pt x="28" y="12"/>
                  </a:moveTo>
                  <a:cubicBezTo>
                    <a:pt x="7" y="16"/>
                    <a:pt x="7" y="16"/>
                    <a:pt x="7" y="16"/>
                  </a:cubicBezTo>
                  <a:cubicBezTo>
                    <a:pt x="4" y="17"/>
                    <a:pt x="1" y="15"/>
                    <a:pt x="0" y="12"/>
                  </a:cubicBezTo>
                  <a:cubicBezTo>
                    <a:pt x="0" y="9"/>
                    <a:pt x="2" y="5"/>
                    <a:pt x="5" y="5"/>
                  </a:cubicBezTo>
                  <a:cubicBezTo>
                    <a:pt x="26" y="0"/>
                    <a:pt x="26" y="0"/>
                    <a:pt x="26" y="0"/>
                  </a:cubicBezTo>
                  <a:cubicBezTo>
                    <a:pt x="29" y="0"/>
                    <a:pt x="32" y="1"/>
                    <a:pt x="33" y="5"/>
                  </a:cubicBezTo>
                  <a:cubicBezTo>
                    <a:pt x="33" y="8"/>
                    <a:pt x="31" y="11"/>
                    <a:pt x="28" y="12"/>
                  </a:cubicBezTo>
                  <a:close/>
                </a:path>
              </a:pathLst>
            </a:custGeom>
            <a:solidFill>
              <a:srgbClr val="E3C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6" name="Freeform 66"/>
            <p:cNvSpPr>
              <a:spLocks/>
            </p:cNvSpPr>
            <p:nvPr/>
          </p:nvSpPr>
          <p:spPr bwMode="auto">
            <a:xfrm>
              <a:off x="5846975" y="3312659"/>
              <a:ext cx="40694" cy="19645"/>
            </a:xfrm>
            <a:custGeom>
              <a:avLst/>
              <a:gdLst>
                <a:gd name="T0" fmla="*/ 29 w 34"/>
                <a:gd name="T1" fmla="*/ 12 h 17"/>
                <a:gd name="T2" fmla="*/ 8 w 34"/>
                <a:gd name="T3" fmla="*/ 17 h 17"/>
                <a:gd name="T4" fmla="*/ 1 w 34"/>
                <a:gd name="T5" fmla="*/ 12 h 17"/>
                <a:gd name="T6" fmla="*/ 5 w 34"/>
                <a:gd name="T7" fmla="*/ 5 h 17"/>
                <a:gd name="T8" fmla="*/ 26 w 34"/>
                <a:gd name="T9" fmla="*/ 1 h 17"/>
                <a:gd name="T10" fmla="*/ 33 w 34"/>
                <a:gd name="T11" fmla="*/ 5 h 17"/>
                <a:gd name="T12" fmla="*/ 29 w 34"/>
                <a:gd name="T13" fmla="*/ 12 h 17"/>
              </a:gdLst>
              <a:ahLst/>
              <a:cxnLst>
                <a:cxn ang="0">
                  <a:pos x="T0" y="T1"/>
                </a:cxn>
                <a:cxn ang="0">
                  <a:pos x="T2" y="T3"/>
                </a:cxn>
                <a:cxn ang="0">
                  <a:pos x="T4" y="T5"/>
                </a:cxn>
                <a:cxn ang="0">
                  <a:pos x="T6" y="T7"/>
                </a:cxn>
                <a:cxn ang="0">
                  <a:pos x="T8" y="T9"/>
                </a:cxn>
                <a:cxn ang="0">
                  <a:pos x="T10" y="T11"/>
                </a:cxn>
                <a:cxn ang="0">
                  <a:pos x="T12" y="T13"/>
                </a:cxn>
              </a:cxnLst>
              <a:rect l="0" t="0" r="r" b="b"/>
              <a:pathLst>
                <a:path w="34" h="17">
                  <a:moveTo>
                    <a:pt x="29" y="12"/>
                  </a:moveTo>
                  <a:cubicBezTo>
                    <a:pt x="8" y="17"/>
                    <a:pt x="8" y="17"/>
                    <a:pt x="8" y="17"/>
                  </a:cubicBezTo>
                  <a:cubicBezTo>
                    <a:pt x="5" y="17"/>
                    <a:pt x="2" y="15"/>
                    <a:pt x="1" y="12"/>
                  </a:cubicBezTo>
                  <a:cubicBezTo>
                    <a:pt x="0" y="9"/>
                    <a:pt x="2" y="6"/>
                    <a:pt x="5" y="5"/>
                  </a:cubicBezTo>
                  <a:cubicBezTo>
                    <a:pt x="26" y="1"/>
                    <a:pt x="26" y="1"/>
                    <a:pt x="26" y="1"/>
                  </a:cubicBezTo>
                  <a:cubicBezTo>
                    <a:pt x="30" y="0"/>
                    <a:pt x="33" y="2"/>
                    <a:pt x="33" y="5"/>
                  </a:cubicBezTo>
                  <a:cubicBezTo>
                    <a:pt x="34" y="8"/>
                    <a:pt x="32" y="11"/>
                    <a:pt x="29" y="12"/>
                  </a:cubicBez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7" name="Freeform 67"/>
            <p:cNvSpPr>
              <a:spLocks/>
            </p:cNvSpPr>
            <p:nvPr/>
          </p:nvSpPr>
          <p:spPr bwMode="auto">
            <a:xfrm>
              <a:off x="5734716" y="3288804"/>
              <a:ext cx="190840" cy="227324"/>
            </a:xfrm>
            <a:custGeom>
              <a:avLst/>
              <a:gdLst>
                <a:gd name="T0" fmla="*/ 140 w 162"/>
                <a:gd name="T1" fmla="*/ 29 h 193"/>
                <a:gd name="T2" fmla="*/ 140 w 162"/>
                <a:gd name="T3" fmla="*/ 29 h 193"/>
                <a:gd name="T4" fmla="*/ 134 w 162"/>
                <a:gd name="T5" fmla="*/ 0 h 193"/>
                <a:gd name="T6" fmla="*/ 127 w 162"/>
                <a:gd name="T7" fmla="*/ 1 h 193"/>
                <a:gd name="T8" fmla="*/ 138 w 162"/>
                <a:gd name="T9" fmla="*/ 55 h 193"/>
                <a:gd name="T10" fmla="*/ 128 w 162"/>
                <a:gd name="T11" fmla="*/ 81 h 193"/>
                <a:gd name="T12" fmla="*/ 113 w 162"/>
                <a:gd name="T13" fmla="*/ 70 h 193"/>
                <a:gd name="T14" fmla="*/ 97 w 162"/>
                <a:gd name="T15" fmla="*/ 79 h 193"/>
                <a:gd name="T16" fmla="*/ 79 w 162"/>
                <a:gd name="T17" fmla="*/ 78 h 193"/>
                <a:gd name="T18" fmla="*/ 69 w 162"/>
                <a:gd name="T19" fmla="*/ 94 h 193"/>
                <a:gd name="T20" fmla="*/ 19 w 162"/>
                <a:gd name="T21" fmla="*/ 81 h 193"/>
                <a:gd name="T22" fmla="*/ 7 w 162"/>
                <a:gd name="T23" fmla="*/ 27 h 193"/>
                <a:gd name="T24" fmla="*/ 0 w 162"/>
                <a:gd name="T25" fmla="*/ 29 h 193"/>
                <a:gd name="T26" fmla="*/ 6 w 162"/>
                <a:gd name="T27" fmla="*/ 58 h 193"/>
                <a:gd name="T28" fmla="*/ 6 w 162"/>
                <a:gd name="T29" fmla="*/ 58 h 193"/>
                <a:gd name="T30" fmla="*/ 6 w 162"/>
                <a:gd name="T31" fmla="*/ 58 h 193"/>
                <a:gd name="T32" fmla="*/ 24 w 162"/>
                <a:gd name="T33" fmla="*/ 137 h 193"/>
                <a:gd name="T34" fmla="*/ 54 w 162"/>
                <a:gd name="T35" fmla="*/ 180 h 193"/>
                <a:gd name="T36" fmla="*/ 105 w 162"/>
                <a:gd name="T37" fmla="*/ 189 h 193"/>
                <a:gd name="T38" fmla="*/ 148 w 162"/>
                <a:gd name="T39" fmla="*/ 159 h 193"/>
                <a:gd name="T40" fmla="*/ 158 w 162"/>
                <a:gd name="T41" fmla="*/ 108 h 193"/>
                <a:gd name="T42" fmla="*/ 140 w 162"/>
                <a:gd name="T43" fmla="*/ 2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2" h="193">
                  <a:moveTo>
                    <a:pt x="140" y="29"/>
                  </a:moveTo>
                  <a:cubicBezTo>
                    <a:pt x="140" y="29"/>
                    <a:pt x="140" y="29"/>
                    <a:pt x="140" y="29"/>
                  </a:cubicBezTo>
                  <a:cubicBezTo>
                    <a:pt x="134" y="0"/>
                    <a:pt x="134" y="0"/>
                    <a:pt x="134" y="0"/>
                  </a:cubicBezTo>
                  <a:cubicBezTo>
                    <a:pt x="127" y="1"/>
                    <a:pt x="127" y="1"/>
                    <a:pt x="127" y="1"/>
                  </a:cubicBezTo>
                  <a:cubicBezTo>
                    <a:pt x="138" y="55"/>
                    <a:pt x="138" y="55"/>
                    <a:pt x="138" y="55"/>
                  </a:cubicBezTo>
                  <a:cubicBezTo>
                    <a:pt x="140" y="67"/>
                    <a:pt x="143" y="72"/>
                    <a:pt x="128" y="81"/>
                  </a:cubicBezTo>
                  <a:cubicBezTo>
                    <a:pt x="113" y="70"/>
                    <a:pt x="113" y="70"/>
                    <a:pt x="113" y="70"/>
                  </a:cubicBezTo>
                  <a:cubicBezTo>
                    <a:pt x="97" y="79"/>
                    <a:pt x="97" y="79"/>
                    <a:pt x="97" y="79"/>
                  </a:cubicBezTo>
                  <a:cubicBezTo>
                    <a:pt x="79" y="78"/>
                    <a:pt x="79" y="78"/>
                    <a:pt x="79" y="78"/>
                  </a:cubicBezTo>
                  <a:cubicBezTo>
                    <a:pt x="69" y="94"/>
                    <a:pt x="69" y="94"/>
                    <a:pt x="69" y="94"/>
                  </a:cubicBezTo>
                  <a:cubicBezTo>
                    <a:pt x="52" y="92"/>
                    <a:pt x="26" y="89"/>
                    <a:pt x="19" y="81"/>
                  </a:cubicBezTo>
                  <a:cubicBezTo>
                    <a:pt x="7" y="27"/>
                    <a:pt x="7" y="27"/>
                    <a:pt x="7" y="27"/>
                  </a:cubicBezTo>
                  <a:cubicBezTo>
                    <a:pt x="0" y="29"/>
                    <a:pt x="0" y="29"/>
                    <a:pt x="0" y="29"/>
                  </a:cubicBezTo>
                  <a:cubicBezTo>
                    <a:pt x="6" y="58"/>
                    <a:pt x="6" y="58"/>
                    <a:pt x="6" y="58"/>
                  </a:cubicBezTo>
                  <a:cubicBezTo>
                    <a:pt x="6" y="58"/>
                    <a:pt x="6" y="58"/>
                    <a:pt x="6" y="58"/>
                  </a:cubicBezTo>
                  <a:cubicBezTo>
                    <a:pt x="6" y="58"/>
                    <a:pt x="6" y="58"/>
                    <a:pt x="6" y="58"/>
                  </a:cubicBezTo>
                  <a:cubicBezTo>
                    <a:pt x="24" y="137"/>
                    <a:pt x="24" y="137"/>
                    <a:pt x="24" y="137"/>
                  </a:cubicBezTo>
                  <a:cubicBezTo>
                    <a:pt x="28" y="155"/>
                    <a:pt x="39" y="170"/>
                    <a:pt x="54" y="180"/>
                  </a:cubicBezTo>
                  <a:cubicBezTo>
                    <a:pt x="68" y="189"/>
                    <a:pt x="87" y="193"/>
                    <a:pt x="105" y="189"/>
                  </a:cubicBezTo>
                  <a:cubicBezTo>
                    <a:pt x="124" y="185"/>
                    <a:pt x="139" y="174"/>
                    <a:pt x="148" y="159"/>
                  </a:cubicBezTo>
                  <a:cubicBezTo>
                    <a:pt x="158" y="144"/>
                    <a:pt x="162" y="126"/>
                    <a:pt x="158" y="108"/>
                  </a:cubicBezTo>
                  <a:cubicBezTo>
                    <a:pt x="140" y="29"/>
                    <a:pt x="140" y="29"/>
                    <a:pt x="140" y="29"/>
                  </a:cubicBez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8" name="Freeform 68"/>
            <p:cNvSpPr>
              <a:spLocks/>
            </p:cNvSpPr>
            <p:nvPr/>
          </p:nvSpPr>
          <p:spPr bwMode="auto">
            <a:xfrm>
              <a:off x="5734716" y="3321079"/>
              <a:ext cx="126291" cy="195050"/>
            </a:xfrm>
            <a:custGeom>
              <a:avLst/>
              <a:gdLst>
                <a:gd name="T0" fmla="*/ 61 w 107"/>
                <a:gd name="T1" fmla="*/ 151 h 166"/>
                <a:gd name="T2" fmla="*/ 31 w 107"/>
                <a:gd name="T3" fmla="*/ 108 h 166"/>
                <a:gd name="T4" fmla="*/ 14 w 107"/>
                <a:gd name="T5" fmla="*/ 30 h 166"/>
                <a:gd name="T6" fmla="*/ 14 w 107"/>
                <a:gd name="T7" fmla="*/ 30 h 166"/>
                <a:gd name="T8" fmla="*/ 7 w 107"/>
                <a:gd name="T9" fmla="*/ 1 h 166"/>
                <a:gd name="T10" fmla="*/ 7 w 107"/>
                <a:gd name="T11" fmla="*/ 1 h 166"/>
                <a:gd name="T12" fmla="*/ 7 w 107"/>
                <a:gd name="T13" fmla="*/ 0 h 166"/>
                <a:gd name="T14" fmla="*/ 0 w 107"/>
                <a:gd name="T15" fmla="*/ 2 h 166"/>
                <a:gd name="T16" fmla="*/ 6 w 107"/>
                <a:gd name="T17" fmla="*/ 31 h 166"/>
                <a:gd name="T18" fmla="*/ 6 w 107"/>
                <a:gd name="T19" fmla="*/ 31 h 166"/>
                <a:gd name="T20" fmla="*/ 24 w 107"/>
                <a:gd name="T21" fmla="*/ 110 h 166"/>
                <a:gd name="T22" fmla="*/ 54 w 107"/>
                <a:gd name="T23" fmla="*/ 153 h 166"/>
                <a:gd name="T24" fmla="*/ 105 w 107"/>
                <a:gd name="T25" fmla="*/ 162 h 166"/>
                <a:gd name="T26" fmla="*/ 107 w 107"/>
                <a:gd name="T27" fmla="*/ 162 h 166"/>
                <a:gd name="T28" fmla="*/ 61 w 107"/>
                <a:gd name="T29" fmla="*/ 1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66">
                  <a:moveTo>
                    <a:pt x="61" y="151"/>
                  </a:moveTo>
                  <a:cubicBezTo>
                    <a:pt x="46" y="142"/>
                    <a:pt x="35" y="127"/>
                    <a:pt x="31" y="108"/>
                  </a:cubicBezTo>
                  <a:cubicBezTo>
                    <a:pt x="14" y="30"/>
                    <a:pt x="14" y="30"/>
                    <a:pt x="14" y="30"/>
                  </a:cubicBezTo>
                  <a:cubicBezTo>
                    <a:pt x="14" y="30"/>
                    <a:pt x="14" y="30"/>
                    <a:pt x="14" y="30"/>
                  </a:cubicBezTo>
                  <a:cubicBezTo>
                    <a:pt x="7" y="1"/>
                    <a:pt x="7" y="1"/>
                    <a:pt x="7" y="1"/>
                  </a:cubicBezTo>
                  <a:cubicBezTo>
                    <a:pt x="7" y="1"/>
                    <a:pt x="7" y="1"/>
                    <a:pt x="7" y="1"/>
                  </a:cubicBezTo>
                  <a:cubicBezTo>
                    <a:pt x="7" y="0"/>
                    <a:pt x="7" y="0"/>
                    <a:pt x="7" y="0"/>
                  </a:cubicBezTo>
                  <a:cubicBezTo>
                    <a:pt x="0" y="2"/>
                    <a:pt x="0" y="2"/>
                    <a:pt x="0" y="2"/>
                  </a:cubicBezTo>
                  <a:cubicBezTo>
                    <a:pt x="6" y="31"/>
                    <a:pt x="6" y="31"/>
                    <a:pt x="6" y="31"/>
                  </a:cubicBezTo>
                  <a:cubicBezTo>
                    <a:pt x="6" y="31"/>
                    <a:pt x="6" y="31"/>
                    <a:pt x="6" y="31"/>
                  </a:cubicBezTo>
                  <a:cubicBezTo>
                    <a:pt x="24" y="110"/>
                    <a:pt x="24" y="110"/>
                    <a:pt x="24" y="110"/>
                  </a:cubicBezTo>
                  <a:cubicBezTo>
                    <a:pt x="28" y="128"/>
                    <a:pt x="39" y="143"/>
                    <a:pt x="54" y="153"/>
                  </a:cubicBezTo>
                  <a:cubicBezTo>
                    <a:pt x="68" y="162"/>
                    <a:pt x="87" y="166"/>
                    <a:pt x="105" y="162"/>
                  </a:cubicBezTo>
                  <a:cubicBezTo>
                    <a:pt x="106" y="162"/>
                    <a:pt x="107" y="162"/>
                    <a:pt x="107" y="162"/>
                  </a:cubicBezTo>
                  <a:cubicBezTo>
                    <a:pt x="91" y="164"/>
                    <a:pt x="74" y="160"/>
                    <a:pt x="61" y="151"/>
                  </a:cubicBezTo>
                  <a:close/>
                </a:path>
              </a:pathLst>
            </a:custGeom>
            <a:solidFill>
              <a:srgbClr val="B82F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9" name="Freeform 69"/>
            <p:cNvSpPr>
              <a:spLocks/>
            </p:cNvSpPr>
            <p:nvPr/>
          </p:nvSpPr>
          <p:spPr bwMode="auto">
            <a:xfrm>
              <a:off x="5853991" y="3288804"/>
              <a:ext cx="71565" cy="223115"/>
            </a:xfrm>
            <a:custGeom>
              <a:avLst/>
              <a:gdLst>
                <a:gd name="T0" fmla="*/ 38 w 60"/>
                <a:gd name="T1" fmla="*/ 29 h 190"/>
                <a:gd name="T2" fmla="*/ 38 w 60"/>
                <a:gd name="T3" fmla="*/ 29 h 190"/>
                <a:gd name="T4" fmla="*/ 32 w 60"/>
                <a:gd name="T5" fmla="*/ 0 h 190"/>
                <a:gd name="T6" fmla="*/ 25 w 60"/>
                <a:gd name="T7" fmla="*/ 1 h 190"/>
                <a:gd name="T8" fmla="*/ 31 w 60"/>
                <a:gd name="T9" fmla="*/ 30 h 190"/>
                <a:gd name="T10" fmla="*/ 31 w 60"/>
                <a:gd name="T11" fmla="*/ 30 h 190"/>
                <a:gd name="T12" fmla="*/ 31 w 60"/>
                <a:gd name="T13" fmla="*/ 30 h 190"/>
                <a:gd name="T14" fmla="*/ 48 w 60"/>
                <a:gd name="T15" fmla="*/ 109 h 190"/>
                <a:gd name="T16" fmla="*/ 39 w 60"/>
                <a:gd name="T17" fmla="*/ 161 h 190"/>
                <a:gd name="T18" fmla="*/ 0 w 60"/>
                <a:gd name="T19" fmla="*/ 190 h 190"/>
                <a:gd name="T20" fmla="*/ 3 w 60"/>
                <a:gd name="T21" fmla="*/ 189 h 190"/>
                <a:gd name="T22" fmla="*/ 46 w 60"/>
                <a:gd name="T23" fmla="*/ 159 h 190"/>
                <a:gd name="T24" fmla="*/ 56 w 60"/>
                <a:gd name="T25" fmla="*/ 108 h 190"/>
                <a:gd name="T26" fmla="*/ 38 w 60"/>
                <a:gd name="T27" fmla="*/ 2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190">
                  <a:moveTo>
                    <a:pt x="38" y="29"/>
                  </a:moveTo>
                  <a:cubicBezTo>
                    <a:pt x="38" y="29"/>
                    <a:pt x="38" y="29"/>
                    <a:pt x="38" y="29"/>
                  </a:cubicBezTo>
                  <a:cubicBezTo>
                    <a:pt x="32" y="0"/>
                    <a:pt x="32" y="0"/>
                    <a:pt x="32" y="0"/>
                  </a:cubicBezTo>
                  <a:cubicBezTo>
                    <a:pt x="25" y="1"/>
                    <a:pt x="25" y="1"/>
                    <a:pt x="25" y="1"/>
                  </a:cubicBezTo>
                  <a:cubicBezTo>
                    <a:pt x="31" y="30"/>
                    <a:pt x="31" y="30"/>
                    <a:pt x="31" y="30"/>
                  </a:cubicBezTo>
                  <a:cubicBezTo>
                    <a:pt x="31" y="30"/>
                    <a:pt x="31" y="30"/>
                    <a:pt x="31" y="30"/>
                  </a:cubicBezTo>
                  <a:cubicBezTo>
                    <a:pt x="31" y="30"/>
                    <a:pt x="31" y="30"/>
                    <a:pt x="31" y="30"/>
                  </a:cubicBezTo>
                  <a:cubicBezTo>
                    <a:pt x="48" y="109"/>
                    <a:pt x="48" y="109"/>
                    <a:pt x="48" y="109"/>
                  </a:cubicBezTo>
                  <a:cubicBezTo>
                    <a:pt x="52" y="128"/>
                    <a:pt x="48" y="146"/>
                    <a:pt x="39" y="161"/>
                  </a:cubicBezTo>
                  <a:cubicBezTo>
                    <a:pt x="30" y="175"/>
                    <a:pt x="16" y="185"/>
                    <a:pt x="0" y="190"/>
                  </a:cubicBezTo>
                  <a:cubicBezTo>
                    <a:pt x="1" y="190"/>
                    <a:pt x="2" y="189"/>
                    <a:pt x="3" y="189"/>
                  </a:cubicBezTo>
                  <a:cubicBezTo>
                    <a:pt x="22" y="185"/>
                    <a:pt x="37" y="174"/>
                    <a:pt x="46" y="159"/>
                  </a:cubicBezTo>
                  <a:cubicBezTo>
                    <a:pt x="56" y="144"/>
                    <a:pt x="60" y="126"/>
                    <a:pt x="56" y="108"/>
                  </a:cubicBezTo>
                  <a:cubicBezTo>
                    <a:pt x="38" y="29"/>
                    <a:pt x="38" y="29"/>
                    <a:pt x="38" y="29"/>
                  </a:cubicBezTo>
                  <a:close/>
                </a:path>
              </a:pathLst>
            </a:custGeom>
            <a:solidFill>
              <a:srgbClr val="E26C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0" name="Freeform 70"/>
            <p:cNvSpPr>
              <a:spLocks/>
            </p:cNvSpPr>
            <p:nvPr/>
          </p:nvSpPr>
          <p:spPr bwMode="auto">
            <a:xfrm>
              <a:off x="5729103" y="3208820"/>
              <a:ext cx="157163" cy="87001"/>
            </a:xfrm>
            <a:custGeom>
              <a:avLst/>
              <a:gdLst>
                <a:gd name="T0" fmla="*/ 112 w 112"/>
                <a:gd name="T1" fmla="*/ 37 h 62"/>
                <a:gd name="T2" fmla="*/ 71 w 112"/>
                <a:gd name="T3" fmla="*/ 0 h 62"/>
                <a:gd name="T4" fmla="*/ 21 w 112"/>
                <a:gd name="T5" fmla="*/ 11 h 62"/>
                <a:gd name="T6" fmla="*/ 0 w 112"/>
                <a:gd name="T7" fmla="*/ 62 h 62"/>
                <a:gd name="T8" fmla="*/ 112 w 112"/>
                <a:gd name="T9" fmla="*/ 37 h 62"/>
              </a:gdLst>
              <a:ahLst/>
              <a:cxnLst>
                <a:cxn ang="0">
                  <a:pos x="T0" y="T1"/>
                </a:cxn>
                <a:cxn ang="0">
                  <a:pos x="T2" y="T3"/>
                </a:cxn>
                <a:cxn ang="0">
                  <a:pos x="T4" y="T5"/>
                </a:cxn>
                <a:cxn ang="0">
                  <a:pos x="T6" y="T7"/>
                </a:cxn>
                <a:cxn ang="0">
                  <a:pos x="T8" y="T9"/>
                </a:cxn>
              </a:cxnLst>
              <a:rect l="0" t="0" r="r" b="b"/>
              <a:pathLst>
                <a:path w="112" h="62">
                  <a:moveTo>
                    <a:pt x="112" y="37"/>
                  </a:moveTo>
                  <a:lnTo>
                    <a:pt x="71" y="0"/>
                  </a:lnTo>
                  <a:lnTo>
                    <a:pt x="21" y="11"/>
                  </a:lnTo>
                  <a:lnTo>
                    <a:pt x="0" y="62"/>
                  </a:lnTo>
                  <a:lnTo>
                    <a:pt x="112" y="37"/>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1" name="Freeform 71"/>
            <p:cNvSpPr>
              <a:spLocks/>
            </p:cNvSpPr>
            <p:nvPr/>
          </p:nvSpPr>
          <p:spPr bwMode="auto">
            <a:xfrm>
              <a:off x="5729103" y="3224255"/>
              <a:ext cx="54726" cy="71565"/>
            </a:xfrm>
            <a:custGeom>
              <a:avLst/>
              <a:gdLst>
                <a:gd name="T0" fmla="*/ 47 w 47"/>
                <a:gd name="T1" fmla="*/ 51 h 61"/>
                <a:gd name="T2" fmla="*/ 0 w 47"/>
                <a:gd name="T3" fmla="*/ 61 h 61"/>
                <a:gd name="T4" fmla="*/ 0 w 47"/>
                <a:gd name="T5" fmla="*/ 61 h 61"/>
                <a:gd name="T6" fmla="*/ 25 w 47"/>
                <a:gd name="T7" fmla="*/ 0 h 61"/>
                <a:gd name="T8" fmla="*/ 23 w 47"/>
                <a:gd name="T9" fmla="*/ 42 h 61"/>
                <a:gd name="T10" fmla="*/ 47 w 47"/>
                <a:gd name="T11" fmla="*/ 51 h 61"/>
              </a:gdLst>
              <a:ahLst/>
              <a:cxnLst>
                <a:cxn ang="0">
                  <a:pos x="T0" y="T1"/>
                </a:cxn>
                <a:cxn ang="0">
                  <a:pos x="T2" y="T3"/>
                </a:cxn>
                <a:cxn ang="0">
                  <a:pos x="T4" y="T5"/>
                </a:cxn>
                <a:cxn ang="0">
                  <a:pos x="T6" y="T7"/>
                </a:cxn>
                <a:cxn ang="0">
                  <a:pos x="T8" y="T9"/>
                </a:cxn>
                <a:cxn ang="0">
                  <a:pos x="T10" y="T11"/>
                </a:cxn>
              </a:cxnLst>
              <a:rect l="0" t="0" r="r" b="b"/>
              <a:pathLst>
                <a:path w="47" h="61">
                  <a:moveTo>
                    <a:pt x="47" y="51"/>
                  </a:moveTo>
                  <a:cubicBezTo>
                    <a:pt x="0" y="61"/>
                    <a:pt x="0" y="61"/>
                    <a:pt x="0" y="61"/>
                  </a:cubicBezTo>
                  <a:cubicBezTo>
                    <a:pt x="0" y="61"/>
                    <a:pt x="0" y="61"/>
                    <a:pt x="0" y="61"/>
                  </a:cubicBezTo>
                  <a:cubicBezTo>
                    <a:pt x="25" y="0"/>
                    <a:pt x="25" y="0"/>
                    <a:pt x="25" y="0"/>
                  </a:cubicBezTo>
                  <a:cubicBezTo>
                    <a:pt x="25" y="0"/>
                    <a:pt x="18" y="29"/>
                    <a:pt x="23" y="42"/>
                  </a:cubicBezTo>
                  <a:cubicBezTo>
                    <a:pt x="25" y="47"/>
                    <a:pt x="35" y="50"/>
                    <a:pt x="47" y="51"/>
                  </a:cubicBezTo>
                  <a:close/>
                </a:path>
              </a:pathLst>
            </a:custGeom>
            <a:solidFill>
              <a:srgbClr val="DB9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2" name="Freeform 72"/>
            <p:cNvSpPr>
              <a:spLocks/>
            </p:cNvSpPr>
            <p:nvPr/>
          </p:nvSpPr>
          <p:spPr bwMode="auto">
            <a:xfrm>
              <a:off x="5705248" y="3255127"/>
              <a:ext cx="209082" cy="72968"/>
            </a:xfrm>
            <a:custGeom>
              <a:avLst/>
              <a:gdLst>
                <a:gd name="T0" fmla="*/ 175 w 178"/>
                <a:gd name="T1" fmla="*/ 5 h 62"/>
                <a:gd name="T2" fmla="*/ 168 w 178"/>
                <a:gd name="T3" fmla="*/ 1 h 62"/>
                <a:gd name="T4" fmla="*/ 5 w 178"/>
                <a:gd name="T5" fmla="*/ 37 h 62"/>
                <a:gd name="T6" fmla="*/ 1 w 178"/>
                <a:gd name="T7" fmla="*/ 43 h 62"/>
                <a:gd name="T8" fmla="*/ 4 w 178"/>
                <a:gd name="T9" fmla="*/ 57 h 62"/>
                <a:gd name="T10" fmla="*/ 11 w 178"/>
                <a:gd name="T11" fmla="*/ 61 h 62"/>
                <a:gd name="T12" fmla="*/ 173 w 178"/>
                <a:gd name="T13" fmla="*/ 26 h 62"/>
                <a:gd name="T14" fmla="*/ 178 w 178"/>
                <a:gd name="T15" fmla="*/ 19 h 62"/>
                <a:gd name="T16" fmla="*/ 175 w 178"/>
                <a:gd name="T17"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62">
                  <a:moveTo>
                    <a:pt x="175" y="5"/>
                  </a:moveTo>
                  <a:cubicBezTo>
                    <a:pt x="174" y="2"/>
                    <a:pt x="171" y="0"/>
                    <a:pt x="168" y="1"/>
                  </a:cubicBezTo>
                  <a:cubicBezTo>
                    <a:pt x="5" y="37"/>
                    <a:pt x="5" y="37"/>
                    <a:pt x="5" y="37"/>
                  </a:cubicBezTo>
                  <a:cubicBezTo>
                    <a:pt x="2" y="37"/>
                    <a:pt x="0" y="40"/>
                    <a:pt x="1" y="43"/>
                  </a:cubicBezTo>
                  <a:cubicBezTo>
                    <a:pt x="4" y="57"/>
                    <a:pt x="4" y="57"/>
                    <a:pt x="4" y="57"/>
                  </a:cubicBezTo>
                  <a:cubicBezTo>
                    <a:pt x="5" y="60"/>
                    <a:pt x="8" y="62"/>
                    <a:pt x="11" y="61"/>
                  </a:cubicBezTo>
                  <a:cubicBezTo>
                    <a:pt x="173" y="26"/>
                    <a:pt x="173" y="26"/>
                    <a:pt x="173" y="26"/>
                  </a:cubicBezTo>
                  <a:cubicBezTo>
                    <a:pt x="176" y="25"/>
                    <a:pt x="178" y="22"/>
                    <a:pt x="178" y="19"/>
                  </a:cubicBezTo>
                  <a:lnTo>
                    <a:pt x="175" y="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3" name="Freeform 73"/>
            <p:cNvSpPr>
              <a:spLocks/>
            </p:cNvSpPr>
            <p:nvPr/>
          </p:nvSpPr>
          <p:spPr bwMode="auto">
            <a:xfrm>
              <a:off x="5705248" y="3255127"/>
              <a:ext cx="209082" cy="72968"/>
            </a:xfrm>
            <a:custGeom>
              <a:avLst/>
              <a:gdLst>
                <a:gd name="T0" fmla="*/ 175 w 178"/>
                <a:gd name="T1" fmla="*/ 5 h 62"/>
                <a:gd name="T2" fmla="*/ 168 w 178"/>
                <a:gd name="T3" fmla="*/ 1 h 62"/>
                <a:gd name="T4" fmla="*/ 5 w 178"/>
                <a:gd name="T5" fmla="*/ 37 h 62"/>
                <a:gd name="T6" fmla="*/ 1 w 178"/>
                <a:gd name="T7" fmla="*/ 43 h 62"/>
                <a:gd name="T8" fmla="*/ 4 w 178"/>
                <a:gd name="T9" fmla="*/ 57 h 62"/>
                <a:gd name="T10" fmla="*/ 11 w 178"/>
                <a:gd name="T11" fmla="*/ 61 h 62"/>
                <a:gd name="T12" fmla="*/ 173 w 178"/>
                <a:gd name="T13" fmla="*/ 26 h 62"/>
                <a:gd name="T14" fmla="*/ 178 w 178"/>
                <a:gd name="T15" fmla="*/ 19 h 62"/>
                <a:gd name="T16" fmla="*/ 175 w 178"/>
                <a:gd name="T17"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62">
                  <a:moveTo>
                    <a:pt x="175" y="5"/>
                  </a:moveTo>
                  <a:cubicBezTo>
                    <a:pt x="174" y="2"/>
                    <a:pt x="171" y="0"/>
                    <a:pt x="168" y="1"/>
                  </a:cubicBezTo>
                  <a:cubicBezTo>
                    <a:pt x="5" y="37"/>
                    <a:pt x="5" y="37"/>
                    <a:pt x="5" y="37"/>
                  </a:cubicBezTo>
                  <a:cubicBezTo>
                    <a:pt x="2" y="37"/>
                    <a:pt x="0" y="40"/>
                    <a:pt x="1" y="43"/>
                  </a:cubicBezTo>
                  <a:cubicBezTo>
                    <a:pt x="4" y="57"/>
                    <a:pt x="4" y="57"/>
                    <a:pt x="4" y="57"/>
                  </a:cubicBezTo>
                  <a:cubicBezTo>
                    <a:pt x="5" y="60"/>
                    <a:pt x="8" y="62"/>
                    <a:pt x="11" y="61"/>
                  </a:cubicBezTo>
                  <a:cubicBezTo>
                    <a:pt x="173" y="26"/>
                    <a:pt x="173" y="26"/>
                    <a:pt x="173" y="26"/>
                  </a:cubicBezTo>
                  <a:cubicBezTo>
                    <a:pt x="176" y="25"/>
                    <a:pt x="178" y="22"/>
                    <a:pt x="178" y="19"/>
                  </a:cubicBezTo>
                  <a:lnTo>
                    <a:pt x="175" y="5"/>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4" name="Freeform 74"/>
            <p:cNvSpPr>
              <a:spLocks/>
            </p:cNvSpPr>
            <p:nvPr/>
          </p:nvSpPr>
          <p:spPr bwMode="auto">
            <a:xfrm>
              <a:off x="5785233" y="3316869"/>
              <a:ext cx="39291" cy="18242"/>
            </a:xfrm>
            <a:custGeom>
              <a:avLst/>
              <a:gdLst>
                <a:gd name="T0" fmla="*/ 28 w 33"/>
                <a:gd name="T1" fmla="*/ 12 h 15"/>
                <a:gd name="T2" fmla="*/ 6 w 33"/>
                <a:gd name="T3" fmla="*/ 14 h 15"/>
                <a:gd name="T4" fmla="*/ 0 w 33"/>
                <a:gd name="T5" fmla="*/ 9 h 15"/>
                <a:gd name="T6" fmla="*/ 5 w 33"/>
                <a:gd name="T7" fmla="*/ 3 h 15"/>
                <a:gd name="T8" fmla="*/ 26 w 33"/>
                <a:gd name="T9" fmla="*/ 0 h 15"/>
                <a:gd name="T10" fmla="*/ 33 w 33"/>
                <a:gd name="T11" fmla="*/ 5 h 15"/>
                <a:gd name="T12" fmla="*/ 28 w 33"/>
                <a:gd name="T13" fmla="*/ 12 h 15"/>
              </a:gdLst>
              <a:ahLst/>
              <a:cxnLst>
                <a:cxn ang="0">
                  <a:pos x="T0" y="T1"/>
                </a:cxn>
                <a:cxn ang="0">
                  <a:pos x="T2" y="T3"/>
                </a:cxn>
                <a:cxn ang="0">
                  <a:pos x="T4" y="T5"/>
                </a:cxn>
                <a:cxn ang="0">
                  <a:pos x="T6" y="T7"/>
                </a:cxn>
                <a:cxn ang="0">
                  <a:pos x="T8" y="T9"/>
                </a:cxn>
                <a:cxn ang="0">
                  <a:pos x="T10" y="T11"/>
                </a:cxn>
                <a:cxn ang="0">
                  <a:pos x="T12" y="T13"/>
                </a:cxn>
              </a:cxnLst>
              <a:rect l="0" t="0" r="r" b="b"/>
              <a:pathLst>
                <a:path w="33" h="15">
                  <a:moveTo>
                    <a:pt x="28" y="12"/>
                  </a:moveTo>
                  <a:cubicBezTo>
                    <a:pt x="6" y="14"/>
                    <a:pt x="6" y="14"/>
                    <a:pt x="6" y="14"/>
                  </a:cubicBezTo>
                  <a:cubicBezTo>
                    <a:pt x="3" y="15"/>
                    <a:pt x="0" y="13"/>
                    <a:pt x="0" y="9"/>
                  </a:cubicBezTo>
                  <a:cubicBezTo>
                    <a:pt x="0" y="6"/>
                    <a:pt x="2" y="3"/>
                    <a:pt x="5" y="3"/>
                  </a:cubicBezTo>
                  <a:cubicBezTo>
                    <a:pt x="26" y="0"/>
                    <a:pt x="26" y="0"/>
                    <a:pt x="26" y="0"/>
                  </a:cubicBezTo>
                  <a:cubicBezTo>
                    <a:pt x="29" y="0"/>
                    <a:pt x="32" y="2"/>
                    <a:pt x="33" y="5"/>
                  </a:cubicBezTo>
                  <a:cubicBezTo>
                    <a:pt x="33" y="8"/>
                    <a:pt x="31" y="11"/>
                    <a:pt x="28" y="12"/>
                  </a:cubicBezTo>
                  <a:close/>
                </a:path>
              </a:pathLst>
            </a:custGeom>
            <a:solidFill>
              <a:srgbClr val="D83B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5" name="Freeform 75"/>
            <p:cNvSpPr>
              <a:spLocks/>
            </p:cNvSpPr>
            <p:nvPr/>
          </p:nvSpPr>
          <p:spPr bwMode="auto">
            <a:xfrm>
              <a:off x="5788039" y="3360369"/>
              <a:ext cx="40694" cy="22452"/>
            </a:xfrm>
            <a:custGeom>
              <a:avLst/>
              <a:gdLst>
                <a:gd name="T0" fmla="*/ 30 w 35"/>
                <a:gd name="T1" fmla="*/ 13 h 19"/>
                <a:gd name="T2" fmla="*/ 8 w 35"/>
                <a:gd name="T3" fmla="*/ 18 h 19"/>
                <a:gd name="T4" fmla="*/ 0 w 35"/>
                <a:gd name="T5" fmla="*/ 13 h 19"/>
                <a:gd name="T6" fmla="*/ 5 w 35"/>
                <a:gd name="T7" fmla="*/ 6 h 19"/>
                <a:gd name="T8" fmla="*/ 27 w 35"/>
                <a:gd name="T9" fmla="*/ 1 h 19"/>
                <a:gd name="T10" fmla="*/ 34 w 35"/>
                <a:gd name="T11" fmla="*/ 6 h 19"/>
                <a:gd name="T12" fmla="*/ 30 w 35"/>
                <a:gd name="T13" fmla="*/ 13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30" y="13"/>
                  </a:moveTo>
                  <a:cubicBezTo>
                    <a:pt x="8" y="18"/>
                    <a:pt x="8" y="18"/>
                    <a:pt x="8" y="18"/>
                  </a:cubicBezTo>
                  <a:cubicBezTo>
                    <a:pt x="4" y="19"/>
                    <a:pt x="1" y="17"/>
                    <a:pt x="0" y="13"/>
                  </a:cubicBezTo>
                  <a:cubicBezTo>
                    <a:pt x="0" y="10"/>
                    <a:pt x="2" y="7"/>
                    <a:pt x="5" y="6"/>
                  </a:cubicBezTo>
                  <a:cubicBezTo>
                    <a:pt x="27" y="1"/>
                    <a:pt x="27" y="1"/>
                    <a:pt x="27" y="1"/>
                  </a:cubicBezTo>
                  <a:cubicBezTo>
                    <a:pt x="30" y="0"/>
                    <a:pt x="34" y="3"/>
                    <a:pt x="34" y="6"/>
                  </a:cubicBezTo>
                  <a:cubicBezTo>
                    <a:pt x="35" y="9"/>
                    <a:pt x="33" y="12"/>
                    <a:pt x="30" y="13"/>
                  </a:cubicBezTo>
                  <a:close/>
                </a:path>
              </a:pathLst>
            </a:custGeom>
            <a:solidFill>
              <a:srgbClr val="E3C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6" name="Freeform 76"/>
            <p:cNvSpPr>
              <a:spLocks/>
            </p:cNvSpPr>
            <p:nvPr/>
          </p:nvSpPr>
          <p:spPr bwMode="auto">
            <a:xfrm>
              <a:off x="5832943" y="3398257"/>
              <a:ext cx="37887" cy="9823"/>
            </a:xfrm>
            <a:custGeom>
              <a:avLst/>
              <a:gdLst>
                <a:gd name="T0" fmla="*/ 16 w 32"/>
                <a:gd name="T1" fmla="*/ 0 h 8"/>
                <a:gd name="T2" fmla="*/ 0 w 32"/>
                <a:gd name="T3" fmla="*/ 3 h 8"/>
                <a:gd name="T4" fmla="*/ 16 w 32"/>
                <a:gd name="T5" fmla="*/ 8 h 8"/>
                <a:gd name="T6" fmla="*/ 32 w 32"/>
                <a:gd name="T7" fmla="*/ 3 h 8"/>
                <a:gd name="T8" fmla="*/ 16 w 32"/>
                <a:gd name="T9" fmla="*/ 0 h 8"/>
              </a:gdLst>
              <a:ahLst/>
              <a:cxnLst>
                <a:cxn ang="0">
                  <a:pos x="T0" y="T1"/>
                </a:cxn>
                <a:cxn ang="0">
                  <a:pos x="T2" y="T3"/>
                </a:cxn>
                <a:cxn ang="0">
                  <a:pos x="T4" y="T5"/>
                </a:cxn>
                <a:cxn ang="0">
                  <a:pos x="T6" y="T7"/>
                </a:cxn>
                <a:cxn ang="0">
                  <a:pos x="T8" y="T9"/>
                </a:cxn>
              </a:cxnLst>
              <a:rect l="0" t="0" r="r" b="b"/>
              <a:pathLst>
                <a:path w="32" h="8">
                  <a:moveTo>
                    <a:pt x="16" y="0"/>
                  </a:moveTo>
                  <a:cubicBezTo>
                    <a:pt x="0" y="3"/>
                    <a:pt x="0" y="3"/>
                    <a:pt x="0" y="3"/>
                  </a:cubicBezTo>
                  <a:cubicBezTo>
                    <a:pt x="2" y="6"/>
                    <a:pt x="10" y="8"/>
                    <a:pt x="16" y="8"/>
                  </a:cubicBezTo>
                  <a:cubicBezTo>
                    <a:pt x="23" y="8"/>
                    <a:pt x="30" y="7"/>
                    <a:pt x="32" y="3"/>
                  </a:cubicBezTo>
                  <a:lnTo>
                    <a:pt x="1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7" name="Freeform 77"/>
            <p:cNvSpPr>
              <a:spLocks/>
            </p:cNvSpPr>
            <p:nvPr/>
          </p:nvSpPr>
          <p:spPr bwMode="auto">
            <a:xfrm>
              <a:off x="5924153" y="3467015"/>
              <a:ext cx="39291" cy="51920"/>
            </a:xfrm>
            <a:custGeom>
              <a:avLst/>
              <a:gdLst>
                <a:gd name="T0" fmla="*/ 16 w 33"/>
                <a:gd name="T1" fmla="*/ 40 h 44"/>
                <a:gd name="T2" fmla="*/ 2 w 33"/>
                <a:gd name="T3" fmla="*/ 14 h 44"/>
                <a:gd name="T4" fmla="*/ 7 w 33"/>
                <a:gd name="T5" fmla="*/ 2 h 44"/>
                <a:gd name="T6" fmla="*/ 7 w 33"/>
                <a:gd name="T7" fmla="*/ 2 h 44"/>
                <a:gd name="T8" fmla="*/ 18 w 33"/>
                <a:gd name="T9" fmla="*/ 7 h 44"/>
                <a:gd name="T10" fmla="*/ 32 w 33"/>
                <a:gd name="T11" fmla="*/ 33 h 44"/>
                <a:gd name="T12" fmla="*/ 27 w 33"/>
                <a:gd name="T13" fmla="*/ 41 h 44"/>
                <a:gd name="T14" fmla="*/ 16 w 33"/>
                <a:gd name="T15" fmla="*/ 4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44">
                  <a:moveTo>
                    <a:pt x="16" y="40"/>
                  </a:moveTo>
                  <a:cubicBezTo>
                    <a:pt x="2" y="14"/>
                    <a:pt x="2" y="14"/>
                    <a:pt x="2" y="14"/>
                  </a:cubicBezTo>
                  <a:cubicBezTo>
                    <a:pt x="0" y="10"/>
                    <a:pt x="2" y="5"/>
                    <a:pt x="7" y="2"/>
                  </a:cubicBezTo>
                  <a:cubicBezTo>
                    <a:pt x="7" y="2"/>
                    <a:pt x="7" y="2"/>
                    <a:pt x="7" y="2"/>
                  </a:cubicBezTo>
                  <a:cubicBezTo>
                    <a:pt x="11" y="0"/>
                    <a:pt x="16" y="2"/>
                    <a:pt x="18" y="7"/>
                  </a:cubicBezTo>
                  <a:cubicBezTo>
                    <a:pt x="32" y="33"/>
                    <a:pt x="32" y="33"/>
                    <a:pt x="32" y="33"/>
                  </a:cubicBezTo>
                  <a:cubicBezTo>
                    <a:pt x="33" y="35"/>
                    <a:pt x="31" y="40"/>
                    <a:pt x="27" y="41"/>
                  </a:cubicBezTo>
                  <a:cubicBezTo>
                    <a:pt x="23" y="44"/>
                    <a:pt x="17" y="43"/>
                    <a:pt x="16" y="40"/>
                  </a:cubicBezTo>
                  <a:close/>
                </a:path>
              </a:pathLst>
            </a:custGeom>
            <a:solidFill>
              <a:srgbClr val="E3C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8" name="Freeform 81"/>
            <p:cNvSpPr>
              <a:spLocks/>
            </p:cNvSpPr>
            <p:nvPr/>
          </p:nvSpPr>
          <p:spPr bwMode="auto">
            <a:xfrm>
              <a:off x="5939589" y="3504903"/>
              <a:ext cx="143130" cy="68759"/>
            </a:xfrm>
            <a:custGeom>
              <a:avLst/>
              <a:gdLst>
                <a:gd name="T0" fmla="*/ 3 w 122"/>
                <a:gd name="T1" fmla="*/ 41 h 58"/>
                <a:gd name="T2" fmla="*/ 0 w 122"/>
                <a:gd name="T3" fmla="*/ 29 h 58"/>
                <a:gd name="T4" fmla="*/ 29 w 122"/>
                <a:gd name="T5" fmla="*/ 0 h 58"/>
                <a:gd name="T6" fmla="*/ 93 w 122"/>
                <a:gd name="T7" fmla="*/ 0 h 58"/>
                <a:gd name="T8" fmla="*/ 121 w 122"/>
                <a:gd name="T9" fmla="*/ 29 h 58"/>
                <a:gd name="T10" fmla="*/ 92 w 122"/>
                <a:gd name="T11" fmla="*/ 58 h 58"/>
                <a:gd name="T12" fmla="*/ 29 w 122"/>
                <a:gd name="T13" fmla="*/ 58 h 58"/>
                <a:gd name="T14" fmla="*/ 3 w 122"/>
                <a:gd name="T15" fmla="*/ 41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8">
                  <a:moveTo>
                    <a:pt x="3" y="41"/>
                  </a:moveTo>
                  <a:cubicBezTo>
                    <a:pt x="1" y="37"/>
                    <a:pt x="0" y="33"/>
                    <a:pt x="0" y="29"/>
                  </a:cubicBezTo>
                  <a:cubicBezTo>
                    <a:pt x="0" y="13"/>
                    <a:pt x="13" y="0"/>
                    <a:pt x="29" y="0"/>
                  </a:cubicBezTo>
                  <a:cubicBezTo>
                    <a:pt x="93" y="0"/>
                    <a:pt x="93" y="0"/>
                    <a:pt x="93" y="0"/>
                  </a:cubicBezTo>
                  <a:cubicBezTo>
                    <a:pt x="109" y="0"/>
                    <a:pt x="122" y="13"/>
                    <a:pt x="121" y="29"/>
                  </a:cubicBezTo>
                  <a:cubicBezTo>
                    <a:pt x="121" y="46"/>
                    <a:pt x="108" y="58"/>
                    <a:pt x="92" y="58"/>
                  </a:cubicBezTo>
                  <a:cubicBezTo>
                    <a:pt x="29" y="58"/>
                    <a:pt x="29" y="58"/>
                    <a:pt x="29" y="58"/>
                  </a:cubicBezTo>
                  <a:cubicBezTo>
                    <a:pt x="17" y="58"/>
                    <a:pt x="7" y="51"/>
                    <a:pt x="3" y="41"/>
                  </a:cubicBez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9" name="Freeform 82"/>
            <p:cNvSpPr>
              <a:spLocks/>
            </p:cNvSpPr>
            <p:nvPr/>
          </p:nvSpPr>
          <p:spPr bwMode="auto">
            <a:xfrm>
              <a:off x="5939589" y="3504903"/>
              <a:ext cx="143130" cy="40694"/>
            </a:xfrm>
            <a:custGeom>
              <a:avLst/>
              <a:gdLst>
                <a:gd name="T0" fmla="*/ 93 w 122"/>
                <a:gd name="T1" fmla="*/ 0 h 35"/>
                <a:gd name="T2" fmla="*/ 29 w 122"/>
                <a:gd name="T3" fmla="*/ 0 h 35"/>
                <a:gd name="T4" fmla="*/ 0 w 122"/>
                <a:gd name="T5" fmla="*/ 29 h 35"/>
                <a:gd name="T6" fmla="*/ 1 w 122"/>
                <a:gd name="T7" fmla="*/ 35 h 35"/>
                <a:gd name="T8" fmla="*/ 30 w 122"/>
                <a:gd name="T9" fmla="*/ 9 h 35"/>
                <a:gd name="T10" fmla="*/ 93 w 122"/>
                <a:gd name="T11" fmla="*/ 9 h 35"/>
                <a:gd name="T12" fmla="*/ 121 w 122"/>
                <a:gd name="T13" fmla="*/ 33 h 35"/>
                <a:gd name="T14" fmla="*/ 121 w 122"/>
                <a:gd name="T15" fmla="*/ 29 h 35"/>
                <a:gd name="T16" fmla="*/ 93 w 122"/>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5">
                  <a:moveTo>
                    <a:pt x="93" y="0"/>
                  </a:moveTo>
                  <a:cubicBezTo>
                    <a:pt x="29" y="0"/>
                    <a:pt x="29" y="0"/>
                    <a:pt x="29" y="0"/>
                  </a:cubicBezTo>
                  <a:cubicBezTo>
                    <a:pt x="13" y="0"/>
                    <a:pt x="0" y="13"/>
                    <a:pt x="0" y="29"/>
                  </a:cubicBezTo>
                  <a:cubicBezTo>
                    <a:pt x="0" y="31"/>
                    <a:pt x="0" y="33"/>
                    <a:pt x="1" y="35"/>
                  </a:cubicBezTo>
                  <a:cubicBezTo>
                    <a:pt x="3" y="20"/>
                    <a:pt x="15" y="9"/>
                    <a:pt x="30" y="9"/>
                  </a:cubicBezTo>
                  <a:cubicBezTo>
                    <a:pt x="93" y="9"/>
                    <a:pt x="93" y="9"/>
                    <a:pt x="93" y="9"/>
                  </a:cubicBezTo>
                  <a:cubicBezTo>
                    <a:pt x="107" y="9"/>
                    <a:pt x="119" y="20"/>
                    <a:pt x="121" y="33"/>
                  </a:cubicBezTo>
                  <a:cubicBezTo>
                    <a:pt x="121" y="32"/>
                    <a:pt x="121" y="31"/>
                    <a:pt x="121" y="29"/>
                  </a:cubicBezTo>
                  <a:cubicBezTo>
                    <a:pt x="122" y="13"/>
                    <a:pt x="109" y="0"/>
                    <a:pt x="93" y="0"/>
                  </a:cubicBezTo>
                  <a:close/>
                </a:path>
              </a:pathLst>
            </a:custGeom>
            <a:solidFill>
              <a:srgbClr val="FFA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0" name="Freeform 83"/>
            <p:cNvSpPr>
              <a:spLocks/>
            </p:cNvSpPr>
            <p:nvPr/>
          </p:nvSpPr>
          <p:spPr bwMode="auto">
            <a:xfrm>
              <a:off x="5939589" y="3521742"/>
              <a:ext cx="141727" cy="51920"/>
            </a:xfrm>
            <a:custGeom>
              <a:avLst/>
              <a:gdLst>
                <a:gd name="T0" fmla="*/ 96 w 121"/>
                <a:gd name="T1" fmla="*/ 34 h 44"/>
                <a:gd name="T2" fmla="*/ 33 w 121"/>
                <a:gd name="T3" fmla="*/ 34 h 44"/>
                <a:gd name="T4" fmla="*/ 6 w 121"/>
                <a:gd name="T5" fmla="*/ 17 h 44"/>
                <a:gd name="T6" fmla="*/ 4 w 121"/>
                <a:gd name="T7" fmla="*/ 5 h 44"/>
                <a:gd name="T8" fmla="*/ 4 w 121"/>
                <a:gd name="T9" fmla="*/ 0 h 44"/>
                <a:gd name="T10" fmla="*/ 0 w 121"/>
                <a:gd name="T11" fmla="*/ 15 h 44"/>
                <a:gd name="T12" fmla="*/ 3 w 121"/>
                <a:gd name="T13" fmla="*/ 27 h 44"/>
                <a:gd name="T14" fmla="*/ 29 w 121"/>
                <a:gd name="T15" fmla="*/ 44 h 44"/>
                <a:gd name="T16" fmla="*/ 92 w 121"/>
                <a:gd name="T17" fmla="*/ 44 h 44"/>
                <a:gd name="T18" fmla="*/ 121 w 121"/>
                <a:gd name="T19" fmla="*/ 20 h 44"/>
                <a:gd name="T20" fmla="*/ 96 w 121"/>
                <a:gd name="T21"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44">
                  <a:moveTo>
                    <a:pt x="96" y="34"/>
                  </a:moveTo>
                  <a:cubicBezTo>
                    <a:pt x="33" y="34"/>
                    <a:pt x="33" y="34"/>
                    <a:pt x="33" y="34"/>
                  </a:cubicBezTo>
                  <a:cubicBezTo>
                    <a:pt x="21" y="34"/>
                    <a:pt x="11" y="27"/>
                    <a:pt x="6" y="17"/>
                  </a:cubicBezTo>
                  <a:cubicBezTo>
                    <a:pt x="5" y="13"/>
                    <a:pt x="4" y="9"/>
                    <a:pt x="4" y="5"/>
                  </a:cubicBezTo>
                  <a:cubicBezTo>
                    <a:pt x="4" y="3"/>
                    <a:pt x="4" y="1"/>
                    <a:pt x="4" y="0"/>
                  </a:cubicBezTo>
                  <a:cubicBezTo>
                    <a:pt x="2" y="4"/>
                    <a:pt x="0" y="9"/>
                    <a:pt x="0" y="15"/>
                  </a:cubicBezTo>
                  <a:cubicBezTo>
                    <a:pt x="0" y="19"/>
                    <a:pt x="1" y="23"/>
                    <a:pt x="3" y="27"/>
                  </a:cubicBezTo>
                  <a:cubicBezTo>
                    <a:pt x="7" y="37"/>
                    <a:pt x="17" y="44"/>
                    <a:pt x="29" y="44"/>
                  </a:cubicBezTo>
                  <a:cubicBezTo>
                    <a:pt x="92" y="44"/>
                    <a:pt x="92" y="44"/>
                    <a:pt x="92" y="44"/>
                  </a:cubicBezTo>
                  <a:cubicBezTo>
                    <a:pt x="107" y="44"/>
                    <a:pt x="119" y="34"/>
                    <a:pt x="121" y="20"/>
                  </a:cubicBezTo>
                  <a:cubicBezTo>
                    <a:pt x="116" y="28"/>
                    <a:pt x="107" y="34"/>
                    <a:pt x="96" y="34"/>
                  </a:cubicBezTo>
                  <a:close/>
                </a:path>
              </a:pathLst>
            </a:custGeom>
            <a:solidFill>
              <a:srgbClr val="F084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1" name="Freeform 84"/>
            <p:cNvSpPr>
              <a:spLocks/>
            </p:cNvSpPr>
            <p:nvPr/>
          </p:nvSpPr>
          <p:spPr bwMode="auto">
            <a:xfrm>
              <a:off x="5911524" y="2494572"/>
              <a:ext cx="955604" cy="1164687"/>
            </a:xfrm>
            <a:custGeom>
              <a:avLst/>
              <a:gdLst>
                <a:gd name="T0" fmla="*/ 16 w 812"/>
                <a:gd name="T1" fmla="*/ 994 h 994"/>
                <a:gd name="T2" fmla="*/ 0 w 812"/>
                <a:gd name="T3" fmla="*/ 993 h 994"/>
                <a:gd name="T4" fmla="*/ 77 w 812"/>
                <a:gd name="T5" fmla="*/ 626 h 994"/>
                <a:gd name="T6" fmla="*/ 411 w 812"/>
                <a:gd name="T7" fmla="*/ 91 h 994"/>
                <a:gd name="T8" fmla="*/ 812 w 812"/>
                <a:gd name="T9" fmla="*/ 47 h 994"/>
                <a:gd name="T10" fmla="*/ 807 w 812"/>
                <a:gd name="T11" fmla="*/ 63 h 994"/>
                <a:gd name="T12" fmla="*/ 419 w 812"/>
                <a:gd name="T13" fmla="*/ 104 h 994"/>
                <a:gd name="T14" fmla="*/ 93 w 812"/>
                <a:gd name="T15" fmla="*/ 631 h 994"/>
                <a:gd name="T16" fmla="*/ 16 w 812"/>
                <a:gd name="T17" fmla="*/ 99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2" h="994">
                  <a:moveTo>
                    <a:pt x="16" y="994"/>
                  </a:moveTo>
                  <a:cubicBezTo>
                    <a:pt x="0" y="993"/>
                    <a:pt x="0" y="993"/>
                    <a:pt x="0" y="993"/>
                  </a:cubicBezTo>
                  <a:cubicBezTo>
                    <a:pt x="0" y="991"/>
                    <a:pt x="18" y="821"/>
                    <a:pt x="77" y="626"/>
                  </a:cubicBezTo>
                  <a:cubicBezTo>
                    <a:pt x="132" y="446"/>
                    <a:pt x="234" y="207"/>
                    <a:pt x="411" y="91"/>
                  </a:cubicBezTo>
                  <a:cubicBezTo>
                    <a:pt x="527" y="15"/>
                    <a:pt x="662" y="0"/>
                    <a:pt x="812" y="47"/>
                  </a:cubicBezTo>
                  <a:cubicBezTo>
                    <a:pt x="807" y="63"/>
                    <a:pt x="807" y="63"/>
                    <a:pt x="807" y="63"/>
                  </a:cubicBezTo>
                  <a:cubicBezTo>
                    <a:pt x="662" y="17"/>
                    <a:pt x="532" y="31"/>
                    <a:pt x="419" y="104"/>
                  </a:cubicBezTo>
                  <a:cubicBezTo>
                    <a:pt x="247" y="218"/>
                    <a:pt x="147" y="453"/>
                    <a:pt x="93" y="631"/>
                  </a:cubicBezTo>
                  <a:cubicBezTo>
                    <a:pt x="34" y="824"/>
                    <a:pt x="16" y="993"/>
                    <a:pt x="16" y="994"/>
                  </a:cubicBezTo>
                  <a:close/>
                </a:path>
              </a:pathLst>
            </a:custGeom>
            <a:solidFill>
              <a:srgbClr val="2811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402" name="Freeform 85"/>
            <p:cNvSpPr>
              <a:spLocks/>
            </p:cNvSpPr>
            <p:nvPr/>
          </p:nvSpPr>
          <p:spPr bwMode="auto">
            <a:xfrm>
              <a:off x="5905911" y="3495080"/>
              <a:ext cx="72968" cy="85597"/>
            </a:xfrm>
            <a:custGeom>
              <a:avLst/>
              <a:gdLst>
                <a:gd name="T0" fmla="*/ 56 w 63"/>
                <a:gd name="T1" fmla="*/ 12 h 73"/>
                <a:gd name="T2" fmla="*/ 56 w 63"/>
                <a:gd name="T3" fmla="*/ 12 h 73"/>
                <a:gd name="T4" fmla="*/ 49 w 63"/>
                <a:gd name="T5" fmla="*/ 6 h 73"/>
                <a:gd name="T6" fmla="*/ 21 w 63"/>
                <a:gd name="T7" fmla="*/ 1 h 73"/>
                <a:gd name="T8" fmla="*/ 11 w 63"/>
                <a:gd name="T9" fmla="*/ 8 h 73"/>
                <a:gd name="T10" fmla="*/ 13 w 63"/>
                <a:gd name="T11" fmla="*/ 15 h 73"/>
                <a:gd name="T12" fmla="*/ 3 w 63"/>
                <a:gd name="T13" fmla="*/ 22 h 73"/>
                <a:gd name="T14" fmla="*/ 8 w 63"/>
                <a:gd name="T15" fmla="*/ 32 h 73"/>
                <a:gd name="T16" fmla="*/ 1 w 63"/>
                <a:gd name="T17" fmla="*/ 39 h 73"/>
                <a:gd name="T18" fmla="*/ 8 w 63"/>
                <a:gd name="T19" fmla="*/ 49 h 73"/>
                <a:gd name="T20" fmla="*/ 12 w 63"/>
                <a:gd name="T21" fmla="*/ 50 h 73"/>
                <a:gd name="T22" fmla="*/ 4 w 63"/>
                <a:gd name="T23" fmla="*/ 57 h 73"/>
                <a:gd name="T24" fmla="*/ 11 w 63"/>
                <a:gd name="T25" fmla="*/ 67 h 73"/>
                <a:gd name="T26" fmla="*/ 39 w 63"/>
                <a:gd name="T27" fmla="*/ 72 h 73"/>
                <a:gd name="T28" fmla="*/ 48 w 63"/>
                <a:gd name="T29" fmla="*/ 67 h 73"/>
                <a:gd name="T30" fmla="*/ 56 w 63"/>
                <a:gd name="T31" fmla="*/ 1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73">
                  <a:moveTo>
                    <a:pt x="56" y="12"/>
                  </a:moveTo>
                  <a:cubicBezTo>
                    <a:pt x="56" y="12"/>
                    <a:pt x="56" y="12"/>
                    <a:pt x="56" y="12"/>
                  </a:cubicBezTo>
                  <a:cubicBezTo>
                    <a:pt x="55" y="9"/>
                    <a:pt x="52" y="7"/>
                    <a:pt x="49" y="6"/>
                  </a:cubicBezTo>
                  <a:cubicBezTo>
                    <a:pt x="21" y="1"/>
                    <a:pt x="21" y="1"/>
                    <a:pt x="21" y="1"/>
                  </a:cubicBezTo>
                  <a:cubicBezTo>
                    <a:pt x="16" y="0"/>
                    <a:pt x="12" y="3"/>
                    <a:pt x="11" y="8"/>
                  </a:cubicBezTo>
                  <a:cubicBezTo>
                    <a:pt x="10" y="10"/>
                    <a:pt x="11" y="13"/>
                    <a:pt x="13" y="15"/>
                  </a:cubicBezTo>
                  <a:cubicBezTo>
                    <a:pt x="8" y="14"/>
                    <a:pt x="4" y="17"/>
                    <a:pt x="3" y="22"/>
                  </a:cubicBezTo>
                  <a:cubicBezTo>
                    <a:pt x="2" y="26"/>
                    <a:pt x="4" y="30"/>
                    <a:pt x="8" y="32"/>
                  </a:cubicBezTo>
                  <a:cubicBezTo>
                    <a:pt x="4" y="32"/>
                    <a:pt x="1" y="35"/>
                    <a:pt x="1" y="39"/>
                  </a:cubicBezTo>
                  <a:cubicBezTo>
                    <a:pt x="0" y="44"/>
                    <a:pt x="3" y="48"/>
                    <a:pt x="8" y="49"/>
                  </a:cubicBezTo>
                  <a:cubicBezTo>
                    <a:pt x="12" y="50"/>
                    <a:pt x="12" y="50"/>
                    <a:pt x="12" y="50"/>
                  </a:cubicBezTo>
                  <a:cubicBezTo>
                    <a:pt x="8" y="50"/>
                    <a:pt x="5" y="53"/>
                    <a:pt x="4" y="57"/>
                  </a:cubicBezTo>
                  <a:cubicBezTo>
                    <a:pt x="3" y="62"/>
                    <a:pt x="6" y="66"/>
                    <a:pt x="11" y="67"/>
                  </a:cubicBezTo>
                  <a:cubicBezTo>
                    <a:pt x="39" y="72"/>
                    <a:pt x="39" y="72"/>
                    <a:pt x="39" y="72"/>
                  </a:cubicBezTo>
                  <a:cubicBezTo>
                    <a:pt x="41" y="73"/>
                    <a:pt x="48" y="69"/>
                    <a:pt x="48" y="67"/>
                  </a:cubicBezTo>
                  <a:cubicBezTo>
                    <a:pt x="63" y="52"/>
                    <a:pt x="56" y="12"/>
                    <a:pt x="56" y="12"/>
                  </a:cubicBez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3" name="Freeform 86"/>
            <p:cNvSpPr>
              <a:spLocks/>
            </p:cNvSpPr>
            <p:nvPr/>
          </p:nvSpPr>
          <p:spPr bwMode="auto">
            <a:xfrm>
              <a:off x="5943798" y="3500693"/>
              <a:ext cx="35081" cy="79985"/>
            </a:xfrm>
            <a:custGeom>
              <a:avLst/>
              <a:gdLst>
                <a:gd name="T0" fmla="*/ 23 w 30"/>
                <a:gd name="T1" fmla="*/ 7 h 68"/>
                <a:gd name="T2" fmla="*/ 16 w 30"/>
                <a:gd name="T3" fmla="*/ 1 h 68"/>
                <a:gd name="T4" fmla="*/ 11 w 30"/>
                <a:gd name="T5" fmla="*/ 0 h 68"/>
                <a:gd name="T6" fmla="*/ 15 w 30"/>
                <a:gd name="T7" fmla="*/ 5 h 68"/>
                <a:gd name="T8" fmla="*/ 15 w 30"/>
                <a:gd name="T9" fmla="*/ 5 h 68"/>
                <a:gd name="T10" fmla="*/ 8 w 30"/>
                <a:gd name="T11" fmla="*/ 61 h 68"/>
                <a:gd name="T12" fmla="*/ 0 w 30"/>
                <a:gd name="T13" fmla="*/ 66 h 68"/>
                <a:gd name="T14" fmla="*/ 6 w 30"/>
                <a:gd name="T15" fmla="*/ 67 h 68"/>
                <a:gd name="T16" fmla="*/ 15 w 30"/>
                <a:gd name="T17" fmla="*/ 62 h 68"/>
                <a:gd name="T18" fmla="*/ 23 w 30"/>
                <a:gd name="T19"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68">
                  <a:moveTo>
                    <a:pt x="23" y="7"/>
                  </a:moveTo>
                  <a:cubicBezTo>
                    <a:pt x="22" y="4"/>
                    <a:pt x="19" y="2"/>
                    <a:pt x="16" y="1"/>
                  </a:cubicBezTo>
                  <a:cubicBezTo>
                    <a:pt x="11" y="0"/>
                    <a:pt x="11" y="0"/>
                    <a:pt x="11" y="0"/>
                  </a:cubicBezTo>
                  <a:cubicBezTo>
                    <a:pt x="13" y="1"/>
                    <a:pt x="15" y="3"/>
                    <a:pt x="15" y="5"/>
                  </a:cubicBezTo>
                  <a:cubicBezTo>
                    <a:pt x="15" y="5"/>
                    <a:pt x="15" y="5"/>
                    <a:pt x="15" y="5"/>
                  </a:cubicBezTo>
                  <a:cubicBezTo>
                    <a:pt x="15" y="5"/>
                    <a:pt x="23" y="45"/>
                    <a:pt x="8" y="61"/>
                  </a:cubicBezTo>
                  <a:cubicBezTo>
                    <a:pt x="7" y="63"/>
                    <a:pt x="3" y="65"/>
                    <a:pt x="0" y="66"/>
                  </a:cubicBezTo>
                  <a:cubicBezTo>
                    <a:pt x="6" y="67"/>
                    <a:pt x="6" y="67"/>
                    <a:pt x="6" y="67"/>
                  </a:cubicBezTo>
                  <a:cubicBezTo>
                    <a:pt x="8" y="68"/>
                    <a:pt x="15" y="64"/>
                    <a:pt x="15" y="62"/>
                  </a:cubicBezTo>
                  <a:cubicBezTo>
                    <a:pt x="30" y="47"/>
                    <a:pt x="23" y="7"/>
                    <a:pt x="23" y="7"/>
                  </a:cubicBezTo>
                  <a:close/>
                </a:path>
              </a:pathLst>
            </a:custGeom>
            <a:solidFill>
              <a:srgbClr val="DEB6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4" name="Freeform 87"/>
            <p:cNvSpPr>
              <a:spLocks/>
            </p:cNvSpPr>
            <p:nvPr/>
          </p:nvSpPr>
          <p:spPr bwMode="auto">
            <a:xfrm>
              <a:off x="5862411" y="3657856"/>
              <a:ext cx="74372" cy="298889"/>
            </a:xfrm>
            <a:custGeom>
              <a:avLst/>
              <a:gdLst>
                <a:gd name="T0" fmla="*/ 63 w 63"/>
                <a:gd name="T1" fmla="*/ 11 h 256"/>
                <a:gd name="T2" fmla="*/ 56 w 63"/>
                <a:gd name="T3" fmla="*/ 2 h 256"/>
                <a:gd name="T4" fmla="*/ 35 w 63"/>
                <a:gd name="T5" fmla="*/ 0 h 256"/>
                <a:gd name="T6" fmla="*/ 27 w 63"/>
                <a:gd name="T7" fmla="*/ 7 h 256"/>
                <a:gd name="T8" fmla="*/ 1 w 63"/>
                <a:gd name="T9" fmla="*/ 245 h 256"/>
                <a:gd name="T10" fmla="*/ 7 w 63"/>
                <a:gd name="T11" fmla="*/ 253 h 256"/>
                <a:gd name="T12" fmla="*/ 28 w 63"/>
                <a:gd name="T13" fmla="*/ 256 h 256"/>
                <a:gd name="T14" fmla="*/ 37 w 63"/>
                <a:gd name="T15" fmla="*/ 249 h 256"/>
                <a:gd name="T16" fmla="*/ 63 w 63"/>
                <a:gd name="T17" fmla="*/ 11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256">
                  <a:moveTo>
                    <a:pt x="63" y="11"/>
                  </a:moveTo>
                  <a:cubicBezTo>
                    <a:pt x="63" y="7"/>
                    <a:pt x="60" y="3"/>
                    <a:pt x="56" y="2"/>
                  </a:cubicBezTo>
                  <a:cubicBezTo>
                    <a:pt x="35" y="0"/>
                    <a:pt x="35" y="0"/>
                    <a:pt x="35" y="0"/>
                  </a:cubicBezTo>
                  <a:cubicBezTo>
                    <a:pt x="31" y="0"/>
                    <a:pt x="27" y="3"/>
                    <a:pt x="27" y="7"/>
                  </a:cubicBezTo>
                  <a:cubicBezTo>
                    <a:pt x="1" y="245"/>
                    <a:pt x="1" y="245"/>
                    <a:pt x="1" y="245"/>
                  </a:cubicBezTo>
                  <a:cubicBezTo>
                    <a:pt x="0" y="249"/>
                    <a:pt x="3" y="253"/>
                    <a:pt x="7" y="253"/>
                  </a:cubicBezTo>
                  <a:cubicBezTo>
                    <a:pt x="28" y="256"/>
                    <a:pt x="28" y="256"/>
                    <a:pt x="28" y="256"/>
                  </a:cubicBezTo>
                  <a:cubicBezTo>
                    <a:pt x="33" y="256"/>
                    <a:pt x="36" y="253"/>
                    <a:pt x="37" y="249"/>
                  </a:cubicBezTo>
                  <a:lnTo>
                    <a:pt x="63" y="11"/>
                  </a:ln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5" name="Freeform 88"/>
            <p:cNvSpPr>
              <a:spLocks/>
            </p:cNvSpPr>
            <p:nvPr/>
          </p:nvSpPr>
          <p:spPr bwMode="auto">
            <a:xfrm>
              <a:off x="5891879" y="3659259"/>
              <a:ext cx="44904" cy="297486"/>
            </a:xfrm>
            <a:custGeom>
              <a:avLst/>
              <a:gdLst>
                <a:gd name="T0" fmla="*/ 31 w 38"/>
                <a:gd name="T1" fmla="*/ 0 h 254"/>
                <a:gd name="T2" fmla="*/ 24 w 38"/>
                <a:gd name="T3" fmla="*/ 0 h 254"/>
                <a:gd name="T4" fmla="*/ 27 w 38"/>
                <a:gd name="T5" fmla="*/ 7 h 254"/>
                <a:gd name="T6" fmla="*/ 0 w 38"/>
                <a:gd name="T7" fmla="*/ 252 h 254"/>
                <a:gd name="T8" fmla="*/ 0 w 38"/>
                <a:gd name="T9" fmla="*/ 253 h 254"/>
                <a:gd name="T10" fmla="*/ 3 w 38"/>
                <a:gd name="T11" fmla="*/ 254 h 254"/>
                <a:gd name="T12" fmla="*/ 12 w 38"/>
                <a:gd name="T13" fmla="*/ 247 h 254"/>
                <a:gd name="T14" fmla="*/ 38 w 38"/>
                <a:gd name="T15" fmla="*/ 9 h 254"/>
                <a:gd name="T16" fmla="*/ 31 w 3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54">
                  <a:moveTo>
                    <a:pt x="31" y="0"/>
                  </a:moveTo>
                  <a:cubicBezTo>
                    <a:pt x="24" y="0"/>
                    <a:pt x="24" y="0"/>
                    <a:pt x="24" y="0"/>
                  </a:cubicBezTo>
                  <a:cubicBezTo>
                    <a:pt x="26" y="1"/>
                    <a:pt x="28" y="4"/>
                    <a:pt x="27" y="7"/>
                  </a:cubicBezTo>
                  <a:cubicBezTo>
                    <a:pt x="0" y="252"/>
                    <a:pt x="0" y="252"/>
                    <a:pt x="0" y="252"/>
                  </a:cubicBezTo>
                  <a:cubicBezTo>
                    <a:pt x="0" y="252"/>
                    <a:pt x="0" y="253"/>
                    <a:pt x="0" y="253"/>
                  </a:cubicBezTo>
                  <a:cubicBezTo>
                    <a:pt x="3" y="254"/>
                    <a:pt x="3" y="254"/>
                    <a:pt x="3" y="254"/>
                  </a:cubicBezTo>
                  <a:cubicBezTo>
                    <a:pt x="8" y="254"/>
                    <a:pt x="11" y="251"/>
                    <a:pt x="12" y="247"/>
                  </a:cubicBezTo>
                  <a:cubicBezTo>
                    <a:pt x="38" y="9"/>
                    <a:pt x="38" y="9"/>
                    <a:pt x="38" y="9"/>
                  </a:cubicBezTo>
                  <a:cubicBezTo>
                    <a:pt x="38" y="5"/>
                    <a:pt x="35" y="1"/>
                    <a:pt x="31" y="0"/>
                  </a:cubicBezTo>
                  <a:close/>
                </a:path>
              </a:pathLst>
            </a:custGeom>
            <a:solidFill>
              <a:srgbClr val="409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6" name="Freeform 89"/>
            <p:cNvSpPr>
              <a:spLocks/>
            </p:cNvSpPr>
            <p:nvPr/>
          </p:nvSpPr>
          <p:spPr bwMode="auto">
            <a:xfrm>
              <a:off x="5862411" y="3657856"/>
              <a:ext cx="50517" cy="297486"/>
            </a:xfrm>
            <a:custGeom>
              <a:avLst/>
              <a:gdLst>
                <a:gd name="T0" fmla="*/ 35 w 42"/>
                <a:gd name="T1" fmla="*/ 0 h 254"/>
                <a:gd name="T2" fmla="*/ 42 w 42"/>
                <a:gd name="T3" fmla="*/ 1 h 254"/>
                <a:gd name="T4" fmla="*/ 37 w 42"/>
                <a:gd name="T5" fmla="*/ 7 h 254"/>
                <a:gd name="T6" fmla="*/ 11 w 42"/>
                <a:gd name="T7" fmla="*/ 252 h 254"/>
                <a:gd name="T8" fmla="*/ 11 w 42"/>
                <a:gd name="T9" fmla="*/ 254 h 254"/>
                <a:gd name="T10" fmla="*/ 7 w 42"/>
                <a:gd name="T11" fmla="*/ 253 h 254"/>
                <a:gd name="T12" fmla="*/ 1 w 42"/>
                <a:gd name="T13" fmla="*/ 245 h 254"/>
                <a:gd name="T14" fmla="*/ 27 w 42"/>
                <a:gd name="T15" fmla="*/ 7 h 254"/>
                <a:gd name="T16" fmla="*/ 35 w 42"/>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54">
                  <a:moveTo>
                    <a:pt x="35" y="0"/>
                  </a:moveTo>
                  <a:cubicBezTo>
                    <a:pt x="42" y="1"/>
                    <a:pt x="42" y="1"/>
                    <a:pt x="42" y="1"/>
                  </a:cubicBezTo>
                  <a:cubicBezTo>
                    <a:pt x="39" y="2"/>
                    <a:pt x="38" y="4"/>
                    <a:pt x="37" y="7"/>
                  </a:cubicBezTo>
                  <a:cubicBezTo>
                    <a:pt x="11" y="252"/>
                    <a:pt x="11" y="252"/>
                    <a:pt x="11" y="252"/>
                  </a:cubicBezTo>
                  <a:cubicBezTo>
                    <a:pt x="11" y="253"/>
                    <a:pt x="11" y="253"/>
                    <a:pt x="11" y="254"/>
                  </a:cubicBezTo>
                  <a:cubicBezTo>
                    <a:pt x="7" y="253"/>
                    <a:pt x="7" y="253"/>
                    <a:pt x="7" y="253"/>
                  </a:cubicBezTo>
                  <a:cubicBezTo>
                    <a:pt x="3" y="253"/>
                    <a:pt x="0" y="249"/>
                    <a:pt x="1" y="245"/>
                  </a:cubicBezTo>
                  <a:cubicBezTo>
                    <a:pt x="27" y="7"/>
                    <a:pt x="27" y="7"/>
                    <a:pt x="27" y="7"/>
                  </a:cubicBezTo>
                  <a:cubicBezTo>
                    <a:pt x="27" y="3"/>
                    <a:pt x="31" y="0"/>
                    <a:pt x="35" y="0"/>
                  </a:cubicBezTo>
                  <a:close/>
                </a:path>
              </a:pathLst>
            </a:custGeom>
            <a:solidFill>
              <a:srgbClr val="006F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7" name="Freeform 90"/>
            <p:cNvSpPr>
              <a:spLocks/>
            </p:cNvSpPr>
            <p:nvPr/>
          </p:nvSpPr>
          <p:spPr bwMode="auto">
            <a:xfrm>
              <a:off x="5873637" y="3670485"/>
              <a:ext cx="84194" cy="84194"/>
            </a:xfrm>
            <a:custGeom>
              <a:avLst/>
              <a:gdLst>
                <a:gd name="T0" fmla="*/ 62 w 71"/>
                <a:gd name="T1" fmla="*/ 19 h 72"/>
                <a:gd name="T2" fmla="*/ 53 w 71"/>
                <a:gd name="T3" fmla="*/ 63 h 72"/>
                <a:gd name="T4" fmla="*/ 9 w 71"/>
                <a:gd name="T5" fmla="*/ 54 h 72"/>
                <a:gd name="T6" fmla="*/ 18 w 71"/>
                <a:gd name="T7" fmla="*/ 10 h 72"/>
                <a:gd name="T8" fmla="*/ 62 w 71"/>
                <a:gd name="T9" fmla="*/ 19 h 72"/>
              </a:gdLst>
              <a:ahLst/>
              <a:cxnLst>
                <a:cxn ang="0">
                  <a:pos x="T0" y="T1"/>
                </a:cxn>
                <a:cxn ang="0">
                  <a:pos x="T2" y="T3"/>
                </a:cxn>
                <a:cxn ang="0">
                  <a:pos x="T4" y="T5"/>
                </a:cxn>
                <a:cxn ang="0">
                  <a:pos x="T6" y="T7"/>
                </a:cxn>
                <a:cxn ang="0">
                  <a:pos x="T8" y="T9"/>
                </a:cxn>
              </a:cxnLst>
              <a:rect l="0" t="0" r="r" b="b"/>
              <a:pathLst>
                <a:path w="71" h="72">
                  <a:moveTo>
                    <a:pt x="62" y="19"/>
                  </a:moveTo>
                  <a:cubicBezTo>
                    <a:pt x="71" y="34"/>
                    <a:pt x="67" y="53"/>
                    <a:pt x="53" y="63"/>
                  </a:cubicBezTo>
                  <a:cubicBezTo>
                    <a:pt x="38" y="72"/>
                    <a:pt x="19" y="68"/>
                    <a:pt x="9" y="54"/>
                  </a:cubicBezTo>
                  <a:cubicBezTo>
                    <a:pt x="0" y="39"/>
                    <a:pt x="4" y="20"/>
                    <a:pt x="18" y="10"/>
                  </a:cubicBezTo>
                  <a:cubicBezTo>
                    <a:pt x="33" y="0"/>
                    <a:pt x="52" y="4"/>
                    <a:pt x="62" y="19"/>
                  </a:cubicBezTo>
                  <a:close/>
                </a:path>
              </a:pathLst>
            </a:custGeom>
            <a:solidFill>
              <a:srgbClr val="007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8" name="Freeform 91"/>
            <p:cNvSpPr>
              <a:spLocks/>
            </p:cNvSpPr>
            <p:nvPr/>
          </p:nvSpPr>
          <p:spPr bwMode="auto">
            <a:xfrm>
              <a:off x="5873637" y="3670485"/>
              <a:ext cx="84194" cy="84194"/>
            </a:xfrm>
            <a:custGeom>
              <a:avLst/>
              <a:gdLst>
                <a:gd name="T0" fmla="*/ 62 w 71"/>
                <a:gd name="T1" fmla="*/ 19 h 72"/>
                <a:gd name="T2" fmla="*/ 53 w 71"/>
                <a:gd name="T3" fmla="*/ 63 h 72"/>
                <a:gd name="T4" fmla="*/ 9 w 71"/>
                <a:gd name="T5" fmla="*/ 54 h 72"/>
                <a:gd name="T6" fmla="*/ 18 w 71"/>
                <a:gd name="T7" fmla="*/ 10 h 72"/>
                <a:gd name="T8" fmla="*/ 62 w 71"/>
                <a:gd name="T9" fmla="*/ 19 h 72"/>
              </a:gdLst>
              <a:ahLst/>
              <a:cxnLst>
                <a:cxn ang="0">
                  <a:pos x="T0" y="T1"/>
                </a:cxn>
                <a:cxn ang="0">
                  <a:pos x="T2" y="T3"/>
                </a:cxn>
                <a:cxn ang="0">
                  <a:pos x="T4" y="T5"/>
                </a:cxn>
                <a:cxn ang="0">
                  <a:pos x="T6" y="T7"/>
                </a:cxn>
                <a:cxn ang="0">
                  <a:pos x="T8" y="T9"/>
                </a:cxn>
              </a:cxnLst>
              <a:rect l="0" t="0" r="r" b="b"/>
              <a:pathLst>
                <a:path w="71" h="72">
                  <a:moveTo>
                    <a:pt x="62" y="19"/>
                  </a:moveTo>
                  <a:cubicBezTo>
                    <a:pt x="71" y="34"/>
                    <a:pt x="67" y="53"/>
                    <a:pt x="53" y="63"/>
                  </a:cubicBezTo>
                  <a:cubicBezTo>
                    <a:pt x="38" y="72"/>
                    <a:pt x="19" y="68"/>
                    <a:pt x="9" y="54"/>
                  </a:cubicBezTo>
                  <a:cubicBezTo>
                    <a:pt x="0" y="39"/>
                    <a:pt x="4" y="20"/>
                    <a:pt x="18" y="10"/>
                  </a:cubicBezTo>
                  <a:cubicBezTo>
                    <a:pt x="33" y="0"/>
                    <a:pt x="52" y="4"/>
                    <a:pt x="62" y="19"/>
                  </a:cubicBezTo>
                  <a:close/>
                </a:path>
              </a:pathLst>
            </a:custGeom>
            <a:solidFill>
              <a:srgbClr val="409A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09" name="Freeform 92"/>
            <p:cNvSpPr>
              <a:spLocks/>
            </p:cNvSpPr>
            <p:nvPr/>
          </p:nvSpPr>
          <p:spPr bwMode="auto">
            <a:xfrm>
              <a:off x="5875040" y="3702759"/>
              <a:ext cx="53323" cy="43500"/>
            </a:xfrm>
            <a:custGeom>
              <a:avLst/>
              <a:gdLst>
                <a:gd name="T0" fmla="*/ 46 w 46"/>
                <a:gd name="T1" fmla="*/ 14 h 37"/>
                <a:gd name="T2" fmla="*/ 11 w 46"/>
                <a:gd name="T3" fmla="*/ 35 h 37"/>
                <a:gd name="T4" fmla="*/ 2 w 46"/>
                <a:gd name="T5" fmla="*/ 33 h 37"/>
                <a:gd name="T6" fmla="*/ 4 w 46"/>
                <a:gd name="T7" fmla="*/ 23 h 37"/>
                <a:gd name="T8" fmla="*/ 28 w 46"/>
                <a:gd name="T9" fmla="*/ 9 h 37"/>
                <a:gd name="T10" fmla="*/ 31 w 46"/>
                <a:gd name="T11" fmla="*/ 2 h 37"/>
                <a:gd name="T12" fmla="*/ 41 w 46"/>
                <a:gd name="T13" fmla="*/ 5 h 37"/>
                <a:gd name="T14" fmla="*/ 46 w 46"/>
                <a:gd name="T15" fmla="*/ 14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7">
                  <a:moveTo>
                    <a:pt x="46" y="14"/>
                  </a:moveTo>
                  <a:cubicBezTo>
                    <a:pt x="11" y="35"/>
                    <a:pt x="11" y="35"/>
                    <a:pt x="11" y="35"/>
                  </a:cubicBezTo>
                  <a:cubicBezTo>
                    <a:pt x="8" y="37"/>
                    <a:pt x="4" y="36"/>
                    <a:pt x="2" y="33"/>
                  </a:cubicBezTo>
                  <a:cubicBezTo>
                    <a:pt x="0" y="30"/>
                    <a:pt x="1" y="26"/>
                    <a:pt x="4" y="23"/>
                  </a:cubicBezTo>
                  <a:cubicBezTo>
                    <a:pt x="28" y="9"/>
                    <a:pt x="28" y="9"/>
                    <a:pt x="28" y="9"/>
                  </a:cubicBezTo>
                  <a:cubicBezTo>
                    <a:pt x="28" y="6"/>
                    <a:pt x="29" y="4"/>
                    <a:pt x="31" y="2"/>
                  </a:cubicBezTo>
                  <a:cubicBezTo>
                    <a:pt x="34" y="0"/>
                    <a:pt x="39" y="1"/>
                    <a:pt x="41" y="5"/>
                  </a:cubicBezTo>
                  <a:lnTo>
                    <a:pt x="46" y="14"/>
                  </a:lnTo>
                  <a:close/>
                </a:path>
              </a:pathLst>
            </a:custGeom>
            <a:solidFill>
              <a:srgbClr val="3214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0" name="Freeform 93"/>
            <p:cNvSpPr>
              <a:spLocks/>
            </p:cNvSpPr>
            <p:nvPr/>
          </p:nvSpPr>
          <p:spPr bwMode="auto">
            <a:xfrm>
              <a:off x="5803475" y="3699953"/>
              <a:ext cx="105243" cy="102436"/>
            </a:xfrm>
            <a:custGeom>
              <a:avLst/>
              <a:gdLst>
                <a:gd name="T0" fmla="*/ 77 w 89"/>
                <a:gd name="T1" fmla="*/ 68 h 88"/>
                <a:gd name="T2" fmla="*/ 77 w 89"/>
                <a:gd name="T3" fmla="*/ 59 h 88"/>
                <a:gd name="T4" fmla="*/ 81 w 89"/>
                <a:gd name="T5" fmla="*/ 55 h 88"/>
                <a:gd name="T6" fmla="*/ 79 w 89"/>
                <a:gd name="T7" fmla="*/ 43 h 88"/>
                <a:gd name="T8" fmla="*/ 68 w 89"/>
                <a:gd name="T9" fmla="*/ 36 h 88"/>
                <a:gd name="T10" fmla="*/ 52 w 89"/>
                <a:gd name="T11" fmla="*/ 22 h 88"/>
                <a:gd name="T12" fmla="*/ 74 w 89"/>
                <a:gd name="T13" fmla="*/ 23 h 88"/>
                <a:gd name="T14" fmla="*/ 84 w 89"/>
                <a:gd name="T15" fmla="*/ 7 h 88"/>
                <a:gd name="T16" fmla="*/ 34 w 89"/>
                <a:gd name="T17" fmla="*/ 2 h 88"/>
                <a:gd name="T18" fmla="*/ 6 w 89"/>
                <a:gd name="T19" fmla="*/ 20 h 88"/>
                <a:gd name="T20" fmla="*/ 6 w 89"/>
                <a:gd name="T21" fmla="*/ 20 h 88"/>
                <a:gd name="T22" fmla="*/ 4 w 89"/>
                <a:gd name="T23" fmla="*/ 44 h 88"/>
                <a:gd name="T24" fmla="*/ 0 w 89"/>
                <a:gd name="T25" fmla="*/ 65 h 88"/>
                <a:gd name="T26" fmla="*/ 21 w 89"/>
                <a:gd name="T27" fmla="*/ 74 h 88"/>
                <a:gd name="T28" fmla="*/ 38 w 89"/>
                <a:gd name="T29" fmla="*/ 85 h 88"/>
                <a:gd name="T30" fmla="*/ 50 w 89"/>
                <a:gd name="T31" fmla="*/ 82 h 88"/>
                <a:gd name="T32" fmla="*/ 52 w 89"/>
                <a:gd name="T33" fmla="*/ 78 h 88"/>
                <a:gd name="T34" fmla="*/ 63 w 89"/>
                <a:gd name="T35" fmla="*/ 75 h 88"/>
                <a:gd name="T36" fmla="*/ 64 w 89"/>
                <a:gd name="T37" fmla="*/ 70 h 88"/>
                <a:gd name="T38" fmla="*/ 65 w 89"/>
                <a:gd name="T39" fmla="*/ 70 h 88"/>
                <a:gd name="T40" fmla="*/ 77 w 89"/>
                <a:gd name="T41" fmla="*/ 6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88">
                  <a:moveTo>
                    <a:pt x="77" y="68"/>
                  </a:moveTo>
                  <a:cubicBezTo>
                    <a:pt x="79" y="65"/>
                    <a:pt x="79" y="62"/>
                    <a:pt x="77" y="59"/>
                  </a:cubicBezTo>
                  <a:cubicBezTo>
                    <a:pt x="79" y="58"/>
                    <a:pt x="80" y="57"/>
                    <a:pt x="81" y="55"/>
                  </a:cubicBezTo>
                  <a:cubicBezTo>
                    <a:pt x="84" y="51"/>
                    <a:pt x="83" y="46"/>
                    <a:pt x="79" y="43"/>
                  </a:cubicBezTo>
                  <a:cubicBezTo>
                    <a:pt x="68" y="36"/>
                    <a:pt x="68" y="36"/>
                    <a:pt x="68" y="36"/>
                  </a:cubicBezTo>
                  <a:cubicBezTo>
                    <a:pt x="52" y="22"/>
                    <a:pt x="52" y="22"/>
                    <a:pt x="52" y="22"/>
                  </a:cubicBezTo>
                  <a:cubicBezTo>
                    <a:pt x="74" y="23"/>
                    <a:pt x="74" y="23"/>
                    <a:pt x="74" y="23"/>
                  </a:cubicBezTo>
                  <a:cubicBezTo>
                    <a:pt x="74" y="23"/>
                    <a:pt x="89" y="18"/>
                    <a:pt x="84" y="7"/>
                  </a:cubicBezTo>
                  <a:cubicBezTo>
                    <a:pt x="44" y="6"/>
                    <a:pt x="47" y="0"/>
                    <a:pt x="34" y="2"/>
                  </a:cubicBezTo>
                  <a:cubicBezTo>
                    <a:pt x="20" y="3"/>
                    <a:pt x="10" y="14"/>
                    <a:pt x="6" y="20"/>
                  </a:cubicBezTo>
                  <a:cubicBezTo>
                    <a:pt x="6" y="20"/>
                    <a:pt x="6" y="20"/>
                    <a:pt x="6" y="20"/>
                  </a:cubicBezTo>
                  <a:cubicBezTo>
                    <a:pt x="4" y="44"/>
                    <a:pt x="4" y="44"/>
                    <a:pt x="4" y="44"/>
                  </a:cubicBezTo>
                  <a:cubicBezTo>
                    <a:pt x="0" y="65"/>
                    <a:pt x="0" y="65"/>
                    <a:pt x="0" y="65"/>
                  </a:cubicBezTo>
                  <a:cubicBezTo>
                    <a:pt x="21" y="74"/>
                    <a:pt x="21" y="74"/>
                    <a:pt x="21" y="74"/>
                  </a:cubicBezTo>
                  <a:cubicBezTo>
                    <a:pt x="38" y="85"/>
                    <a:pt x="38" y="85"/>
                    <a:pt x="38" y="85"/>
                  </a:cubicBezTo>
                  <a:cubicBezTo>
                    <a:pt x="42" y="88"/>
                    <a:pt x="48" y="86"/>
                    <a:pt x="50" y="82"/>
                  </a:cubicBezTo>
                  <a:cubicBezTo>
                    <a:pt x="51" y="81"/>
                    <a:pt x="52" y="80"/>
                    <a:pt x="52" y="78"/>
                  </a:cubicBezTo>
                  <a:cubicBezTo>
                    <a:pt x="56" y="80"/>
                    <a:pt x="60" y="79"/>
                    <a:pt x="63" y="75"/>
                  </a:cubicBezTo>
                  <a:cubicBezTo>
                    <a:pt x="64" y="74"/>
                    <a:pt x="64" y="72"/>
                    <a:pt x="64" y="70"/>
                  </a:cubicBezTo>
                  <a:cubicBezTo>
                    <a:pt x="65" y="70"/>
                    <a:pt x="65" y="70"/>
                    <a:pt x="65" y="70"/>
                  </a:cubicBezTo>
                  <a:cubicBezTo>
                    <a:pt x="69" y="73"/>
                    <a:pt x="74" y="72"/>
                    <a:pt x="77" y="68"/>
                  </a:cubicBezTo>
                  <a:close/>
                </a:path>
              </a:pathLst>
            </a:custGeom>
            <a:solidFill>
              <a:srgbClr val="F6CA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1" name="Freeform 94"/>
            <p:cNvSpPr>
              <a:spLocks/>
            </p:cNvSpPr>
            <p:nvPr/>
          </p:nvSpPr>
          <p:spPr bwMode="auto">
            <a:xfrm>
              <a:off x="5691216" y="3502096"/>
              <a:ext cx="133307" cy="273631"/>
            </a:xfrm>
            <a:custGeom>
              <a:avLst/>
              <a:gdLst>
                <a:gd name="T0" fmla="*/ 107 w 113"/>
                <a:gd name="T1" fmla="*/ 183 h 233"/>
                <a:gd name="T2" fmla="*/ 94 w 113"/>
                <a:gd name="T3" fmla="*/ 178 h 233"/>
                <a:gd name="T4" fmla="*/ 71 w 113"/>
                <a:gd name="T5" fmla="*/ 171 h 233"/>
                <a:gd name="T6" fmla="*/ 108 w 113"/>
                <a:gd name="T7" fmla="*/ 55 h 233"/>
                <a:gd name="T8" fmla="*/ 90 w 113"/>
                <a:gd name="T9" fmla="*/ 18 h 233"/>
                <a:gd name="T10" fmla="*/ 53 w 113"/>
                <a:gd name="T11" fmla="*/ 37 h 233"/>
                <a:gd name="T12" fmla="*/ 6 w 113"/>
                <a:gd name="T13" fmla="*/ 181 h 233"/>
                <a:gd name="T14" fmla="*/ 2 w 113"/>
                <a:gd name="T15" fmla="*/ 194 h 233"/>
                <a:gd name="T16" fmla="*/ 27 w 113"/>
                <a:gd name="T17" fmla="*/ 226 h 233"/>
                <a:gd name="T18" fmla="*/ 87 w 113"/>
                <a:gd name="T19" fmla="*/ 233 h 233"/>
                <a:gd name="T20" fmla="*/ 96 w 113"/>
                <a:gd name="T21" fmla="*/ 232 h 233"/>
                <a:gd name="T22" fmla="*/ 107 w 113"/>
                <a:gd name="T23" fmla="*/ 18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3" h="233">
                  <a:moveTo>
                    <a:pt x="107" y="183"/>
                  </a:moveTo>
                  <a:cubicBezTo>
                    <a:pt x="103" y="180"/>
                    <a:pt x="99" y="179"/>
                    <a:pt x="94" y="178"/>
                  </a:cubicBezTo>
                  <a:cubicBezTo>
                    <a:pt x="71" y="171"/>
                    <a:pt x="71" y="171"/>
                    <a:pt x="71" y="171"/>
                  </a:cubicBezTo>
                  <a:cubicBezTo>
                    <a:pt x="108" y="55"/>
                    <a:pt x="108" y="55"/>
                    <a:pt x="108" y="55"/>
                  </a:cubicBezTo>
                  <a:cubicBezTo>
                    <a:pt x="113" y="40"/>
                    <a:pt x="105" y="23"/>
                    <a:pt x="90" y="18"/>
                  </a:cubicBezTo>
                  <a:cubicBezTo>
                    <a:pt x="74" y="13"/>
                    <a:pt x="65" y="0"/>
                    <a:pt x="53" y="37"/>
                  </a:cubicBezTo>
                  <a:cubicBezTo>
                    <a:pt x="6" y="181"/>
                    <a:pt x="6" y="181"/>
                    <a:pt x="6" y="181"/>
                  </a:cubicBezTo>
                  <a:cubicBezTo>
                    <a:pt x="4" y="185"/>
                    <a:pt x="3" y="190"/>
                    <a:pt x="2" y="194"/>
                  </a:cubicBezTo>
                  <a:cubicBezTo>
                    <a:pt x="0" y="210"/>
                    <a:pt x="12" y="224"/>
                    <a:pt x="27" y="226"/>
                  </a:cubicBezTo>
                  <a:cubicBezTo>
                    <a:pt x="87" y="233"/>
                    <a:pt x="87" y="233"/>
                    <a:pt x="87" y="233"/>
                  </a:cubicBezTo>
                  <a:cubicBezTo>
                    <a:pt x="90" y="233"/>
                    <a:pt x="93" y="233"/>
                    <a:pt x="96" y="232"/>
                  </a:cubicBezTo>
                  <a:lnTo>
                    <a:pt x="107" y="18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2" name="Freeform 95"/>
            <p:cNvSpPr>
              <a:spLocks/>
            </p:cNvSpPr>
            <p:nvPr/>
          </p:nvSpPr>
          <p:spPr bwMode="auto">
            <a:xfrm>
              <a:off x="5758571" y="3537177"/>
              <a:ext cx="63146" cy="190840"/>
            </a:xfrm>
            <a:custGeom>
              <a:avLst/>
              <a:gdLst>
                <a:gd name="T0" fmla="*/ 49 w 53"/>
                <a:gd name="T1" fmla="*/ 154 h 163"/>
                <a:gd name="T2" fmla="*/ 36 w 53"/>
                <a:gd name="T3" fmla="*/ 149 h 163"/>
                <a:gd name="T4" fmla="*/ 13 w 53"/>
                <a:gd name="T5" fmla="*/ 142 h 163"/>
                <a:gd name="T6" fmla="*/ 50 w 53"/>
                <a:gd name="T7" fmla="*/ 26 h 163"/>
                <a:gd name="T8" fmla="*/ 47 w 53"/>
                <a:gd name="T9" fmla="*/ 0 h 163"/>
                <a:gd name="T10" fmla="*/ 9 w 53"/>
                <a:gd name="T11" fmla="*/ 116 h 163"/>
                <a:gd name="T12" fmla="*/ 2 w 53"/>
                <a:gd name="T13" fmla="*/ 149 h 163"/>
                <a:gd name="T14" fmla="*/ 29 w 53"/>
                <a:gd name="T15" fmla="*/ 161 h 163"/>
                <a:gd name="T16" fmla="*/ 47 w 53"/>
                <a:gd name="T17" fmla="*/ 163 h 163"/>
                <a:gd name="T18" fmla="*/ 49 w 53"/>
                <a:gd name="T19"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63">
                  <a:moveTo>
                    <a:pt x="49" y="154"/>
                  </a:moveTo>
                  <a:cubicBezTo>
                    <a:pt x="45" y="151"/>
                    <a:pt x="41" y="150"/>
                    <a:pt x="36" y="149"/>
                  </a:cubicBezTo>
                  <a:cubicBezTo>
                    <a:pt x="13" y="142"/>
                    <a:pt x="13" y="142"/>
                    <a:pt x="13" y="142"/>
                  </a:cubicBezTo>
                  <a:cubicBezTo>
                    <a:pt x="50" y="26"/>
                    <a:pt x="50" y="26"/>
                    <a:pt x="50" y="26"/>
                  </a:cubicBezTo>
                  <a:cubicBezTo>
                    <a:pt x="53" y="17"/>
                    <a:pt x="52" y="8"/>
                    <a:pt x="47" y="0"/>
                  </a:cubicBezTo>
                  <a:cubicBezTo>
                    <a:pt x="9" y="116"/>
                    <a:pt x="9" y="116"/>
                    <a:pt x="9" y="116"/>
                  </a:cubicBezTo>
                  <a:cubicBezTo>
                    <a:pt x="9" y="116"/>
                    <a:pt x="0" y="144"/>
                    <a:pt x="2" y="149"/>
                  </a:cubicBezTo>
                  <a:cubicBezTo>
                    <a:pt x="6" y="157"/>
                    <a:pt x="20" y="159"/>
                    <a:pt x="29" y="161"/>
                  </a:cubicBezTo>
                  <a:cubicBezTo>
                    <a:pt x="47" y="163"/>
                    <a:pt x="47" y="163"/>
                    <a:pt x="47" y="163"/>
                  </a:cubicBezTo>
                  <a:lnTo>
                    <a:pt x="49" y="154"/>
                  </a:lnTo>
                  <a:close/>
                </a:path>
              </a:pathLst>
            </a:custGeom>
            <a:solidFill>
              <a:srgbClr val="FFCB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3" name="Freeform 96"/>
            <p:cNvSpPr>
              <a:spLocks/>
            </p:cNvSpPr>
            <p:nvPr/>
          </p:nvSpPr>
          <p:spPr bwMode="auto">
            <a:xfrm>
              <a:off x="5691216" y="3716791"/>
              <a:ext cx="116469" cy="58936"/>
            </a:xfrm>
            <a:custGeom>
              <a:avLst/>
              <a:gdLst>
                <a:gd name="T0" fmla="*/ 99 w 99"/>
                <a:gd name="T1" fmla="*/ 39 h 50"/>
                <a:gd name="T2" fmla="*/ 90 w 99"/>
                <a:gd name="T3" fmla="*/ 39 h 50"/>
                <a:gd name="T4" fmla="*/ 30 w 99"/>
                <a:gd name="T5" fmla="*/ 33 h 50"/>
                <a:gd name="T6" fmla="*/ 5 w 99"/>
                <a:gd name="T7" fmla="*/ 0 h 50"/>
                <a:gd name="T8" fmla="*/ 5 w 99"/>
                <a:gd name="T9" fmla="*/ 0 h 50"/>
                <a:gd name="T10" fmla="*/ 2 w 99"/>
                <a:gd name="T11" fmla="*/ 11 h 50"/>
                <a:gd name="T12" fmla="*/ 27 w 99"/>
                <a:gd name="T13" fmla="*/ 43 h 50"/>
                <a:gd name="T14" fmla="*/ 87 w 99"/>
                <a:gd name="T15" fmla="*/ 50 h 50"/>
                <a:gd name="T16" fmla="*/ 96 w 99"/>
                <a:gd name="T17" fmla="*/ 49 h 50"/>
                <a:gd name="T18" fmla="*/ 99 w 99"/>
                <a:gd name="T19" fmla="*/ 3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50">
                  <a:moveTo>
                    <a:pt x="99" y="39"/>
                  </a:moveTo>
                  <a:cubicBezTo>
                    <a:pt x="96" y="40"/>
                    <a:pt x="93" y="40"/>
                    <a:pt x="90" y="39"/>
                  </a:cubicBezTo>
                  <a:cubicBezTo>
                    <a:pt x="30" y="33"/>
                    <a:pt x="30" y="33"/>
                    <a:pt x="30" y="33"/>
                  </a:cubicBezTo>
                  <a:cubicBezTo>
                    <a:pt x="14" y="31"/>
                    <a:pt x="3" y="16"/>
                    <a:pt x="5" y="0"/>
                  </a:cubicBezTo>
                  <a:cubicBezTo>
                    <a:pt x="5" y="0"/>
                    <a:pt x="5" y="0"/>
                    <a:pt x="5" y="0"/>
                  </a:cubicBezTo>
                  <a:cubicBezTo>
                    <a:pt x="4" y="4"/>
                    <a:pt x="2" y="7"/>
                    <a:pt x="2" y="11"/>
                  </a:cubicBezTo>
                  <a:cubicBezTo>
                    <a:pt x="0" y="27"/>
                    <a:pt x="12" y="41"/>
                    <a:pt x="27" y="43"/>
                  </a:cubicBezTo>
                  <a:cubicBezTo>
                    <a:pt x="87" y="50"/>
                    <a:pt x="87" y="50"/>
                    <a:pt x="87" y="50"/>
                  </a:cubicBezTo>
                  <a:cubicBezTo>
                    <a:pt x="90" y="50"/>
                    <a:pt x="93" y="50"/>
                    <a:pt x="96" y="49"/>
                  </a:cubicBezTo>
                  <a:lnTo>
                    <a:pt x="99" y="39"/>
                  </a:lnTo>
                  <a:close/>
                </a:path>
              </a:pathLst>
            </a:custGeom>
            <a:solidFill>
              <a:srgbClr val="F0A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4" name="Freeform 97"/>
            <p:cNvSpPr>
              <a:spLocks/>
            </p:cNvSpPr>
            <p:nvPr/>
          </p:nvSpPr>
          <p:spPr bwMode="auto">
            <a:xfrm>
              <a:off x="5865217" y="3708372"/>
              <a:ext cx="43500" cy="18242"/>
            </a:xfrm>
            <a:custGeom>
              <a:avLst/>
              <a:gdLst>
                <a:gd name="T0" fmla="*/ 0 w 37"/>
                <a:gd name="T1" fmla="*/ 15 h 16"/>
                <a:gd name="T2" fmla="*/ 22 w 37"/>
                <a:gd name="T3" fmla="*/ 16 h 16"/>
                <a:gd name="T4" fmla="*/ 32 w 37"/>
                <a:gd name="T5" fmla="*/ 0 h 16"/>
                <a:gd name="T6" fmla="*/ 0 w 37"/>
                <a:gd name="T7" fmla="*/ 15 h 16"/>
              </a:gdLst>
              <a:ahLst/>
              <a:cxnLst>
                <a:cxn ang="0">
                  <a:pos x="T0" y="T1"/>
                </a:cxn>
                <a:cxn ang="0">
                  <a:pos x="T2" y="T3"/>
                </a:cxn>
                <a:cxn ang="0">
                  <a:pos x="T4" y="T5"/>
                </a:cxn>
                <a:cxn ang="0">
                  <a:pos x="T6" y="T7"/>
                </a:cxn>
              </a:cxnLst>
              <a:rect l="0" t="0" r="r" b="b"/>
              <a:pathLst>
                <a:path w="37" h="16">
                  <a:moveTo>
                    <a:pt x="0" y="15"/>
                  </a:moveTo>
                  <a:cubicBezTo>
                    <a:pt x="22" y="16"/>
                    <a:pt x="22" y="16"/>
                    <a:pt x="22" y="16"/>
                  </a:cubicBezTo>
                  <a:cubicBezTo>
                    <a:pt x="22" y="16"/>
                    <a:pt x="37" y="11"/>
                    <a:pt x="32" y="0"/>
                  </a:cubicBezTo>
                  <a:cubicBezTo>
                    <a:pt x="30" y="0"/>
                    <a:pt x="17" y="15"/>
                    <a:pt x="0" y="15"/>
                  </a:cubicBezTo>
                  <a:close/>
                </a:path>
              </a:pathLst>
            </a:custGeom>
            <a:solidFill>
              <a:srgbClr val="DEB6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5" name="Freeform 98"/>
            <p:cNvSpPr>
              <a:spLocks/>
            </p:cNvSpPr>
            <p:nvPr/>
          </p:nvSpPr>
          <p:spPr bwMode="auto">
            <a:xfrm>
              <a:off x="5865217" y="3725211"/>
              <a:ext cx="36484" cy="35081"/>
            </a:xfrm>
            <a:custGeom>
              <a:avLst/>
              <a:gdLst>
                <a:gd name="T0" fmla="*/ 31 w 31"/>
                <a:gd name="T1" fmla="*/ 30 h 30"/>
                <a:gd name="T2" fmla="*/ 27 w 31"/>
                <a:gd name="T3" fmla="*/ 21 h 30"/>
                <a:gd name="T4" fmla="*/ 16 w 31"/>
                <a:gd name="T5" fmla="*/ 14 h 30"/>
                <a:gd name="T6" fmla="*/ 0 w 31"/>
                <a:gd name="T7" fmla="*/ 0 h 30"/>
                <a:gd name="T8" fmla="*/ 31 w 31"/>
                <a:gd name="T9" fmla="*/ 30 h 30"/>
              </a:gdLst>
              <a:ahLst/>
              <a:cxnLst>
                <a:cxn ang="0">
                  <a:pos x="T0" y="T1"/>
                </a:cxn>
                <a:cxn ang="0">
                  <a:pos x="T2" y="T3"/>
                </a:cxn>
                <a:cxn ang="0">
                  <a:pos x="T4" y="T5"/>
                </a:cxn>
                <a:cxn ang="0">
                  <a:pos x="T6" y="T7"/>
                </a:cxn>
                <a:cxn ang="0">
                  <a:pos x="T8" y="T9"/>
                </a:cxn>
              </a:cxnLst>
              <a:rect l="0" t="0" r="r" b="b"/>
              <a:pathLst>
                <a:path w="31" h="30">
                  <a:moveTo>
                    <a:pt x="31" y="30"/>
                  </a:moveTo>
                  <a:cubicBezTo>
                    <a:pt x="31" y="27"/>
                    <a:pt x="30" y="23"/>
                    <a:pt x="27" y="21"/>
                  </a:cubicBezTo>
                  <a:cubicBezTo>
                    <a:pt x="16" y="14"/>
                    <a:pt x="16" y="14"/>
                    <a:pt x="16" y="14"/>
                  </a:cubicBezTo>
                  <a:cubicBezTo>
                    <a:pt x="0" y="0"/>
                    <a:pt x="0" y="0"/>
                    <a:pt x="0" y="0"/>
                  </a:cubicBezTo>
                  <a:cubicBezTo>
                    <a:pt x="0" y="0"/>
                    <a:pt x="11" y="21"/>
                    <a:pt x="31" y="30"/>
                  </a:cubicBezTo>
                  <a:close/>
                </a:path>
              </a:pathLst>
            </a:custGeom>
            <a:solidFill>
              <a:srgbClr val="E3C4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6" name="Freeform 101"/>
            <p:cNvSpPr>
              <a:spLocks/>
            </p:cNvSpPr>
            <p:nvPr/>
          </p:nvSpPr>
          <p:spPr bwMode="auto">
            <a:xfrm>
              <a:off x="5841362" y="3340724"/>
              <a:ext cx="16839" cy="35081"/>
            </a:xfrm>
            <a:custGeom>
              <a:avLst/>
              <a:gdLst>
                <a:gd name="T0" fmla="*/ 5 w 14"/>
                <a:gd name="T1" fmla="*/ 30 h 30"/>
                <a:gd name="T2" fmla="*/ 0 w 14"/>
                <a:gd name="T3" fmla="*/ 0 h 30"/>
                <a:gd name="T4" fmla="*/ 7 w 14"/>
                <a:gd name="T5" fmla="*/ 5 h 30"/>
                <a:gd name="T6" fmla="*/ 14 w 14"/>
                <a:gd name="T7" fmla="*/ 28 h 30"/>
                <a:gd name="T8" fmla="*/ 5 w 14"/>
                <a:gd name="T9" fmla="*/ 30 h 30"/>
              </a:gdLst>
              <a:ahLst/>
              <a:cxnLst>
                <a:cxn ang="0">
                  <a:pos x="T0" y="T1"/>
                </a:cxn>
                <a:cxn ang="0">
                  <a:pos x="T2" y="T3"/>
                </a:cxn>
                <a:cxn ang="0">
                  <a:pos x="T4" y="T5"/>
                </a:cxn>
                <a:cxn ang="0">
                  <a:pos x="T6" y="T7"/>
                </a:cxn>
                <a:cxn ang="0">
                  <a:pos x="T8" y="T9"/>
                </a:cxn>
              </a:cxnLst>
              <a:rect l="0" t="0" r="r" b="b"/>
              <a:pathLst>
                <a:path w="14" h="30">
                  <a:moveTo>
                    <a:pt x="5" y="30"/>
                  </a:moveTo>
                  <a:cubicBezTo>
                    <a:pt x="0" y="0"/>
                    <a:pt x="0" y="0"/>
                    <a:pt x="0" y="0"/>
                  </a:cubicBezTo>
                  <a:cubicBezTo>
                    <a:pt x="3" y="0"/>
                    <a:pt x="6" y="2"/>
                    <a:pt x="7" y="5"/>
                  </a:cubicBezTo>
                  <a:cubicBezTo>
                    <a:pt x="14" y="28"/>
                    <a:pt x="14" y="28"/>
                    <a:pt x="14" y="28"/>
                  </a:cubicBezTo>
                  <a:lnTo>
                    <a:pt x="5" y="30"/>
                  </a:lnTo>
                  <a:close/>
                </a:path>
              </a:pathLst>
            </a:custGeom>
            <a:solidFill>
              <a:srgbClr val="F8D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7" name="Freeform 102"/>
            <p:cNvSpPr>
              <a:spLocks/>
            </p:cNvSpPr>
            <p:nvPr/>
          </p:nvSpPr>
          <p:spPr bwMode="auto">
            <a:xfrm>
              <a:off x="5832943" y="3374402"/>
              <a:ext cx="25258" cy="7016"/>
            </a:xfrm>
            <a:custGeom>
              <a:avLst/>
              <a:gdLst>
                <a:gd name="T0" fmla="*/ 21 w 21"/>
                <a:gd name="T1" fmla="*/ 0 h 7"/>
                <a:gd name="T2" fmla="*/ 13 w 21"/>
                <a:gd name="T3" fmla="*/ 7 h 7"/>
                <a:gd name="T4" fmla="*/ 0 w 21"/>
                <a:gd name="T5" fmla="*/ 4 h 7"/>
                <a:gd name="T6" fmla="*/ 21 w 21"/>
                <a:gd name="T7" fmla="*/ 0 h 7"/>
              </a:gdLst>
              <a:ahLst/>
              <a:cxnLst>
                <a:cxn ang="0">
                  <a:pos x="T0" y="T1"/>
                </a:cxn>
                <a:cxn ang="0">
                  <a:pos x="T2" y="T3"/>
                </a:cxn>
                <a:cxn ang="0">
                  <a:pos x="T4" y="T5"/>
                </a:cxn>
                <a:cxn ang="0">
                  <a:pos x="T6" y="T7"/>
                </a:cxn>
              </a:cxnLst>
              <a:rect l="0" t="0" r="r" b="b"/>
              <a:pathLst>
                <a:path w="21" h="7">
                  <a:moveTo>
                    <a:pt x="21" y="0"/>
                  </a:moveTo>
                  <a:cubicBezTo>
                    <a:pt x="20" y="4"/>
                    <a:pt x="13" y="7"/>
                    <a:pt x="13" y="7"/>
                  </a:cubicBezTo>
                  <a:cubicBezTo>
                    <a:pt x="13" y="7"/>
                    <a:pt x="3" y="7"/>
                    <a:pt x="0" y="4"/>
                  </a:cubicBezTo>
                  <a:lnTo>
                    <a:pt x="21" y="0"/>
                  </a:lnTo>
                  <a:close/>
                </a:path>
              </a:pathLst>
            </a:custGeom>
            <a:solidFill>
              <a:srgbClr val="F8D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109" name="Rectangle 108"/>
          <p:cNvSpPr/>
          <p:nvPr/>
        </p:nvSpPr>
        <p:spPr>
          <a:xfrm>
            <a:off x="9600358" y="1288895"/>
            <a:ext cx="3146103" cy="1649811"/>
          </a:xfrm>
          <a:prstGeom prst="rect">
            <a:avLst/>
          </a:prstGeom>
        </p:spPr>
        <p:txBody>
          <a:bodyPr wrap="square">
            <a:spAutoFit/>
          </a:bodyPr>
          <a:lstStyle/>
          <a:p>
            <a:pPr algn="ctr" defTabSz="1119094">
              <a:defRPr/>
            </a:pPr>
            <a:r>
              <a:rPr lang="en-US" sz="1713" kern="0" dirty="0">
                <a:solidFill>
                  <a:schemeClr val="bg1"/>
                </a:solidFill>
                <a:latin typeface="Segoe UI Semilight" panose="020B0402040204020203" pitchFamily="34" charset="0"/>
                <a:cs typeface="Segoe UI Semilight" panose="020B0402040204020203" pitchFamily="34" charset="0"/>
              </a:rPr>
              <a:t>Activated Users</a:t>
            </a:r>
          </a:p>
          <a:p>
            <a:pPr algn="ctr" defTabSz="1119094">
              <a:defRPr/>
            </a:pPr>
            <a:r>
              <a:rPr lang="en-US" sz="1285" kern="0" dirty="0">
                <a:solidFill>
                  <a:schemeClr val="bg1"/>
                </a:solidFill>
                <a:latin typeface="Segoe UI Semilight" panose="020B0402040204020203" pitchFamily="34" charset="0"/>
                <a:cs typeface="Segoe UI Semilight" panose="020B0402040204020203" pitchFamily="34" charset="0"/>
              </a:rPr>
              <a:t>(Lifetime)</a:t>
            </a:r>
            <a:endParaRPr lang="en-US" sz="1713" kern="0" dirty="0">
              <a:solidFill>
                <a:schemeClr val="bg1"/>
              </a:solidFill>
              <a:latin typeface="Segoe UI Semilight" panose="020B0402040204020203" pitchFamily="34" charset="0"/>
              <a:cs typeface="Segoe UI Semilight" panose="020B0402040204020203" pitchFamily="34" charset="0"/>
            </a:endParaRPr>
          </a:p>
          <a:p>
            <a:pPr algn="ctr" defTabSz="1119094">
              <a:lnSpc>
                <a:spcPct val="70000"/>
              </a:lnSpc>
              <a:defRPr/>
            </a:pPr>
            <a:endParaRPr lang="en-US" sz="734" kern="0" spc="-184" dirty="0">
              <a:solidFill>
                <a:schemeClr val="bg1"/>
              </a:solidFill>
              <a:latin typeface="Segoe UI Semilight" panose="020B0402040204020203" pitchFamily="34" charset="0"/>
              <a:cs typeface="Segoe UI Semilight" panose="020B0402040204020203" pitchFamily="34" charset="0"/>
            </a:endParaRPr>
          </a:p>
          <a:p>
            <a:pPr algn="ctr" defTabSz="1119094">
              <a:defRPr/>
            </a:pPr>
            <a:r>
              <a:rPr lang="en-US" sz="2937" kern="0" dirty="0">
                <a:solidFill>
                  <a:schemeClr val="bg1"/>
                </a:solidFill>
                <a:latin typeface="Segoe UI Semilight" panose="020B0402040204020203" pitchFamily="34" charset="0"/>
                <a:cs typeface="Segoe UI Semilight" panose="020B0402040204020203" pitchFamily="34" charset="0"/>
              </a:rPr>
              <a:t>~</a:t>
            </a:r>
            <a:r>
              <a:rPr lang="en-US" sz="6609" kern="0" dirty="0">
                <a:solidFill>
                  <a:schemeClr val="bg1"/>
                </a:solidFill>
                <a:latin typeface="Segoe UI Semilight" panose="020B0402040204020203" pitchFamily="34" charset="0"/>
                <a:cs typeface="Segoe UI Semilight" panose="020B0402040204020203" pitchFamily="34" charset="0"/>
              </a:rPr>
              <a:t>4.5M</a:t>
            </a:r>
          </a:p>
        </p:txBody>
      </p:sp>
      <p:cxnSp>
        <p:nvCxnSpPr>
          <p:cNvPr id="110" name="Straight Connector 109"/>
          <p:cNvCxnSpPr/>
          <p:nvPr/>
        </p:nvCxnSpPr>
        <p:spPr>
          <a:xfrm flipH="1" flipV="1">
            <a:off x="7617142" y="1328959"/>
            <a:ext cx="0" cy="1678686"/>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72961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Rectangle 5"/>
          <p:cNvSpPr>
            <a:spLocks noChangeArrowheads="1"/>
          </p:cNvSpPr>
          <p:nvPr/>
        </p:nvSpPr>
        <p:spPr bwMode="auto">
          <a:xfrm>
            <a:off x="883" y="0"/>
            <a:ext cx="12452198" cy="7231562"/>
          </a:xfrm>
          <a:prstGeom prst="rect">
            <a:avLst/>
          </a:prstGeom>
          <a:solidFill>
            <a:srgbClr val="0078D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3" name="Freeform 9"/>
          <p:cNvSpPr>
            <a:spLocks/>
          </p:cNvSpPr>
          <p:nvPr/>
        </p:nvSpPr>
        <p:spPr bwMode="auto">
          <a:xfrm>
            <a:off x="883" y="4591129"/>
            <a:ext cx="12452198" cy="2640434"/>
          </a:xfrm>
          <a:custGeom>
            <a:avLst/>
            <a:gdLst>
              <a:gd name="T0" fmla="*/ 3839 w 3839"/>
              <a:gd name="T1" fmla="*/ 818 h 818"/>
              <a:gd name="T2" fmla="*/ 3839 w 3839"/>
              <a:gd name="T3" fmla="*/ 79 h 818"/>
              <a:gd name="T4" fmla="*/ 3459 w 3839"/>
              <a:gd name="T5" fmla="*/ 40 h 818"/>
              <a:gd name="T6" fmla="*/ 3071 w 3839"/>
              <a:gd name="T7" fmla="*/ 0 h 818"/>
              <a:gd name="T8" fmla="*/ 2683 w 3839"/>
              <a:gd name="T9" fmla="*/ 40 h 818"/>
              <a:gd name="T10" fmla="*/ 2304 w 3839"/>
              <a:gd name="T11" fmla="*/ 79 h 818"/>
              <a:gd name="T12" fmla="*/ 1924 w 3839"/>
              <a:gd name="T13" fmla="*/ 40 h 818"/>
              <a:gd name="T14" fmla="*/ 1536 w 3839"/>
              <a:gd name="T15" fmla="*/ 0 h 818"/>
              <a:gd name="T16" fmla="*/ 1148 w 3839"/>
              <a:gd name="T17" fmla="*/ 40 h 818"/>
              <a:gd name="T18" fmla="*/ 768 w 3839"/>
              <a:gd name="T19" fmla="*/ 79 h 818"/>
              <a:gd name="T20" fmla="*/ 388 w 3839"/>
              <a:gd name="T21" fmla="*/ 40 h 818"/>
              <a:gd name="T22" fmla="*/ 0 w 3839"/>
              <a:gd name="T23" fmla="*/ 0 h 818"/>
              <a:gd name="T24" fmla="*/ 0 w 3839"/>
              <a:gd name="T25" fmla="*/ 818 h 818"/>
              <a:gd name="T26" fmla="*/ 3839 w 3839"/>
              <a:gd name="T27" fmla="*/ 818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39" h="818">
                <a:moveTo>
                  <a:pt x="3839" y="818"/>
                </a:moveTo>
                <a:cubicBezTo>
                  <a:pt x="3839" y="79"/>
                  <a:pt x="3839" y="79"/>
                  <a:pt x="3839" y="79"/>
                </a:cubicBezTo>
                <a:cubicBezTo>
                  <a:pt x="3649" y="79"/>
                  <a:pt x="3553" y="59"/>
                  <a:pt x="3459" y="40"/>
                </a:cubicBezTo>
                <a:cubicBezTo>
                  <a:pt x="3364" y="20"/>
                  <a:pt x="3265" y="0"/>
                  <a:pt x="3071" y="0"/>
                </a:cubicBezTo>
                <a:cubicBezTo>
                  <a:pt x="2877" y="0"/>
                  <a:pt x="2779" y="20"/>
                  <a:pt x="2683" y="40"/>
                </a:cubicBezTo>
                <a:cubicBezTo>
                  <a:pt x="2590" y="59"/>
                  <a:pt x="2493" y="79"/>
                  <a:pt x="2304" y="79"/>
                </a:cubicBezTo>
                <a:cubicBezTo>
                  <a:pt x="2114" y="79"/>
                  <a:pt x="2017" y="59"/>
                  <a:pt x="1924" y="40"/>
                </a:cubicBezTo>
                <a:cubicBezTo>
                  <a:pt x="1828" y="20"/>
                  <a:pt x="1730" y="0"/>
                  <a:pt x="1536" y="0"/>
                </a:cubicBezTo>
                <a:cubicBezTo>
                  <a:pt x="1342" y="0"/>
                  <a:pt x="1243" y="20"/>
                  <a:pt x="1148" y="40"/>
                </a:cubicBezTo>
                <a:cubicBezTo>
                  <a:pt x="1054" y="59"/>
                  <a:pt x="958" y="79"/>
                  <a:pt x="768" y="79"/>
                </a:cubicBezTo>
                <a:cubicBezTo>
                  <a:pt x="578" y="79"/>
                  <a:pt x="481" y="59"/>
                  <a:pt x="388" y="40"/>
                </a:cubicBezTo>
                <a:cubicBezTo>
                  <a:pt x="293" y="20"/>
                  <a:pt x="194" y="0"/>
                  <a:pt x="0" y="0"/>
                </a:cubicBezTo>
                <a:cubicBezTo>
                  <a:pt x="0" y="818"/>
                  <a:pt x="0" y="818"/>
                  <a:pt x="0" y="818"/>
                </a:cubicBezTo>
                <a:cubicBezTo>
                  <a:pt x="3839" y="818"/>
                  <a:pt x="3839" y="818"/>
                  <a:pt x="3839" y="818"/>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4" name="Rectangle 6"/>
          <p:cNvSpPr>
            <a:spLocks noChangeArrowheads="1"/>
          </p:cNvSpPr>
          <p:nvPr/>
        </p:nvSpPr>
        <p:spPr bwMode="auto">
          <a:xfrm>
            <a:off x="5157" y="0"/>
            <a:ext cx="12448312" cy="72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4" name="Freeform 7"/>
          <p:cNvSpPr>
            <a:spLocks/>
          </p:cNvSpPr>
          <p:nvPr/>
        </p:nvSpPr>
        <p:spPr bwMode="auto">
          <a:xfrm>
            <a:off x="11487845" y="2640690"/>
            <a:ext cx="807948" cy="2212896"/>
          </a:xfrm>
          <a:custGeom>
            <a:avLst/>
            <a:gdLst>
              <a:gd name="T0" fmla="*/ 231 w 351"/>
              <a:gd name="T1" fmla="*/ 0 h 966"/>
              <a:gd name="T2" fmla="*/ 173 w 351"/>
              <a:gd name="T3" fmla="*/ 326 h 966"/>
              <a:gd name="T4" fmla="*/ 105 w 351"/>
              <a:gd name="T5" fmla="*/ 496 h 966"/>
              <a:gd name="T6" fmla="*/ 120 w 351"/>
              <a:gd name="T7" fmla="*/ 189 h 966"/>
              <a:gd name="T8" fmla="*/ 82 w 351"/>
              <a:gd name="T9" fmla="*/ 273 h 966"/>
              <a:gd name="T10" fmla="*/ 77 w 351"/>
              <a:gd name="T11" fmla="*/ 260 h 966"/>
              <a:gd name="T12" fmla="*/ 59 w 351"/>
              <a:gd name="T13" fmla="*/ 326 h 966"/>
              <a:gd name="T14" fmla="*/ 64 w 351"/>
              <a:gd name="T15" fmla="*/ 292 h 966"/>
              <a:gd name="T16" fmla="*/ 1 w 351"/>
              <a:gd name="T17" fmla="*/ 110 h 966"/>
              <a:gd name="T18" fmla="*/ 35 w 351"/>
              <a:gd name="T19" fmla="*/ 187 h 966"/>
              <a:gd name="T20" fmla="*/ 19 w 351"/>
              <a:gd name="T21" fmla="*/ 308 h 966"/>
              <a:gd name="T22" fmla="*/ 30 w 351"/>
              <a:gd name="T23" fmla="*/ 473 h 966"/>
              <a:gd name="T24" fmla="*/ 32 w 351"/>
              <a:gd name="T25" fmla="*/ 489 h 966"/>
              <a:gd name="T26" fmla="*/ 37 w 351"/>
              <a:gd name="T27" fmla="*/ 525 h 966"/>
              <a:gd name="T28" fmla="*/ 39 w 351"/>
              <a:gd name="T29" fmla="*/ 529 h 966"/>
              <a:gd name="T30" fmla="*/ 77 w 351"/>
              <a:gd name="T31" fmla="*/ 637 h 966"/>
              <a:gd name="T32" fmla="*/ 164 w 351"/>
              <a:gd name="T33" fmla="*/ 812 h 966"/>
              <a:gd name="T34" fmla="*/ 167 w 351"/>
              <a:gd name="T35" fmla="*/ 963 h 966"/>
              <a:gd name="T36" fmla="*/ 183 w 351"/>
              <a:gd name="T37" fmla="*/ 966 h 966"/>
              <a:gd name="T38" fmla="*/ 185 w 351"/>
              <a:gd name="T39" fmla="*/ 963 h 966"/>
              <a:gd name="T40" fmla="*/ 241 w 351"/>
              <a:gd name="T41" fmla="*/ 905 h 966"/>
              <a:gd name="T42" fmla="*/ 268 w 351"/>
              <a:gd name="T43" fmla="*/ 691 h 966"/>
              <a:gd name="T44" fmla="*/ 351 w 351"/>
              <a:gd name="T45" fmla="*/ 400 h 966"/>
              <a:gd name="T46" fmla="*/ 338 w 351"/>
              <a:gd name="T47" fmla="*/ 398 h 966"/>
              <a:gd name="T48" fmla="*/ 187 w 351"/>
              <a:gd name="T49" fmla="*/ 650 h 966"/>
              <a:gd name="T50" fmla="*/ 150 w 351"/>
              <a:gd name="T51" fmla="*/ 600 h 966"/>
              <a:gd name="T52" fmla="*/ 132 w 351"/>
              <a:gd name="T53" fmla="*/ 570 h 966"/>
              <a:gd name="T54" fmla="*/ 220 w 351"/>
              <a:gd name="T55" fmla="*/ 381 h 966"/>
              <a:gd name="T56" fmla="*/ 231 w 351"/>
              <a:gd name="T5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966">
                <a:moveTo>
                  <a:pt x="231" y="0"/>
                </a:moveTo>
                <a:cubicBezTo>
                  <a:pt x="261" y="105"/>
                  <a:pt x="217" y="232"/>
                  <a:pt x="173" y="326"/>
                </a:cubicBezTo>
                <a:cubicBezTo>
                  <a:pt x="144" y="387"/>
                  <a:pt x="113" y="438"/>
                  <a:pt x="105" y="496"/>
                </a:cubicBezTo>
                <a:cubicBezTo>
                  <a:pt x="85" y="399"/>
                  <a:pt x="109" y="295"/>
                  <a:pt x="120" y="189"/>
                </a:cubicBezTo>
                <a:cubicBezTo>
                  <a:pt x="105" y="213"/>
                  <a:pt x="92" y="245"/>
                  <a:pt x="82" y="273"/>
                </a:cubicBezTo>
                <a:cubicBezTo>
                  <a:pt x="77" y="260"/>
                  <a:pt x="77" y="260"/>
                  <a:pt x="77" y="260"/>
                </a:cubicBezTo>
                <a:cubicBezTo>
                  <a:pt x="74" y="283"/>
                  <a:pt x="67" y="304"/>
                  <a:pt x="59" y="326"/>
                </a:cubicBezTo>
                <a:cubicBezTo>
                  <a:pt x="62" y="314"/>
                  <a:pt x="63" y="303"/>
                  <a:pt x="64" y="292"/>
                </a:cubicBezTo>
                <a:cubicBezTo>
                  <a:pt x="68" y="236"/>
                  <a:pt x="72" y="125"/>
                  <a:pt x="1" y="110"/>
                </a:cubicBezTo>
                <a:cubicBezTo>
                  <a:pt x="13" y="134"/>
                  <a:pt x="27" y="159"/>
                  <a:pt x="35" y="187"/>
                </a:cubicBezTo>
                <a:cubicBezTo>
                  <a:pt x="46" y="228"/>
                  <a:pt x="32" y="269"/>
                  <a:pt x="19" y="308"/>
                </a:cubicBezTo>
                <a:cubicBezTo>
                  <a:pt x="0" y="363"/>
                  <a:pt x="16" y="418"/>
                  <a:pt x="30" y="473"/>
                </a:cubicBezTo>
                <a:cubicBezTo>
                  <a:pt x="31" y="478"/>
                  <a:pt x="31" y="484"/>
                  <a:pt x="32" y="489"/>
                </a:cubicBezTo>
                <a:cubicBezTo>
                  <a:pt x="32" y="501"/>
                  <a:pt x="34" y="513"/>
                  <a:pt x="37" y="525"/>
                </a:cubicBezTo>
                <a:cubicBezTo>
                  <a:pt x="39" y="529"/>
                  <a:pt x="39" y="529"/>
                  <a:pt x="39" y="529"/>
                </a:cubicBezTo>
                <a:cubicBezTo>
                  <a:pt x="48" y="568"/>
                  <a:pt x="63" y="606"/>
                  <a:pt x="77" y="637"/>
                </a:cubicBezTo>
                <a:cubicBezTo>
                  <a:pt x="107" y="697"/>
                  <a:pt x="145" y="748"/>
                  <a:pt x="164" y="812"/>
                </a:cubicBezTo>
                <a:cubicBezTo>
                  <a:pt x="178" y="861"/>
                  <a:pt x="175" y="912"/>
                  <a:pt x="167" y="963"/>
                </a:cubicBezTo>
                <a:cubicBezTo>
                  <a:pt x="172" y="964"/>
                  <a:pt x="178" y="965"/>
                  <a:pt x="183" y="966"/>
                </a:cubicBezTo>
                <a:cubicBezTo>
                  <a:pt x="183" y="965"/>
                  <a:pt x="184" y="964"/>
                  <a:pt x="185" y="963"/>
                </a:cubicBezTo>
                <a:cubicBezTo>
                  <a:pt x="205" y="954"/>
                  <a:pt x="229" y="926"/>
                  <a:pt x="241" y="905"/>
                </a:cubicBezTo>
                <a:cubicBezTo>
                  <a:pt x="275" y="846"/>
                  <a:pt x="274" y="755"/>
                  <a:pt x="268" y="691"/>
                </a:cubicBezTo>
                <a:cubicBezTo>
                  <a:pt x="261" y="586"/>
                  <a:pt x="284" y="484"/>
                  <a:pt x="351" y="400"/>
                </a:cubicBezTo>
                <a:cubicBezTo>
                  <a:pt x="347" y="399"/>
                  <a:pt x="342" y="398"/>
                  <a:pt x="338" y="398"/>
                </a:cubicBezTo>
                <a:cubicBezTo>
                  <a:pt x="262" y="398"/>
                  <a:pt x="198" y="545"/>
                  <a:pt x="187" y="650"/>
                </a:cubicBezTo>
                <a:cubicBezTo>
                  <a:pt x="175" y="634"/>
                  <a:pt x="162" y="618"/>
                  <a:pt x="150" y="600"/>
                </a:cubicBezTo>
                <a:cubicBezTo>
                  <a:pt x="143" y="590"/>
                  <a:pt x="137" y="580"/>
                  <a:pt x="132" y="570"/>
                </a:cubicBezTo>
                <a:cubicBezTo>
                  <a:pt x="154" y="505"/>
                  <a:pt x="191" y="444"/>
                  <a:pt x="220" y="381"/>
                </a:cubicBezTo>
                <a:cubicBezTo>
                  <a:pt x="278" y="248"/>
                  <a:pt x="272" y="135"/>
                  <a:pt x="23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5" name="Freeform 8"/>
          <p:cNvSpPr>
            <a:spLocks/>
          </p:cNvSpPr>
          <p:nvPr/>
        </p:nvSpPr>
        <p:spPr bwMode="auto">
          <a:xfrm>
            <a:off x="12177672" y="3120336"/>
            <a:ext cx="788646" cy="1775832"/>
          </a:xfrm>
          <a:custGeom>
            <a:avLst/>
            <a:gdLst>
              <a:gd name="T0" fmla="*/ 128 w 343"/>
              <a:gd name="T1" fmla="*/ 0 h 775"/>
              <a:gd name="T2" fmla="*/ 108 w 343"/>
              <a:gd name="T3" fmla="*/ 6 h 775"/>
              <a:gd name="T4" fmla="*/ 163 w 343"/>
              <a:gd name="T5" fmla="*/ 111 h 775"/>
              <a:gd name="T6" fmla="*/ 118 w 343"/>
              <a:gd name="T7" fmla="*/ 255 h 775"/>
              <a:gd name="T8" fmla="*/ 42 w 343"/>
              <a:gd name="T9" fmla="*/ 417 h 775"/>
              <a:gd name="T10" fmla="*/ 65 w 343"/>
              <a:gd name="T11" fmla="*/ 570 h 775"/>
              <a:gd name="T12" fmla="*/ 0 w 343"/>
              <a:gd name="T13" fmla="*/ 766 h 775"/>
              <a:gd name="T14" fmla="*/ 71 w 343"/>
              <a:gd name="T15" fmla="*/ 775 h 775"/>
              <a:gd name="T16" fmla="*/ 142 w 343"/>
              <a:gd name="T17" fmla="*/ 677 h 775"/>
              <a:gd name="T18" fmla="*/ 133 w 343"/>
              <a:gd name="T19" fmla="*/ 512 h 775"/>
              <a:gd name="T20" fmla="*/ 125 w 343"/>
              <a:gd name="T21" fmla="*/ 422 h 775"/>
              <a:gd name="T22" fmla="*/ 231 w 343"/>
              <a:gd name="T23" fmla="*/ 364 h 775"/>
              <a:gd name="T24" fmla="*/ 343 w 343"/>
              <a:gd name="T25" fmla="*/ 190 h 775"/>
              <a:gd name="T26" fmla="*/ 250 w 343"/>
              <a:gd name="T27" fmla="*/ 283 h 775"/>
              <a:gd name="T28" fmla="*/ 182 w 343"/>
              <a:gd name="T29" fmla="*/ 315 h 775"/>
              <a:gd name="T30" fmla="*/ 230 w 343"/>
              <a:gd name="T31" fmla="*/ 134 h 775"/>
              <a:gd name="T32" fmla="*/ 128 w 343"/>
              <a:gd name="T33" fmla="*/ 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3" h="775">
                <a:moveTo>
                  <a:pt x="128" y="0"/>
                </a:moveTo>
                <a:cubicBezTo>
                  <a:pt x="121" y="0"/>
                  <a:pt x="114" y="2"/>
                  <a:pt x="108" y="6"/>
                </a:cubicBezTo>
                <a:cubicBezTo>
                  <a:pt x="128" y="42"/>
                  <a:pt x="159" y="56"/>
                  <a:pt x="163" y="111"/>
                </a:cubicBezTo>
                <a:cubicBezTo>
                  <a:pt x="167" y="174"/>
                  <a:pt x="148" y="209"/>
                  <a:pt x="118" y="255"/>
                </a:cubicBezTo>
                <a:cubicBezTo>
                  <a:pt x="88" y="298"/>
                  <a:pt x="54" y="357"/>
                  <a:pt x="42" y="417"/>
                </a:cubicBezTo>
                <a:cubicBezTo>
                  <a:pt x="31" y="480"/>
                  <a:pt x="57" y="514"/>
                  <a:pt x="65" y="570"/>
                </a:cubicBezTo>
                <a:cubicBezTo>
                  <a:pt x="77" y="647"/>
                  <a:pt x="34" y="704"/>
                  <a:pt x="0" y="766"/>
                </a:cubicBezTo>
                <a:cubicBezTo>
                  <a:pt x="22" y="769"/>
                  <a:pt x="45" y="772"/>
                  <a:pt x="71" y="775"/>
                </a:cubicBezTo>
                <a:cubicBezTo>
                  <a:pt x="98" y="740"/>
                  <a:pt x="128" y="705"/>
                  <a:pt x="142" y="677"/>
                </a:cubicBezTo>
                <a:cubicBezTo>
                  <a:pt x="169" y="624"/>
                  <a:pt x="148" y="550"/>
                  <a:pt x="133" y="512"/>
                </a:cubicBezTo>
                <a:cubicBezTo>
                  <a:pt x="120" y="480"/>
                  <a:pt x="118" y="451"/>
                  <a:pt x="125" y="422"/>
                </a:cubicBezTo>
                <a:cubicBezTo>
                  <a:pt x="154" y="396"/>
                  <a:pt x="196" y="380"/>
                  <a:pt x="231" y="364"/>
                </a:cubicBezTo>
                <a:cubicBezTo>
                  <a:pt x="328" y="321"/>
                  <a:pt x="341" y="282"/>
                  <a:pt x="343" y="190"/>
                </a:cubicBezTo>
                <a:cubicBezTo>
                  <a:pt x="338" y="241"/>
                  <a:pt x="307" y="263"/>
                  <a:pt x="250" y="283"/>
                </a:cubicBezTo>
                <a:cubicBezTo>
                  <a:pt x="230" y="291"/>
                  <a:pt x="206" y="301"/>
                  <a:pt x="182" y="315"/>
                </a:cubicBezTo>
                <a:cubicBezTo>
                  <a:pt x="213" y="264"/>
                  <a:pt x="236" y="202"/>
                  <a:pt x="230" y="134"/>
                </a:cubicBezTo>
                <a:cubicBezTo>
                  <a:pt x="223" y="76"/>
                  <a:pt x="174" y="0"/>
                  <a:pt x="12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nvGrpSpPr>
          <p:cNvPr id="2" name="Group 1"/>
          <p:cNvGrpSpPr/>
          <p:nvPr/>
        </p:nvGrpSpPr>
        <p:grpSpPr>
          <a:xfrm>
            <a:off x="6667540" y="2191618"/>
            <a:ext cx="5875401" cy="5129318"/>
            <a:chOff x="3172143" y="550863"/>
            <a:chExt cx="4800600" cy="4191000"/>
          </a:xfrm>
        </p:grpSpPr>
        <p:sp>
          <p:nvSpPr>
            <p:cNvPr id="57" name="Oval 19"/>
            <p:cNvSpPr>
              <a:spLocks noChangeArrowheads="1"/>
            </p:cNvSpPr>
            <p:nvPr/>
          </p:nvSpPr>
          <p:spPr bwMode="auto">
            <a:xfrm>
              <a:off x="3172143" y="4487863"/>
              <a:ext cx="4800600" cy="254000"/>
            </a:xfrm>
            <a:prstGeom prst="ellipse">
              <a:avLst/>
            </a:pr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0" name="Freeform 22"/>
            <p:cNvSpPr>
              <a:spLocks noEditPoints="1"/>
            </p:cNvSpPr>
            <p:nvPr/>
          </p:nvSpPr>
          <p:spPr bwMode="auto">
            <a:xfrm>
              <a:off x="6166168" y="2417763"/>
              <a:ext cx="1316038" cy="300038"/>
            </a:xfrm>
            <a:custGeom>
              <a:avLst/>
              <a:gdLst>
                <a:gd name="T0" fmla="*/ 2 w 497"/>
                <a:gd name="T1" fmla="*/ 106 h 114"/>
                <a:gd name="T2" fmla="*/ 15 w 497"/>
                <a:gd name="T3" fmla="*/ 112 h 114"/>
                <a:gd name="T4" fmla="*/ 8 w 497"/>
                <a:gd name="T5" fmla="*/ 93 h 114"/>
                <a:gd name="T6" fmla="*/ 39 w 497"/>
                <a:gd name="T7" fmla="*/ 83 h 114"/>
                <a:gd name="T8" fmla="*/ 45 w 497"/>
                <a:gd name="T9" fmla="*/ 102 h 114"/>
                <a:gd name="T10" fmla="*/ 39 w 497"/>
                <a:gd name="T11" fmla="*/ 83 h 114"/>
                <a:gd name="T12" fmla="*/ 71 w 497"/>
                <a:gd name="T13" fmla="*/ 75 h 114"/>
                <a:gd name="T14" fmla="*/ 75 w 497"/>
                <a:gd name="T15" fmla="*/ 95 h 114"/>
                <a:gd name="T16" fmla="*/ 71 w 497"/>
                <a:gd name="T17" fmla="*/ 75 h 114"/>
                <a:gd name="T18" fmla="*/ 95 w 497"/>
                <a:gd name="T19" fmla="*/ 82 h 114"/>
                <a:gd name="T20" fmla="*/ 115 w 497"/>
                <a:gd name="T21" fmla="*/ 81 h 114"/>
                <a:gd name="T22" fmla="*/ 104 w 497"/>
                <a:gd name="T23" fmla="*/ 71 h 114"/>
                <a:gd name="T24" fmla="*/ 127 w 497"/>
                <a:gd name="T25" fmla="*/ 81 h 114"/>
                <a:gd name="T26" fmla="*/ 147 w 497"/>
                <a:gd name="T27" fmla="*/ 81 h 114"/>
                <a:gd name="T28" fmla="*/ 170 w 497"/>
                <a:gd name="T29" fmla="*/ 74 h 114"/>
                <a:gd name="T30" fmla="*/ 167 w 497"/>
                <a:gd name="T31" fmla="*/ 94 h 114"/>
                <a:gd name="T32" fmla="*/ 170 w 497"/>
                <a:gd name="T33" fmla="*/ 74 h 114"/>
                <a:gd name="T34" fmla="*/ 202 w 497"/>
                <a:gd name="T35" fmla="*/ 79 h 114"/>
                <a:gd name="T36" fmla="*/ 198 w 497"/>
                <a:gd name="T37" fmla="*/ 99 h 114"/>
                <a:gd name="T38" fmla="*/ 202 w 497"/>
                <a:gd name="T39" fmla="*/ 79 h 114"/>
                <a:gd name="T40" fmla="*/ 222 w 497"/>
                <a:gd name="T41" fmla="*/ 94 h 114"/>
                <a:gd name="T42" fmla="*/ 241 w 497"/>
                <a:gd name="T43" fmla="*/ 97 h 114"/>
                <a:gd name="T44" fmla="*/ 265 w 497"/>
                <a:gd name="T45" fmla="*/ 90 h 114"/>
                <a:gd name="T46" fmla="*/ 262 w 497"/>
                <a:gd name="T47" fmla="*/ 110 h 114"/>
                <a:gd name="T48" fmla="*/ 273 w 497"/>
                <a:gd name="T49" fmla="*/ 102 h 114"/>
                <a:gd name="T50" fmla="*/ 265 w 497"/>
                <a:gd name="T51" fmla="*/ 90 h 114"/>
                <a:gd name="T52" fmla="*/ 285 w 497"/>
                <a:gd name="T53" fmla="*/ 103 h 114"/>
                <a:gd name="T54" fmla="*/ 305 w 497"/>
                <a:gd name="T55" fmla="*/ 105 h 114"/>
                <a:gd name="T56" fmla="*/ 325 w 497"/>
                <a:gd name="T57" fmla="*/ 93 h 114"/>
                <a:gd name="T58" fmla="*/ 328 w 497"/>
                <a:gd name="T59" fmla="*/ 113 h 114"/>
                <a:gd name="T60" fmla="*/ 337 w 497"/>
                <a:gd name="T61" fmla="*/ 102 h 114"/>
                <a:gd name="T62" fmla="*/ 325 w 497"/>
                <a:gd name="T63" fmla="*/ 93 h 114"/>
                <a:gd name="T64" fmla="*/ 349 w 497"/>
                <a:gd name="T65" fmla="*/ 100 h 114"/>
                <a:gd name="T66" fmla="*/ 368 w 497"/>
                <a:gd name="T67" fmla="*/ 95 h 114"/>
                <a:gd name="T68" fmla="*/ 386 w 497"/>
                <a:gd name="T69" fmla="*/ 80 h 114"/>
                <a:gd name="T70" fmla="*/ 392 w 497"/>
                <a:gd name="T71" fmla="*/ 98 h 114"/>
                <a:gd name="T72" fmla="*/ 386 w 497"/>
                <a:gd name="T73" fmla="*/ 80 h 114"/>
                <a:gd name="T74" fmla="*/ 410 w 497"/>
                <a:gd name="T75" fmla="*/ 81 h 114"/>
                <a:gd name="T76" fmla="*/ 427 w 497"/>
                <a:gd name="T77" fmla="*/ 72 h 114"/>
                <a:gd name="T78" fmla="*/ 440 w 497"/>
                <a:gd name="T79" fmla="*/ 52 h 114"/>
                <a:gd name="T80" fmla="*/ 452 w 497"/>
                <a:gd name="T81" fmla="*/ 68 h 114"/>
                <a:gd name="T82" fmla="*/ 440 w 497"/>
                <a:gd name="T83" fmla="*/ 52 h 114"/>
                <a:gd name="T84" fmla="*/ 462 w 497"/>
                <a:gd name="T85" fmla="*/ 46 h 114"/>
                <a:gd name="T86" fmla="*/ 475 w 497"/>
                <a:gd name="T87" fmla="*/ 30 h 114"/>
                <a:gd name="T88" fmla="*/ 476 w 497"/>
                <a:gd name="T89" fmla="*/ 8 h 114"/>
                <a:gd name="T90" fmla="*/ 495 w 497"/>
                <a:gd name="T91" fmla="*/ 14 h 114"/>
                <a:gd name="T92" fmla="*/ 476 w 497"/>
                <a:gd name="T93"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114">
                  <a:moveTo>
                    <a:pt x="8" y="93"/>
                  </a:moveTo>
                  <a:cubicBezTo>
                    <a:pt x="3" y="95"/>
                    <a:pt x="0" y="101"/>
                    <a:pt x="2" y="106"/>
                  </a:cubicBezTo>
                  <a:cubicBezTo>
                    <a:pt x="4" y="112"/>
                    <a:pt x="10" y="114"/>
                    <a:pt x="15" y="112"/>
                  </a:cubicBezTo>
                  <a:cubicBezTo>
                    <a:pt x="15" y="112"/>
                    <a:pt x="15" y="112"/>
                    <a:pt x="15" y="112"/>
                  </a:cubicBezTo>
                  <a:cubicBezTo>
                    <a:pt x="20" y="110"/>
                    <a:pt x="23" y="104"/>
                    <a:pt x="21" y="99"/>
                  </a:cubicBezTo>
                  <a:cubicBezTo>
                    <a:pt x="19" y="94"/>
                    <a:pt x="13" y="91"/>
                    <a:pt x="8" y="93"/>
                  </a:cubicBezTo>
                  <a:cubicBezTo>
                    <a:pt x="8" y="93"/>
                    <a:pt x="8" y="93"/>
                    <a:pt x="8" y="93"/>
                  </a:cubicBezTo>
                  <a:moveTo>
                    <a:pt x="39" y="83"/>
                  </a:moveTo>
                  <a:cubicBezTo>
                    <a:pt x="34" y="84"/>
                    <a:pt x="31" y="90"/>
                    <a:pt x="32" y="95"/>
                  </a:cubicBezTo>
                  <a:cubicBezTo>
                    <a:pt x="34" y="100"/>
                    <a:pt x="39" y="103"/>
                    <a:pt x="45" y="102"/>
                  </a:cubicBezTo>
                  <a:cubicBezTo>
                    <a:pt x="50" y="100"/>
                    <a:pt x="53" y="95"/>
                    <a:pt x="51" y="90"/>
                  </a:cubicBezTo>
                  <a:cubicBezTo>
                    <a:pt x="50" y="84"/>
                    <a:pt x="44" y="81"/>
                    <a:pt x="39" y="83"/>
                  </a:cubicBezTo>
                  <a:cubicBezTo>
                    <a:pt x="39" y="83"/>
                    <a:pt x="39" y="83"/>
                    <a:pt x="39" y="83"/>
                  </a:cubicBezTo>
                  <a:moveTo>
                    <a:pt x="71" y="75"/>
                  </a:moveTo>
                  <a:cubicBezTo>
                    <a:pt x="66" y="76"/>
                    <a:pt x="62" y="81"/>
                    <a:pt x="63" y="87"/>
                  </a:cubicBezTo>
                  <a:cubicBezTo>
                    <a:pt x="64" y="92"/>
                    <a:pt x="69" y="96"/>
                    <a:pt x="75" y="95"/>
                  </a:cubicBezTo>
                  <a:cubicBezTo>
                    <a:pt x="80" y="94"/>
                    <a:pt x="84" y="89"/>
                    <a:pt x="83" y="84"/>
                  </a:cubicBezTo>
                  <a:cubicBezTo>
                    <a:pt x="82" y="78"/>
                    <a:pt x="77" y="74"/>
                    <a:pt x="71" y="75"/>
                  </a:cubicBezTo>
                  <a:moveTo>
                    <a:pt x="104" y="71"/>
                  </a:moveTo>
                  <a:cubicBezTo>
                    <a:pt x="99" y="72"/>
                    <a:pt x="94" y="77"/>
                    <a:pt x="95" y="82"/>
                  </a:cubicBezTo>
                  <a:cubicBezTo>
                    <a:pt x="95" y="88"/>
                    <a:pt x="100" y="92"/>
                    <a:pt x="105" y="91"/>
                  </a:cubicBezTo>
                  <a:cubicBezTo>
                    <a:pt x="111" y="91"/>
                    <a:pt x="115" y="86"/>
                    <a:pt x="115" y="81"/>
                  </a:cubicBezTo>
                  <a:cubicBezTo>
                    <a:pt x="114" y="75"/>
                    <a:pt x="110" y="71"/>
                    <a:pt x="104" y="71"/>
                  </a:cubicBezTo>
                  <a:cubicBezTo>
                    <a:pt x="104" y="71"/>
                    <a:pt x="104" y="71"/>
                    <a:pt x="104" y="71"/>
                  </a:cubicBezTo>
                  <a:moveTo>
                    <a:pt x="137" y="71"/>
                  </a:moveTo>
                  <a:cubicBezTo>
                    <a:pt x="132" y="71"/>
                    <a:pt x="127" y="75"/>
                    <a:pt x="127" y="81"/>
                  </a:cubicBezTo>
                  <a:cubicBezTo>
                    <a:pt x="127" y="86"/>
                    <a:pt x="131" y="91"/>
                    <a:pt x="136" y="91"/>
                  </a:cubicBezTo>
                  <a:cubicBezTo>
                    <a:pt x="142" y="91"/>
                    <a:pt x="146" y="87"/>
                    <a:pt x="147" y="81"/>
                  </a:cubicBezTo>
                  <a:cubicBezTo>
                    <a:pt x="147" y="76"/>
                    <a:pt x="143" y="71"/>
                    <a:pt x="137" y="71"/>
                  </a:cubicBezTo>
                  <a:moveTo>
                    <a:pt x="170" y="74"/>
                  </a:moveTo>
                  <a:cubicBezTo>
                    <a:pt x="164" y="73"/>
                    <a:pt x="159" y="77"/>
                    <a:pt x="159" y="83"/>
                  </a:cubicBezTo>
                  <a:cubicBezTo>
                    <a:pt x="158" y="88"/>
                    <a:pt x="162" y="93"/>
                    <a:pt x="167" y="94"/>
                  </a:cubicBezTo>
                  <a:cubicBezTo>
                    <a:pt x="173" y="95"/>
                    <a:pt x="178" y="91"/>
                    <a:pt x="178" y="85"/>
                  </a:cubicBezTo>
                  <a:cubicBezTo>
                    <a:pt x="179" y="80"/>
                    <a:pt x="175" y="75"/>
                    <a:pt x="170" y="74"/>
                  </a:cubicBezTo>
                  <a:cubicBezTo>
                    <a:pt x="170" y="74"/>
                    <a:pt x="170" y="74"/>
                    <a:pt x="170" y="74"/>
                  </a:cubicBezTo>
                  <a:moveTo>
                    <a:pt x="202" y="79"/>
                  </a:moveTo>
                  <a:cubicBezTo>
                    <a:pt x="197" y="78"/>
                    <a:pt x="191" y="82"/>
                    <a:pt x="190" y="87"/>
                  </a:cubicBezTo>
                  <a:cubicBezTo>
                    <a:pt x="189" y="93"/>
                    <a:pt x="193" y="98"/>
                    <a:pt x="198" y="99"/>
                  </a:cubicBezTo>
                  <a:cubicBezTo>
                    <a:pt x="204" y="100"/>
                    <a:pt x="209" y="97"/>
                    <a:pt x="210" y="91"/>
                  </a:cubicBezTo>
                  <a:cubicBezTo>
                    <a:pt x="211" y="86"/>
                    <a:pt x="208" y="81"/>
                    <a:pt x="202" y="79"/>
                  </a:cubicBezTo>
                  <a:moveTo>
                    <a:pt x="233" y="85"/>
                  </a:moveTo>
                  <a:cubicBezTo>
                    <a:pt x="228" y="84"/>
                    <a:pt x="223" y="88"/>
                    <a:pt x="222" y="94"/>
                  </a:cubicBezTo>
                  <a:cubicBezTo>
                    <a:pt x="221" y="99"/>
                    <a:pt x="224" y="104"/>
                    <a:pt x="230" y="105"/>
                  </a:cubicBezTo>
                  <a:cubicBezTo>
                    <a:pt x="235" y="106"/>
                    <a:pt x="240" y="102"/>
                    <a:pt x="241" y="97"/>
                  </a:cubicBezTo>
                  <a:cubicBezTo>
                    <a:pt x="242" y="92"/>
                    <a:pt x="239" y="86"/>
                    <a:pt x="233" y="85"/>
                  </a:cubicBezTo>
                  <a:moveTo>
                    <a:pt x="265" y="90"/>
                  </a:moveTo>
                  <a:cubicBezTo>
                    <a:pt x="259" y="90"/>
                    <a:pt x="254" y="94"/>
                    <a:pt x="253" y="99"/>
                  </a:cubicBezTo>
                  <a:cubicBezTo>
                    <a:pt x="252" y="104"/>
                    <a:pt x="256" y="110"/>
                    <a:pt x="262" y="110"/>
                  </a:cubicBezTo>
                  <a:cubicBezTo>
                    <a:pt x="262" y="110"/>
                    <a:pt x="262" y="110"/>
                    <a:pt x="262" y="110"/>
                  </a:cubicBezTo>
                  <a:cubicBezTo>
                    <a:pt x="267" y="111"/>
                    <a:pt x="272" y="107"/>
                    <a:pt x="273" y="102"/>
                  </a:cubicBezTo>
                  <a:cubicBezTo>
                    <a:pt x="274" y="96"/>
                    <a:pt x="270" y="91"/>
                    <a:pt x="265" y="90"/>
                  </a:cubicBezTo>
                  <a:cubicBezTo>
                    <a:pt x="265" y="90"/>
                    <a:pt x="265" y="90"/>
                    <a:pt x="265" y="90"/>
                  </a:cubicBezTo>
                  <a:moveTo>
                    <a:pt x="296" y="94"/>
                  </a:moveTo>
                  <a:cubicBezTo>
                    <a:pt x="290" y="94"/>
                    <a:pt x="285" y="98"/>
                    <a:pt x="285" y="103"/>
                  </a:cubicBezTo>
                  <a:cubicBezTo>
                    <a:pt x="285" y="109"/>
                    <a:pt x="289" y="114"/>
                    <a:pt x="294" y="114"/>
                  </a:cubicBezTo>
                  <a:cubicBezTo>
                    <a:pt x="300" y="114"/>
                    <a:pt x="304" y="110"/>
                    <a:pt x="305" y="105"/>
                  </a:cubicBezTo>
                  <a:cubicBezTo>
                    <a:pt x="305" y="99"/>
                    <a:pt x="301" y="94"/>
                    <a:pt x="296" y="94"/>
                  </a:cubicBezTo>
                  <a:moveTo>
                    <a:pt x="325" y="93"/>
                  </a:moveTo>
                  <a:cubicBezTo>
                    <a:pt x="320" y="94"/>
                    <a:pt x="316" y="99"/>
                    <a:pt x="317" y="105"/>
                  </a:cubicBezTo>
                  <a:cubicBezTo>
                    <a:pt x="318" y="110"/>
                    <a:pt x="323" y="114"/>
                    <a:pt x="328" y="113"/>
                  </a:cubicBezTo>
                  <a:cubicBezTo>
                    <a:pt x="328" y="113"/>
                    <a:pt x="328" y="113"/>
                    <a:pt x="328" y="113"/>
                  </a:cubicBezTo>
                  <a:cubicBezTo>
                    <a:pt x="334" y="112"/>
                    <a:pt x="337" y="107"/>
                    <a:pt x="337" y="102"/>
                  </a:cubicBezTo>
                  <a:cubicBezTo>
                    <a:pt x="336" y="96"/>
                    <a:pt x="331" y="93"/>
                    <a:pt x="325" y="93"/>
                  </a:cubicBezTo>
                  <a:cubicBezTo>
                    <a:pt x="325" y="93"/>
                    <a:pt x="325" y="93"/>
                    <a:pt x="325" y="93"/>
                  </a:cubicBezTo>
                  <a:moveTo>
                    <a:pt x="356" y="88"/>
                  </a:moveTo>
                  <a:cubicBezTo>
                    <a:pt x="351" y="89"/>
                    <a:pt x="347" y="95"/>
                    <a:pt x="349" y="100"/>
                  </a:cubicBezTo>
                  <a:cubicBezTo>
                    <a:pt x="350" y="105"/>
                    <a:pt x="355" y="109"/>
                    <a:pt x="360" y="107"/>
                  </a:cubicBezTo>
                  <a:cubicBezTo>
                    <a:pt x="366" y="106"/>
                    <a:pt x="369" y="101"/>
                    <a:pt x="368" y="95"/>
                  </a:cubicBezTo>
                  <a:cubicBezTo>
                    <a:pt x="367" y="90"/>
                    <a:pt x="361" y="87"/>
                    <a:pt x="356" y="88"/>
                  </a:cubicBezTo>
                  <a:moveTo>
                    <a:pt x="386" y="80"/>
                  </a:moveTo>
                  <a:cubicBezTo>
                    <a:pt x="381" y="81"/>
                    <a:pt x="378" y="87"/>
                    <a:pt x="380" y="92"/>
                  </a:cubicBezTo>
                  <a:cubicBezTo>
                    <a:pt x="381" y="97"/>
                    <a:pt x="387" y="100"/>
                    <a:pt x="392" y="98"/>
                  </a:cubicBezTo>
                  <a:cubicBezTo>
                    <a:pt x="398" y="97"/>
                    <a:pt x="400" y="91"/>
                    <a:pt x="398" y="86"/>
                  </a:cubicBezTo>
                  <a:cubicBezTo>
                    <a:pt x="397" y="81"/>
                    <a:pt x="391" y="78"/>
                    <a:pt x="386" y="80"/>
                  </a:cubicBezTo>
                  <a:moveTo>
                    <a:pt x="414" y="68"/>
                  </a:moveTo>
                  <a:cubicBezTo>
                    <a:pt x="409" y="70"/>
                    <a:pt x="407" y="76"/>
                    <a:pt x="410" y="81"/>
                  </a:cubicBezTo>
                  <a:cubicBezTo>
                    <a:pt x="412" y="86"/>
                    <a:pt x="418" y="88"/>
                    <a:pt x="423" y="85"/>
                  </a:cubicBezTo>
                  <a:cubicBezTo>
                    <a:pt x="428" y="83"/>
                    <a:pt x="430" y="77"/>
                    <a:pt x="427" y="72"/>
                  </a:cubicBezTo>
                  <a:cubicBezTo>
                    <a:pt x="425" y="67"/>
                    <a:pt x="419" y="65"/>
                    <a:pt x="414" y="68"/>
                  </a:cubicBezTo>
                  <a:moveTo>
                    <a:pt x="440" y="52"/>
                  </a:moveTo>
                  <a:cubicBezTo>
                    <a:pt x="435" y="55"/>
                    <a:pt x="434" y="61"/>
                    <a:pt x="438" y="66"/>
                  </a:cubicBezTo>
                  <a:cubicBezTo>
                    <a:pt x="441" y="70"/>
                    <a:pt x="447" y="71"/>
                    <a:pt x="452" y="68"/>
                  </a:cubicBezTo>
                  <a:cubicBezTo>
                    <a:pt x="456" y="64"/>
                    <a:pt x="457" y="58"/>
                    <a:pt x="454" y="54"/>
                  </a:cubicBezTo>
                  <a:cubicBezTo>
                    <a:pt x="450" y="49"/>
                    <a:pt x="444" y="48"/>
                    <a:pt x="440" y="52"/>
                  </a:cubicBezTo>
                  <a:moveTo>
                    <a:pt x="461" y="31"/>
                  </a:moveTo>
                  <a:cubicBezTo>
                    <a:pt x="458" y="36"/>
                    <a:pt x="458" y="42"/>
                    <a:pt x="462" y="46"/>
                  </a:cubicBezTo>
                  <a:cubicBezTo>
                    <a:pt x="467" y="49"/>
                    <a:pt x="473" y="49"/>
                    <a:pt x="477" y="44"/>
                  </a:cubicBezTo>
                  <a:cubicBezTo>
                    <a:pt x="480" y="40"/>
                    <a:pt x="480" y="34"/>
                    <a:pt x="475" y="30"/>
                  </a:cubicBezTo>
                  <a:cubicBezTo>
                    <a:pt x="471" y="27"/>
                    <a:pt x="465" y="27"/>
                    <a:pt x="461" y="31"/>
                  </a:cubicBezTo>
                  <a:moveTo>
                    <a:pt x="476" y="8"/>
                  </a:moveTo>
                  <a:cubicBezTo>
                    <a:pt x="474" y="13"/>
                    <a:pt x="477" y="19"/>
                    <a:pt x="483" y="20"/>
                  </a:cubicBezTo>
                  <a:cubicBezTo>
                    <a:pt x="488" y="22"/>
                    <a:pt x="494" y="19"/>
                    <a:pt x="495" y="14"/>
                  </a:cubicBezTo>
                  <a:cubicBezTo>
                    <a:pt x="497" y="9"/>
                    <a:pt x="494" y="3"/>
                    <a:pt x="489" y="1"/>
                  </a:cubicBezTo>
                  <a:cubicBezTo>
                    <a:pt x="483" y="0"/>
                    <a:pt x="478" y="2"/>
                    <a:pt x="476" y="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1" name="Freeform 23"/>
            <p:cNvSpPr>
              <a:spLocks noEditPoints="1"/>
            </p:cNvSpPr>
            <p:nvPr/>
          </p:nvSpPr>
          <p:spPr bwMode="auto">
            <a:xfrm>
              <a:off x="3710306" y="2965450"/>
              <a:ext cx="1257300" cy="668338"/>
            </a:xfrm>
            <a:custGeom>
              <a:avLst/>
              <a:gdLst>
                <a:gd name="T0" fmla="*/ 0 w 475"/>
                <a:gd name="T1" fmla="*/ 243 h 253"/>
                <a:gd name="T2" fmla="*/ 20 w 475"/>
                <a:gd name="T3" fmla="*/ 241 h 253"/>
                <a:gd name="T4" fmla="*/ 39 w 475"/>
                <a:gd name="T5" fmla="*/ 228 h 253"/>
                <a:gd name="T6" fmla="*/ 44 w 475"/>
                <a:gd name="T7" fmla="*/ 247 h 253"/>
                <a:gd name="T8" fmla="*/ 68 w 475"/>
                <a:gd name="T9" fmla="*/ 218 h 253"/>
                <a:gd name="T10" fmla="*/ 76 w 475"/>
                <a:gd name="T11" fmla="*/ 237 h 253"/>
                <a:gd name="T12" fmla="*/ 68 w 475"/>
                <a:gd name="T13" fmla="*/ 218 h 253"/>
                <a:gd name="T14" fmla="*/ 91 w 475"/>
                <a:gd name="T15" fmla="*/ 217 h 253"/>
                <a:gd name="T16" fmla="*/ 107 w 475"/>
                <a:gd name="T17" fmla="*/ 205 h 253"/>
                <a:gd name="T18" fmla="*/ 113 w 475"/>
                <a:gd name="T19" fmla="*/ 182 h 253"/>
                <a:gd name="T20" fmla="*/ 127 w 475"/>
                <a:gd name="T21" fmla="*/ 180 h 253"/>
                <a:gd name="T22" fmla="*/ 129 w 475"/>
                <a:gd name="T23" fmla="*/ 157 h 253"/>
                <a:gd name="T24" fmla="*/ 142 w 475"/>
                <a:gd name="T25" fmla="*/ 152 h 253"/>
                <a:gd name="T26" fmla="*/ 141 w 475"/>
                <a:gd name="T27" fmla="*/ 128 h 253"/>
                <a:gd name="T28" fmla="*/ 153 w 475"/>
                <a:gd name="T29" fmla="*/ 122 h 253"/>
                <a:gd name="T30" fmla="*/ 150 w 475"/>
                <a:gd name="T31" fmla="*/ 98 h 253"/>
                <a:gd name="T32" fmla="*/ 169 w 475"/>
                <a:gd name="T33" fmla="*/ 104 h 253"/>
                <a:gd name="T34" fmla="*/ 159 w 475"/>
                <a:gd name="T35" fmla="*/ 67 h 253"/>
                <a:gd name="T36" fmla="*/ 178 w 475"/>
                <a:gd name="T37" fmla="*/ 74 h 253"/>
                <a:gd name="T38" fmla="*/ 178 w 475"/>
                <a:gd name="T39" fmla="*/ 36 h 253"/>
                <a:gd name="T40" fmla="*/ 193 w 475"/>
                <a:gd name="T41" fmla="*/ 50 h 253"/>
                <a:gd name="T42" fmla="*/ 178 w 475"/>
                <a:gd name="T43" fmla="*/ 36 h 253"/>
                <a:gd name="T44" fmla="*/ 202 w 475"/>
                <a:gd name="T45" fmla="*/ 29 h 253"/>
                <a:gd name="T46" fmla="*/ 220 w 475"/>
                <a:gd name="T47" fmla="*/ 20 h 253"/>
                <a:gd name="T48" fmla="*/ 239 w 475"/>
                <a:gd name="T49" fmla="*/ 5 h 253"/>
                <a:gd name="T50" fmla="*/ 243 w 475"/>
                <a:gd name="T51" fmla="*/ 24 h 253"/>
                <a:gd name="T52" fmla="*/ 273 w 475"/>
                <a:gd name="T53" fmla="*/ 1 h 253"/>
                <a:gd name="T54" fmla="*/ 274 w 475"/>
                <a:gd name="T55" fmla="*/ 21 h 253"/>
                <a:gd name="T56" fmla="*/ 273 w 475"/>
                <a:gd name="T57" fmla="*/ 1 h 253"/>
                <a:gd name="T58" fmla="*/ 295 w 475"/>
                <a:gd name="T59" fmla="*/ 11 h 253"/>
                <a:gd name="T60" fmla="*/ 315 w 475"/>
                <a:gd name="T61" fmla="*/ 12 h 253"/>
                <a:gd name="T62" fmla="*/ 338 w 475"/>
                <a:gd name="T63" fmla="*/ 6 h 253"/>
                <a:gd name="T64" fmla="*/ 335 w 475"/>
                <a:gd name="T65" fmla="*/ 26 h 253"/>
                <a:gd name="T66" fmla="*/ 370 w 475"/>
                <a:gd name="T67" fmla="*/ 10 h 253"/>
                <a:gd name="T68" fmla="*/ 368 w 475"/>
                <a:gd name="T69" fmla="*/ 30 h 253"/>
                <a:gd name="T70" fmla="*/ 401 w 475"/>
                <a:gd name="T71" fmla="*/ 12 h 253"/>
                <a:gd name="T72" fmla="*/ 400 w 475"/>
                <a:gd name="T73" fmla="*/ 32 h 253"/>
                <a:gd name="T74" fmla="*/ 401 w 475"/>
                <a:gd name="T75" fmla="*/ 12 h 253"/>
                <a:gd name="T76" fmla="*/ 422 w 475"/>
                <a:gd name="T77" fmla="*/ 23 h 253"/>
                <a:gd name="T78" fmla="*/ 442 w 475"/>
                <a:gd name="T79" fmla="*/ 23 h 253"/>
                <a:gd name="T80" fmla="*/ 464 w 475"/>
                <a:gd name="T81" fmla="*/ 12 h 253"/>
                <a:gd name="T82" fmla="*/ 465 w 475"/>
                <a:gd name="T83" fmla="*/ 3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5" h="253">
                  <a:moveTo>
                    <a:pt x="9" y="232"/>
                  </a:moveTo>
                  <a:cubicBezTo>
                    <a:pt x="9" y="232"/>
                    <a:pt x="9" y="232"/>
                    <a:pt x="9" y="232"/>
                  </a:cubicBezTo>
                  <a:cubicBezTo>
                    <a:pt x="4" y="233"/>
                    <a:pt x="0" y="237"/>
                    <a:pt x="0" y="243"/>
                  </a:cubicBezTo>
                  <a:cubicBezTo>
                    <a:pt x="0" y="248"/>
                    <a:pt x="5" y="253"/>
                    <a:pt x="11" y="252"/>
                  </a:cubicBezTo>
                  <a:cubicBezTo>
                    <a:pt x="11" y="252"/>
                    <a:pt x="11" y="252"/>
                    <a:pt x="11" y="252"/>
                  </a:cubicBezTo>
                  <a:cubicBezTo>
                    <a:pt x="16" y="252"/>
                    <a:pt x="20" y="247"/>
                    <a:pt x="20" y="241"/>
                  </a:cubicBezTo>
                  <a:cubicBezTo>
                    <a:pt x="19" y="236"/>
                    <a:pt x="15" y="232"/>
                    <a:pt x="9" y="232"/>
                  </a:cubicBezTo>
                  <a:close/>
                  <a:moveTo>
                    <a:pt x="39" y="228"/>
                  </a:moveTo>
                  <a:cubicBezTo>
                    <a:pt x="39" y="228"/>
                    <a:pt x="39" y="228"/>
                    <a:pt x="39" y="228"/>
                  </a:cubicBezTo>
                  <a:cubicBezTo>
                    <a:pt x="34" y="229"/>
                    <a:pt x="31" y="234"/>
                    <a:pt x="32" y="240"/>
                  </a:cubicBezTo>
                  <a:cubicBezTo>
                    <a:pt x="33" y="245"/>
                    <a:pt x="38" y="249"/>
                    <a:pt x="44" y="247"/>
                  </a:cubicBezTo>
                  <a:cubicBezTo>
                    <a:pt x="44" y="247"/>
                    <a:pt x="44" y="247"/>
                    <a:pt x="44" y="247"/>
                  </a:cubicBezTo>
                  <a:cubicBezTo>
                    <a:pt x="49" y="246"/>
                    <a:pt x="52" y="241"/>
                    <a:pt x="51" y="235"/>
                  </a:cubicBezTo>
                  <a:cubicBezTo>
                    <a:pt x="50" y="230"/>
                    <a:pt x="45" y="227"/>
                    <a:pt x="39" y="228"/>
                  </a:cubicBezTo>
                  <a:close/>
                  <a:moveTo>
                    <a:pt x="68" y="218"/>
                  </a:moveTo>
                  <a:cubicBezTo>
                    <a:pt x="68" y="218"/>
                    <a:pt x="68" y="218"/>
                    <a:pt x="68" y="218"/>
                  </a:cubicBezTo>
                  <a:cubicBezTo>
                    <a:pt x="63" y="221"/>
                    <a:pt x="60" y="227"/>
                    <a:pt x="63" y="232"/>
                  </a:cubicBezTo>
                  <a:cubicBezTo>
                    <a:pt x="65" y="237"/>
                    <a:pt x="71" y="239"/>
                    <a:pt x="76" y="237"/>
                  </a:cubicBezTo>
                  <a:cubicBezTo>
                    <a:pt x="76" y="237"/>
                    <a:pt x="76" y="237"/>
                    <a:pt x="76" y="237"/>
                  </a:cubicBezTo>
                  <a:cubicBezTo>
                    <a:pt x="81" y="234"/>
                    <a:pt x="83" y="228"/>
                    <a:pt x="81" y="223"/>
                  </a:cubicBezTo>
                  <a:cubicBezTo>
                    <a:pt x="79" y="218"/>
                    <a:pt x="73" y="216"/>
                    <a:pt x="68" y="218"/>
                  </a:cubicBezTo>
                  <a:close/>
                  <a:moveTo>
                    <a:pt x="93" y="203"/>
                  </a:moveTo>
                  <a:cubicBezTo>
                    <a:pt x="93" y="203"/>
                    <a:pt x="93" y="203"/>
                    <a:pt x="93" y="203"/>
                  </a:cubicBezTo>
                  <a:cubicBezTo>
                    <a:pt x="88" y="207"/>
                    <a:pt x="88" y="213"/>
                    <a:pt x="91" y="217"/>
                  </a:cubicBezTo>
                  <a:cubicBezTo>
                    <a:pt x="95" y="222"/>
                    <a:pt x="101" y="222"/>
                    <a:pt x="105" y="219"/>
                  </a:cubicBezTo>
                  <a:cubicBezTo>
                    <a:pt x="105" y="219"/>
                    <a:pt x="105" y="219"/>
                    <a:pt x="105" y="219"/>
                  </a:cubicBezTo>
                  <a:cubicBezTo>
                    <a:pt x="110" y="215"/>
                    <a:pt x="110" y="209"/>
                    <a:pt x="107" y="205"/>
                  </a:cubicBezTo>
                  <a:cubicBezTo>
                    <a:pt x="103" y="201"/>
                    <a:pt x="97" y="200"/>
                    <a:pt x="93" y="203"/>
                  </a:cubicBezTo>
                  <a:close/>
                  <a:moveTo>
                    <a:pt x="113" y="182"/>
                  </a:moveTo>
                  <a:cubicBezTo>
                    <a:pt x="113" y="182"/>
                    <a:pt x="113" y="182"/>
                    <a:pt x="113" y="182"/>
                  </a:cubicBezTo>
                  <a:cubicBezTo>
                    <a:pt x="110" y="187"/>
                    <a:pt x="111" y="193"/>
                    <a:pt x="115" y="196"/>
                  </a:cubicBezTo>
                  <a:cubicBezTo>
                    <a:pt x="120" y="200"/>
                    <a:pt x="126" y="199"/>
                    <a:pt x="129" y="194"/>
                  </a:cubicBezTo>
                  <a:cubicBezTo>
                    <a:pt x="133" y="190"/>
                    <a:pt x="132" y="184"/>
                    <a:pt x="127" y="180"/>
                  </a:cubicBezTo>
                  <a:cubicBezTo>
                    <a:pt x="123" y="177"/>
                    <a:pt x="117" y="178"/>
                    <a:pt x="113" y="182"/>
                  </a:cubicBezTo>
                  <a:close/>
                  <a:moveTo>
                    <a:pt x="129" y="157"/>
                  </a:moveTo>
                  <a:cubicBezTo>
                    <a:pt x="129" y="157"/>
                    <a:pt x="129" y="157"/>
                    <a:pt x="129" y="157"/>
                  </a:cubicBezTo>
                  <a:cubicBezTo>
                    <a:pt x="127" y="162"/>
                    <a:pt x="129" y="168"/>
                    <a:pt x="134" y="170"/>
                  </a:cubicBezTo>
                  <a:cubicBezTo>
                    <a:pt x="139" y="172"/>
                    <a:pt x="145" y="170"/>
                    <a:pt x="147" y="165"/>
                  </a:cubicBezTo>
                  <a:cubicBezTo>
                    <a:pt x="149" y="161"/>
                    <a:pt x="147" y="155"/>
                    <a:pt x="142" y="152"/>
                  </a:cubicBezTo>
                  <a:cubicBezTo>
                    <a:pt x="138" y="150"/>
                    <a:pt x="132" y="152"/>
                    <a:pt x="129" y="157"/>
                  </a:cubicBezTo>
                  <a:close/>
                  <a:moveTo>
                    <a:pt x="141" y="128"/>
                  </a:moveTo>
                  <a:cubicBezTo>
                    <a:pt x="141" y="128"/>
                    <a:pt x="141" y="128"/>
                    <a:pt x="141" y="128"/>
                  </a:cubicBezTo>
                  <a:cubicBezTo>
                    <a:pt x="139" y="133"/>
                    <a:pt x="142" y="139"/>
                    <a:pt x="147" y="141"/>
                  </a:cubicBezTo>
                  <a:cubicBezTo>
                    <a:pt x="152" y="143"/>
                    <a:pt x="158" y="140"/>
                    <a:pt x="160" y="135"/>
                  </a:cubicBezTo>
                  <a:cubicBezTo>
                    <a:pt x="161" y="130"/>
                    <a:pt x="159" y="124"/>
                    <a:pt x="153" y="122"/>
                  </a:cubicBezTo>
                  <a:cubicBezTo>
                    <a:pt x="148" y="120"/>
                    <a:pt x="143" y="123"/>
                    <a:pt x="141" y="128"/>
                  </a:cubicBezTo>
                  <a:close/>
                  <a:moveTo>
                    <a:pt x="150" y="98"/>
                  </a:moveTo>
                  <a:cubicBezTo>
                    <a:pt x="150" y="98"/>
                    <a:pt x="150" y="98"/>
                    <a:pt x="150" y="98"/>
                  </a:cubicBezTo>
                  <a:cubicBezTo>
                    <a:pt x="148" y="103"/>
                    <a:pt x="152" y="109"/>
                    <a:pt x="157" y="110"/>
                  </a:cubicBezTo>
                  <a:cubicBezTo>
                    <a:pt x="162" y="112"/>
                    <a:pt x="168" y="109"/>
                    <a:pt x="169" y="104"/>
                  </a:cubicBezTo>
                  <a:cubicBezTo>
                    <a:pt x="169" y="104"/>
                    <a:pt x="169" y="104"/>
                    <a:pt x="169" y="104"/>
                  </a:cubicBezTo>
                  <a:cubicBezTo>
                    <a:pt x="171" y="98"/>
                    <a:pt x="168" y="93"/>
                    <a:pt x="162" y="91"/>
                  </a:cubicBezTo>
                  <a:cubicBezTo>
                    <a:pt x="157" y="90"/>
                    <a:pt x="151" y="93"/>
                    <a:pt x="150" y="98"/>
                  </a:cubicBezTo>
                  <a:close/>
                  <a:moveTo>
                    <a:pt x="159" y="67"/>
                  </a:moveTo>
                  <a:cubicBezTo>
                    <a:pt x="159" y="67"/>
                    <a:pt x="159" y="67"/>
                    <a:pt x="159" y="67"/>
                  </a:cubicBezTo>
                  <a:cubicBezTo>
                    <a:pt x="157" y="72"/>
                    <a:pt x="160" y="78"/>
                    <a:pt x="165" y="79"/>
                  </a:cubicBezTo>
                  <a:cubicBezTo>
                    <a:pt x="170" y="81"/>
                    <a:pt x="176" y="79"/>
                    <a:pt x="178" y="74"/>
                  </a:cubicBezTo>
                  <a:cubicBezTo>
                    <a:pt x="180" y="69"/>
                    <a:pt x="177" y="63"/>
                    <a:pt x="172" y="61"/>
                  </a:cubicBezTo>
                  <a:cubicBezTo>
                    <a:pt x="167" y="59"/>
                    <a:pt x="161" y="61"/>
                    <a:pt x="159" y="67"/>
                  </a:cubicBezTo>
                  <a:close/>
                  <a:moveTo>
                    <a:pt x="178" y="36"/>
                  </a:moveTo>
                  <a:cubicBezTo>
                    <a:pt x="178" y="36"/>
                    <a:pt x="178" y="36"/>
                    <a:pt x="178" y="36"/>
                  </a:cubicBezTo>
                  <a:cubicBezTo>
                    <a:pt x="174" y="40"/>
                    <a:pt x="174" y="47"/>
                    <a:pt x="178" y="50"/>
                  </a:cubicBezTo>
                  <a:cubicBezTo>
                    <a:pt x="182" y="54"/>
                    <a:pt x="189" y="54"/>
                    <a:pt x="193" y="50"/>
                  </a:cubicBezTo>
                  <a:cubicBezTo>
                    <a:pt x="193" y="50"/>
                    <a:pt x="193" y="50"/>
                    <a:pt x="193" y="50"/>
                  </a:cubicBezTo>
                  <a:cubicBezTo>
                    <a:pt x="196" y="46"/>
                    <a:pt x="196" y="40"/>
                    <a:pt x="192" y="36"/>
                  </a:cubicBezTo>
                  <a:cubicBezTo>
                    <a:pt x="188" y="32"/>
                    <a:pt x="182" y="32"/>
                    <a:pt x="178" y="36"/>
                  </a:cubicBezTo>
                  <a:close/>
                  <a:moveTo>
                    <a:pt x="207" y="16"/>
                  </a:moveTo>
                  <a:cubicBezTo>
                    <a:pt x="207" y="16"/>
                    <a:pt x="207" y="16"/>
                    <a:pt x="207" y="16"/>
                  </a:cubicBezTo>
                  <a:cubicBezTo>
                    <a:pt x="202" y="18"/>
                    <a:pt x="200" y="24"/>
                    <a:pt x="202" y="29"/>
                  </a:cubicBezTo>
                  <a:cubicBezTo>
                    <a:pt x="205" y="34"/>
                    <a:pt x="211" y="36"/>
                    <a:pt x="216" y="34"/>
                  </a:cubicBezTo>
                  <a:cubicBezTo>
                    <a:pt x="216" y="34"/>
                    <a:pt x="216" y="34"/>
                    <a:pt x="216" y="34"/>
                  </a:cubicBezTo>
                  <a:cubicBezTo>
                    <a:pt x="220" y="31"/>
                    <a:pt x="223" y="25"/>
                    <a:pt x="220" y="20"/>
                  </a:cubicBezTo>
                  <a:cubicBezTo>
                    <a:pt x="218" y="15"/>
                    <a:pt x="212" y="13"/>
                    <a:pt x="207" y="16"/>
                  </a:cubicBezTo>
                  <a:close/>
                  <a:moveTo>
                    <a:pt x="239" y="5"/>
                  </a:moveTo>
                  <a:cubicBezTo>
                    <a:pt x="239" y="5"/>
                    <a:pt x="239" y="5"/>
                    <a:pt x="239" y="5"/>
                  </a:cubicBezTo>
                  <a:cubicBezTo>
                    <a:pt x="234" y="6"/>
                    <a:pt x="230" y="11"/>
                    <a:pt x="232" y="17"/>
                  </a:cubicBezTo>
                  <a:cubicBezTo>
                    <a:pt x="233" y="22"/>
                    <a:pt x="238" y="25"/>
                    <a:pt x="243" y="24"/>
                  </a:cubicBezTo>
                  <a:cubicBezTo>
                    <a:pt x="243" y="24"/>
                    <a:pt x="243" y="24"/>
                    <a:pt x="243" y="24"/>
                  </a:cubicBezTo>
                  <a:cubicBezTo>
                    <a:pt x="249" y="23"/>
                    <a:pt x="252" y="18"/>
                    <a:pt x="251" y="12"/>
                  </a:cubicBezTo>
                  <a:cubicBezTo>
                    <a:pt x="250" y="7"/>
                    <a:pt x="245" y="4"/>
                    <a:pt x="239" y="5"/>
                  </a:cubicBezTo>
                  <a:close/>
                  <a:moveTo>
                    <a:pt x="273" y="1"/>
                  </a:moveTo>
                  <a:cubicBezTo>
                    <a:pt x="273" y="1"/>
                    <a:pt x="273" y="1"/>
                    <a:pt x="273" y="1"/>
                  </a:cubicBezTo>
                  <a:cubicBezTo>
                    <a:pt x="267" y="1"/>
                    <a:pt x="263" y="6"/>
                    <a:pt x="263" y="11"/>
                  </a:cubicBezTo>
                  <a:cubicBezTo>
                    <a:pt x="263" y="17"/>
                    <a:pt x="268" y="21"/>
                    <a:pt x="274" y="21"/>
                  </a:cubicBezTo>
                  <a:cubicBezTo>
                    <a:pt x="274" y="21"/>
                    <a:pt x="274" y="21"/>
                    <a:pt x="274" y="21"/>
                  </a:cubicBezTo>
                  <a:cubicBezTo>
                    <a:pt x="279" y="20"/>
                    <a:pt x="283" y="16"/>
                    <a:pt x="283" y="10"/>
                  </a:cubicBezTo>
                  <a:cubicBezTo>
                    <a:pt x="283" y="5"/>
                    <a:pt x="278" y="0"/>
                    <a:pt x="273" y="1"/>
                  </a:cubicBezTo>
                  <a:close/>
                  <a:moveTo>
                    <a:pt x="306" y="2"/>
                  </a:moveTo>
                  <a:cubicBezTo>
                    <a:pt x="306" y="2"/>
                    <a:pt x="306" y="2"/>
                    <a:pt x="306" y="2"/>
                  </a:cubicBezTo>
                  <a:cubicBezTo>
                    <a:pt x="301" y="1"/>
                    <a:pt x="296" y="5"/>
                    <a:pt x="295" y="11"/>
                  </a:cubicBezTo>
                  <a:cubicBezTo>
                    <a:pt x="295" y="16"/>
                    <a:pt x="299" y="21"/>
                    <a:pt x="304" y="21"/>
                  </a:cubicBezTo>
                  <a:cubicBezTo>
                    <a:pt x="304" y="21"/>
                    <a:pt x="304" y="21"/>
                    <a:pt x="304" y="21"/>
                  </a:cubicBezTo>
                  <a:cubicBezTo>
                    <a:pt x="310" y="22"/>
                    <a:pt x="315" y="18"/>
                    <a:pt x="315" y="12"/>
                  </a:cubicBezTo>
                  <a:cubicBezTo>
                    <a:pt x="316" y="7"/>
                    <a:pt x="312" y="2"/>
                    <a:pt x="306" y="2"/>
                  </a:cubicBezTo>
                  <a:close/>
                  <a:moveTo>
                    <a:pt x="338" y="6"/>
                  </a:moveTo>
                  <a:cubicBezTo>
                    <a:pt x="338" y="6"/>
                    <a:pt x="338" y="6"/>
                    <a:pt x="338" y="6"/>
                  </a:cubicBezTo>
                  <a:cubicBezTo>
                    <a:pt x="333" y="6"/>
                    <a:pt x="328" y="9"/>
                    <a:pt x="327" y="15"/>
                  </a:cubicBezTo>
                  <a:cubicBezTo>
                    <a:pt x="326" y="20"/>
                    <a:pt x="330" y="25"/>
                    <a:pt x="335" y="26"/>
                  </a:cubicBezTo>
                  <a:cubicBezTo>
                    <a:pt x="335" y="26"/>
                    <a:pt x="335" y="26"/>
                    <a:pt x="335" y="26"/>
                  </a:cubicBezTo>
                  <a:cubicBezTo>
                    <a:pt x="341" y="27"/>
                    <a:pt x="346" y="23"/>
                    <a:pt x="347" y="18"/>
                  </a:cubicBezTo>
                  <a:cubicBezTo>
                    <a:pt x="347" y="12"/>
                    <a:pt x="344" y="7"/>
                    <a:pt x="338" y="6"/>
                  </a:cubicBezTo>
                  <a:close/>
                  <a:moveTo>
                    <a:pt x="370" y="10"/>
                  </a:moveTo>
                  <a:cubicBezTo>
                    <a:pt x="370" y="10"/>
                    <a:pt x="370" y="10"/>
                    <a:pt x="370" y="10"/>
                  </a:cubicBezTo>
                  <a:cubicBezTo>
                    <a:pt x="364" y="9"/>
                    <a:pt x="359" y="13"/>
                    <a:pt x="359" y="19"/>
                  </a:cubicBezTo>
                  <a:cubicBezTo>
                    <a:pt x="358" y="24"/>
                    <a:pt x="362" y="29"/>
                    <a:pt x="368" y="30"/>
                  </a:cubicBezTo>
                  <a:cubicBezTo>
                    <a:pt x="373" y="30"/>
                    <a:pt x="378" y="26"/>
                    <a:pt x="378" y="21"/>
                  </a:cubicBezTo>
                  <a:cubicBezTo>
                    <a:pt x="379" y="15"/>
                    <a:pt x="375" y="11"/>
                    <a:pt x="370" y="10"/>
                  </a:cubicBezTo>
                  <a:close/>
                  <a:moveTo>
                    <a:pt x="401" y="12"/>
                  </a:moveTo>
                  <a:cubicBezTo>
                    <a:pt x="401" y="12"/>
                    <a:pt x="401" y="12"/>
                    <a:pt x="401" y="12"/>
                  </a:cubicBezTo>
                  <a:cubicBezTo>
                    <a:pt x="395" y="12"/>
                    <a:pt x="391" y="16"/>
                    <a:pt x="390" y="22"/>
                  </a:cubicBezTo>
                  <a:cubicBezTo>
                    <a:pt x="390" y="27"/>
                    <a:pt x="394" y="32"/>
                    <a:pt x="400" y="32"/>
                  </a:cubicBezTo>
                  <a:cubicBezTo>
                    <a:pt x="400" y="32"/>
                    <a:pt x="400" y="32"/>
                    <a:pt x="400" y="32"/>
                  </a:cubicBezTo>
                  <a:cubicBezTo>
                    <a:pt x="405" y="33"/>
                    <a:pt x="410" y="28"/>
                    <a:pt x="410" y="23"/>
                  </a:cubicBezTo>
                  <a:cubicBezTo>
                    <a:pt x="411" y="17"/>
                    <a:pt x="406" y="13"/>
                    <a:pt x="401" y="12"/>
                  </a:cubicBezTo>
                  <a:close/>
                  <a:moveTo>
                    <a:pt x="432" y="13"/>
                  </a:moveTo>
                  <a:cubicBezTo>
                    <a:pt x="432" y="13"/>
                    <a:pt x="432" y="13"/>
                    <a:pt x="432" y="13"/>
                  </a:cubicBezTo>
                  <a:cubicBezTo>
                    <a:pt x="427" y="13"/>
                    <a:pt x="422" y="18"/>
                    <a:pt x="422" y="23"/>
                  </a:cubicBezTo>
                  <a:cubicBezTo>
                    <a:pt x="422" y="29"/>
                    <a:pt x="427" y="33"/>
                    <a:pt x="432" y="33"/>
                  </a:cubicBezTo>
                  <a:cubicBezTo>
                    <a:pt x="432" y="33"/>
                    <a:pt x="432" y="33"/>
                    <a:pt x="432" y="33"/>
                  </a:cubicBezTo>
                  <a:cubicBezTo>
                    <a:pt x="438" y="33"/>
                    <a:pt x="442" y="29"/>
                    <a:pt x="442" y="23"/>
                  </a:cubicBezTo>
                  <a:cubicBezTo>
                    <a:pt x="442" y="18"/>
                    <a:pt x="438" y="13"/>
                    <a:pt x="432" y="13"/>
                  </a:cubicBezTo>
                  <a:close/>
                  <a:moveTo>
                    <a:pt x="464" y="12"/>
                  </a:moveTo>
                  <a:cubicBezTo>
                    <a:pt x="464" y="12"/>
                    <a:pt x="464" y="12"/>
                    <a:pt x="464" y="12"/>
                  </a:cubicBezTo>
                  <a:cubicBezTo>
                    <a:pt x="458" y="13"/>
                    <a:pt x="454" y="17"/>
                    <a:pt x="454" y="23"/>
                  </a:cubicBezTo>
                  <a:cubicBezTo>
                    <a:pt x="455" y="29"/>
                    <a:pt x="460" y="33"/>
                    <a:pt x="465" y="32"/>
                  </a:cubicBezTo>
                  <a:cubicBezTo>
                    <a:pt x="465" y="32"/>
                    <a:pt x="465" y="32"/>
                    <a:pt x="465" y="32"/>
                  </a:cubicBezTo>
                  <a:cubicBezTo>
                    <a:pt x="471" y="32"/>
                    <a:pt x="475" y="27"/>
                    <a:pt x="474" y="22"/>
                  </a:cubicBezTo>
                  <a:cubicBezTo>
                    <a:pt x="474" y="16"/>
                    <a:pt x="469" y="12"/>
                    <a:pt x="46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2" name="Freeform 24"/>
            <p:cNvSpPr>
              <a:spLocks noEditPoints="1"/>
            </p:cNvSpPr>
            <p:nvPr/>
          </p:nvSpPr>
          <p:spPr bwMode="auto">
            <a:xfrm>
              <a:off x="6194743" y="2965450"/>
              <a:ext cx="966788" cy="528638"/>
            </a:xfrm>
            <a:custGeom>
              <a:avLst/>
              <a:gdLst>
                <a:gd name="T0" fmla="*/ 360 w 365"/>
                <a:gd name="T1" fmla="*/ 196 h 200"/>
                <a:gd name="T2" fmla="*/ 348 w 365"/>
                <a:gd name="T3" fmla="*/ 180 h 200"/>
                <a:gd name="T4" fmla="*/ 328 w 365"/>
                <a:gd name="T5" fmla="*/ 165 h 200"/>
                <a:gd name="T6" fmla="*/ 346 w 365"/>
                <a:gd name="T7" fmla="*/ 157 h 200"/>
                <a:gd name="T8" fmla="*/ 328 w 365"/>
                <a:gd name="T9" fmla="*/ 165 h 200"/>
                <a:gd name="T10" fmla="*/ 328 w 365"/>
                <a:gd name="T11" fmla="*/ 141 h 200"/>
                <a:gd name="T12" fmla="*/ 322 w 365"/>
                <a:gd name="T13" fmla="*/ 122 h 200"/>
                <a:gd name="T14" fmla="*/ 306 w 365"/>
                <a:gd name="T15" fmla="*/ 104 h 200"/>
                <a:gd name="T16" fmla="*/ 325 w 365"/>
                <a:gd name="T17" fmla="*/ 98 h 200"/>
                <a:gd name="T18" fmla="*/ 306 w 365"/>
                <a:gd name="T19" fmla="*/ 104 h 200"/>
                <a:gd name="T20" fmla="*/ 310 w 365"/>
                <a:gd name="T21" fmla="*/ 79 h 200"/>
                <a:gd name="T22" fmla="*/ 303 w 365"/>
                <a:gd name="T23" fmla="*/ 61 h 200"/>
                <a:gd name="T24" fmla="*/ 283 w 365"/>
                <a:gd name="T25" fmla="*/ 50 h 200"/>
                <a:gd name="T26" fmla="*/ 297 w 365"/>
                <a:gd name="T27" fmla="*/ 36 h 200"/>
                <a:gd name="T28" fmla="*/ 283 w 365"/>
                <a:gd name="T29" fmla="*/ 50 h 200"/>
                <a:gd name="T30" fmla="*/ 273 w 365"/>
                <a:gd name="T31" fmla="*/ 29 h 200"/>
                <a:gd name="T32" fmla="*/ 255 w 365"/>
                <a:gd name="T33" fmla="*/ 20 h 200"/>
                <a:gd name="T34" fmla="*/ 232 w 365"/>
                <a:gd name="T35" fmla="*/ 24 h 200"/>
                <a:gd name="T36" fmla="*/ 236 w 365"/>
                <a:gd name="T37" fmla="*/ 5 h 200"/>
                <a:gd name="T38" fmla="*/ 224 w 365"/>
                <a:gd name="T39" fmla="*/ 12 h 200"/>
                <a:gd name="T40" fmla="*/ 202 w 365"/>
                <a:gd name="T41" fmla="*/ 21 h 200"/>
                <a:gd name="T42" fmla="*/ 203 w 365"/>
                <a:gd name="T43" fmla="*/ 1 h 200"/>
                <a:gd name="T44" fmla="*/ 202 w 365"/>
                <a:gd name="T45" fmla="*/ 21 h 200"/>
                <a:gd name="T46" fmla="*/ 180 w 365"/>
                <a:gd name="T47" fmla="*/ 11 h 200"/>
                <a:gd name="T48" fmla="*/ 160 w 365"/>
                <a:gd name="T49" fmla="*/ 12 h 200"/>
                <a:gd name="T50" fmla="*/ 171 w 365"/>
                <a:gd name="T51" fmla="*/ 21 h 200"/>
                <a:gd name="T52" fmla="*/ 148 w 365"/>
                <a:gd name="T53" fmla="*/ 15 h 200"/>
                <a:gd name="T54" fmla="*/ 129 w 365"/>
                <a:gd name="T55" fmla="*/ 18 h 200"/>
                <a:gd name="T56" fmla="*/ 108 w 365"/>
                <a:gd name="T57" fmla="*/ 30 h 200"/>
                <a:gd name="T58" fmla="*/ 106 w 365"/>
                <a:gd name="T59" fmla="*/ 10 h 200"/>
                <a:gd name="T60" fmla="*/ 108 w 365"/>
                <a:gd name="T61" fmla="*/ 30 h 200"/>
                <a:gd name="T62" fmla="*/ 85 w 365"/>
                <a:gd name="T63" fmla="*/ 22 h 200"/>
                <a:gd name="T64" fmla="*/ 65 w 365"/>
                <a:gd name="T65" fmla="*/ 23 h 200"/>
                <a:gd name="T66" fmla="*/ 75 w 365"/>
                <a:gd name="T67" fmla="*/ 32 h 200"/>
                <a:gd name="T68" fmla="*/ 53 w 365"/>
                <a:gd name="T69" fmla="*/ 23 h 200"/>
                <a:gd name="T70" fmla="*/ 33 w 365"/>
                <a:gd name="T71" fmla="*/ 23 h 200"/>
                <a:gd name="T72" fmla="*/ 10 w 365"/>
                <a:gd name="T73" fmla="*/ 32 h 200"/>
                <a:gd name="T74" fmla="*/ 11 w 365"/>
                <a:gd name="T75" fmla="*/ 12 h 200"/>
                <a:gd name="T76" fmla="*/ 1 w 365"/>
                <a:gd name="T77" fmla="*/ 2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65" h="200">
                  <a:moveTo>
                    <a:pt x="346" y="194"/>
                  </a:moveTo>
                  <a:cubicBezTo>
                    <a:pt x="349" y="199"/>
                    <a:pt x="356" y="200"/>
                    <a:pt x="360" y="196"/>
                  </a:cubicBezTo>
                  <a:cubicBezTo>
                    <a:pt x="364" y="193"/>
                    <a:pt x="365" y="187"/>
                    <a:pt x="362" y="182"/>
                  </a:cubicBezTo>
                  <a:cubicBezTo>
                    <a:pt x="358" y="178"/>
                    <a:pt x="352" y="177"/>
                    <a:pt x="348" y="180"/>
                  </a:cubicBezTo>
                  <a:cubicBezTo>
                    <a:pt x="343" y="184"/>
                    <a:pt x="343" y="190"/>
                    <a:pt x="346" y="194"/>
                  </a:cubicBezTo>
                  <a:moveTo>
                    <a:pt x="328" y="165"/>
                  </a:moveTo>
                  <a:cubicBezTo>
                    <a:pt x="331" y="170"/>
                    <a:pt x="337" y="172"/>
                    <a:pt x="342" y="170"/>
                  </a:cubicBezTo>
                  <a:cubicBezTo>
                    <a:pt x="347" y="168"/>
                    <a:pt x="349" y="162"/>
                    <a:pt x="346" y="157"/>
                  </a:cubicBezTo>
                  <a:cubicBezTo>
                    <a:pt x="344" y="152"/>
                    <a:pt x="338" y="150"/>
                    <a:pt x="333" y="152"/>
                  </a:cubicBezTo>
                  <a:cubicBezTo>
                    <a:pt x="328" y="155"/>
                    <a:pt x="326" y="161"/>
                    <a:pt x="328" y="165"/>
                  </a:cubicBezTo>
                  <a:moveTo>
                    <a:pt x="316" y="135"/>
                  </a:moveTo>
                  <a:cubicBezTo>
                    <a:pt x="317" y="140"/>
                    <a:pt x="323" y="143"/>
                    <a:pt x="328" y="141"/>
                  </a:cubicBezTo>
                  <a:cubicBezTo>
                    <a:pt x="334" y="139"/>
                    <a:pt x="336" y="133"/>
                    <a:pt x="334" y="128"/>
                  </a:cubicBezTo>
                  <a:cubicBezTo>
                    <a:pt x="333" y="123"/>
                    <a:pt x="327" y="120"/>
                    <a:pt x="322" y="122"/>
                  </a:cubicBezTo>
                  <a:cubicBezTo>
                    <a:pt x="317" y="124"/>
                    <a:pt x="314" y="129"/>
                    <a:pt x="316" y="135"/>
                  </a:cubicBezTo>
                  <a:moveTo>
                    <a:pt x="306" y="104"/>
                  </a:moveTo>
                  <a:cubicBezTo>
                    <a:pt x="308" y="109"/>
                    <a:pt x="313" y="112"/>
                    <a:pt x="318" y="110"/>
                  </a:cubicBezTo>
                  <a:cubicBezTo>
                    <a:pt x="324" y="109"/>
                    <a:pt x="327" y="103"/>
                    <a:pt x="325" y="98"/>
                  </a:cubicBezTo>
                  <a:cubicBezTo>
                    <a:pt x="324" y="93"/>
                    <a:pt x="318" y="90"/>
                    <a:pt x="313" y="91"/>
                  </a:cubicBezTo>
                  <a:cubicBezTo>
                    <a:pt x="308" y="93"/>
                    <a:pt x="305" y="98"/>
                    <a:pt x="306" y="104"/>
                  </a:cubicBezTo>
                  <a:moveTo>
                    <a:pt x="297" y="74"/>
                  </a:moveTo>
                  <a:cubicBezTo>
                    <a:pt x="299" y="79"/>
                    <a:pt x="305" y="81"/>
                    <a:pt x="310" y="79"/>
                  </a:cubicBezTo>
                  <a:cubicBezTo>
                    <a:pt x="316" y="78"/>
                    <a:pt x="318" y="72"/>
                    <a:pt x="316" y="67"/>
                  </a:cubicBezTo>
                  <a:cubicBezTo>
                    <a:pt x="314" y="61"/>
                    <a:pt x="308" y="59"/>
                    <a:pt x="303" y="61"/>
                  </a:cubicBezTo>
                  <a:cubicBezTo>
                    <a:pt x="298" y="63"/>
                    <a:pt x="295" y="69"/>
                    <a:pt x="297" y="74"/>
                  </a:cubicBezTo>
                  <a:moveTo>
                    <a:pt x="283" y="50"/>
                  </a:moveTo>
                  <a:cubicBezTo>
                    <a:pt x="287" y="54"/>
                    <a:pt x="293" y="54"/>
                    <a:pt x="297" y="50"/>
                  </a:cubicBezTo>
                  <a:cubicBezTo>
                    <a:pt x="301" y="47"/>
                    <a:pt x="301" y="40"/>
                    <a:pt x="297" y="36"/>
                  </a:cubicBezTo>
                  <a:cubicBezTo>
                    <a:pt x="293" y="32"/>
                    <a:pt x="287" y="32"/>
                    <a:pt x="283" y="36"/>
                  </a:cubicBezTo>
                  <a:cubicBezTo>
                    <a:pt x="279" y="40"/>
                    <a:pt x="279" y="46"/>
                    <a:pt x="283" y="50"/>
                  </a:cubicBezTo>
                  <a:moveTo>
                    <a:pt x="260" y="34"/>
                  </a:moveTo>
                  <a:cubicBezTo>
                    <a:pt x="265" y="36"/>
                    <a:pt x="271" y="34"/>
                    <a:pt x="273" y="29"/>
                  </a:cubicBezTo>
                  <a:cubicBezTo>
                    <a:pt x="276" y="24"/>
                    <a:pt x="273" y="18"/>
                    <a:pt x="268" y="16"/>
                  </a:cubicBezTo>
                  <a:cubicBezTo>
                    <a:pt x="264" y="13"/>
                    <a:pt x="258" y="15"/>
                    <a:pt x="255" y="20"/>
                  </a:cubicBezTo>
                  <a:cubicBezTo>
                    <a:pt x="253" y="25"/>
                    <a:pt x="255" y="31"/>
                    <a:pt x="260" y="34"/>
                  </a:cubicBezTo>
                  <a:moveTo>
                    <a:pt x="232" y="24"/>
                  </a:moveTo>
                  <a:cubicBezTo>
                    <a:pt x="237" y="25"/>
                    <a:pt x="242" y="22"/>
                    <a:pt x="244" y="17"/>
                  </a:cubicBezTo>
                  <a:cubicBezTo>
                    <a:pt x="245" y="11"/>
                    <a:pt x="241" y="6"/>
                    <a:pt x="236" y="5"/>
                  </a:cubicBezTo>
                  <a:cubicBezTo>
                    <a:pt x="236" y="5"/>
                    <a:pt x="236" y="5"/>
                    <a:pt x="236" y="5"/>
                  </a:cubicBezTo>
                  <a:cubicBezTo>
                    <a:pt x="231" y="4"/>
                    <a:pt x="225" y="7"/>
                    <a:pt x="224" y="12"/>
                  </a:cubicBezTo>
                  <a:cubicBezTo>
                    <a:pt x="223" y="18"/>
                    <a:pt x="226" y="23"/>
                    <a:pt x="232" y="24"/>
                  </a:cubicBezTo>
                  <a:moveTo>
                    <a:pt x="202" y="21"/>
                  </a:moveTo>
                  <a:cubicBezTo>
                    <a:pt x="207" y="21"/>
                    <a:pt x="212" y="17"/>
                    <a:pt x="212" y="11"/>
                  </a:cubicBezTo>
                  <a:cubicBezTo>
                    <a:pt x="212" y="6"/>
                    <a:pt x="208" y="1"/>
                    <a:pt x="203" y="1"/>
                  </a:cubicBezTo>
                  <a:cubicBezTo>
                    <a:pt x="197" y="0"/>
                    <a:pt x="192" y="5"/>
                    <a:pt x="192" y="10"/>
                  </a:cubicBezTo>
                  <a:cubicBezTo>
                    <a:pt x="192" y="16"/>
                    <a:pt x="196" y="20"/>
                    <a:pt x="202" y="21"/>
                  </a:cubicBezTo>
                  <a:moveTo>
                    <a:pt x="171" y="21"/>
                  </a:moveTo>
                  <a:cubicBezTo>
                    <a:pt x="177" y="21"/>
                    <a:pt x="181" y="16"/>
                    <a:pt x="180" y="11"/>
                  </a:cubicBezTo>
                  <a:cubicBezTo>
                    <a:pt x="180" y="5"/>
                    <a:pt x="175" y="1"/>
                    <a:pt x="169" y="2"/>
                  </a:cubicBezTo>
                  <a:cubicBezTo>
                    <a:pt x="164" y="2"/>
                    <a:pt x="160" y="7"/>
                    <a:pt x="160" y="12"/>
                  </a:cubicBezTo>
                  <a:cubicBezTo>
                    <a:pt x="161" y="18"/>
                    <a:pt x="166" y="22"/>
                    <a:pt x="171" y="21"/>
                  </a:cubicBezTo>
                  <a:cubicBezTo>
                    <a:pt x="171" y="21"/>
                    <a:pt x="171" y="21"/>
                    <a:pt x="171" y="21"/>
                  </a:cubicBezTo>
                  <a:moveTo>
                    <a:pt x="140" y="26"/>
                  </a:moveTo>
                  <a:cubicBezTo>
                    <a:pt x="145" y="25"/>
                    <a:pt x="149" y="20"/>
                    <a:pt x="148" y="15"/>
                  </a:cubicBezTo>
                  <a:cubicBezTo>
                    <a:pt x="148" y="9"/>
                    <a:pt x="143" y="6"/>
                    <a:pt x="137" y="6"/>
                  </a:cubicBezTo>
                  <a:cubicBezTo>
                    <a:pt x="132" y="7"/>
                    <a:pt x="128" y="12"/>
                    <a:pt x="129" y="18"/>
                  </a:cubicBezTo>
                  <a:cubicBezTo>
                    <a:pt x="129" y="23"/>
                    <a:pt x="134" y="27"/>
                    <a:pt x="140" y="26"/>
                  </a:cubicBezTo>
                  <a:moveTo>
                    <a:pt x="108" y="30"/>
                  </a:moveTo>
                  <a:cubicBezTo>
                    <a:pt x="113" y="29"/>
                    <a:pt x="117" y="24"/>
                    <a:pt x="117" y="19"/>
                  </a:cubicBezTo>
                  <a:cubicBezTo>
                    <a:pt x="116" y="13"/>
                    <a:pt x="111" y="9"/>
                    <a:pt x="106" y="10"/>
                  </a:cubicBezTo>
                  <a:cubicBezTo>
                    <a:pt x="100" y="11"/>
                    <a:pt x="96" y="15"/>
                    <a:pt x="97" y="21"/>
                  </a:cubicBezTo>
                  <a:cubicBezTo>
                    <a:pt x="97" y="26"/>
                    <a:pt x="102" y="30"/>
                    <a:pt x="108" y="30"/>
                  </a:cubicBezTo>
                  <a:moveTo>
                    <a:pt x="75" y="32"/>
                  </a:moveTo>
                  <a:cubicBezTo>
                    <a:pt x="81" y="32"/>
                    <a:pt x="85" y="27"/>
                    <a:pt x="85" y="22"/>
                  </a:cubicBezTo>
                  <a:cubicBezTo>
                    <a:pt x="84" y="16"/>
                    <a:pt x="80" y="12"/>
                    <a:pt x="74" y="12"/>
                  </a:cubicBezTo>
                  <a:cubicBezTo>
                    <a:pt x="69" y="13"/>
                    <a:pt x="65" y="17"/>
                    <a:pt x="65" y="23"/>
                  </a:cubicBezTo>
                  <a:cubicBezTo>
                    <a:pt x="65" y="28"/>
                    <a:pt x="70" y="33"/>
                    <a:pt x="75" y="32"/>
                  </a:cubicBezTo>
                  <a:cubicBezTo>
                    <a:pt x="75" y="32"/>
                    <a:pt x="75" y="32"/>
                    <a:pt x="75" y="32"/>
                  </a:cubicBezTo>
                  <a:moveTo>
                    <a:pt x="43" y="33"/>
                  </a:moveTo>
                  <a:cubicBezTo>
                    <a:pt x="48" y="33"/>
                    <a:pt x="53" y="29"/>
                    <a:pt x="53" y="23"/>
                  </a:cubicBezTo>
                  <a:cubicBezTo>
                    <a:pt x="53" y="18"/>
                    <a:pt x="48" y="13"/>
                    <a:pt x="43" y="13"/>
                  </a:cubicBezTo>
                  <a:cubicBezTo>
                    <a:pt x="37" y="13"/>
                    <a:pt x="33" y="18"/>
                    <a:pt x="33" y="23"/>
                  </a:cubicBezTo>
                  <a:cubicBezTo>
                    <a:pt x="33" y="29"/>
                    <a:pt x="37" y="33"/>
                    <a:pt x="43" y="33"/>
                  </a:cubicBezTo>
                  <a:moveTo>
                    <a:pt x="10" y="32"/>
                  </a:moveTo>
                  <a:cubicBezTo>
                    <a:pt x="16" y="33"/>
                    <a:pt x="20" y="29"/>
                    <a:pt x="21" y="23"/>
                  </a:cubicBezTo>
                  <a:cubicBezTo>
                    <a:pt x="21" y="17"/>
                    <a:pt x="17" y="13"/>
                    <a:pt x="11" y="12"/>
                  </a:cubicBezTo>
                  <a:cubicBezTo>
                    <a:pt x="11" y="12"/>
                    <a:pt x="11" y="12"/>
                    <a:pt x="11" y="12"/>
                  </a:cubicBezTo>
                  <a:cubicBezTo>
                    <a:pt x="6" y="12"/>
                    <a:pt x="1" y="16"/>
                    <a:pt x="1" y="22"/>
                  </a:cubicBezTo>
                  <a:cubicBezTo>
                    <a:pt x="0" y="27"/>
                    <a:pt x="5" y="32"/>
                    <a:pt x="10" y="3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3" name="Freeform 25"/>
            <p:cNvSpPr>
              <a:spLocks/>
            </p:cNvSpPr>
            <p:nvPr/>
          </p:nvSpPr>
          <p:spPr bwMode="auto">
            <a:xfrm>
              <a:off x="3516631" y="819150"/>
              <a:ext cx="4130675" cy="3533775"/>
            </a:xfrm>
            <a:custGeom>
              <a:avLst/>
              <a:gdLst>
                <a:gd name="T0" fmla="*/ 1537 w 1559"/>
                <a:gd name="T1" fmla="*/ 956 h 1340"/>
                <a:gd name="T2" fmla="*/ 1491 w 1559"/>
                <a:gd name="T3" fmla="*/ 949 h 1340"/>
                <a:gd name="T4" fmla="*/ 1439 w 1559"/>
                <a:gd name="T5" fmla="*/ 979 h 1340"/>
                <a:gd name="T6" fmla="*/ 1266 w 1559"/>
                <a:gd name="T7" fmla="*/ 735 h 1340"/>
                <a:gd name="T8" fmla="*/ 984 w 1559"/>
                <a:gd name="T9" fmla="*/ 735 h 1340"/>
                <a:gd name="T10" fmla="*/ 1149 w 1559"/>
                <a:gd name="T11" fmla="*/ 688 h 1340"/>
                <a:gd name="T12" fmla="*/ 1467 w 1559"/>
                <a:gd name="T13" fmla="*/ 647 h 1340"/>
                <a:gd name="T14" fmla="*/ 1491 w 1559"/>
                <a:gd name="T15" fmla="*/ 603 h 1340"/>
                <a:gd name="T16" fmla="*/ 1493 w 1559"/>
                <a:gd name="T17" fmla="*/ 594 h 1340"/>
                <a:gd name="T18" fmla="*/ 1495 w 1559"/>
                <a:gd name="T19" fmla="*/ 588 h 1340"/>
                <a:gd name="T20" fmla="*/ 1448 w 1559"/>
                <a:gd name="T21" fmla="*/ 547 h 1340"/>
                <a:gd name="T22" fmla="*/ 1039 w 1559"/>
                <a:gd name="T23" fmla="*/ 596 h 1340"/>
                <a:gd name="T24" fmla="*/ 949 w 1559"/>
                <a:gd name="T25" fmla="*/ 445 h 1340"/>
                <a:gd name="T26" fmla="*/ 771 w 1559"/>
                <a:gd name="T27" fmla="*/ 0 h 1340"/>
                <a:gd name="T28" fmla="*/ 594 w 1559"/>
                <a:gd name="T29" fmla="*/ 445 h 1340"/>
                <a:gd name="T30" fmla="*/ 506 w 1559"/>
                <a:gd name="T31" fmla="*/ 596 h 1340"/>
                <a:gd name="T32" fmla="*/ 96 w 1559"/>
                <a:gd name="T33" fmla="*/ 555 h 1340"/>
                <a:gd name="T34" fmla="*/ 159 w 1559"/>
                <a:gd name="T35" fmla="*/ 491 h 1340"/>
                <a:gd name="T36" fmla="*/ 142 w 1559"/>
                <a:gd name="T37" fmla="*/ 487 h 1340"/>
                <a:gd name="T38" fmla="*/ 130 w 1559"/>
                <a:gd name="T39" fmla="*/ 485 h 1340"/>
                <a:gd name="T40" fmla="*/ 117 w 1559"/>
                <a:gd name="T41" fmla="*/ 485 h 1340"/>
                <a:gd name="T42" fmla="*/ 106 w 1559"/>
                <a:gd name="T43" fmla="*/ 486 h 1340"/>
                <a:gd name="T44" fmla="*/ 50 w 1559"/>
                <a:gd name="T45" fmla="*/ 588 h 1340"/>
                <a:gd name="T46" fmla="*/ 52 w 1559"/>
                <a:gd name="T47" fmla="*/ 594 h 1340"/>
                <a:gd name="T48" fmla="*/ 54 w 1559"/>
                <a:gd name="T49" fmla="*/ 603 h 1340"/>
                <a:gd name="T50" fmla="*/ 78 w 1559"/>
                <a:gd name="T51" fmla="*/ 647 h 1340"/>
                <a:gd name="T52" fmla="*/ 396 w 1559"/>
                <a:gd name="T53" fmla="*/ 688 h 1340"/>
                <a:gd name="T54" fmla="*/ 558 w 1559"/>
                <a:gd name="T55" fmla="*/ 739 h 1340"/>
                <a:gd name="T56" fmla="*/ 292 w 1559"/>
                <a:gd name="T57" fmla="*/ 735 h 1340"/>
                <a:gd name="T58" fmla="*/ 120 w 1559"/>
                <a:gd name="T59" fmla="*/ 979 h 1340"/>
                <a:gd name="T60" fmla="*/ 50 w 1559"/>
                <a:gd name="T61" fmla="*/ 970 h 1340"/>
                <a:gd name="T62" fmla="*/ 70 w 1559"/>
                <a:gd name="T63" fmla="*/ 954 h 1340"/>
                <a:gd name="T64" fmla="*/ 17 w 1559"/>
                <a:gd name="T65" fmla="*/ 960 h 1340"/>
                <a:gd name="T66" fmla="*/ 10 w 1559"/>
                <a:gd name="T67" fmla="*/ 1012 h 1340"/>
                <a:gd name="T68" fmla="*/ 429 w 1559"/>
                <a:gd name="T69" fmla="*/ 832 h 1340"/>
                <a:gd name="T70" fmla="*/ 575 w 1559"/>
                <a:gd name="T71" fmla="*/ 847 h 1340"/>
                <a:gd name="T72" fmla="*/ 244 w 1559"/>
                <a:gd name="T73" fmla="*/ 1123 h 1340"/>
                <a:gd name="T74" fmla="*/ 383 w 1559"/>
                <a:gd name="T75" fmla="*/ 1158 h 1340"/>
                <a:gd name="T76" fmla="*/ 326 w 1559"/>
                <a:gd name="T77" fmla="*/ 1067 h 1340"/>
                <a:gd name="T78" fmla="*/ 636 w 1559"/>
                <a:gd name="T79" fmla="*/ 922 h 1340"/>
                <a:gd name="T80" fmla="*/ 554 w 1559"/>
                <a:gd name="T81" fmla="*/ 1099 h 1340"/>
                <a:gd name="T82" fmla="*/ 614 w 1559"/>
                <a:gd name="T83" fmla="*/ 1291 h 1340"/>
                <a:gd name="T84" fmla="*/ 615 w 1559"/>
                <a:gd name="T85" fmla="*/ 1269 h 1340"/>
                <a:gd name="T86" fmla="*/ 578 w 1559"/>
                <a:gd name="T87" fmla="*/ 1271 h 1340"/>
                <a:gd name="T88" fmla="*/ 625 w 1559"/>
                <a:gd name="T89" fmla="*/ 1152 h 1340"/>
                <a:gd name="T90" fmla="*/ 933 w 1559"/>
                <a:gd name="T91" fmla="*/ 1152 h 1340"/>
                <a:gd name="T92" fmla="*/ 981 w 1559"/>
                <a:gd name="T93" fmla="*/ 1271 h 1340"/>
                <a:gd name="T94" fmla="*/ 944 w 1559"/>
                <a:gd name="T95" fmla="*/ 1269 h 1340"/>
                <a:gd name="T96" fmla="*/ 945 w 1559"/>
                <a:gd name="T97" fmla="*/ 1291 h 1340"/>
                <a:gd name="T98" fmla="*/ 1005 w 1559"/>
                <a:gd name="T99" fmla="*/ 1099 h 1340"/>
                <a:gd name="T100" fmla="*/ 915 w 1559"/>
                <a:gd name="T101" fmla="*/ 915 h 1340"/>
                <a:gd name="T102" fmla="*/ 1233 w 1559"/>
                <a:gd name="T103" fmla="*/ 1067 h 1340"/>
                <a:gd name="T104" fmla="*/ 1176 w 1559"/>
                <a:gd name="T105" fmla="*/ 1158 h 1340"/>
                <a:gd name="T106" fmla="*/ 1315 w 1559"/>
                <a:gd name="T107" fmla="*/ 1123 h 1340"/>
                <a:gd name="T108" fmla="*/ 973 w 1559"/>
                <a:gd name="T109" fmla="*/ 835 h 1340"/>
                <a:gd name="T110" fmla="*/ 1130 w 1559"/>
                <a:gd name="T111" fmla="*/ 832 h 1340"/>
                <a:gd name="T112" fmla="*/ 1549 w 1559"/>
                <a:gd name="T113" fmla="*/ 1012 h 1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9" h="1340">
                  <a:moveTo>
                    <a:pt x="1540" y="959"/>
                  </a:moveTo>
                  <a:cubicBezTo>
                    <a:pt x="1539" y="958"/>
                    <a:pt x="1539" y="958"/>
                    <a:pt x="1539" y="958"/>
                  </a:cubicBezTo>
                  <a:cubicBezTo>
                    <a:pt x="1539" y="958"/>
                    <a:pt x="1538" y="957"/>
                    <a:pt x="1537" y="956"/>
                  </a:cubicBezTo>
                  <a:cubicBezTo>
                    <a:pt x="1521" y="943"/>
                    <a:pt x="1499" y="940"/>
                    <a:pt x="1491" y="948"/>
                  </a:cubicBezTo>
                  <a:cubicBezTo>
                    <a:pt x="1491" y="949"/>
                    <a:pt x="1491" y="949"/>
                    <a:pt x="1491" y="949"/>
                  </a:cubicBezTo>
                  <a:cubicBezTo>
                    <a:pt x="1491" y="949"/>
                    <a:pt x="1491" y="949"/>
                    <a:pt x="1491" y="949"/>
                  </a:cubicBezTo>
                  <a:cubicBezTo>
                    <a:pt x="1489" y="950"/>
                    <a:pt x="1489" y="952"/>
                    <a:pt x="1489" y="954"/>
                  </a:cubicBezTo>
                  <a:cubicBezTo>
                    <a:pt x="1488" y="971"/>
                    <a:pt x="1516" y="963"/>
                    <a:pt x="1510" y="979"/>
                  </a:cubicBezTo>
                  <a:cubicBezTo>
                    <a:pt x="1499" y="1006"/>
                    <a:pt x="1456" y="991"/>
                    <a:pt x="1439" y="979"/>
                  </a:cubicBezTo>
                  <a:cubicBezTo>
                    <a:pt x="1363" y="931"/>
                    <a:pt x="1406" y="779"/>
                    <a:pt x="1319" y="745"/>
                  </a:cubicBezTo>
                  <a:cubicBezTo>
                    <a:pt x="1303" y="738"/>
                    <a:pt x="1285" y="736"/>
                    <a:pt x="1266" y="735"/>
                  </a:cubicBezTo>
                  <a:cubicBezTo>
                    <a:pt x="1266" y="735"/>
                    <a:pt x="1266" y="735"/>
                    <a:pt x="1266" y="735"/>
                  </a:cubicBezTo>
                  <a:cubicBezTo>
                    <a:pt x="1266" y="735"/>
                    <a:pt x="1266" y="735"/>
                    <a:pt x="1266" y="735"/>
                  </a:cubicBezTo>
                  <a:cubicBezTo>
                    <a:pt x="1242" y="734"/>
                    <a:pt x="1217" y="737"/>
                    <a:pt x="1193" y="740"/>
                  </a:cubicBezTo>
                  <a:cubicBezTo>
                    <a:pt x="1127" y="742"/>
                    <a:pt x="1032" y="751"/>
                    <a:pt x="984" y="735"/>
                  </a:cubicBezTo>
                  <a:cubicBezTo>
                    <a:pt x="984" y="731"/>
                    <a:pt x="983" y="726"/>
                    <a:pt x="983" y="721"/>
                  </a:cubicBezTo>
                  <a:cubicBezTo>
                    <a:pt x="996" y="715"/>
                    <a:pt x="1010" y="709"/>
                    <a:pt x="1025" y="703"/>
                  </a:cubicBezTo>
                  <a:cubicBezTo>
                    <a:pt x="1064" y="689"/>
                    <a:pt x="1107" y="686"/>
                    <a:pt x="1149" y="688"/>
                  </a:cubicBezTo>
                  <a:cubicBezTo>
                    <a:pt x="1215" y="693"/>
                    <a:pt x="1276" y="719"/>
                    <a:pt x="1340" y="708"/>
                  </a:cubicBezTo>
                  <a:cubicBezTo>
                    <a:pt x="1385" y="701"/>
                    <a:pt x="1430" y="683"/>
                    <a:pt x="1460" y="653"/>
                  </a:cubicBezTo>
                  <a:cubicBezTo>
                    <a:pt x="1462" y="652"/>
                    <a:pt x="1464" y="650"/>
                    <a:pt x="1467" y="647"/>
                  </a:cubicBezTo>
                  <a:cubicBezTo>
                    <a:pt x="1478" y="633"/>
                    <a:pt x="1485" y="619"/>
                    <a:pt x="1490" y="606"/>
                  </a:cubicBezTo>
                  <a:cubicBezTo>
                    <a:pt x="1490" y="606"/>
                    <a:pt x="1490" y="606"/>
                    <a:pt x="1490" y="606"/>
                  </a:cubicBezTo>
                  <a:cubicBezTo>
                    <a:pt x="1490" y="605"/>
                    <a:pt x="1490" y="604"/>
                    <a:pt x="1491" y="603"/>
                  </a:cubicBezTo>
                  <a:cubicBezTo>
                    <a:pt x="1491" y="603"/>
                    <a:pt x="1491" y="602"/>
                    <a:pt x="1491" y="601"/>
                  </a:cubicBezTo>
                  <a:cubicBezTo>
                    <a:pt x="1492" y="599"/>
                    <a:pt x="1492" y="598"/>
                    <a:pt x="1493" y="596"/>
                  </a:cubicBezTo>
                  <a:cubicBezTo>
                    <a:pt x="1493" y="595"/>
                    <a:pt x="1493" y="595"/>
                    <a:pt x="1493" y="594"/>
                  </a:cubicBezTo>
                  <a:cubicBezTo>
                    <a:pt x="1494" y="592"/>
                    <a:pt x="1494" y="590"/>
                    <a:pt x="1495" y="588"/>
                  </a:cubicBezTo>
                  <a:cubicBezTo>
                    <a:pt x="1495" y="588"/>
                    <a:pt x="1495" y="588"/>
                    <a:pt x="1495" y="588"/>
                  </a:cubicBezTo>
                  <a:cubicBezTo>
                    <a:pt x="1495" y="588"/>
                    <a:pt x="1495" y="588"/>
                    <a:pt x="1495" y="588"/>
                  </a:cubicBezTo>
                  <a:cubicBezTo>
                    <a:pt x="1500" y="562"/>
                    <a:pt x="1495" y="541"/>
                    <a:pt x="1494" y="535"/>
                  </a:cubicBezTo>
                  <a:cubicBezTo>
                    <a:pt x="1480" y="488"/>
                    <a:pt x="1419" y="461"/>
                    <a:pt x="1386" y="491"/>
                  </a:cubicBezTo>
                  <a:cubicBezTo>
                    <a:pt x="1364" y="513"/>
                    <a:pt x="1437" y="499"/>
                    <a:pt x="1448" y="547"/>
                  </a:cubicBezTo>
                  <a:cubicBezTo>
                    <a:pt x="1458" y="588"/>
                    <a:pt x="1405" y="635"/>
                    <a:pt x="1312" y="637"/>
                  </a:cubicBezTo>
                  <a:cubicBezTo>
                    <a:pt x="1304" y="637"/>
                    <a:pt x="1297" y="636"/>
                    <a:pt x="1290" y="634"/>
                  </a:cubicBezTo>
                  <a:cubicBezTo>
                    <a:pt x="1213" y="619"/>
                    <a:pt x="1099" y="596"/>
                    <a:pt x="1039" y="596"/>
                  </a:cubicBezTo>
                  <a:cubicBezTo>
                    <a:pt x="1005" y="596"/>
                    <a:pt x="974" y="606"/>
                    <a:pt x="953" y="615"/>
                  </a:cubicBezTo>
                  <a:cubicBezTo>
                    <a:pt x="941" y="552"/>
                    <a:pt x="937" y="504"/>
                    <a:pt x="937" y="495"/>
                  </a:cubicBezTo>
                  <a:cubicBezTo>
                    <a:pt x="937" y="471"/>
                    <a:pt x="942" y="459"/>
                    <a:pt x="949" y="445"/>
                  </a:cubicBezTo>
                  <a:cubicBezTo>
                    <a:pt x="990" y="358"/>
                    <a:pt x="1029" y="270"/>
                    <a:pt x="1006" y="170"/>
                  </a:cubicBezTo>
                  <a:cubicBezTo>
                    <a:pt x="984" y="75"/>
                    <a:pt x="882" y="0"/>
                    <a:pt x="776" y="0"/>
                  </a:cubicBezTo>
                  <a:cubicBezTo>
                    <a:pt x="774" y="0"/>
                    <a:pt x="773" y="0"/>
                    <a:pt x="771" y="0"/>
                  </a:cubicBezTo>
                  <a:cubicBezTo>
                    <a:pt x="770" y="0"/>
                    <a:pt x="769" y="0"/>
                    <a:pt x="767" y="0"/>
                  </a:cubicBezTo>
                  <a:cubicBezTo>
                    <a:pt x="661" y="0"/>
                    <a:pt x="559" y="75"/>
                    <a:pt x="537" y="170"/>
                  </a:cubicBezTo>
                  <a:cubicBezTo>
                    <a:pt x="514" y="270"/>
                    <a:pt x="553" y="358"/>
                    <a:pt x="594" y="445"/>
                  </a:cubicBezTo>
                  <a:cubicBezTo>
                    <a:pt x="600" y="459"/>
                    <a:pt x="606" y="471"/>
                    <a:pt x="606" y="495"/>
                  </a:cubicBezTo>
                  <a:cubicBezTo>
                    <a:pt x="606" y="504"/>
                    <a:pt x="602" y="552"/>
                    <a:pt x="590" y="614"/>
                  </a:cubicBezTo>
                  <a:cubicBezTo>
                    <a:pt x="569" y="606"/>
                    <a:pt x="539" y="596"/>
                    <a:pt x="506" y="596"/>
                  </a:cubicBezTo>
                  <a:cubicBezTo>
                    <a:pt x="446" y="596"/>
                    <a:pt x="332" y="619"/>
                    <a:pt x="255" y="634"/>
                  </a:cubicBezTo>
                  <a:cubicBezTo>
                    <a:pt x="248" y="636"/>
                    <a:pt x="241" y="637"/>
                    <a:pt x="233" y="637"/>
                  </a:cubicBezTo>
                  <a:cubicBezTo>
                    <a:pt x="146" y="635"/>
                    <a:pt x="94" y="594"/>
                    <a:pt x="96" y="555"/>
                  </a:cubicBezTo>
                  <a:cubicBezTo>
                    <a:pt x="96" y="553"/>
                    <a:pt x="96" y="552"/>
                    <a:pt x="96" y="551"/>
                  </a:cubicBezTo>
                  <a:cubicBezTo>
                    <a:pt x="96" y="549"/>
                    <a:pt x="97" y="548"/>
                    <a:pt x="97" y="547"/>
                  </a:cubicBezTo>
                  <a:cubicBezTo>
                    <a:pt x="108" y="499"/>
                    <a:pt x="181" y="513"/>
                    <a:pt x="159" y="491"/>
                  </a:cubicBezTo>
                  <a:cubicBezTo>
                    <a:pt x="156" y="490"/>
                    <a:pt x="153" y="489"/>
                    <a:pt x="150" y="488"/>
                  </a:cubicBezTo>
                  <a:cubicBezTo>
                    <a:pt x="149" y="488"/>
                    <a:pt x="149" y="488"/>
                    <a:pt x="148" y="488"/>
                  </a:cubicBezTo>
                  <a:cubicBezTo>
                    <a:pt x="146" y="487"/>
                    <a:pt x="144" y="487"/>
                    <a:pt x="142" y="487"/>
                  </a:cubicBezTo>
                  <a:cubicBezTo>
                    <a:pt x="141" y="486"/>
                    <a:pt x="140" y="486"/>
                    <a:pt x="138" y="486"/>
                  </a:cubicBezTo>
                  <a:cubicBezTo>
                    <a:pt x="137" y="486"/>
                    <a:pt x="135" y="486"/>
                    <a:pt x="133" y="485"/>
                  </a:cubicBezTo>
                  <a:cubicBezTo>
                    <a:pt x="132" y="485"/>
                    <a:pt x="131" y="485"/>
                    <a:pt x="130" y="485"/>
                  </a:cubicBezTo>
                  <a:cubicBezTo>
                    <a:pt x="128" y="485"/>
                    <a:pt x="127" y="485"/>
                    <a:pt x="125" y="485"/>
                  </a:cubicBezTo>
                  <a:cubicBezTo>
                    <a:pt x="124" y="485"/>
                    <a:pt x="123" y="485"/>
                    <a:pt x="122" y="485"/>
                  </a:cubicBezTo>
                  <a:cubicBezTo>
                    <a:pt x="120" y="485"/>
                    <a:pt x="119" y="485"/>
                    <a:pt x="117" y="485"/>
                  </a:cubicBezTo>
                  <a:cubicBezTo>
                    <a:pt x="116" y="485"/>
                    <a:pt x="115" y="485"/>
                    <a:pt x="114" y="485"/>
                  </a:cubicBezTo>
                  <a:cubicBezTo>
                    <a:pt x="112" y="485"/>
                    <a:pt x="111" y="485"/>
                    <a:pt x="109" y="485"/>
                  </a:cubicBezTo>
                  <a:cubicBezTo>
                    <a:pt x="108" y="485"/>
                    <a:pt x="107" y="486"/>
                    <a:pt x="106" y="486"/>
                  </a:cubicBezTo>
                  <a:cubicBezTo>
                    <a:pt x="104" y="486"/>
                    <a:pt x="101" y="487"/>
                    <a:pt x="99" y="487"/>
                  </a:cubicBezTo>
                  <a:cubicBezTo>
                    <a:pt x="76" y="493"/>
                    <a:pt x="59" y="508"/>
                    <a:pt x="51" y="535"/>
                  </a:cubicBezTo>
                  <a:cubicBezTo>
                    <a:pt x="50" y="541"/>
                    <a:pt x="45" y="562"/>
                    <a:pt x="50" y="588"/>
                  </a:cubicBezTo>
                  <a:cubicBezTo>
                    <a:pt x="50" y="588"/>
                    <a:pt x="50" y="588"/>
                    <a:pt x="50" y="588"/>
                  </a:cubicBezTo>
                  <a:cubicBezTo>
                    <a:pt x="51" y="589"/>
                    <a:pt x="51" y="589"/>
                    <a:pt x="51" y="589"/>
                  </a:cubicBezTo>
                  <a:cubicBezTo>
                    <a:pt x="51" y="591"/>
                    <a:pt x="51" y="593"/>
                    <a:pt x="52" y="594"/>
                  </a:cubicBezTo>
                  <a:cubicBezTo>
                    <a:pt x="52" y="595"/>
                    <a:pt x="52" y="596"/>
                    <a:pt x="52" y="596"/>
                  </a:cubicBezTo>
                  <a:cubicBezTo>
                    <a:pt x="53" y="598"/>
                    <a:pt x="53" y="599"/>
                    <a:pt x="54" y="601"/>
                  </a:cubicBezTo>
                  <a:cubicBezTo>
                    <a:pt x="54" y="602"/>
                    <a:pt x="54" y="603"/>
                    <a:pt x="54" y="603"/>
                  </a:cubicBezTo>
                  <a:cubicBezTo>
                    <a:pt x="55" y="604"/>
                    <a:pt x="55" y="605"/>
                    <a:pt x="55" y="606"/>
                  </a:cubicBezTo>
                  <a:cubicBezTo>
                    <a:pt x="55" y="606"/>
                    <a:pt x="55" y="606"/>
                    <a:pt x="55" y="606"/>
                  </a:cubicBezTo>
                  <a:cubicBezTo>
                    <a:pt x="60" y="619"/>
                    <a:pt x="67" y="633"/>
                    <a:pt x="78" y="647"/>
                  </a:cubicBezTo>
                  <a:cubicBezTo>
                    <a:pt x="81" y="650"/>
                    <a:pt x="83" y="652"/>
                    <a:pt x="85" y="653"/>
                  </a:cubicBezTo>
                  <a:cubicBezTo>
                    <a:pt x="115" y="683"/>
                    <a:pt x="160" y="701"/>
                    <a:pt x="205" y="708"/>
                  </a:cubicBezTo>
                  <a:cubicBezTo>
                    <a:pt x="269" y="719"/>
                    <a:pt x="330" y="693"/>
                    <a:pt x="396" y="688"/>
                  </a:cubicBezTo>
                  <a:cubicBezTo>
                    <a:pt x="438" y="686"/>
                    <a:pt x="481" y="689"/>
                    <a:pt x="520" y="703"/>
                  </a:cubicBezTo>
                  <a:cubicBezTo>
                    <a:pt x="534" y="709"/>
                    <a:pt x="547" y="715"/>
                    <a:pt x="560" y="721"/>
                  </a:cubicBezTo>
                  <a:cubicBezTo>
                    <a:pt x="559" y="727"/>
                    <a:pt x="559" y="733"/>
                    <a:pt x="558" y="739"/>
                  </a:cubicBezTo>
                  <a:cubicBezTo>
                    <a:pt x="507" y="749"/>
                    <a:pt x="425" y="742"/>
                    <a:pt x="366" y="740"/>
                  </a:cubicBezTo>
                  <a:cubicBezTo>
                    <a:pt x="342" y="737"/>
                    <a:pt x="316" y="734"/>
                    <a:pt x="293" y="735"/>
                  </a:cubicBezTo>
                  <a:cubicBezTo>
                    <a:pt x="292" y="735"/>
                    <a:pt x="292" y="735"/>
                    <a:pt x="292" y="735"/>
                  </a:cubicBezTo>
                  <a:cubicBezTo>
                    <a:pt x="292" y="735"/>
                    <a:pt x="292" y="735"/>
                    <a:pt x="292" y="735"/>
                  </a:cubicBezTo>
                  <a:cubicBezTo>
                    <a:pt x="273" y="736"/>
                    <a:pt x="255" y="738"/>
                    <a:pt x="239" y="745"/>
                  </a:cubicBezTo>
                  <a:cubicBezTo>
                    <a:pt x="153" y="779"/>
                    <a:pt x="196" y="931"/>
                    <a:pt x="120" y="979"/>
                  </a:cubicBezTo>
                  <a:cubicBezTo>
                    <a:pt x="103" y="991"/>
                    <a:pt x="60" y="1006"/>
                    <a:pt x="49" y="979"/>
                  </a:cubicBezTo>
                  <a:cubicBezTo>
                    <a:pt x="48" y="976"/>
                    <a:pt x="48" y="974"/>
                    <a:pt x="47" y="972"/>
                  </a:cubicBezTo>
                  <a:cubicBezTo>
                    <a:pt x="48" y="971"/>
                    <a:pt x="49" y="971"/>
                    <a:pt x="50" y="970"/>
                  </a:cubicBezTo>
                  <a:cubicBezTo>
                    <a:pt x="55" y="965"/>
                    <a:pt x="71" y="966"/>
                    <a:pt x="70" y="954"/>
                  </a:cubicBezTo>
                  <a:cubicBezTo>
                    <a:pt x="70" y="954"/>
                    <a:pt x="70" y="954"/>
                    <a:pt x="70" y="954"/>
                  </a:cubicBezTo>
                  <a:cubicBezTo>
                    <a:pt x="70" y="954"/>
                    <a:pt x="70" y="954"/>
                    <a:pt x="70" y="954"/>
                  </a:cubicBezTo>
                  <a:cubicBezTo>
                    <a:pt x="70" y="951"/>
                    <a:pt x="69" y="949"/>
                    <a:pt x="66" y="947"/>
                  </a:cubicBezTo>
                  <a:cubicBezTo>
                    <a:pt x="57" y="940"/>
                    <a:pt x="33" y="945"/>
                    <a:pt x="17" y="960"/>
                  </a:cubicBezTo>
                  <a:cubicBezTo>
                    <a:pt x="17" y="960"/>
                    <a:pt x="17" y="960"/>
                    <a:pt x="17" y="960"/>
                  </a:cubicBezTo>
                  <a:cubicBezTo>
                    <a:pt x="17" y="961"/>
                    <a:pt x="16" y="962"/>
                    <a:pt x="15" y="962"/>
                  </a:cubicBezTo>
                  <a:cubicBezTo>
                    <a:pt x="15" y="962"/>
                    <a:pt x="15" y="962"/>
                    <a:pt x="15" y="962"/>
                  </a:cubicBezTo>
                  <a:cubicBezTo>
                    <a:pt x="5" y="974"/>
                    <a:pt x="0" y="990"/>
                    <a:pt x="10" y="1012"/>
                  </a:cubicBezTo>
                  <a:cubicBezTo>
                    <a:pt x="36" y="1073"/>
                    <a:pt x="130" y="1073"/>
                    <a:pt x="191" y="1006"/>
                  </a:cubicBezTo>
                  <a:cubicBezTo>
                    <a:pt x="252" y="940"/>
                    <a:pt x="211" y="856"/>
                    <a:pt x="303" y="832"/>
                  </a:cubicBezTo>
                  <a:cubicBezTo>
                    <a:pt x="342" y="821"/>
                    <a:pt x="386" y="827"/>
                    <a:pt x="429" y="832"/>
                  </a:cubicBezTo>
                  <a:cubicBezTo>
                    <a:pt x="462" y="836"/>
                    <a:pt x="494" y="840"/>
                    <a:pt x="525" y="837"/>
                  </a:cubicBezTo>
                  <a:cubicBezTo>
                    <a:pt x="539" y="836"/>
                    <a:pt x="554" y="834"/>
                    <a:pt x="568" y="830"/>
                  </a:cubicBezTo>
                  <a:cubicBezTo>
                    <a:pt x="570" y="836"/>
                    <a:pt x="572" y="841"/>
                    <a:pt x="575" y="847"/>
                  </a:cubicBezTo>
                  <a:cubicBezTo>
                    <a:pt x="544" y="878"/>
                    <a:pt x="508" y="902"/>
                    <a:pt x="468" y="918"/>
                  </a:cubicBezTo>
                  <a:cubicBezTo>
                    <a:pt x="410" y="941"/>
                    <a:pt x="325" y="929"/>
                    <a:pt x="277" y="972"/>
                  </a:cubicBezTo>
                  <a:cubicBezTo>
                    <a:pt x="235" y="1009"/>
                    <a:pt x="218" y="1073"/>
                    <a:pt x="244" y="1123"/>
                  </a:cubicBezTo>
                  <a:cubicBezTo>
                    <a:pt x="257" y="1147"/>
                    <a:pt x="278" y="1165"/>
                    <a:pt x="304" y="1172"/>
                  </a:cubicBezTo>
                  <a:cubicBezTo>
                    <a:pt x="320" y="1176"/>
                    <a:pt x="363" y="1178"/>
                    <a:pt x="379" y="1162"/>
                  </a:cubicBezTo>
                  <a:cubicBezTo>
                    <a:pt x="381" y="1160"/>
                    <a:pt x="382" y="1159"/>
                    <a:pt x="383" y="1158"/>
                  </a:cubicBezTo>
                  <a:cubicBezTo>
                    <a:pt x="394" y="1145"/>
                    <a:pt x="407" y="1108"/>
                    <a:pt x="381" y="1108"/>
                  </a:cubicBezTo>
                  <a:cubicBezTo>
                    <a:pt x="367" y="1108"/>
                    <a:pt x="347" y="1122"/>
                    <a:pt x="328" y="1131"/>
                  </a:cubicBezTo>
                  <a:cubicBezTo>
                    <a:pt x="312" y="1117"/>
                    <a:pt x="318" y="1086"/>
                    <a:pt x="326" y="1067"/>
                  </a:cubicBezTo>
                  <a:cubicBezTo>
                    <a:pt x="355" y="998"/>
                    <a:pt x="396" y="999"/>
                    <a:pt x="445" y="999"/>
                  </a:cubicBezTo>
                  <a:cubicBezTo>
                    <a:pt x="470" y="999"/>
                    <a:pt x="496" y="999"/>
                    <a:pt x="524" y="991"/>
                  </a:cubicBezTo>
                  <a:cubicBezTo>
                    <a:pt x="554" y="982"/>
                    <a:pt x="595" y="956"/>
                    <a:pt x="636" y="922"/>
                  </a:cubicBezTo>
                  <a:cubicBezTo>
                    <a:pt x="641" y="926"/>
                    <a:pt x="647" y="930"/>
                    <a:pt x="652" y="933"/>
                  </a:cubicBezTo>
                  <a:cubicBezTo>
                    <a:pt x="650" y="955"/>
                    <a:pt x="644" y="974"/>
                    <a:pt x="634" y="990"/>
                  </a:cubicBezTo>
                  <a:cubicBezTo>
                    <a:pt x="606" y="1035"/>
                    <a:pt x="590" y="1062"/>
                    <a:pt x="554" y="1099"/>
                  </a:cubicBezTo>
                  <a:cubicBezTo>
                    <a:pt x="514" y="1139"/>
                    <a:pt x="477" y="1180"/>
                    <a:pt x="473" y="1241"/>
                  </a:cubicBezTo>
                  <a:cubicBezTo>
                    <a:pt x="470" y="1286"/>
                    <a:pt x="504" y="1337"/>
                    <a:pt x="556" y="1339"/>
                  </a:cubicBezTo>
                  <a:cubicBezTo>
                    <a:pt x="592" y="1340"/>
                    <a:pt x="609" y="1312"/>
                    <a:pt x="614" y="1291"/>
                  </a:cubicBezTo>
                  <a:cubicBezTo>
                    <a:pt x="614" y="1291"/>
                    <a:pt x="614" y="1291"/>
                    <a:pt x="614" y="1291"/>
                  </a:cubicBezTo>
                  <a:cubicBezTo>
                    <a:pt x="614" y="1290"/>
                    <a:pt x="614" y="1290"/>
                    <a:pt x="614" y="1290"/>
                  </a:cubicBezTo>
                  <a:cubicBezTo>
                    <a:pt x="616" y="1281"/>
                    <a:pt x="616" y="1273"/>
                    <a:pt x="615" y="1269"/>
                  </a:cubicBezTo>
                  <a:cubicBezTo>
                    <a:pt x="614" y="1268"/>
                    <a:pt x="614" y="1268"/>
                    <a:pt x="614" y="1268"/>
                  </a:cubicBezTo>
                  <a:cubicBezTo>
                    <a:pt x="611" y="1250"/>
                    <a:pt x="599" y="1235"/>
                    <a:pt x="579" y="1236"/>
                  </a:cubicBezTo>
                  <a:cubicBezTo>
                    <a:pt x="557" y="1238"/>
                    <a:pt x="575" y="1259"/>
                    <a:pt x="578" y="1271"/>
                  </a:cubicBezTo>
                  <a:cubicBezTo>
                    <a:pt x="580" y="1279"/>
                    <a:pt x="579" y="1285"/>
                    <a:pt x="576" y="1290"/>
                  </a:cubicBezTo>
                  <a:cubicBezTo>
                    <a:pt x="559" y="1291"/>
                    <a:pt x="541" y="1272"/>
                    <a:pt x="540" y="1254"/>
                  </a:cubicBezTo>
                  <a:cubicBezTo>
                    <a:pt x="541" y="1221"/>
                    <a:pt x="605" y="1173"/>
                    <a:pt x="625" y="1152"/>
                  </a:cubicBezTo>
                  <a:cubicBezTo>
                    <a:pt x="672" y="1104"/>
                    <a:pt x="737" y="1039"/>
                    <a:pt x="773" y="969"/>
                  </a:cubicBezTo>
                  <a:cubicBezTo>
                    <a:pt x="777" y="969"/>
                    <a:pt x="781" y="969"/>
                    <a:pt x="786" y="969"/>
                  </a:cubicBezTo>
                  <a:cubicBezTo>
                    <a:pt x="822" y="1038"/>
                    <a:pt x="886" y="1104"/>
                    <a:pt x="933" y="1152"/>
                  </a:cubicBezTo>
                  <a:cubicBezTo>
                    <a:pt x="954" y="1173"/>
                    <a:pt x="1018" y="1221"/>
                    <a:pt x="1019" y="1254"/>
                  </a:cubicBezTo>
                  <a:cubicBezTo>
                    <a:pt x="1018" y="1272"/>
                    <a:pt x="1000" y="1291"/>
                    <a:pt x="983" y="1290"/>
                  </a:cubicBezTo>
                  <a:cubicBezTo>
                    <a:pt x="980" y="1285"/>
                    <a:pt x="979" y="1279"/>
                    <a:pt x="981" y="1271"/>
                  </a:cubicBezTo>
                  <a:cubicBezTo>
                    <a:pt x="984" y="1259"/>
                    <a:pt x="1002" y="1238"/>
                    <a:pt x="980" y="1236"/>
                  </a:cubicBezTo>
                  <a:cubicBezTo>
                    <a:pt x="960" y="1235"/>
                    <a:pt x="948" y="1250"/>
                    <a:pt x="944" y="1268"/>
                  </a:cubicBezTo>
                  <a:cubicBezTo>
                    <a:pt x="944" y="1269"/>
                    <a:pt x="944" y="1269"/>
                    <a:pt x="944" y="1269"/>
                  </a:cubicBezTo>
                  <a:cubicBezTo>
                    <a:pt x="942" y="1273"/>
                    <a:pt x="942" y="1281"/>
                    <a:pt x="944" y="1290"/>
                  </a:cubicBezTo>
                  <a:cubicBezTo>
                    <a:pt x="945" y="1291"/>
                    <a:pt x="945" y="1291"/>
                    <a:pt x="945" y="1291"/>
                  </a:cubicBezTo>
                  <a:cubicBezTo>
                    <a:pt x="945" y="1291"/>
                    <a:pt x="945" y="1291"/>
                    <a:pt x="945" y="1291"/>
                  </a:cubicBezTo>
                  <a:cubicBezTo>
                    <a:pt x="950" y="1312"/>
                    <a:pt x="967" y="1340"/>
                    <a:pt x="1003" y="1339"/>
                  </a:cubicBezTo>
                  <a:cubicBezTo>
                    <a:pt x="1055" y="1337"/>
                    <a:pt x="1089" y="1286"/>
                    <a:pt x="1086" y="1241"/>
                  </a:cubicBezTo>
                  <a:cubicBezTo>
                    <a:pt x="1082" y="1180"/>
                    <a:pt x="1045" y="1139"/>
                    <a:pt x="1005" y="1099"/>
                  </a:cubicBezTo>
                  <a:cubicBezTo>
                    <a:pt x="969" y="1062"/>
                    <a:pt x="953" y="1035"/>
                    <a:pt x="925" y="990"/>
                  </a:cubicBezTo>
                  <a:cubicBezTo>
                    <a:pt x="914" y="972"/>
                    <a:pt x="907" y="948"/>
                    <a:pt x="906" y="922"/>
                  </a:cubicBezTo>
                  <a:cubicBezTo>
                    <a:pt x="909" y="920"/>
                    <a:pt x="912" y="918"/>
                    <a:pt x="915" y="915"/>
                  </a:cubicBezTo>
                  <a:cubicBezTo>
                    <a:pt x="959" y="953"/>
                    <a:pt x="1003" y="981"/>
                    <a:pt x="1035" y="991"/>
                  </a:cubicBezTo>
                  <a:cubicBezTo>
                    <a:pt x="1063" y="999"/>
                    <a:pt x="1089" y="999"/>
                    <a:pt x="1113" y="999"/>
                  </a:cubicBezTo>
                  <a:cubicBezTo>
                    <a:pt x="1162" y="999"/>
                    <a:pt x="1204" y="998"/>
                    <a:pt x="1233" y="1067"/>
                  </a:cubicBezTo>
                  <a:cubicBezTo>
                    <a:pt x="1240" y="1084"/>
                    <a:pt x="1246" y="1111"/>
                    <a:pt x="1235" y="1127"/>
                  </a:cubicBezTo>
                  <a:cubicBezTo>
                    <a:pt x="1213" y="1135"/>
                    <a:pt x="1203" y="1108"/>
                    <a:pt x="1177" y="1108"/>
                  </a:cubicBezTo>
                  <a:cubicBezTo>
                    <a:pt x="1152" y="1108"/>
                    <a:pt x="1164" y="1145"/>
                    <a:pt x="1176" y="1158"/>
                  </a:cubicBezTo>
                  <a:cubicBezTo>
                    <a:pt x="1177" y="1159"/>
                    <a:pt x="1178" y="1160"/>
                    <a:pt x="1180" y="1162"/>
                  </a:cubicBezTo>
                  <a:cubicBezTo>
                    <a:pt x="1196" y="1178"/>
                    <a:pt x="1239" y="1176"/>
                    <a:pt x="1255" y="1172"/>
                  </a:cubicBezTo>
                  <a:cubicBezTo>
                    <a:pt x="1281" y="1165"/>
                    <a:pt x="1302" y="1147"/>
                    <a:pt x="1315" y="1123"/>
                  </a:cubicBezTo>
                  <a:cubicBezTo>
                    <a:pt x="1341" y="1073"/>
                    <a:pt x="1324" y="1009"/>
                    <a:pt x="1282" y="972"/>
                  </a:cubicBezTo>
                  <a:cubicBezTo>
                    <a:pt x="1234" y="929"/>
                    <a:pt x="1149" y="941"/>
                    <a:pt x="1091" y="918"/>
                  </a:cubicBezTo>
                  <a:cubicBezTo>
                    <a:pt x="1046" y="900"/>
                    <a:pt x="1005" y="871"/>
                    <a:pt x="973" y="835"/>
                  </a:cubicBezTo>
                  <a:cubicBezTo>
                    <a:pt x="974" y="832"/>
                    <a:pt x="975" y="829"/>
                    <a:pt x="976" y="825"/>
                  </a:cubicBezTo>
                  <a:cubicBezTo>
                    <a:pt x="995" y="832"/>
                    <a:pt x="1015" y="836"/>
                    <a:pt x="1034" y="837"/>
                  </a:cubicBezTo>
                  <a:cubicBezTo>
                    <a:pt x="1064" y="840"/>
                    <a:pt x="1097" y="836"/>
                    <a:pt x="1130" y="832"/>
                  </a:cubicBezTo>
                  <a:cubicBezTo>
                    <a:pt x="1173" y="827"/>
                    <a:pt x="1217" y="821"/>
                    <a:pt x="1256" y="832"/>
                  </a:cubicBezTo>
                  <a:cubicBezTo>
                    <a:pt x="1348" y="856"/>
                    <a:pt x="1306" y="940"/>
                    <a:pt x="1368" y="1006"/>
                  </a:cubicBezTo>
                  <a:cubicBezTo>
                    <a:pt x="1429" y="1073"/>
                    <a:pt x="1523" y="1073"/>
                    <a:pt x="1549" y="1012"/>
                  </a:cubicBezTo>
                  <a:cubicBezTo>
                    <a:pt x="1559" y="988"/>
                    <a:pt x="1552" y="970"/>
                    <a:pt x="1540" y="959"/>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dirty="0">
                <a:solidFill>
                  <a:sysClr val="windowText" lastClr="000000"/>
                </a:solidFill>
              </a:endParaRPr>
            </a:p>
          </p:txBody>
        </p:sp>
        <p:sp>
          <p:nvSpPr>
            <p:cNvPr id="64" name="Freeform 26"/>
            <p:cNvSpPr>
              <a:spLocks noEditPoints="1"/>
            </p:cNvSpPr>
            <p:nvPr/>
          </p:nvSpPr>
          <p:spPr bwMode="auto">
            <a:xfrm>
              <a:off x="3646806" y="2417763"/>
              <a:ext cx="1312863" cy="300038"/>
            </a:xfrm>
            <a:custGeom>
              <a:avLst/>
              <a:gdLst>
                <a:gd name="T0" fmla="*/ 481 w 496"/>
                <a:gd name="T1" fmla="*/ 112 h 114"/>
                <a:gd name="T2" fmla="*/ 489 w 496"/>
                <a:gd name="T3" fmla="*/ 93 h 114"/>
                <a:gd name="T4" fmla="*/ 476 w 496"/>
                <a:gd name="T5" fmla="*/ 99 h 114"/>
                <a:gd name="T6" fmla="*/ 452 w 496"/>
                <a:gd name="T7" fmla="*/ 102 h 114"/>
                <a:gd name="T8" fmla="*/ 464 w 496"/>
                <a:gd name="T9" fmla="*/ 95 h 114"/>
                <a:gd name="T10" fmla="*/ 457 w 496"/>
                <a:gd name="T11" fmla="*/ 83 h 114"/>
                <a:gd name="T12" fmla="*/ 452 w 496"/>
                <a:gd name="T13" fmla="*/ 102 h 114"/>
                <a:gd name="T14" fmla="*/ 422 w 496"/>
                <a:gd name="T15" fmla="*/ 95 h 114"/>
                <a:gd name="T16" fmla="*/ 425 w 496"/>
                <a:gd name="T17" fmla="*/ 75 h 114"/>
                <a:gd name="T18" fmla="*/ 414 w 496"/>
                <a:gd name="T19" fmla="*/ 84 h 114"/>
                <a:gd name="T20" fmla="*/ 391 w 496"/>
                <a:gd name="T21" fmla="*/ 91 h 114"/>
                <a:gd name="T22" fmla="*/ 402 w 496"/>
                <a:gd name="T23" fmla="*/ 82 h 114"/>
                <a:gd name="T24" fmla="*/ 392 w 496"/>
                <a:gd name="T25" fmla="*/ 71 h 114"/>
                <a:gd name="T26" fmla="*/ 391 w 496"/>
                <a:gd name="T27" fmla="*/ 91 h 114"/>
                <a:gd name="T28" fmla="*/ 360 w 496"/>
                <a:gd name="T29" fmla="*/ 91 h 114"/>
                <a:gd name="T30" fmla="*/ 359 w 496"/>
                <a:gd name="T31" fmla="*/ 71 h 114"/>
                <a:gd name="T32" fmla="*/ 350 w 496"/>
                <a:gd name="T33" fmla="*/ 81 h 114"/>
                <a:gd name="T34" fmla="*/ 329 w 496"/>
                <a:gd name="T35" fmla="*/ 94 h 114"/>
                <a:gd name="T36" fmla="*/ 338 w 496"/>
                <a:gd name="T37" fmla="*/ 83 h 114"/>
                <a:gd name="T38" fmla="*/ 326 w 496"/>
                <a:gd name="T39" fmla="*/ 74 h 114"/>
                <a:gd name="T40" fmla="*/ 329 w 496"/>
                <a:gd name="T41" fmla="*/ 94 h 114"/>
                <a:gd name="T42" fmla="*/ 298 w 496"/>
                <a:gd name="T43" fmla="*/ 99 h 114"/>
                <a:gd name="T44" fmla="*/ 294 w 496"/>
                <a:gd name="T45" fmla="*/ 79 h 114"/>
                <a:gd name="T46" fmla="*/ 298 w 496"/>
                <a:gd name="T47" fmla="*/ 99 h 114"/>
                <a:gd name="T48" fmla="*/ 267 w 496"/>
                <a:gd name="T49" fmla="*/ 105 h 114"/>
                <a:gd name="T50" fmla="*/ 263 w 496"/>
                <a:gd name="T51" fmla="*/ 85 h 114"/>
                <a:gd name="T52" fmla="*/ 255 w 496"/>
                <a:gd name="T53" fmla="*/ 97 h 114"/>
                <a:gd name="T54" fmla="*/ 235 w 496"/>
                <a:gd name="T55" fmla="*/ 110 h 114"/>
                <a:gd name="T56" fmla="*/ 243 w 496"/>
                <a:gd name="T57" fmla="*/ 99 h 114"/>
                <a:gd name="T58" fmla="*/ 232 w 496"/>
                <a:gd name="T59" fmla="*/ 90 h 114"/>
                <a:gd name="T60" fmla="*/ 235 w 496"/>
                <a:gd name="T61" fmla="*/ 110 h 114"/>
                <a:gd name="T62" fmla="*/ 202 w 496"/>
                <a:gd name="T63" fmla="*/ 114 h 114"/>
                <a:gd name="T64" fmla="*/ 201 w 496"/>
                <a:gd name="T65" fmla="*/ 94 h 114"/>
                <a:gd name="T66" fmla="*/ 202 w 496"/>
                <a:gd name="T67" fmla="*/ 114 h 114"/>
                <a:gd name="T68" fmla="*/ 168 w 496"/>
                <a:gd name="T69" fmla="*/ 113 h 114"/>
                <a:gd name="T70" fmla="*/ 171 w 496"/>
                <a:gd name="T71" fmla="*/ 93 h 114"/>
                <a:gd name="T72" fmla="*/ 160 w 496"/>
                <a:gd name="T73" fmla="*/ 102 h 114"/>
                <a:gd name="T74" fmla="*/ 136 w 496"/>
                <a:gd name="T75" fmla="*/ 107 h 114"/>
                <a:gd name="T76" fmla="*/ 148 w 496"/>
                <a:gd name="T77" fmla="*/ 100 h 114"/>
                <a:gd name="T78" fmla="*/ 140 w 496"/>
                <a:gd name="T79" fmla="*/ 88 h 114"/>
                <a:gd name="T80" fmla="*/ 136 w 496"/>
                <a:gd name="T81" fmla="*/ 107 h 114"/>
                <a:gd name="T82" fmla="*/ 104 w 496"/>
                <a:gd name="T83" fmla="*/ 98 h 114"/>
                <a:gd name="T84" fmla="*/ 111 w 496"/>
                <a:gd name="T85" fmla="*/ 80 h 114"/>
                <a:gd name="T86" fmla="*/ 104 w 496"/>
                <a:gd name="T87" fmla="*/ 98 h 114"/>
                <a:gd name="T88" fmla="*/ 73 w 496"/>
                <a:gd name="T89" fmla="*/ 85 h 114"/>
                <a:gd name="T90" fmla="*/ 82 w 496"/>
                <a:gd name="T91" fmla="*/ 68 h 114"/>
                <a:gd name="T92" fmla="*/ 69 w 496"/>
                <a:gd name="T93" fmla="*/ 72 h 114"/>
                <a:gd name="T94" fmla="*/ 45 w 496"/>
                <a:gd name="T95" fmla="*/ 68 h 114"/>
                <a:gd name="T96" fmla="*/ 59 w 496"/>
                <a:gd name="T97" fmla="*/ 66 h 114"/>
                <a:gd name="T98" fmla="*/ 57 w 496"/>
                <a:gd name="T99" fmla="*/ 52 h 114"/>
                <a:gd name="T100" fmla="*/ 45 w 496"/>
                <a:gd name="T101" fmla="*/ 68 h 114"/>
                <a:gd name="T102" fmla="*/ 20 w 496"/>
                <a:gd name="T103" fmla="*/ 44 h 114"/>
                <a:gd name="T104" fmla="*/ 35 w 496"/>
                <a:gd name="T105" fmla="*/ 31 h 114"/>
                <a:gd name="T106" fmla="*/ 20 w 496"/>
                <a:gd name="T107" fmla="*/ 44 h 114"/>
                <a:gd name="T108" fmla="*/ 1 w 496"/>
                <a:gd name="T109" fmla="*/ 14 h 114"/>
                <a:gd name="T110" fmla="*/ 20 w 496"/>
                <a:gd name="T111" fmla="*/ 8 h 114"/>
                <a:gd name="T112" fmla="*/ 8 w 496"/>
                <a:gd name="T113"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6" h="114">
                  <a:moveTo>
                    <a:pt x="481" y="112"/>
                  </a:moveTo>
                  <a:cubicBezTo>
                    <a:pt x="481" y="112"/>
                    <a:pt x="481" y="112"/>
                    <a:pt x="481" y="112"/>
                  </a:cubicBezTo>
                  <a:cubicBezTo>
                    <a:pt x="486" y="114"/>
                    <a:pt x="492" y="112"/>
                    <a:pt x="494" y="106"/>
                  </a:cubicBezTo>
                  <a:cubicBezTo>
                    <a:pt x="496" y="101"/>
                    <a:pt x="494" y="95"/>
                    <a:pt x="489" y="93"/>
                  </a:cubicBezTo>
                  <a:cubicBezTo>
                    <a:pt x="489" y="93"/>
                    <a:pt x="489" y="93"/>
                    <a:pt x="489" y="93"/>
                  </a:cubicBezTo>
                  <a:cubicBezTo>
                    <a:pt x="483" y="91"/>
                    <a:pt x="478" y="94"/>
                    <a:pt x="476" y="99"/>
                  </a:cubicBezTo>
                  <a:cubicBezTo>
                    <a:pt x="474" y="104"/>
                    <a:pt x="476" y="110"/>
                    <a:pt x="481" y="112"/>
                  </a:cubicBezTo>
                  <a:close/>
                  <a:moveTo>
                    <a:pt x="452" y="102"/>
                  </a:moveTo>
                  <a:cubicBezTo>
                    <a:pt x="452" y="102"/>
                    <a:pt x="452" y="102"/>
                    <a:pt x="452" y="102"/>
                  </a:cubicBezTo>
                  <a:cubicBezTo>
                    <a:pt x="457" y="103"/>
                    <a:pt x="463" y="100"/>
                    <a:pt x="464" y="95"/>
                  </a:cubicBezTo>
                  <a:cubicBezTo>
                    <a:pt x="466" y="90"/>
                    <a:pt x="463" y="84"/>
                    <a:pt x="457" y="83"/>
                  </a:cubicBezTo>
                  <a:cubicBezTo>
                    <a:pt x="457" y="83"/>
                    <a:pt x="457" y="83"/>
                    <a:pt x="457" y="83"/>
                  </a:cubicBezTo>
                  <a:cubicBezTo>
                    <a:pt x="452" y="81"/>
                    <a:pt x="446" y="84"/>
                    <a:pt x="445" y="90"/>
                  </a:cubicBezTo>
                  <a:cubicBezTo>
                    <a:pt x="443" y="95"/>
                    <a:pt x="447" y="100"/>
                    <a:pt x="452" y="102"/>
                  </a:cubicBezTo>
                  <a:close/>
                  <a:moveTo>
                    <a:pt x="422" y="95"/>
                  </a:moveTo>
                  <a:cubicBezTo>
                    <a:pt x="422" y="95"/>
                    <a:pt x="422" y="95"/>
                    <a:pt x="422" y="95"/>
                  </a:cubicBezTo>
                  <a:cubicBezTo>
                    <a:pt x="427" y="96"/>
                    <a:pt x="432" y="92"/>
                    <a:pt x="433" y="87"/>
                  </a:cubicBezTo>
                  <a:cubicBezTo>
                    <a:pt x="434" y="81"/>
                    <a:pt x="431" y="76"/>
                    <a:pt x="425" y="75"/>
                  </a:cubicBezTo>
                  <a:cubicBezTo>
                    <a:pt x="425" y="75"/>
                    <a:pt x="425" y="75"/>
                    <a:pt x="425" y="75"/>
                  </a:cubicBezTo>
                  <a:cubicBezTo>
                    <a:pt x="420" y="74"/>
                    <a:pt x="415" y="78"/>
                    <a:pt x="414" y="84"/>
                  </a:cubicBezTo>
                  <a:cubicBezTo>
                    <a:pt x="413" y="89"/>
                    <a:pt x="416" y="94"/>
                    <a:pt x="422" y="95"/>
                  </a:cubicBezTo>
                  <a:close/>
                  <a:moveTo>
                    <a:pt x="391" y="91"/>
                  </a:moveTo>
                  <a:cubicBezTo>
                    <a:pt x="391" y="91"/>
                    <a:pt x="391" y="91"/>
                    <a:pt x="391" y="91"/>
                  </a:cubicBezTo>
                  <a:cubicBezTo>
                    <a:pt x="397" y="92"/>
                    <a:pt x="401" y="88"/>
                    <a:pt x="402" y="82"/>
                  </a:cubicBezTo>
                  <a:cubicBezTo>
                    <a:pt x="402" y="77"/>
                    <a:pt x="398" y="72"/>
                    <a:pt x="392" y="71"/>
                  </a:cubicBezTo>
                  <a:cubicBezTo>
                    <a:pt x="392" y="71"/>
                    <a:pt x="392" y="71"/>
                    <a:pt x="392" y="71"/>
                  </a:cubicBezTo>
                  <a:cubicBezTo>
                    <a:pt x="387" y="71"/>
                    <a:pt x="382" y="75"/>
                    <a:pt x="382" y="81"/>
                  </a:cubicBezTo>
                  <a:cubicBezTo>
                    <a:pt x="381" y="86"/>
                    <a:pt x="386" y="91"/>
                    <a:pt x="391" y="91"/>
                  </a:cubicBezTo>
                  <a:close/>
                  <a:moveTo>
                    <a:pt x="360" y="91"/>
                  </a:moveTo>
                  <a:cubicBezTo>
                    <a:pt x="360" y="91"/>
                    <a:pt x="360" y="91"/>
                    <a:pt x="360" y="91"/>
                  </a:cubicBezTo>
                  <a:cubicBezTo>
                    <a:pt x="366" y="91"/>
                    <a:pt x="370" y="86"/>
                    <a:pt x="370" y="81"/>
                  </a:cubicBezTo>
                  <a:cubicBezTo>
                    <a:pt x="369" y="75"/>
                    <a:pt x="365" y="71"/>
                    <a:pt x="359" y="71"/>
                  </a:cubicBezTo>
                  <a:cubicBezTo>
                    <a:pt x="359" y="71"/>
                    <a:pt x="359" y="71"/>
                    <a:pt x="359" y="71"/>
                  </a:cubicBezTo>
                  <a:cubicBezTo>
                    <a:pt x="354" y="71"/>
                    <a:pt x="349" y="76"/>
                    <a:pt x="350" y="81"/>
                  </a:cubicBezTo>
                  <a:cubicBezTo>
                    <a:pt x="350" y="87"/>
                    <a:pt x="355" y="91"/>
                    <a:pt x="360" y="91"/>
                  </a:cubicBezTo>
                  <a:close/>
                  <a:moveTo>
                    <a:pt x="329" y="94"/>
                  </a:moveTo>
                  <a:cubicBezTo>
                    <a:pt x="329" y="94"/>
                    <a:pt x="329" y="94"/>
                    <a:pt x="329" y="94"/>
                  </a:cubicBezTo>
                  <a:cubicBezTo>
                    <a:pt x="335" y="93"/>
                    <a:pt x="338" y="88"/>
                    <a:pt x="338" y="83"/>
                  </a:cubicBezTo>
                  <a:cubicBezTo>
                    <a:pt x="337" y="77"/>
                    <a:pt x="332" y="73"/>
                    <a:pt x="326" y="74"/>
                  </a:cubicBezTo>
                  <a:cubicBezTo>
                    <a:pt x="326" y="74"/>
                    <a:pt x="326" y="74"/>
                    <a:pt x="326" y="74"/>
                  </a:cubicBezTo>
                  <a:cubicBezTo>
                    <a:pt x="321" y="75"/>
                    <a:pt x="317" y="80"/>
                    <a:pt x="318" y="85"/>
                  </a:cubicBezTo>
                  <a:cubicBezTo>
                    <a:pt x="319" y="91"/>
                    <a:pt x="324" y="95"/>
                    <a:pt x="329" y="94"/>
                  </a:cubicBezTo>
                  <a:close/>
                  <a:moveTo>
                    <a:pt x="298" y="99"/>
                  </a:moveTo>
                  <a:cubicBezTo>
                    <a:pt x="298" y="99"/>
                    <a:pt x="298" y="99"/>
                    <a:pt x="298" y="99"/>
                  </a:cubicBezTo>
                  <a:cubicBezTo>
                    <a:pt x="304" y="98"/>
                    <a:pt x="307" y="93"/>
                    <a:pt x="306" y="87"/>
                  </a:cubicBezTo>
                  <a:cubicBezTo>
                    <a:pt x="305" y="82"/>
                    <a:pt x="300" y="78"/>
                    <a:pt x="294" y="79"/>
                  </a:cubicBezTo>
                  <a:cubicBezTo>
                    <a:pt x="289" y="81"/>
                    <a:pt x="285" y="86"/>
                    <a:pt x="286" y="91"/>
                  </a:cubicBezTo>
                  <a:cubicBezTo>
                    <a:pt x="288" y="97"/>
                    <a:pt x="293" y="100"/>
                    <a:pt x="298" y="99"/>
                  </a:cubicBezTo>
                  <a:close/>
                  <a:moveTo>
                    <a:pt x="267" y="105"/>
                  </a:moveTo>
                  <a:cubicBezTo>
                    <a:pt x="267" y="105"/>
                    <a:pt x="267" y="105"/>
                    <a:pt x="267" y="105"/>
                  </a:cubicBezTo>
                  <a:cubicBezTo>
                    <a:pt x="272" y="104"/>
                    <a:pt x="276" y="99"/>
                    <a:pt x="275" y="94"/>
                  </a:cubicBezTo>
                  <a:cubicBezTo>
                    <a:pt x="274" y="88"/>
                    <a:pt x="268" y="84"/>
                    <a:pt x="263" y="85"/>
                  </a:cubicBezTo>
                  <a:cubicBezTo>
                    <a:pt x="263" y="85"/>
                    <a:pt x="263" y="85"/>
                    <a:pt x="263" y="85"/>
                  </a:cubicBezTo>
                  <a:cubicBezTo>
                    <a:pt x="258" y="86"/>
                    <a:pt x="254" y="92"/>
                    <a:pt x="255" y="97"/>
                  </a:cubicBezTo>
                  <a:cubicBezTo>
                    <a:pt x="256" y="102"/>
                    <a:pt x="261" y="106"/>
                    <a:pt x="267" y="105"/>
                  </a:cubicBezTo>
                  <a:close/>
                  <a:moveTo>
                    <a:pt x="235" y="110"/>
                  </a:moveTo>
                  <a:cubicBezTo>
                    <a:pt x="235" y="110"/>
                    <a:pt x="235" y="110"/>
                    <a:pt x="235" y="110"/>
                  </a:cubicBezTo>
                  <a:cubicBezTo>
                    <a:pt x="240" y="110"/>
                    <a:pt x="244" y="104"/>
                    <a:pt x="243" y="99"/>
                  </a:cubicBezTo>
                  <a:cubicBezTo>
                    <a:pt x="242" y="94"/>
                    <a:pt x="237" y="90"/>
                    <a:pt x="232" y="90"/>
                  </a:cubicBezTo>
                  <a:cubicBezTo>
                    <a:pt x="232" y="90"/>
                    <a:pt x="232" y="90"/>
                    <a:pt x="232" y="90"/>
                  </a:cubicBezTo>
                  <a:cubicBezTo>
                    <a:pt x="226" y="91"/>
                    <a:pt x="223" y="96"/>
                    <a:pt x="223" y="102"/>
                  </a:cubicBezTo>
                  <a:cubicBezTo>
                    <a:pt x="224" y="107"/>
                    <a:pt x="229" y="111"/>
                    <a:pt x="235" y="110"/>
                  </a:cubicBezTo>
                  <a:close/>
                  <a:moveTo>
                    <a:pt x="202" y="114"/>
                  </a:moveTo>
                  <a:cubicBezTo>
                    <a:pt x="202" y="114"/>
                    <a:pt x="202" y="114"/>
                    <a:pt x="202" y="114"/>
                  </a:cubicBezTo>
                  <a:cubicBezTo>
                    <a:pt x="208" y="114"/>
                    <a:pt x="212" y="109"/>
                    <a:pt x="211" y="103"/>
                  </a:cubicBezTo>
                  <a:cubicBezTo>
                    <a:pt x="211" y="98"/>
                    <a:pt x="206" y="94"/>
                    <a:pt x="201" y="94"/>
                  </a:cubicBezTo>
                  <a:cubicBezTo>
                    <a:pt x="195" y="94"/>
                    <a:pt x="191" y="99"/>
                    <a:pt x="191" y="105"/>
                  </a:cubicBezTo>
                  <a:cubicBezTo>
                    <a:pt x="192" y="110"/>
                    <a:pt x="197" y="114"/>
                    <a:pt x="202" y="114"/>
                  </a:cubicBezTo>
                  <a:close/>
                  <a:moveTo>
                    <a:pt x="168" y="113"/>
                  </a:moveTo>
                  <a:cubicBezTo>
                    <a:pt x="168" y="113"/>
                    <a:pt x="168" y="113"/>
                    <a:pt x="168" y="113"/>
                  </a:cubicBezTo>
                  <a:cubicBezTo>
                    <a:pt x="174" y="114"/>
                    <a:pt x="179" y="110"/>
                    <a:pt x="179" y="105"/>
                  </a:cubicBezTo>
                  <a:cubicBezTo>
                    <a:pt x="180" y="99"/>
                    <a:pt x="176" y="94"/>
                    <a:pt x="171" y="93"/>
                  </a:cubicBezTo>
                  <a:cubicBezTo>
                    <a:pt x="171" y="93"/>
                    <a:pt x="171" y="93"/>
                    <a:pt x="171" y="93"/>
                  </a:cubicBezTo>
                  <a:cubicBezTo>
                    <a:pt x="165" y="93"/>
                    <a:pt x="160" y="96"/>
                    <a:pt x="160" y="102"/>
                  </a:cubicBezTo>
                  <a:cubicBezTo>
                    <a:pt x="159" y="107"/>
                    <a:pt x="163" y="112"/>
                    <a:pt x="168" y="113"/>
                  </a:cubicBezTo>
                  <a:close/>
                  <a:moveTo>
                    <a:pt x="136" y="107"/>
                  </a:moveTo>
                  <a:cubicBezTo>
                    <a:pt x="136" y="107"/>
                    <a:pt x="136" y="107"/>
                    <a:pt x="136" y="107"/>
                  </a:cubicBezTo>
                  <a:cubicBezTo>
                    <a:pt x="141" y="109"/>
                    <a:pt x="147" y="105"/>
                    <a:pt x="148" y="100"/>
                  </a:cubicBezTo>
                  <a:cubicBezTo>
                    <a:pt x="149" y="95"/>
                    <a:pt x="146" y="89"/>
                    <a:pt x="140" y="88"/>
                  </a:cubicBezTo>
                  <a:cubicBezTo>
                    <a:pt x="140" y="88"/>
                    <a:pt x="140" y="88"/>
                    <a:pt x="140" y="88"/>
                  </a:cubicBezTo>
                  <a:cubicBezTo>
                    <a:pt x="135" y="87"/>
                    <a:pt x="130" y="90"/>
                    <a:pt x="128" y="95"/>
                  </a:cubicBezTo>
                  <a:cubicBezTo>
                    <a:pt x="127" y="101"/>
                    <a:pt x="131" y="106"/>
                    <a:pt x="136" y="107"/>
                  </a:cubicBezTo>
                  <a:close/>
                  <a:moveTo>
                    <a:pt x="104" y="98"/>
                  </a:moveTo>
                  <a:cubicBezTo>
                    <a:pt x="104" y="98"/>
                    <a:pt x="104" y="98"/>
                    <a:pt x="104" y="98"/>
                  </a:cubicBezTo>
                  <a:cubicBezTo>
                    <a:pt x="109" y="100"/>
                    <a:pt x="115" y="97"/>
                    <a:pt x="117" y="92"/>
                  </a:cubicBezTo>
                  <a:cubicBezTo>
                    <a:pt x="119" y="87"/>
                    <a:pt x="116" y="81"/>
                    <a:pt x="111" y="80"/>
                  </a:cubicBezTo>
                  <a:cubicBezTo>
                    <a:pt x="105" y="78"/>
                    <a:pt x="100" y="81"/>
                    <a:pt x="98" y="86"/>
                  </a:cubicBezTo>
                  <a:cubicBezTo>
                    <a:pt x="96" y="91"/>
                    <a:pt x="99" y="97"/>
                    <a:pt x="104" y="98"/>
                  </a:cubicBezTo>
                  <a:close/>
                  <a:moveTo>
                    <a:pt x="73" y="85"/>
                  </a:moveTo>
                  <a:cubicBezTo>
                    <a:pt x="73" y="85"/>
                    <a:pt x="73" y="85"/>
                    <a:pt x="73" y="85"/>
                  </a:cubicBezTo>
                  <a:cubicBezTo>
                    <a:pt x="78" y="88"/>
                    <a:pt x="84" y="86"/>
                    <a:pt x="87" y="81"/>
                  </a:cubicBezTo>
                  <a:cubicBezTo>
                    <a:pt x="89" y="76"/>
                    <a:pt x="87" y="70"/>
                    <a:pt x="82" y="68"/>
                  </a:cubicBezTo>
                  <a:cubicBezTo>
                    <a:pt x="82" y="68"/>
                    <a:pt x="82" y="68"/>
                    <a:pt x="82" y="68"/>
                  </a:cubicBezTo>
                  <a:cubicBezTo>
                    <a:pt x="78" y="65"/>
                    <a:pt x="72" y="67"/>
                    <a:pt x="69" y="72"/>
                  </a:cubicBezTo>
                  <a:cubicBezTo>
                    <a:pt x="67" y="77"/>
                    <a:pt x="68" y="83"/>
                    <a:pt x="73" y="85"/>
                  </a:cubicBezTo>
                  <a:close/>
                  <a:moveTo>
                    <a:pt x="45" y="68"/>
                  </a:moveTo>
                  <a:cubicBezTo>
                    <a:pt x="45" y="68"/>
                    <a:pt x="45" y="68"/>
                    <a:pt x="45" y="68"/>
                  </a:cubicBezTo>
                  <a:cubicBezTo>
                    <a:pt x="49" y="71"/>
                    <a:pt x="55" y="70"/>
                    <a:pt x="59" y="66"/>
                  </a:cubicBezTo>
                  <a:cubicBezTo>
                    <a:pt x="62" y="61"/>
                    <a:pt x="61" y="55"/>
                    <a:pt x="57" y="52"/>
                  </a:cubicBezTo>
                  <a:cubicBezTo>
                    <a:pt x="57" y="52"/>
                    <a:pt x="57" y="52"/>
                    <a:pt x="57" y="52"/>
                  </a:cubicBezTo>
                  <a:cubicBezTo>
                    <a:pt x="52" y="48"/>
                    <a:pt x="46" y="49"/>
                    <a:pt x="43" y="54"/>
                  </a:cubicBezTo>
                  <a:cubicBezTo>
                    <a:pt x="39" y="58"/>
                    <a:pt x="40" y="64"/>
                    <a:pt x="45" y="68"/>
                  </a:cubicBezTo>
                  <a:close/>
                  <a:moveTo>
                    <a:pt x="20" y="44"/>
                  </a:moveTo>
                  <a:cubicBezTo>
                    <a:pt x="20" y="44"/>
                    <a:pt x="20" y="44"/>
                    <a:pt x="20" y="44"/>
                  </a:cubicBezTo>
                  <a:cubicBezTo>
                    <a:pt x="23" y="49"/>
                    <a:pt x="30" y="49"/>
                    <a:pt x="34" y="46"/>
                  </a:cubicBezTo>
                  <a:cubicBezTo>
                    <a:pt x="38" y="42"/>
                    <a:pt x="39" y="36"/>
                    <a:pt x="35" y="31"/>
                  </a:cubicBezTo>
                  <a:cubicBezTo>
                    <a:pt x="32" y="27"/>
                    <a:pt x="25" y="27"/>
                    <a:pt x="21" y="30"/>
                  </a:cubicBezTo>
                  <a:cubicBezTo>
                    <a:pt x="17" y="34"/>
                    <a:pt x="16" y="40"/>
                    <a:pt x="20" y="44"/>
                  </a:cubicBezTo>
                  <a:close/>
                  <a:moveTo>
                    <a:pt x="1" y="14"/>
                  </a:moveTo>
                  <a:cubicBezTo>
                    <a:pt x="1" y="14"/>
                    <a:pt x="1" y="14"/>
                    <a:pt x="1" y="14"/>
                  </a:cubicBezTo>
                  <a:cubicBezTo>
                    <a:pt x="3" y="19"/>
                    <a:pt x="8" y="22"/>
                    <a:pt x="14" y="20"/>
                  </a:cubicBezTo>
                  <a:cubicBezTo>
                    <a:pt x="19" y="19"/>
                    <a:pt x="22" y="13"/>
                    <a:pt x="20" y="8"/>
                  </a:cubicBezTo>
                  <a:cubicBezTo>
                    <a:pt x="20" y="8"/>
                    <a:pt x="20" y="8"/>
                    <a:pt x="20" y="8"/>
                  </a:cubicBezTo>
                  <a:cubicBezTo>
                    <a:pt x="19" y="2"/>
                    <a:pt x="13" y="0"/>
                    <a:pt x="8" y="1"/>
                  </a:cubicBezTo>
                  <a:cubicBezTo>
                    <a:pt x="2" y="3"/>
                    <a:pt x="0" y="9"/>
                    <a:pt x="1"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5" name="Freeform 27"/>
            <p:cNvSpPr>
              <a:spLocks/>
            </p:cNvSpPr>
            <p:nvPr/>
          </p:nvSpPr>
          <p:spPr bwMode="auto">
            <a:xfrm>
              <a:off x="5758181" y="3606800"/>
              <a:ext cx="642938" cy="746125"/>
            </a:xfrm>
            <a:custGeom>
              <a:avLst/>
              <a:gdLst>
                <a:gd name="T0" fmla="*/ 87 w 243"/>
                <a:gd name="T1" fmla="*/ 95 h 283"/>
                <a:gd name="T2" fmla="*/ 173 w 243"/>
                <a:gd name="T3" fmla="*/ 197 h 283"/>
                <a:gd name="T4" fmla="*/ 137 w 243"/>
                <a:gd name="T5" fmla="*/ 233 h 283"/>
                <a:gd name="T6" fmla="*/ 135 w 243"/>
                <a:gd name="T7" fmla="*/ 214 h 283"/>
                <a:gd name="T8" fmla="*/ 134 w 243"/>
                <a:gd name="T9" fmla="*/ 179 h 283"/>
                <a:gd name="T10" fmla="*/ 98 w 243"/>
                <a:gd name="T11" fmla="*/ 211 h 283"/>
                <a:gd name="T12" fmla="*/ 98 w 243"/>
                <a:gd name="T13" fmla="*/ 212 h 283"/>
                <a:gd name="T14" fmla="*/ 98 w 243"/>
                <a:gd name="T15" fmla="*/ 233 h 283"/>
                <a:gd name="T16" fmla="*/ 99 w 243"/>
                <a:gd name="T17" fmla="*/ 234 h 283"/>
                <a:gd name="T18" fmla="*/ 99 w 243"/>
                <a:gd name="T19" fmla="*/ 234 h 283"/>
                <a:gd name="T20" fmla="*/ 157 w 243"/>
                <a:gd name="T21" fmla="*/ 282 h 283"/>
                <a:gd name="T22" fmla="*/ 240 w 243"/>
                <a:gd name="T23" fmla="*/ 184 h 283"/>
                <a:gd name="T24" fmla="*/ 159 w 243"/>
                <a:gd name="T25" fmla="*/ 42 h 283"/>
                <a:gd name="T26" fmla="*/ 123 w 243"/>
                <a:gd name="T27" fmla="*/ 0 h 283"/>
                <a:gd name="T28" fmla="*/ 0 w 243"/>
                <a:gd name="T29" fmla="*/ 0 h 283"/>
                <a:gd name="T30" fmla="*/ 87 w 243"/>
                <a:gd name="T31" fmla="*/ 95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3" h="283">
                  <a:moveTo>
                    <a:pt x="87" y="95"/>
                  </a:moveTo>
                  <a:cubicBezTo>
                    <a:pt x="108" y="116"/>
                    <a:pt x="172" y="164"/>
                    <a:pt x="173" y="197"/>
                  </a:cubicBezTo>
                  <a:cubicBezTo>
                    <a:pt x="172" y="215"/>
                    <a:pt x="154" y="234"/>
                    <a:pt x="137" y="233"/>
                  </a:cubicBezTo>
                  <a:cubicBezTo>
                    <a:pt x="134" y="228"/>
                    <a:pt x="133" y="222"/>
                    <a:pt x="135" y="214"/>
                  </a:cubicBezTo>
                  <a:cubicBezTo>
                    <a:pt x="138" y="202"/>
                    <a:pt x="156" y="181"/>
                    <a:pt x="134" y="179"/>
                  </a:cubicBezTo>
                  <a:cubicBezTo>
                    <a:pt x="114" y="178"/>
                    <a:pt x="102" y="193"/>
                    <a:pt x="98" y="211"/>
                  </a:cubicBezTo>
                  <a:cubicBezTo>
                    <a:pt x="98" y="212"/>
                    <a:pt x="98" y="212"/>
                    <a:pt x="98" y="212"/>
                  </a:cubicBezTo>
                  <a:cubicBezTo>
                    <a:pt x="96" y="216"/>
                    <a:pt x="96" y="224"/>
                    <a:pt x="98" y="233"/>
                  </a:cubicBezTo>
                  <a:cubicBezTo>
                    <a:pt x="99" y="234"/>
                    <a:pt x="99" y="234"/>
                    <a:pt x="99" y="234"/>
                  </a:cubicBezTo>
                  <a:cubicBezTo>
                    <a:pt x="99" y="234"/>
                    <a:pt x="99" y="234"/>
                    <a:pt x="99" y="234"/>
                  </a:cubicBezTo>
                  <a:cubicBezTo>
                    <a:pt x="104" y="255"/>
                    <a:pt x="121" y="283"/>
                    <a:pt x="157" y="282"/>
                  </a:cubicBezTo>
                  <a:cubicBezTo>
                    <a:pt x="209" y="280"/>
                    <a:pt x="243" y="229"/>
                    <a:pt x="240" y="184"/>
                  </a:cubicBezTo>
                  <a:cubicBezTo>
                    <a:pt x="236" y="123"/>
                    <a:pt x="199" y="82"/>
                    <a:pt x="159" y="42"/>
                  </a:cubicBezTo>
                  <a:cubicBezTo>
                    <a:pt x="145" y="27"/>
                    <a:pt x="133" y="14"/>
                    <a:pt x="123" y="0"/>
                  </a:cubicBezTo>
                  <a:cubicBezTo>
                    <a:pt x="0" y="0"/>
                    <a:pt x="0" y="0"/>
                    <a:pt x="0" y="0"/>
                  </a:cubicBezTo>
                  <a:cubicBezTo>
                    <a:pt x="29" y="36"/>
                    <a:pt x="61" y="68"/>
                    <a:pt x="87" y="9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6" name="Freeform 28"/>
            <p:cNvSpPr>
              <a:spLocks/>
            </p:cNvSpPr>
            <p:nvPr/>
          </p:nvSpPr>
          <p:spPr bwMode="auto">
            <a:xfrm>
              <a:off x="3635693" y="2098675"/>
              <a:ext cx="1371600" cy="627063"/>
            </a:xfrm>
            <a:custGeom>
              <a:avLst/>
              <a:gdLst>
                <a:gd name="T0" fmla="*/ 5 w 518"/>
                <a:gd name="T1" fmla="*/ 103 h 238"/>
                <a:gd name="T2" fmla="*/ 6 w 518"/>
                <a:gd name="T3" fmla="*/ 104 h 238"/>
                <a:gd name="T4" fmla="*/ 7 w 518"/>
                <a:gd name="T5" fmla="*/ 109 h 238"/>
                <a:gd name="T6" fmla="*/ 7 w 518"/>
                <a:gd name="T7" fmla="*/ 111 h 238"/>
                <a:gd name="T8" fmla="*/ 9 w 518"/>
                <a:gd name="T9" fmla="*/ 116 h 238"/>
                <a:gd name="T10" fmla="*/ 9 w 518"/>
                <a:gd name="T11" fmla="*/ 118 h 238"/>
                <a:gd name="T12" fmla="*/ 10 w 518"/>
                <a:gd name="T13" fmla="*/ 121 h 238"/>
                <a:gd name="T14" fmla="*/ 10 w 518"/>
                <a:gd name="T15" fmla="*/ 121 h 238"/>
                <a:gd name="T16" fmla="*/ 33 w 518"/>
                <a:gd name="T17" fmla="*/ 162 h 238"/>
                <a:gd name="T18" fmla="*/ 40 w 518"/>
                <a:gd name="T19" fmla="*/ 168 h 238"/>
                <a:gd name="T20" fmla="*/ 160 w 518"/>
                <a:gd name="T21" fmla="*/ 223 h 238"/>
                <a:gd name="T22" fmla="*/ 351 w 518"/>
                <a:gd name="T23" fmla="*/ 203 h 238"/>
                <a:gd name="T24" fmla="*/ 475 w 518"/>
                <a:gd name="T25" fmla="*/ 218 h 238"/>
                <a:gd name="T26" fmla="*/ 515 w 518"/>
                <a:gd name="T27" fmla="*/ 236 h 238"/>
                <a:gd name="T28" fmla="*/ 515 w 518"/>
                <a:gd name="T29" fmla="*/ 238 h 238"/>
                <a:gd name="T30" fmla="*/ 518 w 518"/>
                <a:gd name="T31" fmla="*/ 238 h 238"/>
                <a:gd name="T32" fmla="*/ 455 w 518"/>
                <a:gd name="T33" fmla="*/ 111 h 238"/>
                <a:gd name="T34" fmla="*/ 210 w 518"/>
                <a:gd name="T35" fmla="*/ 149 h 238"/>
                <a:gd name="T36" fmla="*/ 188 w 518"/>
                <a:gd name="T37" fmla="*/ 152 h 238"/>
                <a:gd name="T38" fmla="*/ 51 w 518"/>
                <a:gd name="T39" fmla="*/ 70 h 238"/>
                <a:gd name="T40" fmla="*/ 51 w 518"/>
                <a:gd name="T41" fmla="*/ 66 h 238"/>
                <a:gd name="T42" fmla="*/ 52 w 518"/>
                <a:gd name="T43" fmla="*/ 62 h 238"/>
                <a:gd name="T44" fmla="*/ 114 w 518"/>
                <a:gd name="T45" fmla="*/ 6 h 238"/>
                <a:gd name="T46" fmla="*/ 105 w 518"/>
                <a:gd name="T47" fmla="*/ 3 h 238"/>
                <a:gd name="T48" fmla="*/ 103 w 518"/>
                <a:gd name="T49" fmla="*/ 3 h 238"/>
                <a:gd name="T50" fmla="*/ 97 w 518"/>
                <a:gd name="T51" fmla="*/ 2 h 238"/>
                <a:gd name="T52" fmla="*/ 93 w 518"/>
                <a:gd name="T53" fmla="*/ 1 h 238"/>
                <a:gd name="T54" fmla="*/ 88 w 518"/>
                <a:gd name="T55" fmla="*/ 0 h 238"/>
                <a:gd name="T56" fmla="*/ 85 w 518"/>
                <a:gd name="T57" fmla="*/ 0 h 238"/>
                <a:gd name="T58" fmla="*/ 80 w 518"/>
                <a:gd name="T59" fmla="*/ 0 h 238"/>
                <a:gd name="T60" fmla="*/ 77 w 518"/>
                <a:gd name="T61" fmla="*/ 0 h 238"/>
                <a:gd name="T62" fmla="*/ 72 w 518"/>
                <a:gd name="T63" fmla="*/ 0 h 238"/>
                <a:gd name="T64" fmla="*/ 69 w 518"/>
                <a:gd name="T65" fmla="*/ 0 h 238"/>
                <a:gd name="T66" fmla="*/ 64 w 518"/>
                <a:gd name="T67" fmla="*/ 0 h 238"/>
                <a:gd name="T68" fmla="*/ 61 w 518"/>
                <a:gd name="T69" fmla="*/ 1 h 238"/>
                <a:gd name="T70" fmla="*/ 54 w 518"/>
                <a:gd name="T71" fmla="*/ 2 h 238"/>
                <a:gd name="T72" fmla="*/ 6 w 518"/>
                <a:gd name="T73" fmla="*/ 50 h 238"/>
                <a:gd name="T74" fmla="*/ 5 w 518"/>
                <a:gd name="T75" fmla="*/ 103 h 238"/>
                <a:gd name="T76" fmla="*/ 5 w 518"/>
                <a:gd name="T77" fmla="*/ 103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8" h="238">
                  <a:moveTo>
                    <a:pt x="5" y="103"/>
                  </a:move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224" y="234"/>
                    <a:pt x="285" y="208"/>
                    <a:pt x="351" y="203"/>
                  </a:cubicBezTo>
                  <a:cubicBezTo>
                    <a:pt x="393" y="201"/>
                    <a:pt x="436" y="204"/>
                    <a:pt x="475" y="218"/>
                  </a:cubicBezTo>
                  <a:cubicBezTo>
                    <a:pt x="489" y="224"/>
                    <a:pt x="502" y="230"/>
                    <a:pt x="515" y="236"/>
                  </a:cubicBezTo>
                  <a:cubicBezTo>
                    <a:pt x="515" y="236"/>
                    <a:pt x="515" y="237"/>
                    <a:pt x="515" y="238"/>
                  </a:cubicBezTo>
                  <a:cubicBezTo>
                    <a:pt x="518" y="238"/>
                    <a:pt x="518" y="238"/>
                    <a:pt x="518" y="238"/>
                  </a:cubicBezTo>
                  <a:cubicBezTo>
                    <a:pt x="455" y="111"/>
                    <a:pt x="455" y="111"/>
                    <a:pt x="455" y="111"/>
                  </a:cubicBezTo>
                  <a:cubicBezTo>
                    <a:pt x="394" y="113"/>
                    <a:pt x="285" y="134"/>
                    <a:pt x="210" y="149"/>
                  </a:cubicBezTo>
                  <a:cubicBezTo>
                    <a:pt x="203" y="151"/>
                    <a:pt x="196" y="152"/>
                    <a:pt x="188" y="152"/>
                  </a:cubicBezTo>
                  <a:cubicBezTo>
                    <a:pt x="101" y="150"/>
                    <a:pt x="49" y="109"/>
                    <a:pt x="51" y="70"/>
                  </a:cubicBezTo>
                  <a:cubicBezTo>
                    <a:pt x="51" y="68"/>
                    <a:pt x="51" y="67"/>
                    <a:pt x="51" y="66"/>
                  </a:cubicBez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7" name="Freeform 29"/>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8" name="Freeform 30"/>
            <p:cNvSpPr>
              <a:spLocks/>
            </p:cNvSpPr>
            <p:nvPr/>
          </p:nvSpPr>
          <p:spPr bwMode="auto">
            <a:xfrm>
              <a:off x="3635693" y="2098675"/>
              <a:ext cx="728663" cy="606425"/>
            </a:xfrm>
            <a:custGeom>
              <a:avLst/>
              <a:gdLst>
                <a:gd name="T0" fmla="*/ 51 w 275"/>
                <a:gd name="T1" fmla="*/ 66 h 230"/>
                <a:gd name="T2" fmla="*/ 52 w 275"/>
                <a:gd name="T3" fmla="*/ 62 h 230"/>
                <a:gd name="T4" fmla="*/ 114 w 275"/>
                <a:gd name="T5" fmla="*/ 6 h 230"/>
                <a:gd name="T6" fmla="*/ 105 w 275"/>
                <a:gd name="T7" fmla="*/ 3 h 230"/>
                <a:gd name="T8" fmla="*/ 103 w 275"/>
                <a:gd name="T9" fmla="*/ 3 h 230"/>
                <a:gd name="T10" fmla="*/ 97 w 275"/>
                <a:gd name="T11" fmla="*/ 2 h 230"/>
                <a:gd name="T12" fmla="*/ 93 w 275"/>
                <a:gd name="T13" fmla="*/ 1 h 230"/>
                <a:gd name="T14" fmla="*/ 88 w 275"/>
                <a:gd name="T15" fmla="*/ 0 h 230"/>
                <a:gd name="T16" fmla="*/ 85 w 275"/>
                <a:gd name="T17" fmla="*/ 0 h 230"/>
                <a:gd name="T18" fmla="*/ 80 w 275"/>
                <a:gd name="T19" fmla="*/ 0 h 230"/>
                <a:gd name="T20" fmla="*/ 77 w 275"/>
                <a:gd name="T21" fmla="*/ 0 h 230"/>
                <a:gd name="T22" fmla="*/ 72 w 275"/>
                <a:gd name="T23" fmla="*/ 0 h 230"/>
                <a:gd name="T24" fmla="*/ 69 w 275"/>
                <a:gd name="T25" fmla="*/ 0 h 230"/>
                <a:gd name="T26" fmla="*/ 64 w 275"/>
                <a:gd name="T27" fmla="*/ 0 h 230"/>
                <a:gd name="T28" fmla="*/ 61 w 275"/>
                <a:gd name="T29" fmla="*/ 1 h 230"/>
                <a:gd name="T30" fmla="*/ 54 w 275"/>
                <a:gd name="T31" fmla="*/ 2 h 230"/>
                <a:gd name="T32" fmla="*/ 6 w 275"/>
                <a:gd name="T33" fmla="*/ 50 h 230"/>
                <a:gd name="T34" fmla="*/ 5 w 275"/>
                <a:gd name="T35" fmla="*/ 103 h 230"/>
                <a:gd name="T36" fmla="*/ 5 w 275"/>
                <a:gd name="T37" fmla="*/ 103 h 230"/>
                <a:gd name="T38" fmla="*/ 6 w 275"/>
                <a:gd name="T39" fmla="*/ 104 h 230"/>
                <a:gd name="T40" fmla="*/ 7 w 275"/>
                <a:gd name="T41" fmla="*/ 109 h 230"/>
                <a:gd name="T42" fmla="*/ 7 w 275"/>
                <a:gd name="T43" fmla="*/ 111 h 230"/>
                <a:gd name="T44" fmla="*/ 9 w 275"/>
                <a:gd name="T45" fmla="*/ 116 h 230"/>
                <a:gd name="T46" fmla="*/ 9 w 275"/>
                <a:gd name="T47" fmla="*/ 118 h 230"/>
                <a:gd name="T48" fmla="*/ 10 w 275"/>
                <a:gd name="T49" fmla="*/ 121 h 230"/>
                <a:gd name="T50" fmla="*/ 10 w 275"/>
                <a:gd name="T51" fmla="*/ 121 h 230"/>
                <a:gd name="T52" fmla="*/ 33 w 275"/>
                <a:gd name="T53" fmla="*/ 162 h 230"/>
                <a:gd name="T54" fmla="*/ 40 w 275"/>
                <a:gd name="T55" fmla="*/ 168 h 230"/>
                <a:gd name="T56" fmla="*/ 160 w 275"/>
                <a:gd name="T57" fmla="*/ 223 h 230"/>
                <a:gd name="T58" fmla="*/ 275 w 275"/>
                <a:gd name="T59" fmla="*/ 215 h 230"/>
                <a:gd name="T60" fmla="*/ 198 w 275"/>
                <a:gd name="T61" fmla="*/ 151 h 230"/>
                <a:gd name="T62" fmla="*/ 188 w 275"/>
                <a:gd name="T63" fmla="*/ 152 h 230"/>
                <a:gd name="T64" fmla="*/ 51 w 275"/>
                <a:gd name="T65" fmla="*/ 70 h 230"/>
                <a:gd name="T66" fmla="*/ 51 w 275"/>
                <a:gd name="T67" fmla="*/ 6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5" h="230">
                  <a:moveTo>
                    <a:pt x="51" y="66"/>
                  </a:moveTo>
                  <a:cubicBezTo>
                    <a:pt x="51" y="64"/>
                    <a:pt x="52" y="63"/>
                    <a:pt x="52" y="62"/>
                  </a:cubicBezTo>
                  <a:cubicBezTo>
                    <a:pt x="63" y="14"/>
                    <a:pt x="136" y="28"/>
                    <a:pt x="114" y="6"/>
                  </a:cubicBezTo>
                  <a:cubicBezTo>
                    <a:pt x="111" y="5"/>
                    <a:pt x="108" y="4"/>
                    <a:pt x="105" y="3"/>
                  </a:cubicBezTo>
                  <a:cubicBezTo>
                    <a:pt x="104" y="3"/>
                    <a:pt x="104" y="3"/>
                    <a:pt x="103" y="3"/>
                  </a:cubicBezTo>
                  <a:cubicBezTo>
                    <a:pt x="101" y="2"/>
                    <a:pt x="99" y="2"/>
                    <a:pt x="97" y="2"/>
                  </a:cubicBezTo>
                  <a:cubicBezTo>
                    <a:pt x="96" y="1"/>
                    <a:pt x="95" y="1"/>
                    <a:pt x="93" y="1"/>
                  </a:cubicBezTo>
                  <a:cubicBezTo>
                    <a:pt x="92" y="1"/>
                    <a:pt x="90" y="1"/>
                    <a:pt x="88" y="0"/>
                  </a:cubicBezTo>
                  <a:cubicBezTo>
                    <a:pt x="87" y="0"/>
                    <a:pt x="86" y="0"/>
                    <a:pt x="85" y="0"/>
                  </a:cubicBezTo>
                  <a:cubicBezTo>
                    <a:pt x="83" y="0"/>
                    <a:pt x="82" y="0"/>
                    <a:pt x="80" y="0"/>
                  </a:cubicBezTo>
                  <a:cubicBezTo>
                    <a:pt x="79" y="0"/>
                    <a:pt x="78" y="0"/>
                    <a:pt x="77" y="0"/>
                  </a:cubicBezTo>
                  <a:cubicBezTo>
                    <a:pt x="75" y="0"/>
                    <a:pt x="74" y="0"/>
                    <a:pt x="72" y="0"/>
                  </a:cubicBezTo>
                  <a:cubicBezTo>
                    <a:pt x="71" y="0"/>
                    <a:pt x="70" y="0"/>
                    <a:pt x="69" y="0"/>
                  </a:cubicBezTo>
                  <a:cubicBezTo>
                    <a:pt x="67" y="0"/>
                    <a:pt x="66" y="0"/>
                    <a:pt x="64" y="0"/>
                  </a:cubicBezTo>
                  <a:cubicBezTo>
                    <a:pt x="63" y="0"/>
                    <a:pt x="62" y="1"/>
                    <a:pt x="61" y="1"/>
                  </a:cubicBezTo>
                  <a:cubicBezTo>
                    <a:pt x="59" y="1"/>
                    <a:pt x="56" y="2"/>
                    <a:pt x="54" y="2"/>
                  </a:cubicBezTo>
                  <a:cubicBezTo>
                    <a:pt x="31" y="8"/>
                    <a:pt x="14" y="23"/>
                    <a:pt x="6" y="50"/>
                  </a:cubicBezTo>
                  <a:cubicBezTo>
                    <a:pt x="5" y="56"/>
                    <a:pt x="0" y="77"/>
                    <a:pt x="5" y="103"/>
                  </a:cubicBezTo>
                  <a:cubicBezTo>
                    <a:pt x="5" y="103"/>
                    <a:pt x="5" y="103"/>
                    <a:pt x="5" y="103"/>
                  </a:cubicBezTo>
                  <a:cubicBezTo>
                    <a:pt x="6" y="104"/>
                    <a:pt x="6" y="104"/>
                    <a:pt x="6" y="104"/>
                  </a:cubicBezTo>
                  <a:cubicBezTo>
                    <a:pt x="6" y="106"/>
                    <a:pt x="6" y="108"/>
                    <a:pt x="7" y="109"/>
                  </a:cubicBezTo>
                  <a:cubicBezTo>
                    <a:pt x="7" y="110"/>
                    <a:pt x="7" y="111"/>
                    <a:pt x="7" y="111"/>
                  </a:cubicBezTo>
                  <a:cubicBezTo>
                    <a:pt x="8" y="113"/>
                    <a:pt x="8" y="114"/>
                    <a:pt x="9" y="116"/>
                  </a:cubicBezTo>
                  <a:cubicBezTo>
                    <a:pt x="9" y="117"/>
                    <a:pt x="9" y="118"/>
                    <a:pt x="9" y="118"/>
                  </a:cubicBezTo>
                  <a:cubicBezTo>
                    <a:pt x="10" y="119"/>
                    <a:pt x="10" y="120"/>
                    <a:pt x="10" y="121"/>
                  </a:cubicBezTo>
                  <a:cubicBezTo>
                    <a:pt x="10" y="121"/>
                    <a:pt x="10" y="121"/>
                    <a:pt x="10" y="121"/>
                  </a:cubicBezTo>
                  <a:cubicBezTo>
                    <a:pt x="15" y="134"/>
                    <a:pt x="22" y="148"/>
                    <a:pt x="33" y="162"/>
                  </a:cubicBezTo>
                  <a:cubicBezTo>
                    <a:pt x="36" y="165"/>
                    <a:pt x="38" y="167"/>
                    <a:pt x="40" y="168"/>
                  </a:cubicBezTo>
                  <a:cubicBezTo>
                    <a:pt x="70" y="198"/>
                    <a:pt x="115" y="216"/>
                    <a:pt x="160" y="223"/>
                  </a:cubicBezTo>
                  <a:cubicBezTo>
                    <a:pt x="199" y="230"/>
                    <a:pt x="237" y="223"/>
                    <a:pt x="275" y="215"/>
                  </a:cubicBezTo>
                  <a:cubicBezTo>
                    <a:pt x="245" y="198"/>
                    <a:pt x="219" y="177"/>
                    <a:pt x="198" y="151"/>
                  </a:cubicBezTo>
                  <a:cubicBezTo>
                    <a:pt x="195" y="151"/>
                    <a:pt x="191" y="152"/>
                    <a:pt x="188" y="152"/>
                  </a:cubicBezTo>
                  <a:cubicBezTo>
                    <a:pt x="101" y="150"/>
                    <a:pt x="49" y="109"/>
                    <a:pt x="51" y="70"/>
                  </a:cubicBezTo>
                  <a:cubicBezTo>
                    <a:pt x="51" y="68"/>
                    <a:pt x="51" y="67"/>
                    <a:pt x="51" y="6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9" name="Freeform 31"/>
            <p:cNvSpPr>
              <a:spLocks/>
            </p:cNvSpPr>
            <p:nvPr/>
          </p:nvSpPr>
          <p:spPr bwMode="auto">
            <a:xfrm>
              <a:off x="6016943" y="20224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0" name="Freeform 32"/>
            <p:cNvSpPr>
              <a:spLocks/>
            </p:cNvSpPr>
            <p:nvPr/>
          </p:nvSpPr>
          <p:spPr bwMode="auto">
            <a:xfrm>
              <a:off x="6012181" y="2032000"/>
              <a:ext cx="0" cy="3175"/>
            </a:xfrm>
            <a:custGeom>
              <a:avLst/>
              <a:gdLst>
                <a:gd name="T0" fmla="*/ 2 h 2"/>
                <a:gd name="T1" fmla="*/ 0 h 2"/>
                <a:gd name="T2" fmla="*/ 2 h 2"/>
              </a:gdLst>
              <a:ahLst/>
              <a:cxnLst>
                <a:cxn ang="0">
                  <a:pos x="0" y="T0"/>
                </a:cxn>
                <a:cxn ang="0">
                  <a:pos x="0" y="T1"/>
                </a:cxn>
                <a:cxn ang="0">
                  <a:pos x="0" y="T2"/>
                </a:cxn>
              </a:cxnLst>
              <a:rect l="0" t="0" r="r" b="b"/>
              <a:pathLst>
                <a:path h="2">
                  <a:moveTo>
                    <a:pt x="0" y="2"/>
                  </a:moveTo>
                  <a:lnTo>
                    <a:pt x="0" y="0"/>
                  </a:lnTo>
                  <a:lnTo>
                    <a:pt x="0" y="2"/>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1" name="Freeform 33"/>
            <p:cNvSpPr>
              <a:spLocks/>
            </p:cNvSpPr>
            <p:nvPr/>
          </p:nvSpPr>
          <p:spPr bwMode="auto">
            <a:xfrm>
              <a:off x="5999481" y="20986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2" name="Freeform 34"/>
            <p:cNvSpPr>
              <a:spLocks/>
            </p:cNvSpPr>
            <p:nvPr/>
          </p:nvSpPr>
          <p:spPr bwMode="auto">
            <a:xfrm>
              <a:off x="6001068" y="207010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3" name="Line 35"/>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4" name="Line 36"/>
            <p:cNvSpPr>
              <a:spLocks noChangeShapeType="1"/>
            </p:cNvSpPr>
            <p:nvPr/>
          </p:nvSpPr>
          <p:spPr bwMode="auto">
            <a:xfrm>
              <a:off x="5583556" y="3124200"/>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5" name="Rectangle 37"/>
            <p:cNvSpPr>
              <a:spLocks noChangeArrowheads="1"/>
            </p:cNvSpPr>
            <p:nvPr/>
          </p:nvSpPr>
          <p:spPr bwMode="auto">
            <a:xfrm>
              <a:off x="5583556" y="3370263"/>
              <a:ext cx="1588" cy="1588"/>
            </a:xfrm>
            <a:prstGeom prst="rect">
              <a:avLst/>
            </a:prstGeom>
            <a:solidFill>
              <a:srgbClr val="FFB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8" name="Rectangle 40"/>
            <p:cNvSpPr>
              <a:spLocks noChangeArrowheads="1"/>
            </p:cNvSpPr>
            <p:nvPr/>
          </p:nvSpPr>
          <p:spPr bwMode="auto">
            <a:xfrm>
              <a:off x="3640456" y="3382963"/>
              <a:ext cx="1588" cy="1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3" name="Freeform 45"/>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4" name="Freeform 46"/>
            <p:cNvSpPr>
              <a:spLocks/>
            </p:cNvSpPr>
            <p:nvPr/>
          </p:nvSpPr>
          <p:spPr bwMode="auto">
            <a:xfrm>
              <a:off x="5485131" y="819150"/>
              <a:ext cx="757238" cy="1901825"/>
            </a:xfrm>
            <a:custGeom>
              <a:avLst/>
              <a:gdLst>
                <a:gd name="T0" fmla="*/ 206 w 286"/>
                <a:gd name="T1" fmla="*/ 445 h 721"/>
                <a:gd name="T2" fmla="*/ 263 w 286"/>
                <a:gd name="T3" fmla="*/ 170 h 721"/>
                <a:gd name="T4" fmla="*/ 33 w 286"/>
                <a:gd name="T5" fmla="*/ 0 h 721"/>
                <a:gd name="T6" fmla="*/ 28 w 286"/>
                <a:gd name="T7" fmla="*/ 0 h 721"/>
                <a:gd name="T8" fmla="*/ 24 w 286"/>
                <a:gd name="T9" fmla="*/ 0 h 721"/>
                <a:gd name="T10" fmla="*/ 0 w 286"/>
                <a:gd name="T11" fmla="*/ 1 h 721"/>
                <a:gd name="T12" fmla="*/ 207 w 286"/>
                <a:gd name="T13" fmla="*/ 170 h 721"/>
                <a:gd name="T14" fmla="*/ 149 w 286"/>
                <a:gd name="T15" fmla="*/ 445 h 721"/>
                <a:gd name="T16" fmla="*/ 137 w 286"/>
                <a:gd name="T17" fmla="*/ 495 h 721"/>
                <a:gd name="T18" fmla="*/ 154 w 286"/>
                <a:gd name="T19" fmla="*/ 615 h 721"/>
                <a:gd name="T20" fmla="*/ 40 w 286"/>
                <a:gd name="T21" fmla="*/ 721 h 721"/>
                <a:gd name="T22" fmla="*/ 97 w 286"/>
                <a:gd name="T23" fmla="*/ 721 h 721"/>
                <a:gd name="T24" fmla="*/ 210 w 286"/>
                <a:gd name="T25" fmla="*/ 615 h 721"/>
                <a:gd name="T26" fmla="*/ 194 w 286"/>
                <a:gd name="T27" fmla="*/ 495 h 721"/>
                <a:gd name="T28" fmla="*/ 206 w 286"/>
                <a:gd name="T29" fmla="*/ 445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 h="721">
                  <a:moveTo>
                    <a:pt x="206" y="445"/>
                  </a:moveTo>
                  <a:cubicBezTo>
                    <a:pt x="247" y="358"/>
                    <a:pt x="286" y="270"/>
                    <a:pt x="263" y="170"/>
                  </a:cubicBezTo>
                  <a:cubicBezTo>
                    <a:pt x="241" y="75"/>
                    <a:pt x="139" y="0"/>
                    <a:pt x="33" y="0"/>
                  </a:cubicBezTo>
                  <a:cubicBezTo>
                    <a:pt x="31" y="0"/>
                    <a:pt x="30" y="0"/>
                    <a:pt x="28" y="0"/>
                  </a:cubicBezTo>
                  <a:cubicBezTo>
                    <a:pt x="27" y="0"/>
                    <a:pt x="26" y="0"/>
                    <a:pt x="24" y="0"/>
                  </a:cubicBezTo>
                  <a:cubicBezTo>
                    <a:pt x="16" y="0"/>
                    <a:pt x="8" y="0"/>
                    <a:pt x="0" y="1"/>
                  </a:cubicBezTo>
                  <a:cubicBezTo>
                    <a:pt x="98" y="11"/>
                    <a:pt x="186" y="82"/>
                    <a:pt x="207" y="170"/>
                  </a:cubicBezTo>
                  <a:cubicBezTo>
                    <a:pt x="230" y="270"/>
                    <a:pt x="190" y="358"/>
                    <a:pt x="149" y="445"/>
                  </a:cubicBezTo>
                  <a:cubicBezTo>
                    <a:pt x="143" y="459"/>
                    <a:pt x="137" y="471"/>
                    <a:pt x="137" y="495"/>
                  </a:cubicBezTo>
                  <a:cubicBezTo>
                    <a:pt x="137" y="504"/>
                    <a:pt x="142" y="552"/>
                    <a:pt x="154" y="615"/>
                  </a:cubicBezTo>
                  <a:cubicBezTo>
                    <a:pt x="154" y="721"/>
                    <a:pt x="40" y="721"/>
                    <a:pt x="40" y="721"/>
                  </a:cubicBezTo>
                  <a:cubicBezTo>
                    <a:pt x="97" y="721"/>
                    <a:pt x="97" y="721"/>
                    <a:pt x="97" y="721"/>
                  </a:cubicBezTo>
                  <a:cubicBezTo>
                    <a:pt x="97" y="721"/>
                    <a:pt x="210" y="721"/>
                    <a:pt x="210" y="615"/>
                  </a:cubicBezTo>
                  <a:cubicBezTo>
                    <a:pt x="198" y="552"/>
                    <a:pt x="194" y="504"/>
                    <a:pt x="194" y="495"/>
                  </a:cubicBezTo>
                  <a:cubicBezTo>
                    <a:pt x="194" y="471"/>
                    <a:pt x="199" y="459"/>
                    <a:pt x="206" y="445"/>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5" name="Freeform 47"/>
            <p:cNvSpPr>
              <a:spLocks/>
            </p:cNvSpPr>
            <p:nvPr/>
          </p:nvSpPr>
          <p:spPr bwMode="auto">
            <a:xfrm>
              <a:off x="5394643" y="2309813"/>
              <a:ext cx="331788" cy="107950"/>
            </a:xfrm>
            <a:custGeom>
              <a:avLst/>
              <a:gdLst>
                <a:gd name="T0" fmla="*/ 0 w 125"/>
                <a:gd name="T1" fmla="*/ 0 h 41"/>
                <a:gd name="T2" fmla="*/ 63 w 125"/>
                <a:gd name="T3" fmla="*/ 41 h 41"/>
                <a:gd name="T4" fmla="*/ 125 w 125"/>
                <a:gd name="T5" fmla="*/ 0 h 41"/>
                <a:gd name="T6" fmla="*/ 0 w 125"/>
                <a:gd name="T7" fmla="*/ 0 h 41"/>
              </a:gdLst>
              <a:ahLst/>
              <a:cxnLst>
                <a:cxn ang="0">
                  <a:pos x="T0" y="T1"/>
                </a:cxn>
                <a:cxn ang="0">
                  <a:pos x="T2" y="T3"/>
                </a:cxn>
                <a:cxn ang="0">
                  <a:pos x="T4" y="T5"/>
                </a:cxn>
                <a:cxn ang="0">
                  <a:pos x="T6" y="T7"/>
                </a:cxn>
              </a:cxnLst>
              <a:rect l="0" t="0" r="r" b="b"/>
              <a:pathLst>
                <a:path w="125" h="41">
                  <a:moveTo>
                    <a:pt x="0" y="0"/>
                  </a:moveTo>
                  <a:cubicBezTo>
                    <a:pt x="0" y="0"/>
                    <a:pt x="14" y="41"/>
                    <a:pt x="63" y="41"/>
                  </a:cubicBezTo>
                  <a:cubicBezTo>
                    <a:pt x="111" y="41"/>
                    <a:pt x="125" y="0"/>
                    <a:pt x="125" y="0"/>
                  </a:cubicBezTo>
                  <a:cubicBezTo>
                    <a:pt x="0" y="0"/>
                    <a:pt x="0" y="0"/>
                    <a:pt x="0" y="0"/>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6" name="Freeform 48"/>
            <p:cNvSpPr>
              <a:spLocks/>
            </p:cNvSpPr>
            <p:nvPr/>
          </p:nvSpPr>
          <p:spPr bwMode="auto">
            <a:xfrm>
              <a:off x="5448618" y="2309813"/>
              <a:ext cx="227013" cy="65088"/>
            </a:xfrm>
            <a:custGeom>
              <a:avLst/>
              <a:gdLst>
                <a:gd name="T0" fmla="*/ 0 w 86"/>
                <a:gd name="T1" fmla="*/ 0 h 25"/>
                <a:gd name="T2" fmla="*/ 43 w 86"/>
                <a:gd name="T3" fmla="*/ 25 h 25"/>
                <a:gd name="T4" fmla="*/ 86 w 86"/>
                <a:gd name="T5" fmla="*/ 0 h 25"/>
                <a:gd name="T6" fmla="*/ 0 w 86"/>
                <a:gd name="T7" fmla="*/ 0 h 25"/>
              </a:gdLst>
              <a:ahLst/>
              <a:cxnLst>
                <a:cxn ang="0">
                  <a:pos x="T0" y="T1"/>
                </a:cxn>
                <a:cxn ang="0">
                  <a:pos x="T2" y="T3"/>
                </a:cxn>
                <a:cxn ang="0">
                  <a:pos x="T4" y="T5"/>
                </a:cxn>
                <a:cxn ang="0">
                  <a:pos x="T6" y="T7"/>
                </a:cxn>
              </a:cxnLst>
              <a:rect l="0" t="0" r="r" b="b"/>
              <a:pathLst>
                <a:path w="86" h="25">
                  <a:moveTo>
                    <a:pt x="0" y="0"/>
                  </a:moveTo>
                  <a:cubicBezTo>
                    <a:pt x="8" y="15"/>
                    <a:pt x="24" y="25"/>
                    <a:pt x="43" y="25"/>
                  </a:cubicBezTo>
                  <a:cubicBezTo>
                    <a:pt x="61" y="25"/>
                    <a:pt x="77" y="15"/>
                    <a:pt x="86" y="0"/>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7" name="Freeform 49"/>
            <p:cNvSpPr>
              <a:spLocks/>
            </p:cNvSpPr>
            <p:nvPr/>
          </p:nvSpPr>
          <p:spPr bwMode="auto">
            <a:xfrm>
              <a:off x="6836093" y="3395663"/>
              <a:ext cx="50800" cy="20638"/>
            </a:xfrm>
            <a:custGeom>
              <a:avLst/>
              <a:gdLst>
                <a:gd name="T0" fmla="*/ 19 w 19"/>
                <a:gd name="T1" fmla="*/ 8 h 8"/>
                <a:gd name="T2" fmla="*/ 0 w 19"/>
                <a:gd name="T3" fmla="*/ 0 h 8"/>
                <a:gd name="T4" fmla="*/ 1 w 19"/>
                <a:gd name="T5" fmla="*/ 8 h 8"/>
                <a:gd name="T6" fmla="*/ 19 w 19"/>
                <a:gd name="T7" fmla="*/ 8 h 8"/>
              </a:gdLst>
              <a:ahLst/>
              <a:cxnLst>
                <a:cxn ang="0">
                  <a:pos x="T0" y="T1"/>
                </a:cxn>
                <a:cxn ang="0">
                  <a:pos x="T2" y="T3"/>
                </a:cxn>
                <a:cxn ang="0">
                  <a:pos x="T4" y="T5"/>
                </a:cxn>
                <a:cxn ang="0">
                  <a:pos x="T6" y="T7"/>
                </a:cxn>
              </a:cxnLst>
              <a:rect l="0" t="0" r="r" b="b"/>
              <a:pathLst>
                <a:path w="19" h="8">
                  <a:moveTo>
                    <a:pt x="19" y="8"/>
                  </a:moveTo>
                  <a:cubicBezTo>
                    <a:pt x="13" y="4"/>
                    <a:pt x="7" y="2"/>
                    <a:pt x="0" y="0"/>
                  </a:cubicBezTo>
                  <a:cubicBezTo>
                    <a:pt x="1" y="3"/>
                    <a:pt x="1" y="5"/>
                    <a:pt x="1" y="8"/>
                  </a:cubicBezTo>
                  <a:cubicBezTo>
                    <a:pt x="7" y="7"/>
                    <a:pt x="13" y="7"/>
                    <a:pt x="19"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8" name="Freeform 50"/>
            <p:cNvSpPr>
              <a:spLocks/>
            </p:cNvSpPr>
            <p:nvPr/>
          </p:nvSpPr>
          <p:spPr bwMode="auto">
            <a:xfrm>
              <a:off x="6451918" y="3276600"/>
              <a:ext cx="617538" cy="649288"/>
            </a:xfrm>
            <a:custGeom>
              <a:avLst/>
              <a:gdLst>
                <a:gd name="T0" fmla="*/ 125 w 233"/>
                <a:gd name="T1" fmla="*/ 135 h 246"/>
                <a:gd name="T2" fmla="*/ 127 w 233"/>
                <a:gd name="T3" fmla="*/ 195 h 246"/>
                <a:gd name="T4" fmla="*/ 69 w 233"/>
                <a:gd name="T5" fmla="*/ 176 h 246"/>
                <a:gd name="T6" fmla="*/ 68 w 233"/>
                <a:gd name="T7" fmla="*/ 226 h 246"/>
                <a:gd name="T8" fmla="*/ 72 w 233"/>
                <a:gd name="T9" fmla="*/ 230 h 246"/>
                <a:gd name="T10" fmla="*/ 147 w 233"/>
                <a:gd name="T11" fmla="*/ 240 h 246"/>
                <a:gd name="T12" fmla="*/ 207 w 233"/>
                <a:gd name="T13" fmla="*/ 191 h 246"/>
                <a:gd name="T14" fmla="*/ 174 w 233"/>
                <a:gd name="T15" fmla="*/ 40 h 246"/>
                <a:gd name="T16" fmla="*/ 44 w 233"/>
                <a:gd name="T17" fmla="*/ 0 h 246"/>
                <a:gd name="T18" fmla="*/ 0 w 233"/>
                <a:gd name="T19" fmla="*/ 67 h 246"/>
                <a:gd name="T20" fmla="*/ 125 w 233"/>
                <a:gd name="T21" fmla="*/ 135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3" h="246">
                  <a:moveTo>
                    <a:pt x="125" y="135"/>
                  </a:moveTo>
                  <a:cubicBezTo>
                    <a:pt x="132" y="152"/>
                    <a:pt x="138" y="179"/>
                    <a:pt x="127" y="195"/>
                  </a:cubicBezTo>
                  <a:cubicBezTo>
                    <a:pt x="105" y="203"/>
                    <a:pt x="95" y="176"/>
                    <a:pt x="69" y="176"/>
                  </a:cubicBezTo>
                  <a:cubicBezTo>
                    <a:pt x="44" y="176"/>
                    <a:pt x="56" y="213"/>
                    <a:pt x="68" y="226"/>
                  </a:cubicBezTo>
                  <a:cubicBezTo>
                    <a:pt x="69" y="227"/>
                    <a:pt x="70" y="228"/>
                    <a:pt x="72" y="230"/>
                  </a:cubicBezTo>
                  <a:cubicBezTo>
                    <a:pt x="88" y="246"/>
                    <a:pt x="131" y="244"/>
                    <a:pt x="147" y="240"/>
                  </a:cubicBezTo>
                  <a:cubicBezTo>
                    <a:pt x="173" y="233"/>
                    <a:pt x="194" y="215"/>
                    <a:pt x="207" y="191"/>
                  </a:cubicBezTo>
                  <a:cubicBezTo>
                    <a:pt x="233" y="141"/>
                    <a:pt x="216" y="77"/>
                    <a:pt x="174" y="40"/>
                  </a:cubicBezTo>
                  <a:cubicBezTo>
                    <a:pt x="141" y="11"/>
                    <a:pt x="91" y="7"/>
                    <a:pt x="44" y="0"/>
                  </a:cubicBezTo>
                  <a:cubicBezTo>
                    <a:pt x="31" y="23"/>
                    <a:pt x="16" y="46"/>
                    <a:pt x="0" y="67"/>
                  </a:cubicBezTo>
                  <a:cubicBezTo>
                    <a:pt x="51" y="67"/>
                    <a:pt x="95" y="64"/>
                    <a:pt x="125" y="13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89" name="Freeform 51"/>
            <p:cNvSpPr>
              <a:spLocks/>
            </p:cNvSpPr>
            <p:nvPr/>
          </p:nvSpPr>
          <p:spPr bwMode="auto">
            <a:xfrm>
              <a:off x="6793231" y="2035175"/>
              <a:ext cx="696913" cy="666750"/>
            </a:xfrm>
            <a:custGeom>
              <a:avLst/>
              <a:gdLst>
                <a:gd name="T0" fmla="*/ 103 w 263"/>
                <a:gd name="T1" fmla="*/ 247 h 253"/>
                <a:gd name="T2" fmla="*/ 223 w 263"/>
                <a:gd name="T3" fmla="*/ 192 h 253"/>
                <a:gd name="T4" fmla="*/ 230 w 263"/>
                <a:gd name="T5" fmla="*/ 186 h 253"/>
                <a:gd name="T6" fmla="*/ 253 w 263"/>
                <a:gd name="T7" fmla="*/ 145 h 253"/>
                <a:gd name="T8" fmla="*/ 253 w 263"/>
                <a:gd name="T9" fmla="*/ 145 h 253"/>
                <a:gd name="T10" fmla="*/ 254 w 263"/>
                <a:gd name="T11" fmla="*/ 142 h 253"/>
                <a:gd name="T12" fmla="*/ 254 w 263"/>
                <a:gd name="T13" fmla="*/ 140 h 253"/>
                <a:gd name="T14" fmla="*/ 256 w 263"/>
                <a:gd name="T15" fmla="*/ 135 h 253"/>
                <a:gd name="T16" fmla="*/ 256 w 263"/>
                <a:gd name="T17" fmla="*/ 133 h 253"/>
                <a:gd name="T18" fmla="*/ 258 w 263"/>
                <a:gd name="T19" fmla="*/ 127 h 253"/>
                <a:gd name="T20" fmla="*/ 258 w 263"/>
                <a:gd name="T21" fmla="*/ 127 h 253"/>
                <a:gd name="T22" fmla="*/ 258 w 263"/>
                <a:gd name="T23" fmla="*/ 127 h 253"/>
                <a:gd name="T24" fmla="*/ 257 w 263"/>
                <a:gd name="T25" fmla="*/ 74 h 253"/>
                <a:gd name="T26" fmla="*/ 149 w 263"/>
                <a:gd name="T27" fmla="*/ 30 h 253"/>
                <a:gd name="T28" fmla="*/ 211 w 263"/>
                <a:gd name="T29" fmla="*/ 86 h 253"/>
                <a:gd name="T30" fmla="*/ 75 w 263"/>
                <a:gd name="T31" fmla="*/ 176 h 253"/>
                <a:gd name="T32" fmla="*/ 53 w 263"/>
                <a:gd name="T33" fmla="*/ 173 h 253"/>
                <a:gd name="T34" fmla="*/ 10 w 263"/>
                <a:gd name="T35" fmla="*/ 165 h 253"/>
                <a:gd name="T36" fmla="*/ 0 w 263"/>
                <a:gd name="T37" fmla="*/ 241 h 253"/>
                <a:gd name="T38" fmla="*/ 103 w 263"/>
                <a:gd name="T39" fmla="*/ 24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3" h="253">
                  <a:moveTo>
                    <a:pt x="103" y="247"/>
                  </a:moveTo>
                  <a:cubicBezTo>
                    <a:pt x="148" y="240"/>
                    <a:pt x="193" y="222"/>
                    <a:pt x="223" y="192"/>
                  </a:cubicBezTo>
                  <a:cubicBezTo>
                    <a:pt x="225" y="191"/>
                    <a:pt x="227" y="189"/>
                    <a:pt x="230" y="186"/>
                  </a:cubicBezTo>
                  <a:cubicBezTo>
                    <a:pt x="241" y="172"/>
                    <a:pt x="248" y="158"/>
                    <a:pt x="253" y="145"/>
                  </a:cubicBezTo>
                  <a:cubicBezTo>
                    <a:pt x="253" y="145"/>
                    <a:pt x="253" y="145"/>
                    <a:pt x="253" y="145"/>
                  </a:cubicBezTo>
                  <a:cubicBezTo>
                    <a:pt x="253" y="144"/>
                    <a:pt x="253" y="143"/>
                    <a:pt x="254" y="142"/>
                  </a:cubicBezTo>
                  <a:cubicBezTo>
                    <a:pt x="254" y="142"/>
                    <a:pt x="254" y="141"/>
                    <a:pt x="254" y="140"/>
                  </a:cubicBezTo>
                  <a:cubicBezTo>
                    <a:pt x="255" y="138"/>
                    <a:pt x="255" y="137"/>
                    <a:pt x="256" y="135"/>
                  </a:cubicBezTo>
                  <a:cubicBezTo>
                    <a:pt x="256" y="134"/>
                    <a:pt x="256" y="134"/>
                    <a:pt x="256" y="133"/>
                  </a:cubicBezTo>
                  <a:cubicBezTo>
                    <a:pt x="257" y="131"/>
                    <a:pt x="257" y="129"/>
                    <a:pt x="258" y="127"/>
                  </a:cubicBezTo>
                  <a:cubicBezTo>
                    <a:pt x="258" y="127"/>
                    <a:pt x="258" y="127"/>
                    <a:pt x="258" y="127"/>
                  </a:cubicBezTo>
                  <a:cubicBezTo>
                    <a:pt x="258" y="127"/>
                    <a:pt x="258" y="127"/>
                    <a:pt x="258" y="127"/>
                  </a:cubicBezTo>
                  <a:cubicBezTo>
                    <a:pt x="263" y="101"/>
                    <a:pt x="258" y="80"/>
                    <a:pt x="257" y="74"/>
                  </a:cubicBezTo>
                  <a:cubicBezTo>
                    <a:pt x="243" y="27"/>
                    <a:pt x="182" y="0"/>
                    <a:pt x="149" y="30"/>
                  </a:cubicBezTo>
                  <a:cubicBezTo>
                    <a:pt x="127" y="52"/>
                    <a:pt x="200" y="38"/>
                    <a:pt x="211" y="86"/>
                  </a:cubicBezTo>
                  <a:cubicBezTo>
                    <a:pt x="221" y="127"/>
                    <a:pt x="168" y="174"/>
                    <a:pt x="75" y="176"/>
                  </a:cubicBezTo>
                  <a:cubicBezTo>
                    <a:pt x="67" y="176"/>
                    <a:pt x="60" y="175"/>
                    <a:pt x="53" y="173"/>
                  </a:cubicBezTo>
                  <a:cubicBezTo>
                    <a:pt x="39" y="170"/>
                    <a:pt x="25" y="168"/>
                    <a:pt x="10" y="165"/>
                  </a:cubicBezTo>
                  <a:cubicBezTo>
                    <a:pt x="8" y="191"/>
                    <a:pt x="5" y="216"/>
                    <a:pt x="0" y="241"/>
                  </a:cubicBezTo>
                  <a:cubicBezTo>
                    <a:pt x="34" y="248"/>
                    <a:pt x="68" y="253"/>
                    <a:pt x="103" y="247"/>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0" name="Freeform 52"/>
            <p:cNvSpPr>
              <a:spLocks/>
            </p:cNvSpPr>
            <p:nvPr/>
          </p:nvSpPr>
          <p:spPr bwMode="auto">
            <a:xfrm>
              <a:off x="6704331" y="2757488"/>
              <a:ext cx="942975" cy="892175"/>
            </a:xfrm>
            <a:custGeom>
              <a:avLst/>
              <a:gdLst>
                <a:gd name="T0" fmla="*/ 337 w 356"/>
                <a:gd name="T1" fmla="*/ 224 h 338"/>
                <a:gd name="T2" fmla="*/ 336 w 356"/>
                <a:gd name="T3" fmla="*/ 223 h 338"/>
                <a:gd name="T4" fmla="*/ 334 w 356"/>
                <a:gd name="T5" fmla="*/ 221 h 338"/>
                <a:gd name="T6" fmla="*/ 288 w 356"/>
                <a:gd name="T7" fmla="*/ 213 h 338"/>
                <a:gd name="T8" fmla="*/ 288 w 356"/>
                <a:gd name="T9" fmla="*/ 214 h 338"/>
                <a:gd name="T10" fmla="*/ 288 w 356"/>
                <a:gd name="T11" fmla="*/ 214 h 338"/>
                <a:gd name="T12" fmla="*/ 286 w 356"/>
                <a:gd name="T13" fmla="*/ 219 h 338"/>
                <a:gd name="T14" fmla="*/ 307 w 356"/>
                <a:gd name="T15" fmla="*/ 244 h 338"/>
                <a:gd name="T16" fmla="*/ 236 w 356"/>
                <a:gd name="T17" fmla="*/ 244 h 338"/>
                <a:gd name="T18" fmla="*/ 116 w 356"/>
                <a:gd name="T19" fmla="*/ 10 h 338"/>
                <a:gd name="T20" fmla="*/ 63 w 356"/>
                <a:gd name="T21" fmla="*/ 0 h 338"/>
                <a:gd name="T22" fmla="*/ 63 w 356"/>
                <a:gd name="T23" fmla="*/ 0 h 338"/>
                <a:gd name="T24" fmla="*/ 63 w 356"/>
                <a:gd name="T25" fmla="*/ 0 h 338"/>
                <a:gd name="T26" fmla="*/ 27 w 356"/>
                <a:gd name="T27" fmla="*/ 1 h 338"/>
                <a:gd name="T28" fmla="*/ 0 w 356"/>
                <a:gd name="T29" fmla="*/ 91 h 338"/>
                <a:gd name="T30" fmla="*/ 53 w 356"/>
                <a:gd name="T31" fmla="*/ 97 h 338"/>
                <a:gd name="T32" fmla="*/ 165 w 356"/>
                <a:gd name="T33" fmla="*/ 271 h 338"/>
                <a:gd name="T34" fmla="*/ 346 w 356"/>
                <a:gd name="T35" fmla="*/ 277 h 338"/>
                <a:gd name="T36" fmla="*/ 337 w 356"/>
                <a:gd name="T37" fmla="*/ 22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6" h="338">
                  <a:moveTo>
                    <a:pt x="337" y="224"/>
                  </a:moveTo>
                  <a:cubicBezTo>
                    <a:pt x="336" y="223"/>
                    <a:pt x="336" y="223"/>
                    <a:pt x="336" y="223"/>
                  </a:cubicBezTo>
                  <a:cubicBezTo>
                    <a:pt x="336" y="223"/>
                    <a:pt x="335" y="222"/>
                    <a:pt x="334" y="221"/>
                  </a:cubicBezTo>
                  <a:cubicBezTo>
                    <a:pt x="318" y="208"/>
                    <a:pt x="296" y="205"/>
                    <a:pt x="288" y="213"/>
                  </a:cubicBezTo>
                  <a:cubicBezTo>
                    <a:pt x="288" y="214"/>
                    <a:pt x="288" y="214"/>
                    <a:pt x="288" y="214"/>
                  </a:cubicBezTo>
                  <a:cubicBezTo>
                    <a:pt x="288" y="214"/>
                    <a:pt x="288" y="214"/>
                    <a:pt x="288" y="214"/>
                  </a:cubicBezTo>
                  <a:cubicBezTo>
                    <a:pt x="286" y="215"/>
                    <a:pt x="286" y="217"/>
                    <a:pt x="286" y="219"/>
                  </a:cubicBezTo>
                  <a:cubicBezTo>
                    <a:pt x="285" y="236"/>
                    <a:pt x="313" y="228"/>
                    <a:pt x="307" y="244"/>
                  </a:cubicBezTo>
                  <a:cubicBezTo>
                    <a:pt x="296" y="271"/>
                    <a:pt x="253" y="256"/>
                    <a:pt x="236" y="244"/>
                  </a:cubicBezTo>
                  <a:cubicBezTo>
                    <a:pt x="160" y="196"/>
                    <a:pt x="203" y="44"/>
                    <a:pt x="116" y="10"/>
                  </a:cubicBezTo>
                  <a:cubicBezTo>
                    <a:pt x="100" y="3"/>
                    <a:pt x="82" y="1"/>
                    <a:pt x="63" y="0"/>
                  </a:cubicBezTo>
                  <a:cubicBezTo>
                    <a:pt x="63" y="0"/>
                    <a:pt x="63" y="0"/>
                    <a:pt x="63" y="0"/>
                  </a:cubicBezTo>
                  <a:cubicBezTo>
                    <a:pt x="63" y="0"/>
                    <a:pt x="63" y="0"/>
                    <a:pt x="63" y="0"/>
                  </a:cubicBezTo>
                  <a:cubicBezTo>
                    <a:pt x="52" y="0"/>
                    <a:pt x="39" y="0"/>
                    <a:pt x="27" y="1"/>
                  </a:cubicBezTo>
                  <a:cubicBezTo>
                    <a:pt x="20" y="32"/>
                    <a:pt x="11" y="62"/>
                    <a:pt x="0" y="91"/>
                  </a:cubicBezTo>
                  <a:cubicBezTo>
                    <a:pt x="18" y="91"/>
                    <a:pt x="36" y="92"/>
                    <a:pt x="53" y="97"/>
                  </a:cubicBezTo>
                  <a:cubicBezTo>
                    <a:pt x="145" y="121"/>
                    <a:pt x="103" y="205"/>
                    <a:pt x="165" y="271"/>
                  </a:cubicBezTo>
                  <a:cubicBezTo>
                    <a:pt x="226" y="338"/>
                    <a:pt x="320" y="338"/>
                    <a:pt x="346" y="277"/>
                  </a:cubicBezTo>
                  <a:cubicBezTo>
                    <a:pt x="356" y="253"/>
                    <a:pt x="349" y="235"/>
                    <a:pt x="337" y="224"/>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3" name="Freeform 55"/>
            <p:cNvSpPr>
              <a:spLocks/>
            </p:cNvSpPr>
            <p:nvPr/>
          </p:nvSpPr>
          <p:spPr bwMode="auto">
            <a:xfrm>
              <a:off x="6569393" y="3743325"/>
              <a:ext cx="246063" cy="177800"/>
            </a:xfrm>
            <a:custGeom>
              <a:avLst/>
              <a:gdLst>
                <a:gd name="T0" fmla="*/ 83 w 93"/>
                <a:gd name="T1" fmla="*/ 18 h 67"/>
                <a:gd name="T2" fmla="*/ 26 w 93"/>
                <a:gd name="T3" fmla="*/ 0 h 67"/>
                <a:gd name="T4" fmla="*/ 24 w 93"/>
                <a:gd name="T5" fmla="*/ 49 h 67"/>
                <a:gd name="T6" fmla="*/ 76 w 93"/>
                <a:gd name="T7" fmla="*/ 60 h 67"/>
                <a:gd name="T8" fmla="*/ 82 w 93"/>
                <a:gd name="T9" fmla="*/ 36 h 67"/>
              </a:gdLst>
              <a:ahLst/>
              <a:cxnLst>
                <a:cxn ang="0">
                  <a:pos x="T0" y="T1"/>
                </a:cxn>
                <a:cxn ang="0">
                  <a:pos x="T2" y="T3"/>
                </a:cxn>
                <a:cxn ang="0">
                  <a:pos x="T4" y="T5"/>
                </a:cxn>
                <a:cxn ang="0">
                  <a:pos x="T6" y="T7"/>
                </a:cxn>
                <a:cxn ang="0">
                  <a:pos x="T8" y="T9"/>
                </a:cxn>
              </a:cxnLst>
              <a:rect l="0" t="0" r="r" b="b"/>
              <a:pathLst>
                <a:path w="93" h="67">
                  <a:moveTo>
                    <a:pt x="83" y="18"/>
                  </a:moveTo>
                  <a:cubicBezTo>
                    <a:pt x="61" y="27"/>
                    <a:pt x="51" y="0"/>
                    <a:pt x="26" y="0"/>
                  </a:cubicBezTo>
                  <a:cubicBezTo>
                    <a:pt x="0" y="0"/>
                    <a:pt x="13" y="36"/>
                    <a:pt x="24" y="49"/>
                  </a:cubicBezTo>
                  <a:cubicBezTo>
                    <a:pt x="34" y="62"/>
                    <a:pt x="61" y="67"/>
                    <a:pt x="76" y="60"/>
                  </a:cubicBezTo>
                  <a:cubicBezTo>
                    <a:pt x="83" y="56"/>
                    <a:pt x="93" y="42"/>
                    <a:pt x="8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4" name="Freeform 66"/>
            <p:cNvSpPr>
              <a:spLocks/>
            </p:cNvSpPr>
            <p:nvPr/>
          </p:nvSpPr>
          <p:spPr bwMode="auto">
            <a:xfrm>
              <a:off x="7458393" y="3290888"/>
              <a:ext cx="149225" cy="131763"/>
            </a:xfrm>
            <a:custGeom>
              <a:avLst/>
              <a:gdLst>
                <a:gd name="T0" fmla="*/ 56 w 56"/>
                <a:gd name="T1" fmla="*/ 25 h 50"/>
                <a:gd name="T2" fmla="*/ 1 w 56"/>
                <a:gd name="T3" fmla="*/ 17 h 50"/>
                <a:gd name="T4" fmla="*/ 22 w 56"/>
                <a:gd name="T5" fmla="*/ 42 h 50"/>
                <a:gd name="T6" fmla="*/ 21 w 56"/>
                <a:gd name="T7" fmla="*/ 44 h 50"/>
                <a:gd name="T8" fmla="*/ 23 w 56"/>
                <a:gd name="T9" fmla="*/ 42 h 50"/>
                <a:gd name="T10" fmla="*/ 44 w 56"/>
                <a:gd name="T11" fmla="*/ 46 h 50"/>
                <a:gd name="T12" fmla="*/ 55 w 56"/>
                <a:gd name="T13" fmla="*/ 25 h 50"/>
                <a:gd name="T14" fmla="*/ 56 w 56"/>
                <a:gd name="T15" fmla="*/ 2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0">
                  <a:moveTo>
                    <a:pt x="56" y="25"/>
                  </a:moveTo>
                  <a:cubicBezTo>
                    <a:pt x="37" y="5"/>
                    <a:pt x="2" y="0"/>
                    <a:pt x="1" y="17"/>
                  </a:cubicBezTo>
                  <a:cubicBezTo>
                    <a:pt x="0" y="34"/>
                    <a:pt x="29" y="26"/>
                    <a:pt x="22" y="42"/>
                  </a:cubicBezTo>
                  <a:cubicBezTo>
                    <a:pt x="21" y="43"/>
                    <a:pt x="21" y="43"/>
                    <a:pt x="21" y="44"/>
                  </a:cubicBezTo>
                  <a:cubicBezTo>
                    <a:pt x="22" y="43"/>
                    <a:pt x="23" y="42"/>
                    <a:pt x="23" y="42"/>
                  </a:cubicBezTo>
                  <a:cubicBezTo>
                    <a:pt x="23" y="42"/>
                    <a:pt x="36" y="50"/>
                    <a:pt x="44" y="46"/>
                  </a:cubicBezTo>
                  <a:cubicBezTo>
                    <a:pt x="49" y="43"/>
                    <a:pt x="49" y="28"/>
                    <a:pt x="55" y="25"/>
                  </a:cubicBezTo>
                  <a:lnTo>
                    <a:pt x="56" y="25"/>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1" name="Oval 83"/>
            <p:cNvSpPr>
              <a:spLocks noChangeArrowheads="1"/>
            </p:cNvSpPr>
            <p:nvPr/>
          </p:nvSpPr>
          <p:spPr bwMode="auto">
            <a:xfrm>
              <a:off x="6313806" y="1433513"/>
              <a:ext cx="127000" cy="1270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2" name="Freeform 84"/>
            <p:cNvSpPr>
              <a:spLocks noEditPoints="1"/>
            </p:cNvSpPr>
            <p:nvPr/>
          </p:nvSpPr>
          <p:spPr bwMode="auto">
            <a:xfrm>
              <a:off x="6488431" y="550863"/>
              <a:ext cx="109538" cy="107950"/>
            </a:xfrm>
            <a:custGeom>
              <a:avLst/>
              <a:gdLst>
                <a:gd name="T0" fmla="*/ 41 w 41"/>
                <a:gd name="T1" fmla="*/ 20 h 41"/>
                <a:gd name="T2" fmla="*/ 41 w 41"/>
                <a:gd name="T3" fmla="*/ 20 h 41"/>
                <a:gd name="T4" fmla="*/ 41 w 41"/>
                <a:gd name="T5" fmla="*/ 20 h 41"/>
                <a:gd name="T6" fmla="*/ 21 w 41"/>
                <a:gd name="T7" fmla="*/ 0 h 41"/>
                <a:gd name="T8" fmla="*/ 0 w 41"/>
                <a:gd name="T9" fmla="*/ 20 h 41"/>
                <a:gd name="T10" fmla="*/ 21 w 41"/>
                <a:gd name="T11" fmla="*/ 41 h 41"/>
                <a:gd name="T12" fmla="*/ 41 w 41"/>
                <a:gd name="T13" fmla="*/ 20 h 41"/>
                <a:gd name="T14" fmla="*/ 37 w 41"/>
                <a:gd name="T15" fmla="*/ 20 h 41"/>
                <a:gd name="T16" fmla="*/ 33 w 41"/>
                <a:gd name="T17" fmla="*/ 20 h 41"/>
                <a:gd name="T18" fmla="*/ 21 w 41"/>
                <a:gd name="T19" fmla="*/ 33 h 41"/>
                <a:gd name="T20" fmla="*/ 8 w 41"/>
                <a:gd name="T21" fmla="*/ 20 h 41"/>
                <a:gd name="T22" fmla="*/ 21 w 41"/>
                <a:gd name="T23" fmla="*/ 8 h 41"/>
                <a:gd name="T24" fmla="*/ 33 w 41"/>
                <a:gd name="T25" fmla="*/ 20 h 41"/>
                <a:gd name="T26" fmla="*/ 37 w 41"/>
                <a:gd name="T27" fmla="*/ 20 h 41"/>
                <a:gd name="T28" fmla="*/ 41 w 41"/>
                <a:gd name="T29" fmla="*/ 20 h 41"/>
                <a:gd name="T30" fmla="*/ 41 w 41"/>
                <a:gd name="T31" fmla="*/ 20 h 41"/>
                <a:gd name="T32" fmla="*/ 21 w 41"/>
                <a:gd name="T33"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1">
                  <a:moveTo>
                    <a:pt x="41" y="20"/>
                  </a:moveTo>
                  <a:cubicBezTo>
                    <a:pt x="41" y="20"/>
                    <a:pt x="41" y="20"/>
                    <a:pt x="41" y="20"/>
                  </a:cubicBezTo>
                  <a:cubicBezTo>
                    <a:pt x="41" y="20"/>
                    <a:pt x="41" y="20"/>
                    <a:pt x="41" y="20"/>
                  </a:cubicBezTo>
                  <a:moveTo>
                    <a:pt x="21" y="0"/>
                  </a:moveTo>
                  <a:cubicBezTo>
                    <a:pt x="10" y="0"/>
                    <a:pt x="0" y="9"/>
                    <a:pt x="0" y="20"/>
                  </a:cubicBezTo>
                  <a:cubicBezTo>
                    <a:pt x="0" y="32"/>
                    <a:pt x="10" y="41"/>
                    <a:pt x="21" y="41"/>
                  </a:cubicBezTo>
                  <a:cubicBezTo>
                    <a:pt x="32" y="41"/>
                    <a:pt x="41" y="32"/>
                    <a:pt x="41" y="20"/>
                  </a:cubicBezTo>
                  <a:cubicBezTo>
                    <a:pt x="37" y="20"/>
                    <a:pt x="37" y="20"/>
                    <a:pt x="37" y="20"/>
                  </a:cubicBezTo>
                  <a:cubicBezTo>
                    <a:pt x="33" y="20"/>
                    <a:pt x="33" y="20"/>
                    <a:pt x="33" y="20"/>
                  </a:cubicBezTo>
                  <a:cubicBezTo>
                    <a:pt x="33" y="27"/>
                    <a:pt x="28" y="33"/>
                    <a:pt x="21" y="33"/>
                  </a:cubicBezTo>
                  <a:cubicBezTo>
                    <a:pt x="14" y="33"/>
                    <a:pt x="8" y="27"/>
                    <a:pt x="8" y="20"/>
                  </a:cubicBezTo>
                  <a:cubicBezTo>
                    <a:pt x="8" y="14"/>
                    <a:pt x="14" y="8"/>
                    <a:pt x="21" y="8"/>
                  </a:cubicBezTo>
                  <a:cubicBezTo>
                    <a:pt x="28" y="8"/>
                    <a:pt x="33" y="14"/>
                    <a:pt x="33" y="20"/>
                  </a:cubicBezTo>
                  <a:cubicBezTo>
                    <a:pt x="37" y="20"/>
                    <a:pt x="37" y="20"/>
                    <a:pt x="37" y="20"/>
                  </a:cubicBezTo>
                  <a:cubicBezTo>
                    <a:pt x="41" y="20"/>
                    <a:pt x="41" y="20"/>
                    <a:pt x="41" y="20"/>
                  </a:cubicBezTo>
                  <a:cubicBezTo>
                    <a:pt x="41" y="20"/>
                    <a:pt x="41" y="20"/>
                    <a:pt x="41" y="20"/>
                  </a:cubicBezTo>
                  <a:cubicBezTo>
                    <a:pt x="41" y="9"/>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3" name="Oval 85"/>
            <p:cNvSpPr>
              <a:spLocks noChangeArrowheads="1"/>
            </p:cNvSpPr>
            <p:nvPr/>
          </p:nvSpPr>
          <p:spPr bwMode="auto">
            <a:xfrm>
              <a:off x="6396356" y="1843088"/>
              <a:ext cx="87313" cy="88900"/>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4" name="Oval 86"/>
            <p:cNvSpPr>
              <a:spLocks noChangeArrowheads="1"/>
            </p:cNvSpPr>
            <p:nvPr/>
          </p:nvSpPr>
          <p:spPr bwMode="auto">
            <a:xfrm>
              <a:off x="6269356" y="946150"/>
              <a:ext cx="90488" cy="87313"/>
            </a:xfrm>
            <a:prstGeom prst="ellipse">
              <a:avLst/>
            </a:pr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5" name="Freeform 87"/>
            <p:cNvSpPr>
              <a:spLocks noEditPoints="1"/>
            </p:cNvSpPr>
            <p:nvPr/>
          </p:nvSpPr>
          <p:spPr bwMode="auto">
            <a:xfrm>
              <a:off x="6470968" y="1122363"/>
              <a:ext cx="111125"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21 w 42"/>
                <a:gd name="T23" fmla="*/ 8 h 42"/>
                <a:gd name="T24" fmla="*/ 34 w 42"/>
                <a:gd name="T25" fmla="*/ 21 h 42"/>
                <a:gd name="T26" fmla="*/ 38 w 42"/>
                <a:gd name="T27" fmla="*/ 21 h 42"/>
                <a:gd name="T28" fmla="*/ 42 w 42"/>
                <a:gd name="T29" fmla="*/ 21 h 42"/>
                <a:gd name="T30" fmla="*/ 42 w 42"/>
                <a:gd name="T31" fmla="*/ 21 h 42"/>
                <a:gd name="T32" fmla="*/ 21 w 42"/>
                <a:gd name="T3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42">
                  <a:moveTo>
                    <a:pt x="42" y="21"/>
                  </a:moveTo>
                  <a:cubicBezTo>
                    <a:pt x="42" y="21"/>
                    <a:pt x="42" y="21"/>
                    <a:pt x="42" y="21"/>
                  </a:cubicBezTo>
                  <a:cubicBezTo>
                    <a:pt x="42" y="21"/>
                    <a:pt x="42" y="21"/>
                    <a:pt x="42" y="21"/>
                  </a:cubicBezTo>
                  <a:moveTo>
                    <a:pt x="21" y="0"/>
                  </a:moveTo>
                  <a:cubicBezTo>
                    <a:pt x="9" y="0"/>
                    <a:pt x="0" y="10"/>
                    <a:pt x="0" y="21"/>
                  </a:cubicBezTo>
                  <a:cubicBezTo>
                    <a:pt x="0" y="33"/>
                    <a:pt x="9" y="42"/>
                    <a:pt x="21" y="42"/>
                  </a:cubicBezTo>
                  <a:cubicBezTo>
                    <a:pt x="32"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4"/>
                    <a:pt x="14" y="9"/>
                    <a:pt x="21" y="8"/>
                  </a:cubicBezTo>
                  <a:cubicBezTo>
                    <a:pt x="28" y="9"/>
                    <a:pt x="34" y="14"/>
                    <a:pt x="34" y="21"/>
                  </a:cubicBezTo>
                  <a:cubicBezTo>
                    <a:pt x="38" y="21"/>
                    <a:pt x="38" y="21"/>
                    <a:pt x="38" y="21"/>
                  </a:cubicBezTo>
                  <a:cubicBezTo>
                    <a:pt x="42" y="21"/>
                    <a:pt x="42" y="21"/>
                    <a:pt x="42" y="21"/>
                  </a:cubicBezTo>
                  <a:cubicBezTo>
                    <a:pt x="42" y="21"/>
                    <a:pt x="42" y="21"/>
                    <a:pt x="42" y="21"/>
                  </a:cubicBezTo>
                  <a:cubicBezTo>
                    <a:pt x="42" y="10"/>
                    <a:pt x="32"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6" name="Freeform 88"/>
            <p:cNvSpPr>
              <a:spLocks noEditPoints="1"/>
            </p:cNvSpPr>
            <p:nvPr/>
          </p:nvSpPr>
          <p:spPr bwMode="auto">
            <a:xfrm>
              <a:off x="6551931" y="1595438"/>
              <a:ext cx="112713" cy="111125"/>
            </a:xfrm>
            <a:custGeom>
              <a:avLst/>
              <a:gdLst>
                <a:gd name="T0" fmla="*/ 42 w 42"/>
                <a:gd name="T1" fmla="*/ 21 h 42"/>
                <a:gd name="T2" fmla="*/ 42 w 42"/>
                <a:gd name="T3" fmla="*/ 21 h 42"/>
                <a:gd name="T4" fmla="*/ 42 w 42"/>
                <a:gd name="T5" fmla="*/ 21 h 42"/>
                <a:gd name="T6" fmla="*/ 21 w 42"/>
                <a:gd name="T7" fmla="*/ 0 h 42"/>
                <a:gd name="T8" fmla="*/ 0 w 42"/>
                <a:gd name="T9" fmla="*/ 21 h 42"/>
                <a:gd name="T10" fmla="*/ 21 w 42"/>
                <a:gd name="T11" fmla="*/ 42 h 42"/>
                <a:gd name="T12" fmla="*/ 42 w 42"/>
                <a:gd name="T13" fmla="*/ 21 h 42"/>
                <a:gd name="T14" fmla="*/ 38 w 42"/>
                <a:gd name="T15" fmla="*/ 21 h 42"/>
                <a:gd name="T16" fmla="*/ 34 w 42"/>
                <a:gd name="T17" fmla="*/ 21 h 42"/>
                <a:gd name="T18" fmla="*/ 21 w 42"/>
                <a:gd name="T19" fmla="*/ 34 h 42"/>
                <a:gd name="T20" fmla="*/ 8 w 42"/>
                <a:gd name="T21" fmla="*/ 21 h 42"/>
                <a:gd name="T22" fmla="*/ 12 w 42"/>
                <a:gd name="T23" fmla="*/ 12 h 42"/>
                <a:gd name="T24" fmla="*/ 21 w 42"/>
                <a:gd name="T25" fmla="*/ 8 h 42"/>
                <a:gd name="T26" fmla="*/ 34 w 42"/>
                <a:gd name="T27" fmla="*/ 21 h 42"/>
                <a:gd name="T28" fmla="*/ 38 w 42"/>
                <a:gd name="T29" fmla="*/ 21 h 42"/>
                <a:gd name="T30" fmla="*/ 42 w 42"/>
                <a:gd name="T31" fmla="*/ 21 h 42"/>
                <a:gd name="T32" fmla="*/ 42 w 42"/>
                <a:gd name="T33" fmla="*/ 21 h 42"/>
                <a:gd name="T34" fmla="*/ 21 w 42"/>
                <a:gd name="T3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42">
                  <a:moveTo>
                    <a:pt x="42" y="21"/>
                  </a:moveTo>
                  <a:cubicBezTo>
                    <a:pt x="42" y="21"/>
                    <a:pt x="42" y="21"/>
                    <a:pt x="42" y="21"/>
                  </a:cubicBezTo>
                  <a:cubicBezTo>
                    <a:pt x="42" y="21"/>
                    <a:pt x="42" y="21"/>
                    <a:pt x="42" y="21"/>
                  </a:cubicBezTo>
                  <a:moveTo>
                    <a:pt x="21" y="0"/>
                  </a:moveTo>
                  <a:cubicBezTo>
                    <a:pt x="10" y="0"/>
                    <a:pt x="0" y="10"/>
                    <a:pt x="0" y="21"/>
                  </a:cubicBezTo>
                  <a:cubicBezTo>
                    <a:pt x="0" y="33"/>
                    <a:pt x="10" y="42"/>
                    <a:pt x="21" y="42"/>
                  </a:cubicBezTo>
                  <a:cubicBezTo>
                    <a:pt x="33" y="42"/>
                    <a:pt x="42" y="33"/>
                    <a:pt x="42" y="21"/>
                  </a:cubicBezTo>
                  <a:cubicBezTo>
                    <a:pt x="38" y="21"/>
                    <a:pt x="38" y="21"/>
                    <a:pt x="38" y="21"/>
                  </a:cubicBezTo>
                  <a:cubicBezTo>
                    <a:pt x="34" y="21"/>
                    <a:pt x="34" y="21"/>
                    <a:pt x="34" y="21"/>
                  </a:cubicBezTo>
                  <a:cubicBezTo>
                    <a:pt x="34" y="28"/>
                    <a:pt x="28" y="34"/>
                    <a:pt x="21" y="34"/>
                  </a:cubicBezTo>
                  <a:cubicBezTo>
                    <a:pt x="14" y="34"/>
                    <a:pt x="8" y="28"/>
                    <a:pt x="8" y="21"/>
                  </a:cubicBezTo>
                  <a:cubicBezTo>
                    <a:pt x="8" y="18"/>
                    <a:pt x="10" y="15"/>
                    <a:pt x="12" y="12"/>
                  </a:cubicBezTo>
                  <a:cubicBezTo>
                    <a:pt x="15" y="10"/>
                    <a:pt x="18" y="8"/>
                    <a:pt x="21" y="8"/>
                  </a:cubicBezTo>
                  <a:cubicBezTo>
                    <a:pt x="28" y="8"/>
                    <a:pt x="34" y="14"/>
                    <a:pt x="34" y="21"/>
                  </a:cubicBezTo>
                  <a:cubicBezTo>
                    <a:pt x="38" y="21"/>
                    <a:pt x="38" y="21"/>
                    <a:pt x="38" y="21"/>
                  </a:cubicBezTo>
                  <a:cubicBezTo>
                    <a:pt x="42" y="21"/>
                    <a:pt x="42" y="21"/>
                    <a:pt x="42" y="21"/>
                  </a:cubicBezTo>
                  <a:cubicBezTo>
                    <a:pt x="42" y="21"/>
                    <a:pt x="42" y="21"/>
                    <a:pt x="42" y="21"/>
                  </a:cubicBezTo>
                  <a:cubicBezTo>
                    <a:pt x="42" y="10"/>
                    <a:pt x="33" y="0"/>
                    <a:pt x="21"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7" name="Freeform 89"/>
            <p:cNvSpPr>
              <a:spLocks/>
            </p:cNvSpPr>
            <p:nvPr/>
          </p:nvSpPr>
          <p:spPr bwMode="auto">
            <a:xfrm>
              <a:off x="4678681" y="3346450"/>
              <a:ext cx="22225" cy="93663"/>
            </a:xfrm>
            <a:custGeom>
              <a:avLst/>
              <a:gdLst>
                <a:gd name="T0" fmla="*/ 14 w 14"/>
                <a:gd name="T1" fmla="*/ 0 h 59"/>
                <a:gd name="T2" fmla="*/ 0 w 14"/>
                <a:gd name="T3" fmla="*/ 59 h 59"/>
                <a:gd name="T4" fmla="*/ 14 w 14"/>
                <a:gd name="T5" fmla="*/ 0 h 59"/>
              </a:gdLst>
              <a:ahLst/>
              <a:cxnLst>
                <a:cxn ang="0">
                  <a:pos x="T0" y="T1"/>
                </a:cxn>
                <a:cxn ang="0">
                  <a:pos x="T2" y="T3"/>
                </a:cxn>
                <a:cxn ang="0">
                  <a:pos x="T4" y="T5"/>
                </a:cxn>
              </a:cxnLst>
              <a:rect l="0" t="0" r="r" b="b"/>
              <a:pathLst>
                <a:path w="14" h="59">
                  <a:moveTo>
                    <a:pt x="14" y="0"/>
                  </a:moveTo>
                  <a:lnTo>
                    <a:pt x="0" y="59"/>
                  </a:lnTo>
                  <a:lnTo>
                    <a:pt x="14"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8" name="Line 90"/>
            <p:cNvSpPr>
              <a:spLocks noChangeShapeType="1"/>
            </p:cNvSpPr>
            <p:nvPr/>
          </p:nvSpPr>
          <p:spPr bwMode="auto">
            <a:xfrm flipH="1">
              <a:off x="4678681" y="3346450"/>
              <a:ext cx="22225" cy="93663"/>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0" name="Freeform 92"/>
            <p:cNvSpPr>
              <a:spLocks/>
            </p:cNvSpPr>
            <p:nvPr/>
          </p:nvSpPr>
          <p:spPr bwMode="auto">
            <a:xfrm>
              <a:off x="4661218" y="3482975"/>
              <a:ext cx="9525" cy="50800"/>
            </a:xfrm>
            <a:custGeom>
              <a:avLst/>
              <a:gdLst>
                <a:gd name="T0" fmla="*/ 6 w 6"/>
                <a:gd name="T1" fmla="*/ 0 h 32"/>
                <a:gd name="T2" fmla="*/ 0 w 6"/>
                <a:gd name="T3" fmla="*/ 32 h 32"/>
                <a:gd name="T4" fmla="*/ 6 w 6"/>
                <a:gd name="T5" fmla="*/ 0 h 32"/>
              </a:gdLst>
              <a:ahLst/>
              <a:cxnLst>
                <a:cxn ang="0">
                  <a:pos x="T0" y="T1"/>
                </a:cxn>
                <a:cxn ang="0">
                  <a:pos x="T2" y="T3"/>
                </a:cxn>
                <a:cxn ang="0">
                  <a:pos x="T4" y="T5"/>
                </a:cxn>
              </a:cxnLst>
              <a:rect l="0" t="0" r="r" b="b"/>
              <a:pathLst>
                <a:path w="6" h="32">
                  <a:moveTo>
                    <a:pt x="6" y="0"/>
                  </a:moveTo>
                  <a:lnTo>
                    <a:pt x="0" y="32"/>
                  </a:lnTo>
                  <a:lnTo>
                    <a:pt x="6" y="0"/>
                  </a:lnTo>
                  <a:close/>
                </a:path>
              </a:pathLst>
            </a:custGeom>
            <a:solidFill>
              <a:srgbClr val="F4D1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1" name="Line 93"/>
            <p:cNvSpPr>
              <a:spLocks noChangeShapeType="1"/>
            </p:cNvSpPr>
            <p:nvPr/>
          </p:nvSpPr>
          <p:spPr bwMode="auto">
            <a:xfrm flipH="1">
              <a:off x="4661218" y="3482975"/>
              <a:ext cx="9525" cy="508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9" name="Freeform 101"/>
            <p:cNvSpPr>
              <a:spLocks/>
            </p:cNvSpPr>
            <p:nvPr/>
          </p:nvSpPr>
          <p:spPr bwMode="auto">
            <a:xfrm>
              <a:off x="4319906" y="3227388"/>
              <a:ext cx="350838" cy="508000"/>
            </a:xfrm>
            <a:custGeom>
              <a:avLst/>
              <a:gdLst>
                <a:gd name="T0" fmla="*/ 160 w 221"/>
                <a:gd name="T1" fmla="*/ 320 h 320"/>
                <a:gd name="T2" fmla="*/ 0 w 221"/>
                <a:gd name="T3" fmla="*/ 286 h 320"/>
                <a:gd name="T4" fmla="*/ 61 w 221"/>
                <a:gd name="T5" fmla="*/ 0 h 320"/>
                <a:gd name="T6" fmla="*/ 221 w 221"/>
                <a:gd name="T7" fmla="*/ 35 h 320"/>
                <a:gd name="T8" fmla="*/ 160 w 221"/>
                <a:gd name="T9" fmla="*/ 320 h 320"/>
              </a:gdLst>
              <a:ahLst/>
              <a:cxnLst>
                <a:cxn ang="0">
                  <a:pos x="T0" y="T1"/>
                </a:cxn>
                <a:cxn ang="0">
                  <a:pos x="T2" y="T3"/>
                </a:cxn>
                <a:cxn ang="0">
                  <a:pos x="T4" y="T5"/>
                </a:cxn>
                <a:cxn ang="0">
                  <a:pos x="T6" y="T7"/>
                </a:cxn>
                <a:cxn ang="0">
                  <a:pos x="T8" y="T9"/>
                </a:cxn>
              </a:cxnLst>
              <a:rect l="0" t="0" r="r" b="b"/>
              <a:pathLst>
                <a:path w="221" h="320">
                  <a:moveTo>
                    <a:pt x="160" y="320"/>
                  </a:moveTo>
                  <a:lnTo>
                    <a:pt x="0" y="286"/>
                  </a:lnTo>
                  <a:lnTo>
                    <a:pt x="61" y="0"/>
                  </a:lnTo>
                  <a:lnTo>
                    <a:pt x="221" y="35"/>
                  </a:lnTo>
                  <a:lnTo>
                    <a:pt x="160" y="32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1" name="Freeform 133"/>
            <p:cNvSpPr>
              <a:spLocks/>
            </p:cNvSpPr>
            <p:nvPr/>
          </p:nvSpPr>
          <p:spPr bwMode="auto">
            <a:xfrm>
              <a:off x="3726181" y="2032000"/>
              <a:ext cx="531813" cy="530225"/>
            </a:xfrm>
            <a:custGeom>
              <a:avLst/>
              <a:gdLst>
                <a:gd name="T0" fmla="*/ 41 w 201"/>
                <a:gd name="T1" fmla="*/ 3 h 201"/>
                <a:gd name="T2" fmla="*/ 46 w 201"/>
                <a:gd name="T3" fmla="*/ 0 h 201"/>
                <a:gd name="T4" fmla="*/ 198 w 201"/>
                <a:gd name="T5" fmla="*/ 41 h 201"/>
                <a:gd name="T6" fmla="*/ 200 w 201"/>
                <a:gd name="T7" fmla="*/ 46 h 201"/>
                <a:gd name="T8" fmla="*/ 160 w 201"/>
                <a:gd name="T9" fmla="*/ 197 h 201"/>
                <a:gd name="T10" fmla="*/ 155 w 201"/>
                <a:gd name="T11" fmla="*/ 200 h 201"/>
                <a:gd name="T12" fmla="*/ 3 w 201"/>
                <a:gd name="T13" fmla="*/ 159 h 201"/>
                <a:gd name="T14" fmla="*/ 1 w 201"/>
                <a:gd name="T15" fmla="*/ 154 h 201"/>
                <a:gd name="T16" fmla="*/ 41 w 201"/>
                <a:gd name="T17" fmla="*/ 3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201">
                  <a:moveTo>
                    <a:pt x="41" y="3"/>
                  </a:moveTo>
                  <a:cubicBezTo>
                    <a:pt x="42" y="1"/>
                    <a:pt x="44" y="0"/>
                    <a:pt x="46" y="0"/>
                  </a:cubicBezTo>
                  <a:cubicBezTo>
                    <a:pt x="198" y="41"/>
                    <a:pt x="198" y="41"/>
                    <a:pt x="198" y="41"/>
                  </a:cubicBezTo>
                  <a:cubicBezTo>
                    <a:pt x="200" y="42"/>
                    <a:pt x="201" y="44"/>
                    <a:pt x="200" y="46"/>
                  </a:cubicBezTo>
                  <a:cubicBezTo>
                    <a:pt x="160" y="197"/>
                    <a:pt x="160" y="197"/>
                    <a:pt x="160" y="197"/>
                  </a:cubicBezTo>
                  <a:cubicBezTo>
                    <a:pt x="159" y="199"/>
                    <a:pt x="157" y="201"/>
                    <a:pt x="155" y="200"/>
                  </a:cubicBezTo>
                  <a:cubicBezTo>
                    <a:pt x="3" y="159"/>
                    <a:pt x="3" y="159"/>
                    <a:pt x="3" y="159"/>
                  </a:cubicBezTo>
                  <a:cubicBezTo>
                    <a:pt x="1" y="158"/>
                    <a:pt x="0" y="156"/>
                    <a:pt x="1" y="154"/>
                  </a:cubicBezTo>
                  <a:cubicBezTo>
                    <a:pt x="41" y="3"/>
                    <a:pt x="41" y="3"/>
                    <a:pt x="41" y="3"/>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2" name="Freeform 134"/>
            <p:cNvSpPr>
              <a:spLocks/>
            </p:cNvSpPr>
            <p:nvPr/>
          </p:nvSpPr>
          <p:spPr bwMode="auto">
            <a:xfrm>
              <a:off x="4094481" y="2130425"/>
              <a:ext cx="163513" cy="431800"/>
            </a:xfrm>
            <a:custGeom>
              <a:avLst/>
              <a:gdLst>
                <a:gd name="T0" fmla="*/ 59 w 62"/>
                <a:gd name="T1" fmla="*/ 4 h 164"/>
                <a:gd name="T2" fmla="*/ 43 w 62"/>
                <a:gd name="T3" fmla="*/ 0 h 164"/>
                <a:gd name="T4" fmla="*/ 0 w 62"/>
                <a:gd name="T5" fmla="*/ 159 h 164"/>
                <a:gd name="T6" fmla="*/ 16 w 62"/>
                <a:gd name="T7" fmla="*/ 163 h 164"/>
                <a:gd name="T8" fmla="*/ 21 w 62"/>
                <a:gd name="T9" fmla="*/ 160 h 164"/>
                <a:gd name="T10" fmla="*/ 61 w 62"/>
                <a:gd name="T11" fmla="*/ 9 h 164"/>
                <a:gd name="T12" fmla="*/ 59 w 62"/>
                <a:gd name="T13" fmla="*/ 4 h 164"/>
              </a:gdLst>
              <a:ahLst/>
              <a:cxnLst>
                <a:cxn ang="0">
                  <a:pos x="T0" y="T1"/>
                </a:cxn>
                <a:cxn ang="0">
                  <a:pos x="T2" y="T3"/>
                </a:cxn>
                <a:cxn ang="0">
                  <a:pos x="T4" y="T5"/>
                </a:cxn>
                <a:cxn ang="0">
                  <a:pos x="T6" y="T7"/>
                </a:cxn>
                <a:cxn ang="0">
                  <a:pos x="T8" y="T9"/>
                </a:cxn>
                <a:cxn ang="0">
                  <a:pos x="T10" y="T11"/>
                </a:cxn>
                <a:cxn ang="0">
                  <a:pos x="T12" y="T13"/>
                </a:cxn>
              </a:cxnLst>
              <a:rect l="0" t="0" r="r" b="b"/>
              <a:pathLst>
                <a:path w="62" h="164">
                  <a:moveTo>
                    <a:pt x="59" y="4"/>
                  </a:moveTo>
                  <a:cubicBezTo>
                    <a:pt x="43" y="0"/>
                    <a:pt x="43" y="0"/>
                    <a:pt x="43" y="0"/>
                  </a:cubicBezTo>
                  <a:cubicBezTo>
                    <a:pt x="0" y="159"/>
                    <a:pt x="0" y="159"/>
                    <a:pt x="0" y="159"/>
                  </a:cubicBezTo>
                  <a:cubicBezTo>
                    <a:pt x="16" y="163"/>
                    <a:pt x="16" y="163"/>
                    <a:pt x="16" y="163"/>
                  </a:cubicBezTo>
                  <a:cubicBezTo>
                    <a:pt x="18" y="164"/>
                    <a:pt x="20" y="162"/>
                    <a:pt x="21" y="160"/>
                  </a:cubicBezTo>
                  <a:cubicBezTo>
                    <a:pt x="61" y="9"/>
                    <a:pt x="61" y="9"/>
                    <a:pt x="61" y="9"/>
                  </a:cubicBezTo>
                  <a:cubicBezTo>
                    <a:pt x="62" y="7"/>
                    <a:pt x="61" y="5"/>
                    <a:pt x="59" y="4"/>
                  </a:cubicBezTo>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3" name="Freeform 135"/>
            <p:cNvSpPr>
              <a:spLocks/>
            </p:cNvSpPr>
            <p:nvPr/>
          </p:nvSpPr>
          <p:spPr bwMode="auto">
            <a:xfrm>
              <a:off x="3726181" y="2351088"/>
              <a:ext cx="447675" cy="211138"/>
            </a:xfrm>
            <a:custGeom>
              <a:avLst/>
              <a:gdLst>
                <a:gd name="T0" fmla="*/ 10 w 169"/>
                <a:gd name="T1" fmla="*/ 0 h 80"/>
                <a:gd name="T2" fmla="*/ 1 w 169"/>
                <a:gd name="T3" fmla="*/ 33 h 80"/>
                <a:gd name="T4" fmla="*/ 3 w 169"/>
                <a:gd name="T5" fmla="*/ 38 h 80"/>
                <a:gd name="T6" fmla="*/ 155 w 169"/>
                <a:gd name="T7" fmla="*/ 79 h 80"/>
                <a:gd name="T8" fmla="*/ 160 w 169"/>
                <a:gd name="T9" fmla="*/ 76 h 80"/>
                <a:gd name="T10" fmla="*/ 169 w 169"/>
                <a:gd name="T11" fmla="*/ 43 h 80"/>
                <a:gd name="T12" fmla="*/ 10 w 169"/>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169" h="80">
                  <a:moveTo>
                    <a:pt x="10" y="0"/>
                  </a:moveTo>
                  <a:cubicBezTo>
                    <a:pt x="1" y="33"/>
                    <a:pt x="1" y="33"/>
                    <a:pt x="1" y="33"/>
                  </a:cubicBezTo>
                  <a:cubicBezTo>
                    <a:pt x="0" y="35"/>
                    <a:pt x="1" y="37"/>
                    <a:pt x="3" y="38"/>
                  </a:cubicBezTo>
                  <a:cubicBezTo>
                    <a:pt x="155" y="79"/>
                    <a:pt x="155" y="79"/>
                    <a:pt x="155" y="79"/>
                  </a:cubicBezTo>
                  <a:cubicBezTo>
                    <a:pt x="157" y="80"/>
                    <a:pt x="159" y="78"/>
                    <a:pt x="160" y="76"/>
                  </a:cubicBezTo>
                  <a:cubicBezTo>
                    <a:pt x="169" y="43"/>
                    <a:pt x="169" y="43"/>
                    <a:pt x="169" y="43"/>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4" name="Rectangle 136"/>
            <p:cNvSpPr>
              <a:spLocks noChangeArrowheads="1"/>
            </p:cNvSpPr>
            <p:nvPr/>
          </p:nvSpPr>
          <p:spPr bwMode="auto">
            <a:xfrm>
              <a:off x="4119881" y="2449513"/>
              <a:ext cx="1588" cy="1588"/>
            </a:xfrm>
            <a:prstGeom prst="rect">
              <a:avLst/>
            </a:prstGeom>
            <a:solidFill>
              <a:srgbClr val="0016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5" name="Rectangle 137"/>
            <p:cNvSpPr>
              <a:spLocks noChangeArrowheads="1"/>
            </p:cNvSpPr>
            <p:nvPr/>
          </p:nvSpPr>
          <p:spPr bwMode="auto">
            <a:xfrm>
              <a:off x="4119881" y="2449513"/>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6" name="Freeform 138"/>
            <p:cNvSpPr>
              <a:spLocks noEditPoints="1"/>
            </p:cNvSpPr>
            <p:nvPr/>
          </p:nvSpPr>
          <p:spPr bwMode="auto">
            <a:xfrm>
              <a:off x="4119881" y="2449513"/>
              <a:ext cx="53975" cy="111125"/>
            </a:xfrm>
            <a:custGeom>
              <a:avLst/>
              <a:gdLst>
                <a:gd name="T0" fmla="*/ 6 w 20"/>
                <a:gd name="T1" fmla="*/ 42 h 42"/>
                <a:gd name="T2" fmla="*/ 6 w 20"/>
                <a:gd name="T3" fmla="*/ 42 h 42"/>
                <a:gd name="T4" fmla="*/ 6 w 20"/>
                <a:gd name="T5" fmla="*/ 42 h 42"/>
                <a:gd name="T6" fmla="*/ 0 w 20"/>
                <a:gd name="T7" fmla="*/ 0 h 42"/>
                <a:gd name="T8" fmla="*/ 0 w 20"/>
                <a:gd name="T9" fmla="*/ 0 h 42"/>
                <a:gd name="T10" fmla="*/ 20 w 20"/>
                <a:gd name="T11" fmla="*/ 6 h 42"/>
                <a:gd name="T12" fmla="*/ 20 w 20"/>
                <a:gd name="T13" fmla="*/ 6 h 42"/>
                <a:gd name="T14" fmla="*/ 0 w 20"/>
                <a:gd name="T15" fmla="*/ 0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2">
                  <a:moveTo>
                    <a:pt x="6" y="42"/>
                  </a:moveTo>
                  <a:cubicBezTo>
                    <a:pt x="6" y="42"/>
                    <a:pt x="6" y="42"/>
                    <a:pt x="6" y="42"/>
                  </a:cubicBezTo>
                  <a:cubicBezTo>
                    <a:pt x="6" y="42"/>
                    <a:pt x="6" y="42"/>
                    <a:pt x="6" y="42"/>
                  </a:cubicBezTo>
                  <a:moveTo>
                    <a:pt x="0" y="0"/>
                  </a:moveTo>
                  <a:cubicBezTo>
                    <a:pt x="0" y="0"/>
                    <a:pt x="0" y="0"/>
                    <a:pt x="0" y="0"/>
                  </a:cubicBezTo>
                  <a:cubicBezTo>
                    <a:pt x="20" y="6"/>
                    <a:pt x="20" y="6"/>
                    <a:pt x="20" y="6"/>
                  </a:cubicBezTo>
                  <a:cubicBezTo>
                    <a:pt x="20" y="6"/>
                    <a:pt x="20" y="6"/>
                    <a:pt x="20" y="6"/>
                  </a:cubicBezTo>
                  <a:cubicBezTo>
                    <a:pt x="0" y="0"/>
                    <a:pt x="0" y="0"/>
                    <a:pt x="0" y="0"/>
                  </a:cubicBezTo>
                </a:path>
              </a:pathLst>
            </a:custGeom>
            <a:solidFill>
              <a:srgbClr val="001D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7" name="Freeform 139"/>
            <p:cNvSpPr>
              <a:spLocks/>
            </p:cNvSpPr>
            <p:nvPr/>
          </p:nvSpPr>
          <p:spPr bwMode="auto">
            <a:xfrm>
              <a:off x="4094481" y="2449513"/>
              <a:ext cx="79375" cy="111125"/>
            </a:xfrm>
            <a:custGeom>
              <a:avLst/>
              <a:gdLst>
                <a:gd name="T0" fmla="*/ 10 w 30"/>
                <a:gd name="T1" fmla="*/ 0 h 42"/>
                <a:gd name="T2" fmla="*/ 0 w 30"/>
                <a:gd name="T3" fmla="*/ 38 h 42"/>
                <a:gd name="T4" fmla="*/ 16 w 30"/>
                <a:gd name="T5" fmla="*/ 42 h 42"/>
                <a:gd name="T6" fmla="*/ 16 w 30"/>
                <a:gd name="T7" fmla="*/ 42 h 42"/>
                <a:gd name="T8" fmla="*/ 16 w 30"/>
                <a:gd name="T9" fmla="*/ 42 h 42"/>
                <a:gd name="T10" fmla="*/ 17 w 30"/>
                <a:gd name="T11" fmla="*/ 42 h 42"/>
                <a:gd name="T12" fmla="*/ 21 w 30"/>
                <a:gd name="T13" fmla="*/ 39 h 42"/>
                <a:gd name="T14" fmla="*/ 30 w 30"/>
                <a:gd name="T15" fmla="*/ 6 h 42"/>
                <a:gd name="T16" fmla="*/ 10 w 30"/>
                <a:gd name="T17" fmla="*/ 0 h 42"/>
                <a:gd name="T18" fmla="*/ 10 w 30"/>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42">
                  <a:moveTo>
                    <a:pt x="10" y="0"/>
                  </a:moveTo>
                  <a:cubicBezTo>
                    <a:pt x="0" y="38"/>
                    <a:pt x="0" y="38"/>
                    <a:pt x="0" y="38"/>
                  </a:cubicBezTo>
                  <a:cubicBezTo>
                    <a:pt x="16" y="42"/>
                    <a:pt x="16" y="42"/>
                    <a:pt x="16" y="42"/>
                  </a:cubicBezTo>
                  <a:cubicBezTo>
                    <a:pt x="16" y="42"/>
                    <a:pt x="16" y="42"/>
                    <a:pt x="16" y="42"/>
                  </a:cubicBezTo>
                  <a:cubicBezTo>
                    <a:pt x="16" y="42"/>
                    <a:pt x="16" y="42"/>
                    <a:pt x="16" y="42"/>
                  </a:cubicBezTo>
                  <a:cubicBezTo>
                    <a:pt x="16" y="42"/>
                    <a:pt x="16" y="42"/>
                    <a:pt x="17" y="42"/>
                  </a:cubicBezTo>
                  <a:cubicBezTo>
                    <a:pt x="18" y="42"/>
                    <a:pt x="20" y="41"/>
                    <a:pt x="21" y="39"/>
                  </a:cubicBezTo>
                  <a:cubicBezTo>
                    <a:pt x="30" y="6"/>
                    <a:pt x="30" y="6"/>
                    <a:pt x="30" y="6"/>
                  </a:cubicBezTo>
                  <a:cubicBezTo>
                    <a:pt x="10" y="0"/>
                    <a:pt x="10" y="0"/>
                    <a:pt x="10" y="0"/>
                  </a:cubicBezTo>
                  <a:cubicBezTo>
                    <a:pt x="10" y="0"/>
                    <a:pt x="10" y="0"/>
                    <a:pt x="1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8" name="Freeform 140"/>
            <p:cNvSpPr>
              <a:spLocks/>
            </p:cNvSpPr>
            <p:nvPr/>
          </p:nvSpPr>
          <p:spPr bwMode="auto">
            <a:xfrm>
              <a:off x="3845243" y="2106613"/>
              <a:ext cx="266700" cy="266700"/>
            </a:xfrm>
            <a:custGeom>
              <a:avLst/>
              <a:gdLst>
                <a:gd name="T0" fmla="*/ 89 w 101"/>
                <a:gd name="T1" fmla="*/ 29 h 101"/>
                <a:gd name="T2" fmla="*/ 72 w 101"/>
                <a:gd name="T3" fmla="*/ 89 h 101"/>
                <a:gd name="T4" fmla="*/ 12 w 101"/>
                <a:gd name="T5" fmla="*/ 72 h 101"/>
                <a:gd name="T6" fmla="*/ 29 w 101"/>
                <a:gd name="T7" fmla="*/ 12 h 101"/>
                <a:gd name="T8" fmla="*/ 89 w 101"/>
                <a:gd name="T9" fmla="*/ 29 h 101"/>
              </a:gdLst>
              <a:ahLst/>
              <a:cxnLst>
                <a:cxn ang="0">
                  <a:pos x="T0" y="T1"/>
                </a:cxn>
                <a:cxn ang="0">
                  <a:pos x="T2" y="T3"/>
                </a:cxn>
                <a:cxn ang="0">
                  <a:pos x="T4" y="T5"/>
                </a:cxn>
                <a:cxn ang="0">
                  <a:pos x="T6" y="T7"/>
                </a:cxn>
                <a:cxn ang="0">
                  <a:pos x="T8" y="T9"/>
                </a:cxn>
              </a:cxnLst>
              <a:rect l="0" t="0" r="r" b="b"/>
              <a:pathLst>
                <a:path w="101" h="101">
                  <a:moveTo>
                    <a:pt x="89" y="29"/>
                  </a:moveTo>
                  <a:cubicBezTo>
                    <a:pt x="101" y="50"/>
                    <a:pt x="94" y="77"/>
                    <a:pt x="72" y="89"/>
                  </a:cubicBezTo>
                  <a:cubicBezTo>
                    <a:pt x="51" y="101"/>
                    <a:pt x="25" y="94"/>
                    <a:pt x="12" y="72"/>
                  </a:cubicBezTo>
                  <a:cubicBezTo>
                    <a:pt x="0" y="51"/>
                    <a:pt x="8" y="25"/>
                    <a:pt x="29" y="12"/>
                  </a:cubicBezTo>
                  <a:cubicBezTo>
                    <a:pt x="50" y="0"/>
                    <a:pt x="77" y="8"/>
                    <a:pt x="89"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9" name="Freeform 141"/>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0" name="Freeform 142"/>
            <p:cNvSpPr>
              <a:spLocks/>
            </p:cNvSpPr>
            <p:nvPr/>
          </p:nvSpPr>
          <p:spPr bwMode="auto">
            <a:xfrm>
              <a:off x="3926206" y="2165350"/>
              <a:ext cx="112713" cy="131763"/>
            </a:xfrm>
            <a:custGeom>
              <a:avLst/>
              <a:gdLst>
                <a:gd name="T0" fmla="*/ 71 w 71"/>
                <a:gd name="T1" fmla="*/ 58 h 83"/>
                <a:gd name="T2" fmla="*/ 0 w 71"/>
                <a:gd name="T3" fmla="*/ 83 h 83"/>
                <a:gd name="T4" fmla="*/ 24 w 71"/>
                <a:gd name="T5" fmla="*/ 0 h 83"/>
                <a:gd name="T6" fmla="*/ 71 w 71"/>
                <a:gd name="T7" fmla="*/ 58 h 83"/>
              </a:gdLst>
              <a:ahLst/>
              <a:cxnLst>
                <a:cxn ang="0">
                  <a:pos x="T0" y="T1"/>
                </a:cxn>
                <a:cxn ang="0">
                  <a:pos x="T2" y="T3"/>
                </a:cxn>
                <a:cxn ang="0">
                  <a:pos x="T4" y="T5"/>
                </a:cxn>
                <a:cxn ang="0">
                  <a:pos x="T6" y="T7"/>
                </a:cxn>
              </a:cxnLst>
              <a:rect l="0" t="0" r="r" b="b"/>
              <a:pathLst>
                <a:path w="71" h="83">
                  <a:moveTo>
                    <a:pt x="71" y="58"/>
                  </a:moveTo>
                  <a:lnTo>
                    <a:pt x="0" y="83"/>
                  </a:lnTo>
                  <a:lnTo>
                    <a:pt x="24" y="0"/>
                  </a:lnTo>
                  <a:lnTo>
                    <a:pt x="71" y="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1" name="Freeform 143"/>
            <p:cNvSpPr>
              <a:spLocks/>
            </p:cNvSpPr>
            <p:nvPr/>
          </p:nvSpPr>
          <p:spPr bwMode="auto">
            <a:xfrm>
              <a:off x="3775393" y="2397125"/>
              <a:ext cx="38100" cy="36513"/>
            </a:xfrm>
            <a:custGeom>
              <a:avLst/>
              <a:gdLst>
                <a:gd name="T0" fmla="*/ 13 w 14"/>
                <a:gd name="T1" fmla="*/ 9 h 14"/>
                <a:gd name="T2" fmla="*/ 5 w 14"/>
                <a:gd name="T3" fmla="*/ 13 h 14"/>
                <a:gd name="T4" fmla="*/ 0 w 14"/>
                <a:gd name="T5" fmla="*/ 6 h 14"/>
                <a:gd name="T6" fmla="*/ 8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8" y="14"/>
                    <a:pt x="5" y="13"/>
                  </a:cubicBezTo>
                  <a:cubicBezTo>
                    <a:pt x="2" y="12"/>
                    <a:pt x="0" y="9"/>
                    <a:pt x="0" y="6"/>
                  </a:cubicBezTo>
                  <a:cubicBezTo>
                    <a:pt x="1" y="2"/>
                    <a:pt x="5" y="0"/>
                    <a:pt x="8"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2" name="Freeform 144"/>
            <p:cNvSpPr>
              <a:spLocks/>
            </p:cNvSpPr>
            <p:nvPr/>
          </p:nvSpPr>
          <p:spPr bwMode="auto">
            <a:xfrm>
              <a:off x="3838893" y="2414588"/>
              <a:ext cx="38100" cy="38100"/>
            </a:xfrm>
            <a:custGeom>
              <a:avLst/>
              <a:gdLst>
                <a:gd name="T0" fmla="*/ 13 w 14"/>
                <a:gd name="T1" fmla="*/ 8 h 14"/>
                <a:gd name="T2" fmla="*/ 5 w 14"/>
                <a:gd name="T3" fmla="*/ 13 h 14"/>
                <a:gd name="T4" fmla="*/ 1 w 14"/>
                <a:gd name="T5" fmla="*/ 5 h 14"/>
                <a:gd name="T6" fmla="*/ 8 w 14"/>
                <a:gd name="T7" fmla="*/ 1 h 14"/>
                <a:gd name="T8" fmla="*/ 13 w 14"/>
                <a:gd name="T9" fmla="*/ 8 h 14"/>
              </a:gdLst>
              <a:ahLst/>
              <a:cxnLst>
                <a:cxn ang="0">
                  <a:pos x="T0" y="T1"/>
                </a:cxn>
                <a:cxn ang="0">
                  <a:pos x="T2" y="T3"/>
                </a:cxn>
                <a:cxn ang="0">
                  <a:pos x="T4" y="T5"/>
                </a:cxn>
                <a:cxn ang="0">
                  <a:pos x="T6" y="T7"/>
                </a:cxn>
                <a:cxn ang="0">
                  <a:pos x="T8" y="T9"/>
                </a:cxn>
              </a:cxnLst>
              <a:rect l="0" t="0" r="r" b="b"/>
              <a:pathLst>
                <a:path w="14" h="14">
                  <a:moveTo>
                    <a:pt x="13" y="8"/>
                  </a:moveTo>
                  <a:cubicBezTo>
                    <a:pt x="12" y="12"/>
                    <a:pt x="8" y="14"/>
                    <a:pt x="5" y="13"/>
                  </a:cubicBezTo>
                  <a:cubicBezTo>
                    <a:pt x="2" y="12"/>
                    <a:pt x="0" y="8"/>
                    <a:pt x="1" y="5"/>
                  </a:cubicBezTo>
                  <a:cubicBezTo>
                    <a:pt x="2" y="2"/>
                    <a:pt x="5" y="0"/>
                    <a:pt x="8" y="1"/>
                  </a:cubicBezTo>
                  <a:cubicBezTo>
                    <a:pt x="12" y="2"/>
                    <a:pt x="14" y="5"/>
                    <a:pt x="13" y="8"/>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3" name="Freeform 145"/>
            <p:cNvSpPr>
              <a:spLocks/>
            </p:cNvSpPr>
            <p:nvPr/>
          </p:nvSpPr>
          <p:spPr bwMode="auto">
            <a:xfrm>
              <a:off x="3902393" y="2430463"/>
              <a:ext cx="38100" cy="38100"/>
            </a:xfrm>
            <a:custGeom>
              <a:avLst/>
              <a:gdLst>
                <a:gd name="T0" fmla="*/ 13 w 14"/>
                <a:gd name="T1" fmla="*/ 9 h 14"/>
                <a:gd name="T2" fmla="*/ 5 w 14"/>
                <a:gd name="T3" fmla="*/ 13 h 14"/>
                <a:gd name="T4" fmla="*/ 1 w 14"/>
                <a:gd name="T5" fmla="*/ 6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5" y="13"/>
                  </a:cubicBezTo>
                  <a:cubicBezTo>
                    <a:pt x="2" y="13"/>
                    <a:pt x="0" y="9"/>
                    <a:pt x="1" y="6"/>
                  </a:cubicBezTo>
                  <a:cubicBezTo>
                    <a:pt x="2" y="2"/>
                    <a:pt x="5" y="0"/>
                    <a:pt x="9" y="1"/>
                  </a:cubicBezTo>
                  <a:cubicBezTo>
                    <a:pt x="12" y="2"/>
                    <a:pt x="14" y="6"/>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4" name="Freeform 146"/>
            <p:cNvSpPr>
              <a:spLocks/>
            </p:cNvSpPr>
            <p:nvPr/>
          </p:nvSpPr>
          <p:spPr bwMode="auto">
            <a:xfrm>
              <a:off x="3967481" y="2449513"/>
              <a:ext cx="36513" cy="36513"/>
            </a:xfrm>
            <a:custGeom>
              <a:avLst/>
              <a:gdLst>
                <a:gd name="T0" fmla="*/ 13 w 14"/>
                <a:gd name="T1" fmla="*/ 9 h 14"/>
                <a:gd name="T2" fmla="*/ 6 w 14"/>
                <a:gd name="T3" fmla="*/ 13 h 14"/>
                <a:gd name="T4" fmla="*/ 1 w 14"/>
                <a:gd name="T5" fmla="*/ 5 h 14"/>
                <a:gd name="T6" fmla="*/ 9 w 14"/>
                <a:gd name="T7" fmla="*/ 1 h 14"/>
                <a:gd name="T8" fmla="*/ 13 w 14"/>
                <a:gd name="T9" fmla="*/ 9 h 14"/>
              </a:gdLst>
              <a:ahLst/>
              <a:cxnLst>
                <a:cxn ang="0">
                  <a:pos x="T0" y="T1"/>
                </a:cxn>
                <a:cxn ang="0">
                  <a:pos x="T2" y="T3"/>
                </a:cxn>
                <a:cxn ang="0">
                  <a:pos x="T4" y="T5"/>
                </a:cxn>
                <a:cxn ang="0">
                  <a:pos x="T6" y="T7"/>
                </a:cxn>
                <a:cxn ang="0">
                  <a:pos x="T8" y="T9"/>
                </a:cxn>
              </a:cxnLst>
              <a:rect l="0" t="0" r="r" b="b"/>
              <a:pathLst>
                <a:path w="14" h="14">
                  <a:moveTo>
                    <a:pt x="13" y="9"/>
                  </a:moveTo>
                  <a:cubicBezTo>
                    <a:pt x="12" y="12"/>
                    <a:pt x="9" y="14"/>
                    <a:pt x="6" y="13"/>
                  </a:cubicBezTo>
                  <a:cubicBezTo>
                    <a:pt x="2" y="12"/>
                    <a:pt x="0" y="9"/>
                    <a:pt x="1" y="5"/>
                  </a:cubicBezTo>
                  <a:cubicBezTo>
                    <a:pt x="2" y="2"/>
                    <a:pt x="6" y="0"/>
                    <a:pt x="9" y="1"/>
                  </a:cubicBezTo>
                  <a:cubicBezTo>
                    <a:pt x="12" y="2"/>
                    <a:pt x="14" y="5"/>
                    <a:pt x="13"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5" name="Freeform 147"/>
            <p:cNvSpPr>
              <a:spLocks/>
            </p:cNvSpPr>
            <p:nvPr/>
          </p:nvSpPr>
          <p:spPr bwMode="auto">
            <a:xfrm>
              <a:off x="4030981" y="2465388"/>
              <a:ext cx="39688" cy="36513"/>
            </a:xfrm>
            <a:custGeom>
              <a:avLst/>
              <a:gdLst>
                <a:gd name="T0" fmla="*/ 14 w 15"/>
                <a:gd name="T1" fmla="*/ 9 h 14"/>
                <a:gd name="T2" fmla="*/ 6 w 15"/>
                <a:gd name="T3" fmla="*/ 14 h 14"/>
                <a:gd name="T4" fmla="*/ 1 w 15"/>
                <a:gd name="T5" fmla="*/ 6 h 14"/>
                <a:gd name="T6" fmla="*/ 9 w 15"/>
                <a:gd name="T7" fmla="*/ 1 h 14"/>
                <a:gd name="T8" fmla="*/ 14 w 15"/>
                <a:gd name="T9" fmla="*/ 9 h 14"/>
              </a:gdLst>
              <a:ahLst/>
              <a:cxnLst>
                <a:cxn ang="0">
                  <a:pos x="T0" y="T1"/>
                </a:cxn>
                <a:cxn ang="0">
                  <a:pos x="T2" y="T3"/>
                </a:cxn>
                <a:cxn ang="0">
                  <a:pos x="T4" y="T5"/>
                </a:cxn>
                <a:cxn ang="0">
                  <a:pos x="T6" y="T7"/>
                </a:cxn>
                <a:cxn ang="0">
                  <a:pos x="T8" y="T9"/>
                </a:cxn>
              </a:cxnLst>
              <a:rect l="0" t="0" r="r" b="b"/>
              <a:pathLst>
                <a:path w="15" h="14">
                  <a:moveTo>
                    <a:pt x="14" y="9"/>
                  </a:moveTo>
                  <a:cubicBezTo>
                    <a:pt x="13" y="13"/>
                    <a:pt x="9" y="14"/>
                    <a:pt x="6" y="14"/>
                  </a:cubicBezTo>
                  <a:cubicBezTo>
                    <a:pt x="2" y="13"/>
                    <a:pt x="0" y="9"/>
                    <a:pt x="1" y="6"/>
                  </a:cubicBezTo>
                  <a:cubicBezTo>
                    <a:pt x="2" y="2"/>
                    <a:pt x="6" y="0"/>
                    <a:pt x="9" y="1"/>
                  </a:cubicBezTo>
                  <a:cubicBezTo>
                    <a:pt x="13" y="2"/>
                    <a:pt x="15" y="6"/>
                    <a:pt x="14" y="9"/>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6" name="Freeform 148"/>
            <p:cNvSpPr>
              <a:spLocks noEditPoints="1"/>
            </p:cNvSpPr>
            <p:nvPr/>
          </p:nvSpPr>
          <p:spPr bwMode="auto">
            <a:xfrm>
              <a:off x="3988118" y="2254250"/>
              <a:ext cx="106363" cy="100013"/>
            </a:xfrm>
            <a:custGeom>
              <a:avLst/>
              <a:gdLst>
                <a:gd name="T0" fmla="*/ 40 w 40"/>
                <a:gd name="T1" fmla="*/ 0 h 38"/>
                <a:gd name="T2" fmla="*/ 18 w 40"/>
                <a:gd name="T3" fmla="*/ 33 h 38"/>
                <a:gd name="T4" fmla="*/ 0 w 40"/>
                <a:gd name="T5" fmla="*/ 38 h 38"/>
                <a:gd name="T6" fmla="*/ 18 w 40"/>
                <a:gd name="T7" fmla="*/ 33 h 38"/>
                <a:gd name="T8" fmla="*/ 40 w 40"/>
                <a:gd name="T9" fmla="*/ 0 h 38"/>
                <a:gd name="T10" fmla="*/ 40 w 40"/>
                <a:gd name="T11" fmla="*/ 0 h 38"/>
                <a:gd name="T12" fmla="*/ 40 w 40"/>
                <a:gd name="T13" fmla="*/ 0 h 38"/>
                <a:gd name="T14" fmla="*/ 40 w 40"/>
                <a:gd name="T15" fmla="*/ 0 h 38"/>
                <a:gd name="T16" fmla="*/ 40 w 40"/>
                <a:gd name="T17" fmla="*/ 0 h 38"/>
                <a:gd name="T18" fmla="*/ 40 w 40"/>
                <a:gd name="T19" fmla="*/ 0 h 38"/>
                <a:gd name="T20" fmla="*/ 40 w 40"/>
                <a:gd name="T21" fmla="*/ 0 h 38"/>
                <a:gd name="T22" fmla="*/ 40 w 40"/>
                <a:gd name="T23" fmla="*/ 0 h 38"/>
                <a:gd name="T24" fmla="*/ 40 w 40"/>
                <a:gd name="T25" fmla="*/ 0 h 38"/>
                <a:gd name="T26" fmla="*/ 40 w 40"/>
                <a:gd name="T27" fmla="*/ 0 h 38"/>
                <a:gd name="T28" fmla="*/ 40 w 40"/>
                <a:gd name="T29" fmla="*/ 0 h 38"/>
                <a:gd name="T30" fmla="*/ 40 w 40"/>
                <a:gd name="T31" fmla="*/ 0 h 38"/>
                <a:gd name="T32" fmla="*/ 40 w 40"/>
                <a:gd name="T3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8">
                  <a:moveTo>
                    <a:pt x="40" y="0"/>
                  </a:moveTo>
                  <a:cubicBezTo>
                    <a:pt x="39" y="13"/>
                    <a:pt x="31" y="26"/>
                    <a:pt x="18" y="33"/>
                  </a:cubicBezTo>
                  <a:cubicBezTo>
                    <a:pt x="13" y="36"/>
                    <a:pt x="6" y="38"/>
                    <a:pt x="0" y="38"/>
                  </a:cubicBezTo>
                  <a:cubicBezTo>
                    <a:pt x="6" y="38"/>
                    <a:pt x="13" y="36"/>
                    <a:pt x="18" y="33"/>
                  </a:cubicBezTo>
                  <a:cubicBezTo>
                    <a:pt x="31" y="26"/>
                    <a:pt x="39" y="13"/>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moveTo>
                    <a:pt x="40" y="0"/>
                  </a:moveTo>
                  <a:cubicBezTo>
                    <a:pt x="40" y="0"/>
                    <a:pt x="40" y="0"/>
                    <a:pt x="40" y="0"/>
                  </a:cubicBezTo>
                  <a:cubicBezTo>
                    <a:pt x="40" y="0"/>
                    <a:pt x="40" y="0"/>
                    <a:pt x="40" y="0"/>
                  </a:cubicBezTo>
                </a:path>
              </a:pathLst>
            </a:custGeom>
            <a:solidFill>
              <a:srgbClr val="0016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7" name="Freeform 149"/>
            <p:cNvSpPr>
              <a:spLocks/>
            </p:cNvSpPr>
            <p:nvPr/>
          </p:nvSpPr>
          <p:spPr bwMode="auto">
            <a:xfrm>
              <a:off x="3878581" y="2182813"/>
              <a:ext cx="217488" cy="174625"/>
            </a:xfrm>
            <a:custGeom>
              <a:avLst/>
              <a:gdLst>
                <a:gd name="T0" fmla="*/ 76 w 82"/>
                <a:gd name="T1" fmla="*/ 0 h 66"/>
                <a:gd name="T2" fmla="*/ 50 w 82"/>
                <a:gd name="T3" fmla="*/ 15 h 66"/>
                <a:gd name="T4" fmla="*/ 60 w 82"/>
                <a:gd name="T5" fmla="*/ 28 h 66"/>
                <a:gd name="T6" fmla="*/ 18 w 82"/>
                <a:gd name="T7" fmla="*/ 43 h 66"/>
                <a:gd name="T8" fmla="*/ 22 w 82"/>
                <a:gd name="T9" fmla="*/ 31 h 66"/>
                <a:gd name="T10" fmla="*/ 0 w 82"/>
                <a:gd name="T11" fmla="*/ 44 h 66"/>
                <a:gd name="T12" fmla="*/ 38 w 82"/>
                <a:gd name="T13" fmla="*/ 66 h 66"/>
                <a:gd name="T14" fmla="*/ 41 w 82"/>
                <a:gd name="T15" fmla="*/ 65 h 66"/>
                <a:gd name="T16" fmla="*/ 59 w 82"/>
                <a:gd name="T17" fmla="*/ 60 h 66"/>
                <a:gd name="T18" fmla="*/ 81 w 82"/>
                <a:gd name="T19" fmla="*/ 27 h 66"/>
                <a:gd name="T20" fmla="*/ 81 w 82"/>
                <a:gd name="T21" fmla="*/ 27 h 66"/>
                <a:gd name="T22" fmla="*/ 81 w 82"/>
                <a:gd name="T23" fmla="*/ 27 h 66"/>
                <a:gd name="T24" fmla="*/ 81 w 82"/>
                <a:gd name="T25" fmla="*/ 27 h 66"/>
                <a:gd name="T26" fmla="*/ 81 w 82"/>
                <a:gd name="T27" fmla="*/ 27 h 66"/>
                <a:gd name="T28" fmla="*/ 81 w 82"/>
                <a:gd name="T29" fmla="*/ 27 h 66"/>
                <a:gd name="T30" fmla="*/ 81 w 82"/>
                <a:gd name="T31" fmla="*/ 27 h 66"/>
                <a:gd name="T32" fmla="*/ 81 w 82"/>
                <a:gd name="T33" fmla="*/ 27 h 66"/>
                <a:gd name="T34" fmla="*/ 81 w 82"/>
                <a:gd name="T35" fmla="*/ 27 h 66"/>
                <a:gd name="T36" fmla="*/ 76 w 82"/>
                <a:gd name="T3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66">
                  <a:moveTo>
                    <a:pt x="76" y="0"/>
                  </a:moveTo>
                  <a:cubicBezTo>
                    <a:pt x="50" y="15"/>
                    <a:pt x="50" y="15"/>
                    <a:pt x="50" y="15"/>
                  </a:cubicBezTo>
                  <a:cubicBezTo>
                    <a:pt x="60" y="28"/>
                    <a:pt x="60" y="28"/>
                    <a:pt x="60" y="28"/>
                  </a:cubicBezTo>
                  <a:cubicBezTo>
                    <a:pt x="18" y="43"/>
                    <a:pt x="18" y="43"/>
                    <a:pt x="18" y="43"/>
                  </a:cubicBezTo>
                  <a:cubicBezTo>
                    <a:pt x="22" y="31"/>
                    <a:pt x="22" y="31"/>
                    <a:pt x="22" y="31"/>
                  </a:cubicBezTo>
                  <a:cubicBezTo>
                    <a:pt x="0" y="44"/>
                    <a:pt x="0" y="44"/>
                    <a:pt x="0" y="44"/>
                  </a:cubicBezTo>
                  <a:cubicBezTo>
                    <a:pt x="8" y="58"/>
                    <a:pt x="22" y="66"/>
                    <a:pt x="38" y="66"/>
                  </a:cubicBezTo>
                  <a:cubicBezTo>
                    <a:pt x="39" y="66"/>
                    <a:pt x="40" y="66"/>
                    <a:pt x="41" y="65"/>
                  </a:cubicBezTo>
                  <a:cubicBezTo>
                    <a:pt x="47" y="65"/>
                    <a:pt x="54" y="63"/>
                    <a:pt x="59" y="60"/>
                  </a:cubicBezTo>
                  <a:cubicBezTo>
                    <a:pt x="72" y="53"/>
                    <a:pt x="80" y="40"/>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1" y="27"/>
                    <a:pt x="81" y="27"/>
                    <a:pt x="81" y="27"/>
                  </a:cubicBezTo>
                  <a:cubicBezTo>
                    <a:pt x="82" y="18"/>
                    <a:pt x="81" y="8"/>
                    <a:pt x="7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8" name="Freeform 150"/>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close/>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9" name="Freeform 151"/>
            <p:cNvSpPr>
              <a:spLocks/>
            </p:cNvSpPr>
            <p:nvPr/>
          </p:nvSpPr>
          <p:spPr bwMode="auto">
            <a:xfrm>
              <a:off x="3926206" y="2222500"/>
              <a:ext cx="112713" cy="74613"/>
            </a:xfrm>
            <a:custGeom>
              <a:avLst/>
              <a:gdLst>
                <a:gd name="T0" fmla="*/ 54 w 71"/>
                <a:gd name="T1" fmla="*/ 0 h 47"/>
                <a:gd name="T2" fmla="*/ 7 w 71"/>
                <a:gd name="T3" fmla="*/ 27 h 47"/>
                <a:gd name="T4" fmla="*/ 0 w 71"/>
                <a:gd name="T5" fmla="*/ 47 h 47"/>
                <a:gd name="T6" fmla="*/ 71 w 71"/>
                <a:gd name="T7" fmla="*/ 22 h 47"/>
                <a:gd name="T8" fmla="*/ 54 w 71"/>
                <a:gd name="T9" fmla="*/ 0 h 47"/>
              </a:gdLst>
              <a:ahLst/>
              <a:cxnLst>
                <a:cxn ang="0">
                  <a:pos x="T0" y="T1"/>
                </a:cxn>
                <a:cxn ang="0">
                  <a:pos x="T2" y="T3"/>
                </a:cxn>
                <a:cxn ang="0">
                  <a:pos x="T4" y="T5"/>
                </a:cxn>
                <a:cxn ang="0">
                  <a:pos x="T6" y="T7"/>
                </a:cxn>
                <a:cxn ang="0">
                  <a:pos x="T8" y="T9"/>
                </a:cxn>
              </a:cxnLst>
              <a:rect l="0" t="0" r="r" b="b"/>
              <a:pathLst>
                <a:path w="71" h="47">
                  <a:moveTo>
                    <a:pt x="54" y="0"/>
                  </a:moveTo>
                  <a:lnTo>
                    <a:pt x="7" y="27"/>
                  </a:lnTo>
                  <a:lnTo>
                    <a:pt x="0" y="47"/>
                  </a:lnTo>
                  <a:lnTo>
                    <a:pt x="71" y="22"/>
                  </a:lnTo>
                  <a:lnTo>
                    <a:pt x="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4" name="Freeform 166"/>
            <p:cNvSpPr>
              <a:spLocks/>
            </p:cNvSpPr>
            <p:nvPr/>
          </p:nvSpPr>
          <p:spPr bwMode="auto">
            <a:xfrm>
              <a:off x="3770631" y="2093913"/>
              <a:ext cx="225425" cy="188913"/>
            </a:xfrm>
            <a:custGeom>
              <a:avLst/>
              <a:gdLst>
                <a:gd name="T0" fmla="*/ 2 w 85"/>
                <a:gd name="T1" fmla="*/ 10 h 72"/>
                <a:gd name="T2" fmla="*/ 0 w 85"/>
                <a:gd name="T3" fmla="*/ 72 h 72"/>
                <a:gd name="T4" fmla="*/ 1 w 85"/>
                <a:gd name="T5" fmla="*/ 64 h 72"/>
                <a:gd name="T6" fmla="*/ 63 w 85"/>
                <a:gd name="T7" fmla="*/ 8 h 72"/>
                <a:gd name="T8" fmla="*/ 3 w 85"/>
                <a:gd name="T9" fmla="*/ 4 h 72"/>
                <a:gd name="T10" fmla="*/ 2 w 85"/>
                <a:gd name="T11" fmla="*/ 10 h 72"/>
              </a:gdLst>
              <a:ahLst/>
              <a:cxnLst>
                <a:cxn ang="0">
                  <a:pos x="T0" y="T1"/>
                </a:cxn>
                <a:cxn ang="0">
                  <a:pos x="T2" y="T3"/>
                </a:cxn>
                <a:cxn ang="0">
                  <a:pos x="T4" y="T5"/>
                </a:cxn>
                <a:cxn ang="0">
                  <a:pos x="T6" y="T7"/>
                </a:cxn>
                <a:cxn ang="0">
                  <a:pos x="T8" y="T9"/>
                </a:cxn>
                <a:cxn ang="0">
                  <a:pos x="T10" y="T11"/>
                </a:cxn>
              </a:cxnLst>
              <a:rect l="0" t="0" r="r" b="b"/>
              <a:pathLst>
                <a:path w="85" h="72">
                  <a:moveTo>
                    <a:pt x="2" y="10"/>
                  </a:moveTo>
                  <a:cubicBezTo>
                    <a:pt x="0" y="72"/>
                    <a:pt x="0" y="72"/>
                    <a:pt x="0" y="72"/>
                  </a:cubicBezTo>
                  <a:cubicBezTo>
                    <a:pt x="0" y="69"/>
                    <a:pt x="0" y="66"/>
                    <a:pt x="1" y="64"/>
                  </a:cubicBezTo>
                  <a:cubicBezTo>
                    <a:pt x="12" y="16"/>
                    <a:pt x="85" y="30"/>
                    <a:pt x="63" y="8"/>
                  </a:cubicBezTo>
                  <a:cubicBezTo>
                    <a:pt x="42" y="1"/>
                    <a:pt x="21" y="0"/>
                    <a:pt x="3" y="4"/>
                  </a:cubicBezTo>
                  <a:cubicBezTo>
                    <a:pt x="3" y="6"/>
                    <a:pt x="2" y="8"/>
                    <a:pt x="2" y="10"/>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5" name="Freeform 167"/>
            <p:cNvSpPr>
              <a:spLocks/>
            </p:cNvSpPr>
            <p:nvPr/>
          </p:nvSpPr>
          <p:spPr bwMode="auto">
            <a:xfrm>
              <a:off x="4294506" y="3743325"/>
              <a:ext cx="300038" cy="177800"/>
            </a:xfrm>
            <a:custGeom>
              <a:avLst/>
              <a:gdLst>
                <a:gd name="T0" fmla="*/ 0 w 113"/>
                <a:gd name="T1" fmla="*/ 32 h 67"/>
                <a:gd name="T2" fmla="*/ 88 w 113"/>
                <a:gd name="T3" fmla="*/ 0 h 67"/>
                <a:gd name="T4" fmla="*/ 89 w 113"/>
                <a:gd name="T5" fmla="*/ 49 h 67"/>
                <a:gd name="T6" fmla="*/ 38 w 113"/>
                <a:gd name="T7" fmla="*/ 60 h 67"/>
                <a:gd name="T8" fmla="*/ 32 w 113"/>
                <a:gd name="T9" fmla="*/ 36 h 67"/>
              </a:gdLst>
              <a:ahLst/>
              <a:cxnLst>
                <a:cxn ang="0">
                  <a:pos x="T0" y="T1"/>
                </a:cxn>
                <a:cxn ang="0">
                  <a:pos x="T2" y="T3"/>
                </a:cxn>
                <a:cxn ang="0">
                  <a:pos x="T4" y="T5"/>
                </a:cxn>
                <a:cxn ang="0">
                  <a:pos x="T6" y="T7"/>
                </a:cxn>
                <a:cxn ang="0">
                  <a:pos x="T8" y="T9"/>
                </a:cxn>
              </a:cxnLst>
              <a:rect l="0" t="0" r="r" b="b"/>
              <a:pathLst>
                <a:path w="113" h="67">
                  <a:moveTo>
                    <a:pt x="0" y="32"/>
                  </a:moveTo>
                  <a:cubicBezTo>
                    <a:pt x="22" y="40"/>
                    <a:pt x="62" y="0"/>
                    <a:pt x="88" y="0"/>
                  </a:cubicBezTo>
                  <a:cubicBezTo>
                    <a:pt x="113" y="0"/>
                    <a:pt x="101" y="36"/>
                    <a:pt x="89" y="49"/>
                  </a:cubicBezTo>
                  <a:cubicBezTo>
                    <a:pt x="79" y="62"/>
                    <a:pt x="52" y="67"/>
                    <a:pt x="38" y="60"/>
                  </a:cubicBezTo>
                  <a:cubicBezTo>
                    <a:pt x="30" y="56"/>
                    <a:pt x="21" y="42"/>
                    <a:pt x="32" y="36"/>
                  </a:cubicBezTo>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4" name="Freeform 186"/>
            <p:cNvSpPr>
              <a:spLocks noEditPoints="1"/>
            </p:cNvSpPr>
            <p:nvPr/>
          </p:nvSpPr>
          <p:spPr bwMode="auto">
            <a:xfrm>
              <a:off x="6232843" y="2649538"/>
              <a:ext cx="79375" cy="23813"/>
            </a:xfrm>
            <a:custGeom>
              <a:avLst/>
              <a:gdLst>
                <a:gd name="T0" fmla="*/ 0 w 30"/>
                <a:gd name="T1" fmla="*/ 9 h 9"/>
                <a:gd name="T2" fmla="*/ 0 w 30"/>
                <a:gd name="T3" fmla="*/ 9 h 9"/>
                <a:gd name="T4" fmla="*/ 0 w 30"/>
                <a:gd name="T5" fmla="*/ 9 h 9"/>
                <a:gd name="T6" fmla="*/ 1 w 30"/>
                <a:gd name="T7" fmla="*/ 9 h 9"/>
                <a:gd name="T8" fmla="*/ 0 w 30"/>
                <a:gd name="T9" fmla="*/ 9 h 9"/>
                <a:gd name="T10" fmla="*/ 1 w 30"/>
                <a:gd name="T11" fmla="*/ 9 h 9"/>
                <a:gd name="T12" fmla="*/ 1 w 30"/>
                <a:gd name="T13" fmla="*/ 9 h 9"/>
                <a:gd name="T14" fmla="*/ 1 w 30"/>
                <a:gd name="T15" fmla="*/ 9 h 9"/>
                <a:gd name="T16" fmla="*/ 1 w 30"/>
                <a:gd name="T17" fmla="*/ 9 h 9"/>
                <a:gd name="T18" fmla="*/ 4 w 30"/>
                <a:gd name="T19" fmla="*/ 8 h 9"/>
                <a:gd name="T20" fmla="*/ 4 w 30"/>
                <a:gd name="T21" fmla="*/ 8 h 9"/>
                <a:gd name="T22" fmla="*/ 4 w 30"/>
                <a:gd name="T23" fmla="*/ 8 h 9"/>
                <a:gd name="T24" fmla="*/ 4 w 30"/>
                <a:gd name="T25" fmla="*/ 7 h 9"/>
                <a:gd name="T26" fmla="*/ 4 w 30"/>
                <a:gd name="T27" fmla="*/ 8 h 9"/>
                <a:gd name="T28" fmla="*/ 4 w 30"/>
                <a:gd name="T29" fmla="*/ 7 h 9"/>
                <a:gd name="T30" fmla="*/ 7 w 30"/>
                <a:gd name="T31" fmla="*/ 7 h 9"/>
                <a:gd name="T32" fmla="*/ 4 w 30"/>
                <a:gd name="T33" fmla="*/ 7 h 9"/>
                <a:gd name="T34" fmla="*/ 7 w 30"/>
                <a:gd name="T35" fmla="*/ 7 h 9"/>
                <a:gd name="T36" fmla="*/ 7 w 30"/>
                <a:gd name="T37" fmla="*/ 7 h 9"/>
                <a:gd name="T38" fmla="*/ 30 w 30"/>
                <a:gd name="T39" fmla="*/ 0 h 9"/>
                <a:gd name="T40" fmla="*/ 26 w 30"/>
                <a:gd name="T41" fmla="*/ 1 h 9"/>
                <a:gd name="T42" fmla="*/ 26 w 30"/>
                <a:gd name="T43" fmla="*/ 1 h 9"/>
                <a:gd name="T44" fmla="*/ 30 w 30"/>
                <a:gd name="T45" fmla="*/ 0 h 9"/>
                <a:gd name="T46" fmla="*/ 30 w 30"/>
                <a:gd name="T4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9">
                  <a:moveTo>
                    <a:pt x="0" y="9"/>
                  </a:moveTo>
                  <a:cubicBezTo>
                    <a:pt x="0" y="9"/>
                    <a:pt x="0" y="9"/>
                    <a:pt x="0" y="9"/>
                  </a:cubicBezTo>
                  <a:cubicBezTo>
                    <a:pt x="0" y="9"/>
                    <a:pt x="0" y="9"/>
                    <a:pt x="0" y="9"/>
                  </a:cubicBezTo>
                  <a:moveTo>
                    <a:pt x="1" y="9"/>
                  </a:moveTo>
                  <a:cubicBezTo>
                    <a:pt x="1" y="9"/>
                    <a:pt x="0" y="9"/>
                    <a:pt x="0" y="9"/>
                  </a:cubicBezTo>
                  <a:cubicBezTo>
                    <a:pt x="0" y="9"/>
                    <a:pt x="1" y="9"/>
                    <a:pt x="1" y="9"/>
                  </a:cubicBezTo>
                  <a:moveTo>
                    <a:pt x="1" y="9"/>
                  </a:moveTo>
                  <a:cubicBezTo>
                    <a:pt x="1" y="9"/>
                    <a:pt x="1" y="9"/>
                    <a:pt x="1" y="9"/>
                  </a:cubicBezTo>
                  <a:cubicBezTo>
                    <a:pt x="1" y="9"/>
                    <a:pt x="1" y="9"/>
                    <a:pt x="1" y="9"/>
                  </a:cubicBezTo>
                  <a:moveTo>
                    <a:pt x="4" y="8"/>
                  </a:moveTo>
                  <a:cubicBezTo>
                    <a:pt x="4" y="8"/>
                    <a:pt x="4" y="8"/>
                    <a:pt x="4" y="8"/>
                  </a:cubicBezTo>
                  <a:cubicBezTo>
                    <a:pt x="4" y="8"/>
                    <a:pt x="4" y="8"/>
                    <a:pt x="4" y="8"/>
                  </a:cubicBezTo>
                  <a:moveTo>
                    <a:pt x="4" y="7"/>
                  </a:moveTo>
                  <a:cubicBezTo>
                    <a:pt x="4" y="7"/>
                    <a:pt x="4" y="8"/>
                    <a:pt x="4" y="8"/>
                  </a:cubicBezTo>
                  <a:cubicBezTo>
                    <a:pt x="4" y="8"/>
                    <a:pt x="4" y="7"/>
                    <a:pt x="4" y="7"/>
                  </a:cubicBezTo>
                  <a:moveTo>
                    <a:pt x="7" y="7"/>
                  </a:moveTo>
                  <a:cubicBezTo>
                    <a:pt x="6" y="7"/>
                    <a:pt x="5" y="7"/>
                    <a:pt x="4" y="7"/>
                  </a:cubicBezTo>
                  <a:cubicBezTo>
                    <a:pt x="5" y="7"/>
                    <a:pt x="6" y="7"/>
                    <a:pt x="7" y="7"/>
                  </a:cubicBezTo>
                  <a:cubicBezTo>
                    <a:pt x="7" y="7"/>
                    <a:pt x="7" y="7"/>
                    <a:pt x="7" y="7"/>
                  </a:cubicBezTo>
                  <a:moveTo>
                    <a:pt x="30" y="0"/>
                  </a:moveTo>
                  <a:cubicBezTo>
                    <a:pt x="29" y="1"/>
                    <a:pt x="28" y="1"/>
                    <a:pt x="26" y="1"/>
                  </a:cubicBezTo>
                  <a:cubicBezTo>
                    <a:pt x="26" y="1"/>
                    <a:pt x="26" y="1"/>
                    <a:pt x="26" y="1"/>
                  </a:cubicBezTo>
                  <a:cubicBezTo>
                    <a:pt x="28" y="1"/>
                    <a:pt x="29" y="1"/>
                    <a:pt x="30" y="0"/>
                  </a:cubicBezTo>
                  <a:cubicBezTo>
                    <a:pt x="30" y="0"/>
                    <a:pt x="30" y="0"/>
                    <a:pt x="3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5" name="Freeform 187"/>
            <p:cNvSpPr>
              <a:spLocks/>
            </p:cNvSpPr>
            <p:nvPr/>
          </p:nvSpPr>
          <p:spPr bwMode="auto">
            <a:xfrm>
              <a:off x="6250306" y="2652713"/>
              <a:ext cx="50800" cy="15875"/>
            </a:xfrm>
            <a:custGeom>
              <a:avLst/>
              <a:gdLst>
                <a:gd name="T0" fmla="*/ 19 w 19"/>
                <a:gd name="T1" fmla="*/ 0 h 6"/>
                <a:gd name="T2" fmla="*/ 0 w 19"/>
                <a:gd name="T3" fmla="*/ 6 h 6"/>
                <a:gd name="T4" fmla="*/ 0 w 19"/>
                <a:gd name="T5" fmla="*/ 6 h 6"/>
                <a:gd name="T6" fmla="*/ 19 w 19"/>
                <a:gd name="T7" fmla="*/ 0 h 6"/>
                <a:gd name="T8" fmla="*/ 19 w 19"/>
                <a:gd name="T9" fmla="*/ 0 h 6"/>
              </a:gdLst>
              <a:ahLst/>
              <a:cxnLst>
                <a:cxn ang="0">
                  <a:pos x="T0" y="T1"/>
                </a:cxn>
                <a:cxn ang="0">
                  <a:pos x="T2" y="T3"/>
                </a:cxn>
                <a:cxn ang="0">
                  <a:pos x="T4" y="T5"/>
                </a:cxn>
                <a:cxn ang="0">
                  <a:pos x="T6" y="T7"/>
                </a:cxn>
                <a:cxn ang="0">
                  <a:pos x="T8" y="T9"/>
                </a:cxn>
              </a:cxnLst>
              <a:rect l="0" t="0" r="r" b="b"/>
              <a:pathLst>
                <a:path w="19" h="6">
                  <a:moveTo>
                    <a:pt x="19" y="0"/>
                  </a:moveTo>
                  <a:cubicBezTo>
                    <a:pt x="13" y="2"/>
                    <a:pt x="6" y="4"/>
                    <a:pt x="0" y="6"/>
                  </a:cubicBezTo>
                  <a:cubicBezTo>
                    <a:pt x="0" y="6"/>
                    <a:pt x="0" y="6"/>
                    <a:pt x="0" y="6"/>
                  </a:cubicBezTo>
                  <a:cubicBezTo>
                    <a:pt x="6" y="4"/>
                    <a:pt x="13" y="2"/>
                    <a:pt x="19" y="0"/>
                  </a:cubicBezTo>
                  <a:cubicBezTo>
                    <a:pt x="19" y="0"/>
                    <a:pt x="19" y="0"/>
                    <a:pt x="1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6" name="Freeform 188"/>
            <p:cNvSpPr>
              <a:spLocks/>
            </p:cNvSpPr>
            <p:nvPr/>
          </p:nvSpPr>
          <p:spPr bwMode="auto">
            <a:xfrm>
              <a:off x="6040756" y="2393950"/>
              <a:ext cx="271463" cy="327025"/>
            </a:xfrm>
            <a:custGeom>
              <a:avLst/>
              <a:gdLst>
                <a:gd name="T0" fmla="*/ 75 w 102"/>
                <a:gd name="T1" fmla="*/ 0 h 124"/>
                <a:gd name="T2" fmla="*/ 0 w 102"/>
                <a:gd name="T3" fmla="*/ 18 h 124"/>
                <a:gd name="T4" fmla="*/ 4 w 102"/>
                <a:gd name="T5" fmla="*/ 35 h 124"/>
                <a:gd name="T6" fmla="*/ 4 w 102"/>
                <a:gd name="T7" fmla="*/ 35 h 124"/>
                <a:gd name="T8" fmla="*/ 4 w 102"/>
                <a:gd name="T9" fmla="*/ 35 h 124"/>
                <a:gd name="T10" fmla="*/ 30 w 102"/>
                <a:gd name="T11" fmla="*/ 124 h 124"/>
                <a:gd name="T12" fmla="*/ 72 w 102"/>
                <a:gd name="T13" fmla="*/ 106 h 124"/>
                <a:gd name="T14" fmla="*/ 72 w 102"/>
                <a:gd name="T15" fmla="*/ 106 h 124"/>
                <a:gd name="T16" fmla="*/ 72 w 102"/>
                <a:gd name="T17" fmla="*/ 106 h 124"/>
                <a:gd name="T18" fmla="*/ 72 w 102"/>
                <a:gd name="T19" fmla="*/ 106 h 124"/>
                <a:gd name="T20" fmla="*/ 73 w 102"/>
                <a:gd name="T21" fmla="*/ 106 h 124"/>
                <a:gd name="T22" fmla="*/ 73 w 102"/>
                <a:gd name="T23" fmla="*/ 106 h 124"/>
                <a:gd name="T24" fmla="*/ 73 w 102"/>
                <a:gd name="T25" fmla="*/ 106 h 124"/>
                <a:gd name="T26" fmla="*/ 76 w 102"/>
                <a:gd name="T27" fmla="*/ 105 h 124"/>
                <a:gd name="T28" fmla="*/ 76 w 102"/>
                <a:gd name="T29" fmla="*/ 105 h 124"/>
                <a:gd name="T30" fmla="*/ 76 w 102"/>
                <a:gd name="T31" fmla="*/ 105 h 124"/>
                <a:gd name="T32" fmla="*/ 76 w 102"/>
                <a:gd name="T33" fmla="*/ 104 h 124"/>
                <a:gd name="T34" fmla="*/ 76 w 102"/>
                <a:gd name="T35" fmla="*/ 104 h 124"/>
                <a:gd name="T36" fmla="*/ 79 w 102"/>
                <a:gd name="T37" fmla="*/ 104 h 124"/>
                <a:gd name="T38" fmla="*/ 98 w 102"/>
                <a:gd name="T39" fmla="*/ 98 h 124"/>
                <a:gd name="T40" fmla="*/ 102 w 102"/>
                <a:gd name="T41" fmla="*/ 97 h 124"/>
                <a:gd name="T42" fmla="*/ 82 w 102"/>
                <a:gd name="T43" fmla="*/ 35 h 124"/>
                <a:gd name="T44" fmla="*/ 82 w 102"/>
                <a:gd name="T45" fmla="*/ 35 h 124"/>
                <a:gd name="T46" fmla="*/ 82 w 102"/>
                <a:gd name="T47" fmla="*/ 35 h 124"/>
                <a:gd name="T48" fmla="*/ 75 w 102"/>
                <a:gd name="T4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 h="124">
                  <a:moveTo>
                    <a:pt x="75" y="0"/>
                  </a:moveTo>
                  <a:cubicBezTo>
                    <a:pt x="45" y="2"/>
                    <a:pt x="18" y="10"/>
                    <a:pt x="0" y="18"/>
                  </a:cubicBezTo>
                  <a:cubicBezTo>
                    <a:pt x="2" y="23"/>
                    <a:pt x="3" y="29"/>
                    <a:pt x="4" y="35"/>
                  </a:cubicBezTo>
                  <a:cubicBezTo>
                    <a:pt x="4" y="35"/>
                    <a:pt x="4" y="35"/>
                    <a:pt x="4" y="35"/>
                  </a:cubicBezTo>
                  <a:cubicBezTo>
                    <a:pt x="4" y="35"/>
                    <a:pt x="4" y="35"/>
                    <a:pt x="4" y="35"/>
                  </a:cubicBezTo>
                  <a:cubicBezTo>
                    <a:pt x="16" y="64"/>
                    <a:pt x="25" y="94"/>
                    <a:pt x="30" y="124"/>
                  </a:cubicBezTo>
                  <a:cubicBezTo>
                    <a:pt x="43" y="118"/>
                    <a:pt x="57" y="112"/>
                    <a:pt x="72" y="106"/>
                  </a:cubicBezTo>
                  <a:cubicBezTo>
                    <a:pt x="72" y="106"/>
                    <a:pt x="72" y="106"/>
                    <a:pt x="72" y="106"/>
                  </a:cubicBezTo>
                  <a:cubicBezTo>
                    <a:pt x="72" y="106"/>
                    <a:pt x="72" y="106"/>
                    <a:pt x="72" y="106"/>
                  </a:cubicBezTo>
                  <a:cubicBezTo>
                    <a:pt x="72" y="106"/>
                    <a:pt x="72" y="106"/>
                    <a:pt x="72" y="106"/>
                  </a:cubicBezTo>
                  <a:cubicBezTo>
                    <a:pt x="72" y="106"/>
                    <a:pt x="73" y="106"/>
                    <a:pt x="73" y="106"/>
                  </a:cubicBezTo>
                  <a:cubicBezTo>
                    <a:pt x="73" y="106"/>
                    <a:pt x="73" y="106"/>
                    <a:pt x="73" y="106"/>
                  </a:cubicBezTo>
                  <a:cubicBezTo>
                    <a:pt x="73" y="106"/>
                    <a:pt x="73" y="106"/>
                    <a:pt x="73" y="106"/>
                  </a:cubicBezTo>
                  <a:cubicBezTo>
                    <a:pt x="74" y="105"/>
                    <a:pt x="75" y="105"/>
                    <a:pt x="76" y="105"/>
                  </a:cubicBezTo>
                  <a:cubicBezTo>
                    <a:pt x="76" y="105"/>
                    <a:pt x="76" y="105"/>
                    <a:pt x="76" y="105"/>
                  </a:cubicBezTo>
                  <a:cubicBezTo>
                    <a:pt x="76" y="105"/>
                    <a:pt x="76" y="105"/>
                    <a:pt x="76" y="105"/>
                  </a:cubicBezTo>
                  <a:cubicBezTo>
                    <a:pt x="76" y="105"/>
                    <a:pt x="76" y="104"/>
                    <a:pt x="76" y="104"/>
                  </a:cubicBezTo>
                  <a:cubicBezTo>
                    <a:pt x="76" y="104"/>
                    <a:pt x="76" y="104"/>
                    <a:pt x="76" y="104"/>
                  </a:cubicBezTo>
                  <a:cubicBezTo>
                    <a:pt x="77" y="104"/>
                    <a:pt x="78" y="104"/>
                    <a:pt x="79" y="104"/>
                  </a:cubicBezTo>
                  <a:cubicBezTo>
                    <a:pt x="85" y="102"/>
                    <a:pt x="92" y="100"/>
                    <a:pt x="98" y="98"/>
                  </a:cubicBezTo>
                  <a:cubicBezTo>
                    <a:pt x="100" y="98"/>
                    <a:pt x="101" y="98"/>
                    <a:pt x="102" y="97"/>
                  </a:cubicBezTo>
                  <a:cubicBezTo>
                    <a:pt x="97" y="76"/>
                    <a:pt x="90" y="55"/>
                    <a:pt x="82" y="35"/>
                  </a:cubicBezTo>
                  <a:cubicBezTo>
                    <a:pt x="82" y="35"/>
                    <a:pt x="82" y="35"/>
                    <a:pt x="82" y="35"/>
                  </a:cubicBezTo>
                  <a:cubicBezTo>
                    <a:pt x="82" y="35"/>
                    <a:pt x="82" y="35"/>
                    <a:pt x="82" y="35"/>
                  </a:cubicBezTo>
                  <a:cubicBezTo>
                    <a:pt x="79" y="23"/>
                    <a:pt x="77" y="11"/>
                    <a:pt x="75"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7" name="Freeform 189"/>
            <p:cNvSpPr>
              <a:spLocks noEditPoints="1"/>
            </p:cNvSpPr>
            <p:nvPr/>
          </p:nvSpPr>
          <p:spPr bwMode="auto">
            <a:xfrm>
              <a:off x="5940743" y="3021013"/>
              <a:ext cx="292100" cy="225425"/>
            </a:xfrm>
            <a:custGeom>
              <a:avLst/>
              <a:gdLst>
                <a:gd name="T0" fmla="*/ 0 w 110"/>
                <a:gd name="T1" fmla="*/ 81 h 85"/>
                <a:gd name="T2" fmla="*/ 0 w 110"/>
                <a:gd name="T3" fmla="*/ 81 h 85"/>
                <a:gd name="T4" fmla="*/ 6 w 110"/>
                <a:gd name="T5" fmla="*/ 85 h 85"/>
                <a:gd name="T6" fmla="*/ 0 w 110"/>
                <a:gd name="T7" fmla="*/ 81 h 85"/>
                <a:gd name="T8" fmla="*/ 58 w 110"/>
                <a:gd name="T9" fmla="*/ 0 h 85"/>
                <a:gd name="T10" fmla="*/ 58 w 110"/>
                <a:gd name="T11" fmla="*/ 0 h 85"/>
                <a:gd name="T12" fmla="*/ 110 w 110"/>
                <a:gd name="T13" fmla="*/ 47 h 85"/>
                <a:gd name="T14" fmla="*/ 110 w 110"/>
                <a:gd name="T15" fmla="*/ 47 h 85"/>
                <a:gd name="T16" fmla="*/ 58 w 110"/>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85">
                  <a:moveTo>
                    <a:pt x="0" y="81"/>
                  </a:moveTo>
                  <a:cubicBezTo>
                    <a:pt x="0" y="81"/>
                    <a:pt x="0" y="81"/>
                    <a:pt x="0" y="81"/>
                  </a:cubicBezTo>
                  <a:cubicBezTo>
                    <a:pt x="2" y="82"/>
                    <a:pt x="4" y="84"/>
                    <a:pt x="6" y="85"/>
                  </a:cubicBezTo>
                  <a:cubicBezTo>
                    <a:pt x="4" y="84"/>
                    <a:pt x="2" y="82"/>
                    <a:pt x="0" y="81"/>
                  </a:cubicBezTo>
                  <a:moveTo>
                    <a:pt x="58" y="0"/>
                  </a:moveTo>
                  <a:cubicBezTo>
                    <a:pt x="58" y="0"/>
                    <a:pt x="58" y="0"/>
                    <a:pt x="58" y="0"/>
                  </a:cubicBezTo>
                  <a:cubicBezTo>
                    <a:pt x="74" y="18"/>
                    <a:pt x="91" y="33"/>
                    <a:pt x="110" y="47"/>
                  </a:cubicBezTo>
                  <a:cubicBezTo>
                    <a:pt x="110" y="47"/>
                    <a:pt x="110" y="47"/>
                    <a:pt x="110" y="47"/>
                  </a:cubicBezTo>
                  <a:cubicBezTo>
                    <a:pt x="91" y="33"/>
                    <a:pt x="74" y="18"/>
                    <a:pt x="58"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8" name="Freeform 190"/>
            <p:cNvSpPr>
              <a:spLocks/>
            </p:cNvSpPr>
            <p:nvPr/>
          </p:nvSpPr>
          <p:spPr bwMode="auto">
            <a:xfrm>
              <a:off x="5940743" y="3021013"/>
              <a:ext cx="292100" cy="287338"/>
            </a:xfrm>
            <a:custGeom>
              <a:avLst/>
              <a:gdLst>
                <a:gd name="T0" fmla="*/ 58 w 110"/>
                <a:gd name="T1" fmla="*/ 0 h 109"/>
                <a:gd name="T2" fmla="*/ 0 w 110"/>
                <a:gd name="T3" fmla="*/ 81 h 109"/>
                <a:gd name="T4" fmla="*/ 6 w 110"/>
                <a:gd name="T5" fmla="*/ 85 h 109"/>
                <a:gd name="T6" fmla="*/ 35 w 110"/>
                <a:gd name="T7" fmla="*/ 109 h 109"/>
                <a:gd name="T8" fmla="*/ 110 w 110"/>
                <a:gd name="T9" fmla="*/ 47 h 109"/>
                <a:gd name="T10" fmla="*/ 58 w 110"/>
                <a:gd name="T11" fmla="*/ 0 h 109"/>
              </a:gdLst>
              <a:ahLst/>
              <a:cxnLst>
                <a:cxn ang="0">
                  <a:pos x="T0" y="T1"/>
                </a:cxn>
                <a:cxn ang="0">
                  <a:pos x="T2" y="T3"/>
                </a:cxn>
                <a:cxn ang="0">
                  <a:pos x="T4" y="T5"/>
                </a:cxn>
                <a:cxn ang="0">
                  <a:pos x="T6" y="T7"/>
                </a:cxn>
                <a:cxn ang="0">
                  <a:pos x="T8" y="T9"/>
                </a:cxn>
                <a:cxn ang="0">
                  <a:pos x="T10" y="T11"/>
                </a:cxn>
              </a:cxnLst>
              <a:rect l="0" t="0" r="r" b="b"/>
              <a:pathLst>
                <a:path w="110" h="109">
                  <a:moveTo>
                    <a:pt x="58" y="0"/>
                  </a:moveTo>
                  <a:cubicBezTo>
                    <a:pt x="47" y="31"/>
                    <a:pt x="26" y="58"/>
                    <a:pt x="0" y="81"/>
                  </a:cubicBezTo>
                  <a:cubicBezTo>
                    <a:pt x="2" y="82"/>
                    <a:pt x="4" y="84"/>
                    <a:pt x="6" y="85"/>
                  </a:cubicBezTo>
                  <a:cubicBezTo>
                    <a:pt x="16" y="94"/>
                    <a:pt x="26" y="102"/>
                    <a:pt x="35" y="109"/>
                  </a:cubicBezTo>
                  <a:cubicBezTo>
                    <a:pt x="65" y="94"/>
                    <a:pt x="91" y="72"/>
                    <a:pt x="110" y="47"/>
                  </a:cubicBezTo>
                  <a:cubicBezTo>
                    <a:pt x="91" y="33"/>
                    <a:pt x="74" y="18"/>
                    <a:pt x="5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9" name="Freeform 191"/>
            <p:cNvSpPr>
              <a:spLocks noEditPoints="1"/>
            </p:cNvSpPr>
            <p:nvPr/>
          </p:nvSpPr>
          <p:spPr bwMode="auto">
            <a:xfrm>
              <a:off x="6123306" y="2757488"/>
              <a:ext cx="209550" cy="271463"/>
            </a:xfrm>
            <a:custGeom>
              <a:avLst/>
              <a:gdLst>
                <a:gd name="T0" fmla="*/ 51 w 79"/>
                <a:gd name="T1" fmla="*/ 103 h 103"/>
                <a:gd name="T2" fmla="*/ 51 w 79"/>
                <a:gd name="T3" fmla="*/ 103 h 103"/>
                <a:gd name="T4" fmla="*/ 51 w 79"/>
                <a:gd name="T5" fmla="*/ 103 h 103"/>
                <a:gd name="T6" fmla="*/ 50 w 79"/>
                <a:gd name="T7" fmla="*/ 102 h 103"/>
                <a:gd name="T8" fmla="*/ 51 w 79"/>
                <a:gd name="T9" fmla="*/ 102 h 103"/>
                <a:gd name="T10" fmla="*/ 50 w 79"/>
                <a:gd name="T11" fmla="*/ 102 h 103"/>
                <a:gd name="T12" fmla="*/ 48 w 79"/>
                <a:gd name="T13" fmla="*/ 102 h 103"/>
                <a:gd name="T14" fmla="*/ 48 w 79"/>
                <a:gd name="T15" fmla="*/ 102 h 103"/>
                <a:gd name="T16" fmla="*/ 50 w 79"/>
                <a:gd name="T17" fmla="*/ 102 h 103"/>
                <a:gd name="T18" fmla="*/ 48 w 79"/>
                <a:gd name="T19" fmla="*/ 102 h 103"/>
                <a:gd name="T20" fmla="*/ 22 w 79"/>
                <a:gd name="T21" fmla="*/ 98 h 103"/>
                <a:gd name="T22" fmla="*/ 28 w 79"/>
                <a:gd name="T23" fmla="*/ 100 h 103"/>
                <a:gd name="T24" fmla="*/ 28 w 79"/>
                <a:gd name="T25" fmla="*/ 100 h 103"/>
                <a:gd name="T26" fmla="*/ 22 w 79"/>
                <a:gd name="T27" fmla="*/ 98 h 103"/>
                <a:gd name="T28" fmla="*/ 22 w 79"/>
                <a:gd name="T29" fmla="*/ 98 h 103"/>
                <a:gd name="T30" fmla="*/ 22 w 79"/>
                <a:gd name="T31" fmla="*/ 98 h 103"/>
                <a:gd name="T32" fmla="*/ 22 w 79"/>
                <a:gd name="T33" fmla="*/ 98 h 103"/>
                <a:gd name="T34" fmla="*/ 0 w 79"/>
                <a:gd name="T35" fmla="*/ 0 h 103"/>
                <a:gd name="T36" fmla="*/ 0 w 79"/>
                <a:gd name="T37" fmla="*/ 0 h 103"/>
                <a:gd name="T38" fmla="*/ 79 w 79"/>
                <a:gd name="T39" fmla="*/ 9 h 103"/>
                <a:gd name="T40" fmla="*/ 79 w 79"/>
                <a:gd name="T41" fmla="*/ 9 h 103"/>
                <a:gd name="T42" fmla="*/ 0 w 79"/>
                <a:gd name="T4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9" h="103">
                  <a:moveTo>
                    <a:pt x="51" y="103"/>
                  </a:moveTo>
                  <a:cubicBezTo>
                    <a:pt x="51" y="103"/>
                    <a:pt x="51" y="103"/>
                    <a:pt x="51" y="103"/>
                  </a:cubicBezTo>
                  <a:cubicBezTo>
                    <a:pt x="51" y="103"/>
                    <a:pt x="51" y="103"/>
                    <a:pt x="51" y="103"/>
                  </a:cubicBezTo>
                  <a:moveTo>
                    <a:pt x="50" y="102"/>
                  </a:moveTo>
                  <a:cubicBezTo>
                    <a:pt x="50" y="102"/>
                    <a:pt x="51" y="102"/>
                    <a:pt x="51" y="102"/>
                  </a:cubicBezTo>
                  <a:cubicBezTo>
                    <a:pt x="51" y="102"/>
                    <a:pt x="50" y="102"/>
                    <a:pt x="50" y="102"/>
                  </a:cubicBezTo>
                  <a:moveTo>
                    <a:pt x="48" y="102"/>
                  </a:moveTo>
                  <a:cubicBezTo>
                    <a:pt x="48" y="102"/>
                    <a:pt x="48" y="102"/>
                    <a:pt x="48" y="102"/>
                  </a:cubicBezTo>
                  <a:cubicBezTo>
                    <a:pt x="49" y="102"/>
                    <a:pt x="49" y="102"/>
                    <a:pt x="50" y="102"/>
                  </a:cubicBezTo>
                  <a:cubicBezTo>
                    <a:pt x="49" y="102"/>
                    <a:pt x="49" y="102"/>
                    <a:pt x="48" y="102"/>
                  </a:cubicBezTo>
                  <a:moveTo>
                    <a:pt x="22" y="98"/>
                  </a:moveTo>
                  <a:cubicBezTo>
                    <a:pt x="24" y="99"/>
                    <a:pt x="26" y="99"/>
                    <a:pt x="28" y="100"/>
                  </a:cubicBezTo>
                  <a:cubicBezTo>
                    <a:pt x="28" y="100"/>
                    <a:pt x="28" y="100"/>
                    <a:pt x="28" y="100"/>
                  </a:cubicBezTo>
                  <a:cubicBezTo>
                    <a:pt x="26" y="99"/>
                    <a:pt x="24" y="99"/>
                    <a:pt x="22" y="98"/>
                  </a:cubicBezTo>
                  <a:moveTo>
                    <a:pt x="22" y="98"/>
                  </a:moveTo>
                  <a:cubicBezTo>
                    <a:pt x="22" y="98"/>
                    <a:pt x="22" y="98"/>
                    <a:pt x="22" y="98"/>
                  </a:cubicBezTo>
                  <a:cubicBezTo>
                    <a:pt x="22" y="98"/>
                    <a:pt x="22" y="98"/>
                    <a:pt x="22" y="98"/>
                  </a:cubicBezTo>
                  <a:moveTo>
                    <a:pt x="0" y="0"/>
                  </a:moveTo>
                  <a:cubicBezTo>
                    <a:pt x="0" y="0"/>
                    <a:pt x="0" y="0"/>
                    <a:pt x="0" y="0"/>
                  </a:cubicBezTo>
                  <a:cubicBezTo>
                    <a:pt x="20" y="7"/>
                    <a:pt x="48" y="9"/>
                    <a:pt x="79" y="9"/>
                  </a:cubicBezTo>
                  <a:cubicBezTo>
                    <a:pt x="79" y="9"/>
                    <a:pt x="79" y="9"/>
                    <a:pt x="79" y="9"/>
                  </a:cubicBezTo>
                  <a:cubicBezTo>
                    <a:pt x="48" y="9"/>
                    <a:pt x="20" y="7"/>
                    <a:pt x="0"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0" name="Freeform 192"/>
            <p:cNvSpPr>
              <a:spLocks/>
            </p:cNvSpPr>
            <p:nvPr/>
          </p:nvSpPr>
          <p:spPr bwMode="auto">
            <a:xfrm>
              <a:off x="6197918" y="3021013"/>
              <a:ext cx="52388" cy="6350"/>
            </a:xfrm>
            <a:custGeom>
              <a:avLst/>
              <a:gdLst>
                <a:gd name="T0" fmla="*/ 0 w 20"/>
                <a:gd name="T1" fmla="*/ 0 h 2"/>
                <a:gd name="T2" fmla="*/ 0 w 20"/>
                <a:gd name="T3" fmla="*/ 0 h 2"/>
                <a:gd name="T4" fmla="*/ 20 w 20"/>
                <a:gd name="T5" fmla="*/ 2 h 2"/>
                <a:gd name="T6" fmla="*/ 20 w 20"/>
                <a:gd name="T7" fmla="*/ 2 h 2"/>
                <a:gd name="T8" fmla="*/ 0 w 20"/>
                <a:gd name="T9" fmla="*/ 0 h 2"/>
              </a:gdLst>
              <a:ahLst/>
              <a:cxnLst>
                <a:cxn ang="0">
                  <a:pos x="T0" y="T1"/>
                </a:cxn>
                <a:cxn ang="0">
                  <a:pos x="T2" y="T3"/>
                </a:cxn>
                <a:cxn ang="0">
                  <a:pos x="T4" y="T5"/>
                </a:cxn>
                <a:cxn ang="0">
                  <a:pos x="T6" y="T7"/>
                </a:cxn>
                <a:cxn ang="0">
                  <a:pos x="T8" y="T9"/>
                </a:cxn>
              </a:cxnLst>
              <a:rect l="0" t="0" r="r" b="b"/>
              <a:pathLst>
                <a:path w="20" h="2">
                  <a:moveTo>
                    <a:pt x="0" y="0"/>
                  </a:moveTo>
                  <a:cubicBezTo>
                    <a:pt x="0" y="0"/>
                    <a:pt x="0" y="0"/>
                    <a:pt x="0" y="0"/>
                  </a:cubicBezTo>
                  <a:cubicBezTo>
                    <a:pt x="7" y="1"/>
                    <a:pt x="13" y="2"/>
                    <a:pt x="20" y="2"/>
                  </a:cubicBezTo>
                  <a:cubicBezTo>
                    <a:pt x="20" y="2"/>
                    <a:pt x="20" y="2"/>
                    <a:pt x="20" y="2"/>
                  </a:cubicBezTo>
                  <a:cubicBezTo>
                    <a:pt x="13" y="2"/>
                    <a:pt x="7"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1" name="Freeform 193"/>
            <p:cNvSpPr>
              <a:spLocks/>
            </p:cNvSpPr>
            <p:nvPr/>
          </p:nvSpPr>
          <p:spPr bwMode="auto">
            <a:xfrm>
              <a:off x="6102668" y="2757488"/>
              <a:ext cx="233363" cy="271463"/>
            </a:xfrm>
            <a:custGeom>
              <a:avLst/>
              <a:gdLst>
                <a:gd name="T0" fmla="*/ 8 w 88"/>
                <a:gd name="T1" fmla="*/ 0 h 103"/>
                <a:gd name="T2" fmla="*/ 3 w 88"/>
                <a:gd name="T3" fmla="*/ 79 h 103"/>
                <a:gd name="T4" fmla="*/ 0 w 88"/>
                <a:gd name="T5" fmla="*/ 91 h 103"/>
                <a:gd name="T6" fmla="*/ 30 w 88"/>
                <a:gd name="T7" fmla="*/ 98 h 103"/>
                <a:gd name="T8" fmla="*/ 30 w 88"/>
                <a:gd name="T9" fmla="*/ 98 h 103"/>
                <a:gd name="T10" fmla="*/ 30 w 88"/>
                <a:gd name="T11" fmla="*/ 98 h 103"/>
                <a:gd name="T12" fmla="*/ 36 w 88"/>
                <a:gd name="T13" fmla="*/ 100 h 103"/>
                <a:gd name="T14" fmla="*/ 56 w 88"/>
                <a:gd name="T15" fmla="*/ 102 h 103"/>
                <a:gd name="T16" fmla="*/ 58 w 88"/>
                <a:gd name="T17" fmla="*/ 102 h 103"/>
                <a:gd name="T18" fmla="*/ 58 w 88"/>
                <a:gd name="T19" fmla="*/ 102 h 103"/>
                <a:gd name="T20" fmla="*/ 58 w 88"/>
                <a:gd name="T21" fmla="*/ 102 h 103"/>
                <a:gd name="T22" fmla="*/ 59 w 88"/>
                <a:gd name="T23" fmla="*/ 102 h 103"/>
                <a:gd name="T24" fmla="*/ 59 w 88"/>
                <a:gd name="T25" fmla="*/ 103 h 103"/>
                <a:gd name="T26" fmla="*/ 59 w 88"/>
                <a:gd name="T27" fmla="*/ 103 h 103"/>
                <a:gd name="T28" fmla="*/ 74 w 88"/>
                <a:gd name="T29" fmla="*/ 103 h 103"/>
                <a:gd name="T30" fmla="*/ 81 w 88"/>
                <a:gd name="T31" fmla="*/ 79 h 103"/>
                <a:gd name="T32" fmla="*/ 87 w 88"/>
                <a:gd name="T33" fmla="*/ 9 h 103"/>
                <a:gd name="T34" fmla="*/ 8 w 88"/>
                <a:gd name="T35"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03">
                  <a:moveTo>
                    <a:pt x="8" y="0"/>
                  </a:moveTo>
                  <a:cubicBezTo>
                    <a:pt x="11" y="26"/>
                    <a:pt x="10" y="52"/>
                    <a:pt x="3" y="79"/>
                  </a:cubicBezTo>
                  <a:cubicBezTo>
                    <a:pt x="3" y="83"/>
                    <a:pt x="2" y="87"/>
                    <a:pt x="0" y="91"/>
                  </a:cubicBezTo>
                  <a:cubicBezTo>
                    <a:pt x="10" y="94"/>
                    <a:pt x="20" y="96"/>
                    <a:pt x="30" y="98"/>
                  </a:cubicBezTo>
                  <a:cubicBezTo>
                    <a:pt x="30" y="98"/>
                    <a:pt x="30" y="98"/>
                    <a:pt x="30" y="98"/>
                  </a:cubicBezTo>
                  <a:cubicBezTo>
                    <a:pt x="30" y="98"/>
                    <a:pt x="30" y="98"/>
                    <a:pt x="30" y="98"/>
                  </a:cubicBezTo>
                  <a:cubicBezTo>
                    <a:pt x="32" y="99"/>
                    <a:pt x="34" y="99"/>
                    <a:pt x="36" y="100"/>
                  </a:cubicBezTo>
                  <a:cubicBezTo>
                    <a:pt x="43" y="101"/>
                    <a:pt x="49" y="102"/>
                    <a:pt x="56" y="102"/>
                  </a:cubicBezTo>
                  <a:cubicBezTo>
                    <a:pt x="57" y="102"/>
                    <a:pt x="57" y="102"/>
                    <a:pt x="58" y="102"/>
                  </a:cubicBezTo>
                  <a:cubicBezTo>
                    <a:pt x="58" y="102"/>
                    <a:pt x="58" y="102"/>
                    <a:pt x="58" y="102"/>
                  </a:cubicBezTo>
                  <a:cubicBezTo>
                    <a:pt x="58" y="102"/>
                    <a:pt x="58" y="102"/>
                    <a:pt x="58" y="102"/>
                  </a:cubicBezTo>
                  <a:cubicBezTo>
                    <a:pt x="58" y="102"/>
                    <a:pt x="59" y="102"/>
                    <a:pt x="59" y="102"/>
                  </a:cubicBezTo>
                  <a:cubicBezTo>
                    <a:pt x="59" y="103"/>
                    <a:pt x="59" y="103"/>
                    <a:pt x="59" y="103"/>
                  </a:cubicBezTo>
                  <a:cubicBezTo>
                    <a:pt x="59" y="103"/>
                    <a:pt x="59" y="103"/>
                    <a:pt x="59" y="103"/>
                  </a:cubicBezTo>
                  <a:cubicBezTo>
                    <a:pt x="64" y="103"/>
                    <a:pt x="69" y="103"/>
                    <a:pt x="74" y="103"/>
                  </a:cubicBezTo>
                  <a:cubicBezTo>
                    <a:pt x="77" y="96"/>
                    <a:pt x="79" y="88"/>
                    <a:pt x="81" y="79"/>
                  </a:cubicBezTo>
                  <a:cubicBezTo>
                    <a:pt x="87" y="55"/>
                    <a:pt x="88" y="32"/>
                    <a:pt x="87" y="9"/>
                  </a:cubicBezTo>
                  <a:cubicBezTo>
                    <a:pt x="56" y="9"/>
                    <a:pt x="28" y="7"/>
                    <a:pt x="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2" name="Freeform 194"/>
            <p:cNvSpPr>
              <a:spLocks noEditPoints="1"/>
            </p:cNvSpPr>
            <p:nvPr/>
          </p:nvSpPr>
          <p:spPr bwMode="auto">
            <a:xfrm>
              <a:off x="5548631" y="819150"/>
              <a:ext cx="23813" cy="0"/>
            </a:xfrm>
            <a:custGeom>
              <a:avLst/>
              <a:gdLst>
                <a:gd name="T0" fmla="*/ 1 w 9"/>
                <a:gd name="T1" fmla="*/ 0 w 9"/>
                <a:gd name="T2" fmla="*/ 4 w 9"/>
                <a:gd name="T3" fmla="*/ 4 w 9"/>
                <a:gd name="T4" fmla="*/ 1 w 9"/>
                <a:gd name="T5" fmla="*/ 8 w 9"/>
                <a:gd name="T6" fmla="*/ 8 w 9"/>
                <a:gd name="T7" fmla="*/ 9 w 9"/>
                <a:gd name="T8" fmla="*/ 9 w 9"/>
                <a:gd name="T9" fmla="*/ 8 w 9"/>
                <a:gd name="T10" fmla="*/ 0 w 9"/>
                <a:gd name="T11" fmla="*/ 0 w 9"/>
                <a:gd name="T12" fmla="*/ 0 w 9"/>
                <a:gd name="T13" fmla="*/ 0 w 9"/>
                <a:gd name="T14" fmla="*/ 0 w 9"/>
                <a:gd name="T15" fmla="*/ 0 w 9"/>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Lst>
              <a:rect l="0" t="0" r="r" b="b"/>
              <a:pathLst>
                <a:path w="9">
                  <a:moveTo>
                    <a:pt x="1" y="0"/>
                  </a:moveTo>
                  <a:cubicBezTo>
                    <a:pt x="1" y="0"/>
                    <a:pt x="0" y="0"/>
                    <a:pt x="0" y="0"/>
                  </a:cubicBezTo>
                  <a:cubicBezTo>
                    <a:pt x="2" y="0"/>
                    <a:pt x="3" y="0"/>
                    <a:pt x="4" y="0"/>
                  </a:cubicBezTo>
                  <a:cubicBezTo>
                    <a:pt x="4" y="0"/>
                    <a:pt x="4" y="0"/>
                    <a:pt x="4" y="0"/>
                  </a:cubicBezTo>
                  <a:cubicBezTo>
                    <a:pt x="3" y="0"/>
                    <a:pt x="2" y="0"/>
                    <a:pt x="1" y="0"/>
                  </a:cubicBezTo>
                  <a:moveTo>
                    <a:pt x="8" y="0"/>
                  </a:moveTo>
                  <a:cubicBezTo>
                    <a:pt x="8" y="0"/>
                    <a:pt x="8" y="0"/>
                    <a:pt x="8" y="0"/>
                  </a:cubicBezTo>
                  <a:cubicBezTo>
                    <a:pt x="8" y="0"/>
                    <a:pt x="9" y="0"/>
                    <a:pt x="9" y="0"/>
                  </a:cubicBezTo>
                  <a:cubicBezTo>
                    <a:pt x="9" y="0"/>
                    <a:pt x="9" y="0"/>
                    <a:pt x="9" y="0"/>
                  </a:cubicBezTo>
                  <a:cubicBezTo>
                    <a:pt x="9" y="0"/>
                    <a:pt x="9" y="0"/>
                    <a:pt x="8"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3" name="Freeform 195"/>
            <p:cNvSpPr>
              <a:spLocks/>
            </p:cNvSpPr>
            <p:nvPr/>
          </p:nvSpPr>
          <p:spPr bwMode="auto">
            <a:xfrm>
              <a:off x="4896168" y="819150"/>
              <a:ext cx="663575" cy="949325"/>
            </a:xfrm>
            <a:custGeom>
              <a:avLst/>
              <a:gdLst>
                <a:gd name="T0" fmla="*/ 246 w 250"/>
                <a:gd name="T1" fmla="*/ 0 h 360"/>
                <a:gd name="T2" fmla="*/ 16 w 250"/>
                <a:gd name="T3" fmla="*/ 170 h 360"/>
                <a:gd name="T4" fmla="*/ 36 w 250"/>
                <a:gd name="T5" fmla="*/ 360 h 360"/>
                <a:gd name="T6" fmla="*/ 38 w 250"/>
                <a:gd name="T7" fmla="*/ 345 h 360"/>
                <a:gd name="T8" fmla="*/ 79 w 250"/>
                <a:gd name="T9" fmla="*/ 323 h 360"/>
                <a:gd name="T10" fmla="*/ 71 w 250"/>
                <a:gd name="T11" fmla="*/ 170 h 360"/>
                <a:gd name="T12" fmla="*/ 250 w 250"/>
                <a:gd name="T13" fmla="*/ 6 h 360"/>
                <a:gd name="T14" fmla="*/ 222 w 250"/>
                <a:gd name="T15" fmla="*/ 1 h 360"/>
                <a:gd name="T16" fmla="*/ 222 w 250"/>
                <a:gd name="T17" fmla="*/ 1 h 360"/>
                <a:gd name="T18" fmla="*/ 222 w 250"/>
                <a:gd name="T19" fmla="*/ 1 h 360"/>
                <a:gd name="T20" fmla="*/ 246 w 250"/>
                <a:gd name="T21" fmla="*/ 0 h 360"/>
                <a:gd name="T22" fmla="*/ 246 w 250"/>
                <a:gd name="T23" fmla="*/ 0 h 360"/>
                <a:gd name="T24" fmla="*/ 246 w 250"/>
                <a:gd name="T2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360">
                  <a:moveTo>
                    <a:pt x="246" y="0"/>
                  </a:moveTo>
                  <a:cubicBezTo>
                    <a:pt x="139" y="0"/>
                    <a:pt x="38" y="75"/>
                    <a:pt x="16" y="170"/>
                  </a:cubicBezTo>
                  <a:cubicBezTo>
                    <a:pt x="0" y="237"/>
                    <a:pt x="13" y="300"/>
                    <a:pt x="36" y="360"/>
                  </a:cubicBezTo>
                  <a:cubicBezTo>
                    <a:pt x="36" y="355"/>
                    <a:pt x="37" y="350"/>
                    <a:pt x="38" y="345"/>
                  </a:cubicBezTo>
                  <a:cubicBezTo>
                    <a:pt x="40" y="342"/>
                    <a:pt x="41" y="332"/>
                    <a:pt x="79" y="323"/>
                  </a:cubicBezTo>
                  <a:cubicBezTo>
                    <a:pt x="64" y="274"/>
                    <a:pt x="59" y="224"/>
                    <a:pt x="71" y="170"/>
                  </a:cubicBezTo>
                  <a:cubicBezTo>
                    <a:pt x="90" y="90"/>
                    <a:pt x="164" y="25"/>
                    <a:pt x="250" y="6"/>
                  </a:cubicBezTo>
                  <a:cubicBezTo>
                    <a:pt x="241" y="4"/>
                    <a:pt x="231" y="2"/>
                    <a:pt x="222" y="1"/>
                  </a:cubicBezTo>
                  <a:cubicBezTo>
                    <a:pt x="222" y="1"/>
                    <a:pt x="222" y="1"/>
                    <a:pt x="222" y="1"/>
                  </a:cubicBezTo>
                  <a:cubicBezTo>
                    <a:pt x="222" y="1"/>
                    <a:pt x="222" y="1"/>
                    <a:pt x="222" y="1"/>
                  </a:cubicBezTo>
                  <a:cubicBezTo>
                    <a:pt x="230" y="0"/>
                    <a:pt x="238" y="0"/>
                    <a:pt x="246" y="0"/>
                  </a:cubicBezTo>
                  <a:cubicBezTo>
                    <a:pt x="246" y="0"/>
                    <a:pt x="246" y="0"/>
                    <a:pt x="246" y="0"/>
                  </a:cubicBezTo>
                  <a:cubicBezTo>
                    <a:pt x="246" y="0"/>
                    <a:pt x="246" y="0"/>
                    <a:pt x="24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4" name="Freeform 196"/>
            <p:cNvSpPr>
              <a:spLocks/>
            </p:cNvSpPr>
            <p:nvPr/>
          </p:nvSpPr>
          <p:spPr bwMode="auto">
            <a:xfrm>
              <a:off x="5485131" y="819150"/>
              <a:ext cx="147638" cy="15875"/>
            </a:xfrm>
            <a:custGeom>
              <a:avLst/>
              <a:gdLst>
                <a:gd name="T0" fmla="*/ 33 w 56"/>
                <a:gd name="T1" fmla="*/ 0 h 6"/>
                <a:gd name="T2" fmla="*/ 33 w 56"/>
                <a:gd name="T3" fmla="*/ 0 h 6"/>
                <a:gd name="T4" fmla="*/ 33 w 56"/>
                <a:gd name="T5" fmla="*/ 0 h 6"/>
                <a:gd name="T6" fmla="*/ 33 w 56"/>
                <a:gd name="T7" fmla="*/ 0 h 6"/>
                <a:gd name="T8" fmla="*/ 32 w 56"/>
                <a:gd name="T9" fmla="*/ 0 h 6"/>
                <a:gd name="T10" fmla="*/ 28 w 56"/>
                <a:gd name="T11" fmla="*/ 0 h 6"/>
                <a:gd name="T12" fmla="*/ 28 w 56"/>
                <a:gd name="T13" fmla="*/ 0 h 6"/>
                <a:gd name="T14" fmla="*/ 28 w 56"/>
                <a:gd name="T15" fmla="*/ 0 h 6"/>
                <a:gd name="T16" fmla="*/ 24 w 56"/>
                <a:gd name="T17" fmla="*/ 0 h 6"/>
                <a:gd name="T18" fmla="*/ 24 w 56"/>
                <a:gd name="T19" fmla="*/ 0 h 6"/>
                <a:gd name="T20" fmla="*/ 24 w 56"/>
                <a:gd name="T21" fmla="*/ 0 h 6"/>
                <a:gd name="T22" fmla="*/ 24 w 56"/>
                <a:gd name="T23" fmla="*/ 0 h 6"/>
                <a:gd name="T24" fmla="*/ 24 w 56"/>
                <a:gd name="T25" fmla="*/ 0 h 6"/>
                <a:gd name="T26" fmla="*/ 24 w 56"/>
                <a:gd name="T27" fmla="*/ 0 h 6"/>
                <a:gd name="T28" fmla="*/ 0 w 56"/>
                <a:gd name="T29" fmla="*/ 1 h 6"/>
                <a:gd name="T30" fmla="*/ 0 w 56"/>
                <a:gd name="T31" fmla="*/ 1 h 6"/>
                <a:gd name="T32" fmla="*/ 28 w 56"/>
                <a:gd name="T33" fmla="*/ 6 h 6"/>
                <a:gd name="T34" fmla="*/ 56 w 56"/>
                <a:gd name="T35" fmla="*/ 1 h 6"/>
                <a:gd name="T36" fmla="*/ 33 w 56"/>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
                  <a:moveTo>
                    <a:pt x="33" y="0"/>
                  </a:moveTo>
                  <a:cubicBezTo>
                    <a:pt x="33" y="0"/>
                    <a:pt x="33" y="0"/>
                    <a:pt x="33" y="0"/>
                  </a:cubicBezTo>
                  <a:cubicBezTo>
                    <a:pt x="33" y="0"/>
                    <a:pt x="33" y="0"/>
                    <a:pt x="33" y="0"/>
                  </a:cubicBezTo>
                  <a:cubicBezTo>
                    <a:pt x="33" y="0"/>
                    <a:pt x="33" y="0"/>
                    <a:pt x="33" y="0"/>
                  </a:cubicBezTo>
                  <a:cubicBezTo>
                    <a:pt x="33" y="0"/>
                    <a:pt x="32" y="0"/>
                    <a:pt x="32" y="0"/>
                  </a:cubicBezTo>
                  <a:cubicBezTo>
                    <a:pt x="31" y="0"/>
                    <a:pt x="30" y="0"/>
                    <a:pt x="28" y="0"/>
                  </a:cubicBezTo>
                  <a:cubicBezTo>
                    <a:pt x="28" y="0"/>
                    <a:pt x="28" y="0"/>
                    <a:pt x="28" y="0"/>
                  </a:cubicBezTo>
                  <a:cubicBezTo>
                    <a:pt x="28" y="0"/>
                    <a:pt x="28" y="0"/>
                    <a:pt x="28" y="0"/>
                  </a:cubicBezTo>
                  <a:cubicBezTo>
                    <a:pt x="27" y="0"/>
                    <a:pt x="26" y="0"/>
                    <a:pt x="24" y="0"/>
                  </a:cubicBezTo>
                  <a:cubicBezTo>
                    <a:pt x="24" y="0"/>
                    <a:pt x="24" y="0"/>
                    <a:pt x="24" y="0"/>
                  </a:cubicBezTo>
                  <a:cubicBezTo>
                    <a:pt x="24" y="0"/>
                    <a:pt x="24" y="0"/>
                    <a:pt x="24" y="0"/>
                  </a:cubicBezTo>
                  <a:cubicBezTo>
                    <a:pt x="24" y="0"/>
                    <a:pt x="24" y="0"/>
                    <a:pt x="24" y="0"/>
                  </a:cubicBezTo>
                  <a:cubicBezTo>
                    <a:pt x="24" y="0"/>
                    <a:pt x="24" y="0"/>
                    <a:pt x="24" y="0"/>
                  </a:cubicBezTo>
                  <a:cubicBezTo>
                    <a:pt x="24" y="0"/>
                    <a:pt x="24" y="0"/>
                    <a:pt x="24" y="0"/>
                  </a:cubicBezTo>
                  <a:cubicBezTo>
                    <a:pt x="16" y="0"/>
                    <a:pt x="8" y="0"/>
                    <a:pt x="0" y="1"/>
                  </a:cubicBezTo>
                  <a:cubicBezTo>
                    <a:pt x="0" y="1"/>
                    <a:pt x="0" y="1"/>
                    <a:pt x="0" y="1"/>
                  </a:cubicBezTo>
                  <a:cubicBezTo>
                    <a:pt x="9" y="2"/>
                    <a:pt x="19" y="4"/>
                    <a:pt x="28" y="6"/>
                  </a:cubicBezTo>
                  <a:cubicBezTo>
                    <a:pt x="37" y="4"/>
                    <a:pt x="47" y="2"/>
                    <a:pt x="56" y="1"/>
                  </a:cubicBezTo>
                  <a:cubicBezTo>
                    <a:pt x="48" y="0"/>
                    <a:pt x="41" y="0"/>
                    <a:pt x="3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5" name="Freeform 197"/>
            <p:cNvSpPr>
              <a:spLocks/>
            </p:cNvSpPr>
            <p:nvPr/>
          </p:nvSpPr>
          <p:spPr bwMode="auto">
            <a:xfrm>
              <a:off x="4994593" y="2022475"/>
              <a:ext cx="273050" cy="749300"/>
            </a:xfrm>
            <a:custGeom>
              <a:avLst/>
              <a:gdLst>
                <a:gd name="T0" fmla="*/ 41 w 103"/>
                <a:gd name="T1" fmla="*/ 0 h 284"/>
                <a:gd name="T2" fmla="*/ 48 w 103"/>
                <a:gd name="T3" fmla="*/ 39 h 284"/>
                <a:gd name="T4" fmla="*/ 28 w 103"/>
                <a:gd name="T5" fmla="*/ 176 h 284"/>
                <a:gd name="T6" fmla="*/ 28 w 103"/>
                <a:gd name="T7" fmla="*/ 176 h 284"/>
                <a:gd name="T8" fmla="*/ 28 w 103"/>
                <a:gd name="T9" fmla="*/ 176 h 284"/>
                <a:gd name="T10" fmla="*/ 3 w 103"/>
                <a:gd name="T11" fmla="*/ 263 h 284"/>
                <a:gd name="T12" fmla="*/ 5 w 103"/>
                <a:gd name="T13" fmla="*/ 267 h 284"/>
                <a:gd name="T14" fmla="*/ 2 w 103"/>
                <a:gd name="T15" fmla="*/ 267 h 284"/>
                <a:gd name="T16" fmla="*/ 0 w 103"/>
                <a:gd name="T17" fmla="*/ 284 h 284"/>
                <a:gd name="T18" fmla="*/ 35 w 103"/>
                <a:gd name="T19" fmla="*/ 270 h 284"/>
                <a:gd name="T20" fmla="*/ 35 w 103"/>
                <a:gd name="T21" fmla="*/ 270 h 284"/>
                <a:gd name="T22" fmla="*/ 35 w 103"/>
                <a:gd name="T23" fmla="*/ 270 h 284"/>
                <a:gd name="T24" fmla="*/ 35 w 103"/>
                <a:gd name="T25" fmla="*/ 270 h 284"/>
                <a:gd name="T26" fmla="*/ 35 w 103"/>
                <a:gd name="T27" fmla="*/ 270 h 284"/>
                <a:gd name="T28" fmla="*/ 35 w 103"/>
                <a:gd name="T29" fmla="*/ 270 h 284"/>
                <a:gd name="T30" fmla="*/ 35 w 103"/>
                <a:gd name="T31" fmla="*/ 270 h 284"/>
                <a:gd name="T32" fmla="*/ 35 w 103"/>
                <a:gd name="T33" fmla="*/ 270 h 284"/>
                <a:gd name="T34" fmla="*/ 35 w 103"/>
                <a:gd name="T35" fmla="*/ 270 h 284"/>
                <a:gd name="T36" fmla="*/ 36 w 103"/>
                <a:gd name="T37" fmla="*/ 270 h 284"/>
                <a:gd name="T38" fmla="*/ 36 w 103"/>
                <a:gd name="T39" fmla="*/ 270 h 284"/>
                <a:gd name="T40" fmla="*/ 36 w 103"/>
                <a:gd name="T41" fmla="*/ 270 h 284"/>
                <a:gd name="T42" fmla="*/ 36 w 103"/>
                <a:gd name="T43" fmla="*/ 270 h 284"/>
                <a:gd name="T44" fmla="*/ 36 w 103"/>
                <a:gd name="T45" fmla="*/ 270 h 284"/>
                <a:gd name="T46" fmla="*/ 36 w 103"/>
                <a:gd name="T47" fmla="*/ 270 h 284"/>
                <a:gd name="T48" fmla="*/ 36 w 103"/>
                <a:gd name="T49" fmla="*/ 270 h 284"/>
                <a:gd name="T50" fmla="*/ 35 w 103"/>
                <a:gd name="T51" fmla="*/ 273 h 284"/>
                <a:gd name="T52" fmla="*/ 35 w 103"/>
                <a:gd name="T53" fmla="*/ 273 h 284"/>
                <a:gd name="T54" fmla="*/ 59 w 103"/>
                <a:gd name="T55" fmla="*/ 259 h 284"/>
                <a:gd name="T56" fmla="*/ 83 w 103"/>
                <a:gd name="T57" fmla="*/ 176 h 284"/>
                <a:gd name="T58" fmla="*/ 83 w 103"/>
                <a:gd name="T59" fmla="*/ 176 h 284"/>
                <a:gd name="T60" fmla="*/ 83 w 103"/>
                <a:gd name="T61" fmla="*/ 176 h 284"/>
                <a:gd name="T62" fmla="*/ 103 w 103"/>
                <a:gd name="T63" fmla="*/ 45 h 284"/>
                <a:gd name="T64" fmla="*/ 54 w 103"/>
                <a:gd name="T65" fmla="*/ 20 h 284"/>
                <a:gd name="T66" fmla="*/ 54 w 103"/>
                <a:gd name="T67" fmla="*/ 20 h 284"/>
                <a:gd name="T68" fmla="*/ 54 w 103"/>
                <a:gd name="T69" fmla="*/ 20 h 284"/>
                <a:gd name="T70" fmla="*/ 41 w 103"/>
                <a:gd name="T71"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 h="284">
                  <a:moveTo>
                    <a:pt x="41" y="0"/>
                  </a:moveTo>
                  <a:cubicBezTo>
                    <a:pt x="45" y="10"/>
                    <a:pt x="48" y="21"/>
                    <a:pt x="48" y="39"/>
                  </a:cubicBezTo>
                  <a:cubicBezTo>
                    <a:pt x="48" y="48"/>
                    <a:pt x="43" y="105"/>
                    <a:pt x="28" y="176"/>
                  </a:cubicBezTo>
                  <a:cubicBezTo>
                    <a:pt x="28" y="176"/>
                    <a:pt x="28" y="176"/>
                    <a:pt x="28" y="176"/>
                  </a:cubicBezTo>
                  <a:cubicBezTo>
                    <a:pt x="28" y="176"/>
                    <a:pt x="28" y="176"/>
                    <a:pt x="28" y="176"/>
                  </a:cubicBezTo>
                  <a:cubicBezTo>
                    <a:pt x="17" y="204"/>
                    <a:pt x="7" y="233"/>
                    <a:pt x="3" y="263"/>
                  </a:cubicBezTo>
                  <a:cubicBezTo>
                    <a:pt x="5" y="267"/>
                    <a:pt x="5" y="267"/>
                    <a:pt x="5" y="267"/>
                  </a:cubicBezTo>
                  <a:cubicBezTo>
                    <a:pt x="2" y="267"/>
                    <a:pt x="2" y="267"/>
                    <a:pt x="2" y="267"/>
                  </a:cubicBezTo>
                  <a:cubicBezTo>
                    <a:pt x="1" y="273"/>
                    <a:pt x="1" y="278"/>
                    <a:pt x="0" y="284"/>
                  </a:cubicBezTo>
                  <a:cubicBezTo>
                    <a:pt x="15" y="281"/>
                    <a:pt x="27" y="276"/>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5" y="270"/>
                    <a:pt x="35" y="270"/>
                    <a:pt x="35"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0"/>
                    <a:pt x="36" y="270"/>
                    <a:pt x="36" y="270"/>
                  </a:cubicBezTo>
                  <a:cubicBezTo>
                    <a:pt x="36" y="271"/>
                    <a:pt x="35" y="272"/>
                    <a:pt x="35" y="273"/>
                  </a:cubicBezTo>
                  <a:cubicBezTo>
                    <a:pt x="35" y="273"/>
                    <a:pt x="35" y="273"/>
                    <a:pt x="35" y="273"/>
                  </a:cubicBezTo>
                  <a:cubicBezTo>
                    <a:pt x="59" y="259"/>
                    <a:pt x="59" y="259"/>
                    <a:pt x="59" y="259"/>
                  </a:cubicBezTo>
                  <a:cubicBezTo>
                    <a:pt x="63" y="231"/>
                    <a:pt x="72" y="203"/>
                    <a:pt x="83" y="176"/>
                  </a:cubicBezTo>
                  <a:cubicBezTo>
                    <a:pt x="83" y="176"/>
                    <a:pt x="83" y="176"/>
                    <a:pt x="83" y="176"/>
                  </a:cubicBezTo>
                  <a:cubicBezTo>
                    <a:pt x="83" y="176"/>
                    <a:pt x="83" y="176"/>
                    <a:pt x="83" y="176"/>
                  </a:cubicBezTo>
                  <a:cubicBezTo>
                    <a:pt x="96" y="115"/>
                    <a:pt x="102" y="64"/>
                    <a:pt x="103" y="45"/>
                  </a:cubicBezTo>
                  <a:cubicBezTo>
                    <a:pt x="76" y="36"/>
                    <a:pt x="58" y="25"/>
                    <a:pt x="54" y="20"/>
                  </a:cubicBezTo>
                  <a:cubicBezTo>
                    <a:pt x="54" y="20"/>
                    <a:pt x="54" y="20"/>
                    <a:pt x="54" y="20"/>
                  </a:cubicBezTo>
                  <a:cubicBezTo>
                    <a:pt x="54" y="20"/>
                    <a:pt x="54" y="20"/>
                    <a:pt x="54" y="20"/>
                  </a:cubicBezTo>
                  <a:cubicBezTo>
                    <a:pt x="49" y="14"/>
                    <a:pt x="45" y="7"/>
                    <a:pt x="4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6" name="Freeform 198"/>
            <p:cNvSpPr>
              <a:spLocks/>
            </p:cNvSpPr>
            <p:nvPr/>
          </p:nvSpPr>
          <p:spPr bwMode="auto">
            <a:xfrm>
              <a:off x="4999356" y="2716213"/>
              <a:ext cx="7938" cy="9525"/>
            </a:xfrm>
            <a:custGeom>
              <a:avLst/>
              <a:gdLst>
                <a:gd name="T0" fmla="*/ 1 w 3"/>
                <a:gd name="T1" fmla="*/ 0 h 4"/>
                <a:gd name="T2" fmla="*/ 0 w 3"/>
                <a:gd name="T3" fmla="*/ 4 h 4"/>
                <a:gd name="T4" fmla="*/ 3 w 3"/>
                <a:gd name="T5" fmla="*/ 4 h 4"/>
                <a:gd name="T6" fmla="*/ 1 w 3"/>
                <a:gd name="T7" fmla="*/ 0 h 4"/>
              </a:gdLst>
              <a:ahLst/>
              <a:cxnLst>
                <a:cxn ang="0">
                  <a:pos x="T0" y="T1"/>
                </a:cxn>
                <a:cxn ang="0">
                  <a:pos x="T2" y="T3"/>
                </a:cxn>
                <a:cxn ang="0">
                  <a:pos x="T4" y="T5"/>
                </a:cxn>
                <a:cxn ang="0">
                  <a:pos x="T6" y="T7"/>
                </a:cxn>
              </a:cxnLst>
              <a:rect l="0" t="0" r="r" b="b"/>
              <a:pathLst>
                <a:path w="3" h="4">
                  <a:moveTo>
                    <a:pt x="1" y="0"/>
                  </a:moveTo>
                  <a:cubicBezTo>
                    <a:pt x="0" y="1"/>
                    <a:pt x="0" y="3"/>
                    <a:pt x="0" y="4"/>
                  </a:cubicBezTo>
                  <a:cubicBezTo>
                    <a:pt x="3" y="4"/>
                    <a:pt x="3" y="4"/>
                    <a:pt x="3" y="4"/>
                  </a:cubicBezTo>
                  <a:cubicBezTo>
                    <a:pt x="1" y="0"/>
                    <a:pt x="1" y="0"/>
                    <a:pt x="1"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7" name="Freeform 199"/>
            <p:cNvSpPr>
              <a:spLocks/>
            </p:cNvSpPr>
            <p:nvPr/>
          </p:nvSpPr>
          <p:spPr bwMode="auto">
            <a:xfrm>
              <a:off x="5389881" y="2320925"/>
              <a:ext cx="338138" cy="112713"/>
            </a:xfrm>
            <a:custGeom>
              <a:avLst/>
              <a:gdLst>
                <a:gd name="T0" fmla="*/ 128 w 128"/>
                <a:gd name="T1" fmla="*/ 0 h 43"/>
                <a:gd name="T2" fmla="*/ 125 w 128"/>
                <a:gd name="T3" fmla="*/ 0 h 43"/>
                <a:gd name="T4" fmla="*/ 65 w 128"/>
                <a:gd name="T5" fmla="*/ 37 h 43"/>
                <a:gd name="T6" fmla="*/ 4 w 128"/>
                <a:gd name="T7" fmla="*/ 0 h 43"/>
                <a:gd name="T8" fmla="*/ 0 w 128"/>
                <a:gd name="T9" fmla="*/ 0 h 43"/>
                <a:gd name="T10" fmla="*/ 64 w 128"/>
                <a:gd name="T11" fmla="*/ 43 h 43"/>
                <a:gd name="T12" fmla="*/ 128 w 12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8" h="43">
                  <a:moveTo>
                    <a:pt x="128" y="0"/>
                  </a:moveTo>
                  <a:cubicBezTo>
                    <a:pt x="125" y="0"/>
                    <a:pt x="125" y="0"/>
                    <a:pt x="125" y="0"/>
                  </a:cubicBezTo>
                  <a:cubicBezTo>
                    <a:pt x="120" y="11"/>
                    <a:pt x="103" y="37"/>
                    <a:pt x="65" y="37"/>
                  </a:cubicBezTo>
                  <a:cubicBezTo>
                    <a:pt x="26" y="37"/>
                    <a:pt x="9" y="11"/>
                    <a:pt x="4" y="0"/>
                  </a:cubicBezTo>
                  <a:cubicBezTo>
                    <a:pt x="0" y="0"/>
                    <a:pt x="0" y="0"/>
                    <a:pt x="0" y="0"/>
                  </a:cubicBezTo>
                  <a:cubicBezTo>
                    <a:pt x="0" y="0"/>
                    <a:pt x="14" y="43"/>
                    <a:pt x="64" y="43"/>
                  </a:cubicBezTo>
                  <a:cubicBezTo>
                    <a:pt x="114" y="43"/>
                    <a:pt x="128" y="0"/>
                    <a:pt x="128"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8" name="Freeform 200"/>
            <p:cNvSpPr>
              <a:spLocks/>
            </p:cNvSpPr>
            <p:nvPr/>
          </p:nvSpPr>
          <p:spPr bwMode="auto">
            <a:xfrm>
              <a:off x="5399406" y="2320925"/>
              <a:ext cx="320675" cy="96838"/>
            </a:xfrm>
            <a:custGeom>
              <a:avLst/>
              <a:gdLst>
                <a:gd name="T0" fmla="*/ 121 w 121"/>
                <a:gd name="T1" fmla="*/ 0 h 37"/>
                <a:gd name="T2" fmla="*/ 101 w 121"/>
                <a:gd name="T3" fmla="*/ 0 h 37"/>
                <a:gd name="T4" fmla="*/ 61 w 121"/>
                <a:gd name="T5" fmla="*/ 21 h 37"/>
                <a:gd name="T6" fmla="*/ 20 w 121"/>
                <a:gd name="T7" fmla="*/ 0 h 37"/>
                <a:gd name="T8" fmla="*/ 0 w 121"/>
                <a:gd name="T9" fmla="*/ 0 h 37"/>
                <a:gd name="T10" fmla="*/ 61 w 121"/>
                <a:gd name="T11" fmla="*/ 37 h 37"/>
                <a:gd name="T12" fmla="*/ 121 w 121"/>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21" h="37">
                  <a:moveTo>
                    <a:pt x="121" y="0"/>
                  </a:moveTo>
                  <a:cubicBezTo>
                    <a:pt x="101" y="0"/>
                    <a:pt x="101" y="0"/>
                    <a:pt x="101" y="0"/>
                  </a:cubicBezTo>
                  <a:cubicBezTo>
                    <a:pt x="92" y="13"/>
                    <a:pt x="77" y="21"/>
                    <a:pt x="61" y="21"/>
                  </a:cubicBezTo>
                  <a:cubicBezTo>
                    <a:pt x="44" y="21"/>
                    <a:pt x="29" y="13"/>
                    <a:pt x="20" y="0"/>
                  </a:cubicBezTo>
                  <a:cubicBezTo>
                    <a:pt x="0" y="0"/>
                    <a:pt x="0" y="0"/>
                    <a:pt x="0" y="0"/>
                  </a:cubicBezTo>
                  <a:cubicBezTo>
                    <a:pt x="5" y="11"/>
                    <a:pt x="22" y="37"/>
                    <a:pt x="61" y="37"/>
                  </a:cubicBezTo>
                  <a:cubicBezTo>
                    <a:pt x="99" y="37"/>
                    <a:pt x="116" y="11"/>
                    <a:pt x="12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39" name="Freeform 201"/>
            <p:cNvSpPr>
              <a:spLocks/>
            </p:cNvSpPr>
            <p:nvPr/>
          </p:nvSpPr>
          <p:spPr bwMode="auto">
            <a:xfrm>
              <a:off x="5453381" y="2320925"/>
              <a:ext cx="214313" cy="53975"/>
            </a:xfrm>
            <a:custGeom>
              <a:avLst/>
              <a:gdLst>
                <a:gd name="T0" fmla="*/ 81 w 81"/>
                <a:gd name="T1" fmla="*/ 0 h 21"/>
                <a:gd name="T2" fmla="*/ 0 w 81"/>
                <a:gd name="T3" fmla="*/ 0 h 21"/>
                <a:gd name="T4" fmla="*/ 41 w 81"/>
                <a:gd name="T5" fmla="*/ 21 h 21"/>
                <a:gd name="T6" fmla="*/ 81 w 81"/>
                <a:gd name="T7" fmla="*/ 0 h 21"/>
              </a:gdLst>
              <a:ahLst/>
              <a:cxnLst>
                <a:cxn ang="0">
                  <a:pos x="T0" y="T1"/>
                </a:cxn>
                <a:cxn ang="0">
                  <a:pos x="T2" y="T3"/>
                </a:cxn>
                <a:cxn ang="0">
                  <a:pos x="T4" y="T5"/>
                </a:cxn>
                <a:cxn ang="0">
                  <a:pos x="T6" y="T7"/>
                </a:cxn>
              </a:cxnLst>
              <a:rect l="0" t="0" r="r" b="b"/>
              <a:pathLst>
                <a:path w="81" h="21">
                  <a:moveTo>
                    <a:pt x="81" y="0"/>
                  </a:moveTo>
                  <a:cubicBezTo>
                    <a:pt x="0" y="0"/>
                    <a:pt x="0" y="0"/>
                    <a:pt x="0" y="0"/>
                  </a:cubicBezTo>
                  <a:cubicBezTo>
                    <a:pt x="9" y="13"/>
                    <a:pt x="24" y="21"/>
                    <a:pt x="41" y="21"/>
                  </a:cubicBezTo>
                  <a:cubicBezTo>
                    <a:pt x="57" y="21"/>
                    <a:pt x="72" y="13"/>
                    <a:pt x="81"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0" name="Freeform 202"/>
            <p:cNvSpPr>
              <a:spLocks/>
            </p:cNvSpPr>
            <p:nvPr/>
          </p:nvSpPr>
          <p:spPr bwMode="auto">
            <a:xfrm>
              <a:off x="5442268" y="2320925"/>
              <a:ext cx="233363" cy="68263"/>
            </a:xfrm>
            <a:custGeom>
              <a:avLst/>
              <a:gdLst>
                <a:gd name="T0" fmla="*/ 0 w 88"/>
                <a:gd name="T1" fmla="*/ 0 h 26"/>
                <a:gd name="T2" fmla="*/ 44 w 88"/>
                <a:gd name="T3" fmla="*/ 26 h 26"/>
                <a:gd name="T4" fmla="*/ 88 w 88"/>
                <a:gd name="T5" fmla="*/ 0 h 26"/>
                <a:gd name="T6" fmla="*/ 0 w 88"/>
                <a:gd name="T7" fmla="*/ 0 h 26"/>
              </a:gdLst>
              <a:ahLst/>
              <a:cxnLst>
                <a:cxn ang="0">
                  <a:pos x="T0" y="T1"/>
                </a:cxn>
                <a:cxn ang="0">
                  <a:pos x="T2" y="T3"/>
                </a:cxn>
                <a:cxn ang="0">
                  <a:pos x="T4" y="T5"/>
                </a:cxn>
                <a:cxn ang="0">
                  <a:pos x="T6" y="T7"/>
                </a:cxn>
              </a:cxnLst>
              <a:rect l="0" t="0" r="r" b="b"/>
              <a:pathLst>
                <a:path w="88" h="26">
                  <a:moveTo>
                    <a:pt x="0" y="0"/>
                  </a:moveTo>
                  <a:cubicBezTo>
                    <a:pt x="9" y="16"/>
                    <a:pt x="25" y="26"/>
                    <a:pt x="44" y="26"/>
                  </a:cubicBezTo>
                  <a:cubicBezTo>
                    <a:pt x="63" y="26"/>
                    <a:pt x="79" y="16"/>
                    <a:pt x="88"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1" name="Freeform 203"/>
            <p:cNvSpPr>
              <a:spLocks/>
            </p:cNvSpPr>
            <p:nvPr/>
          </p:nvSpPr>
          <p:spPr bwMode="auto">
            <a:xfrm>
              <a:off x="4978718" y="1639888"/>
              <a:ext cx="1160463" cy="342900"/>
            </a:xfrm>
            <a:custGeom>
              <a:avLst/>
              <a:gdLst>
                <a:gd name="T0" fmla="*/ 431 w 438"/>
                <a:gd name="T1" fmla="*/ 34 h 130"/>
                <a:gd name="T2" fmla="*/ 219 w 438"/>
                <a:gd name="T3" fmla="*/ 0 h 130"/>
                <a:gd name="T4" fmla="*/ 7 w 438"/>
                <a:gd name="T5" fmla="*/ 34 h 130"/>
                <a:gd name="T6" fmla="*/ 9 w 438"/>
                <a:gd name="T7" fmla="*/ 108 h 130"/>
                <a:gd name="T8" fmla="*/ 219 w 438"/>
                <a:gd name="T9" fmla="*/ 111 h 130"/>
                <a:gd name="T10" fmla="*/ 429 w 438"/>
                <a:gd name="T11" fmla="*/ 108 h 130"/>
                <a:gd name="T12" fmla="*/ 431 w 438"/>
                <a:gd name="T13" fmla="*/ 34 h 130"/>
              </a:gdLst>
              <a:ahLst/>
              <a:cxnLst>
                <a:cxn ang="0">
                  <a:pos x="T0" y="T1"/>
                </a:cxn>
                <a:cxn ang="0">
                  <a:pos x="T2" y="T3"/>
                </a:cxn>
                <a:cxn ang="0">
                  <a:pos x="T4" y="T5"/>
                </a:cxn>
                <a:cxn ang="0">
                  <a:pos x="T6" y="T7"/>
                </a:cxn>
                <a:cxn ang="0">
                  <a:pos x="T8" y="T9"/>
                </a:cxn>
                <a:cxn ang="0">
                  <a:pos x="T10" y="T11"/>
                </a:cxn>
                <a:cxn ang="0">
                  <a:pos x="T12" y="T13"/>
                </a:cxn>
              </a:cxnLst>
              <a:rect l="0" t="0" r="r" b="b"/>
              <a:pathLst>
                <a:path w="438" h="130">
                  <a:moveTo>
                    <a:pt x="431" y="34"/>
                  </a:moveTo>
                  <a:cubicBezTo>
                    <a:pt x="427" y="29"/>
                    <a:pt x="427" y="0"/>
                    <a:pt x="219" y="0"/>
                  </a:cubicBezTo>
                  <a:cubicBezTo>
                    <a:pt x="11" y="0"/>
                    <a:pt x="11" y="29"/>
                    <a:pt x="7" y="34"/>
                  </a:cubicBezTo>
                  <a:cubicBezTo>
                    <a:pt x="0" y="69"/>
                    <a:pt x="9" y="108"/>
                    <a:pt x="9" y="108"/>
                  </a:cubicBezTo>
                  <a:cubicBezTo>
                    <a:pt x="30" y="130"/>
                    <a:pt x="219" y="111"/>
                    <a:pt x="219" y="111"/>
                  </a:cubicBezTo>
                  <a:cubicBezTo>
                    <a:pt x="219" y="111"/>
                    <a:pt x="409" y="130"/>
                    <a:pt x="429" y="108"/>
                  </a:cubicBezTo>
                  <a:cubicBezTo>
                    <a:pt x="429" y="108"/>
                    <a:pt x="438" y="69"/>
                    <a:pt x="431" y="34"/>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2" name="Freeform 204"/>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6" name="Freeform 206"/>
            <p:cNvSpPr>
              <a:spLocks/>
            </p:cNvSpPr>
            <p:nvPr/>
          </p:nvSpPr>
          <p:spPr bwMode="auto">
            <a:xfrm>
              <a:off x="5021581" y="1927225"/>
              <a:ext cx="84138" cy="47625"/>
            </a:xfrm>
            <a:custGeom>
              <a:avLst/>
              <a:gdLst>
                <a:gd name="T0" fmla="*/ 43 w 53"/>
                <a:gd name="T1" fmla="*/ 22 h 30"/>
                <a:gd name="T2" fmla="*/ 43 w 53"/>
                <a:gd name="T3" fmla="*/ 0 h 30"/>
                <a:gd name="T4" fmla="*/ 0 w 53"/>
                <a:gd name="T5" fmla="*/ 0 h 30"/>
                <a:gd name="T6" fmla="*/ 0 w 53"/>
                <a:gd name="T7" fmla="*/ 22 h 30"/>
                <a:gd name="T8" fmla="*/ 11 w 53"/>
                <a:gd name="T9" fmla="*/ 30 h 30"/>
                <a:gd name="T10" fmla="*/ 40 w 53"/>
                <a:gd name="T11" fmla="*/ 30 h 30"/>
                <a:gd name="T12" fmla="*/ 53 w 53"/>
                <a:gd name="T13" fmla="*/ 22 h 30"/>
                <a:gd name="T14" fmla="*/ 43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43" y="22"/>
                  </a:moveTo>
                  <a:lnTo>
                    <a:pt x="43" y="0"/>
                  </a:lnTo>
                  <a:lnTo>
                    <a:pt x="0" y="0"/>
                  </a:lnTo>
                  <a:lnTo>
                    <a:pt x="0" y="22"/>
                  </a:lnTo>
                  <a:lnTo>
                    <a:pt x="11" y="30"/>
                  </a:lnTo>
                  <a:lnTo>
                    <a:pt x="40" y="30"/>
                  </a:lnTo>
                  <a:lnTo>
                    <a:pt x="53" y="22"/>
                  </a:lnTo>
                  <a:lnTo>
                    <a:pt x="43"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7" name="Freeform 207"/>
            <p:cNvSpPr>
              <a:spLocks/>
            </p:cNvSpPr>
            <p:nvPr/>
          </p:nvSpPr>
          <p:spPr bwMode="auto">
            <a:xfrm>
              <a:off x="6012181" y="1927225"/>
              <a:ext cx="84138" cy="47625"/>
            </a:xfrm>
            <a:custGeom>
              <a:avLst/>
              <a:gdLst>
                <a:gd name="T0" fmla="*/ 10 w 53"/>
                <a:gd name="T1" fmla="*/ 22 h 30"/>
                <a:gd name="T2" fmla="*/ 10 w 53"/>
                <a:gd name="T3" fmla="*/ 0 h 30"/>
                <a:gd name="T4" fmla="*/ 53 w 53"/>
                <a:gd name="T5" fmla="*/ 0 h 30"/>
                <a:gd name="T6" fmla="*/ 53 w 53"/>
                <a:gd name="T7" fmla="*/ 22 h 30"/>
                <a:gd name="T8" fmla="*/ 42 w 53"/>
                <a:gd name="T9" fmla="*/ 30 h 30"/>
                <a:gd name="T10" fmla="*/ 13 w 53"/>
                <a:gd name="T11" fmla="*/ 30 h 30"/>
                <a:gd name="T12" fmla="*/ 0 w 53"/>
                <a:gd name="T13" fmla="*/ 22 h 30"/>
                <a:gd name="T14" fmla="*/ 10 w 53"/>
                <a:gd name="T15" fmla="*/ 22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0">
                  <a:moveTo>
                    <a:pt x="10" y="22"/>
                  </a:moveTo>
                  <a:lnTo>
                    <a:pt x="10" y="0"/>
                  </a:lnTo>
                  <a:lnTo>
                    <a:pt x="53" y="0"/>
                  </a:lnTo>
                  <a:lnTo>
                    <a:pt x="53" y="22"/>
                  </a:lnTo>
                  <a:lnTo>
                    <a:pt x="42" y="30"/>
                  </a:lnTo>
                  <a:lnTo>
                    <a:pt x="13" y="30"/>
                  </a:lnTo>
                  <a:lnTo>
                    <a:pt x="0" y="22"/>
                  </a:lnTo>
                  <a:lnTo>
                    <a:pt x="1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9" name="Freeform 208"/>
            <p:cNvSpPr>
              <a:spLocks/>
            </p:cNvSpPr>
            <p:nvPr/>
          </p:nvSpPr>
          <p:spPr bwMode="auto">
            <a:xfrm>
              <a:off x="5042218" y="1690688"/>
              <a:ext cx="1033463" cy="482600"/>
            </a:xfrm>
            <a:custGeom>
              <a:avLst/>
              <a:gdLst>
                <a:gd name="T0" fmla="*/ 389 w 390"/>
                <a:gd name="T1" fmla="*/ 21 h 183"/>
                <a:gd name="T2" fmla="*/ 195 w 390"/>
                <a:gd name="T3" fmla="*/ 2 h 183"/>
                <a:gd name="T4" fmla="*/ 1 w 390"/>
                <a:gd name="T5" fmla="*/ 21 h 183"/>
                <a:gd name="T6" fmla="*/ 36 w 390"/>
                <a:gd name="T7" fmla="*/ 146 h 183"/>
                <a:gd name="T8" fmla="*/ 157 w 390"/>
                <a:gd name="T9" fmla="*/ 182 h 183"/>
                <a:gd name="T10" fmla="*/ 195 w 390"/>
                <a:gd name="T11" fmla="*/ 161 h 183"/>
                <a:gd name="T12" fmla="*/ 233 w 390"/>
                <a:gd name="T13" fmla="*/ 182 h 183"/>
                <a:gd name="T14" fmla="*/ 354 w 390"/>
                <a:gd name="T15" fmla="*/ 146 h 183"/>
                <a:gd name="T16" fmla="*/ 389 w 390"/>
                <a:gd name="T17" fmla="*/ 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0" h="183">
                  <a:moveTo>
                    <a:pt x="389" y="21"/>
                  </a:moveTo>
                  <a:cubicBezTo>
                    <a:pt x="340" y="0"/>
                    <a:pt x="216" y="2"/>
                    <a:pt x="195" y="2"/>
                  </a:cubicBezTo>
                  <a:cubicBezTo>
                    <a:pt x="174" y="2"/>
                    <a:pt x="50" y="0"/>
                    <a:pt x="1" y="21"/>
                  </a:cubicBezTo>
                  <a:cubicBezTo>
                    <a:pt x="0" y="45"/>
                    <a:pt x="1" y="101"/>
                    <a:pt x="36" y="146"/>
                  </a:cubicBezTo>
                  <a:cubicBezTo>
                    <a:pt x="43" y="154"/>
                    <a:pt x="91" y="183"/>
                    <a:pt x="157" y="182"/>
                  </a:cubicBezTo>
                  <a:cubicBezTo>
                    <a:pt x="173" y="182"/>
                    <a:pt x="174" y="161"/>
                    <a:pt x="195" y="161"/>
                  </a:cubicBezTo>
                  <a:cubicBezTo>
                    <a:pt x="217" y="161"/>
                    <a:pt x="217" y="182"/>
                    <a:pt x="233" y="182"/>
                  </a:cubicBezTo>
                  <a:cubicBezTo>
                    <a:pt x="299" y="183"/>
                    <a:pt x="347" y="154"/>
                    <a:pt x="354" y="146"/>
                  </a:cubicBezTo>
                  <a:cubicBezTo>
                    <a:pt x="389" y="101"/>
                    <a:pt x="390" y="45"/>
                    <a:pt x="389" y="21"/>
                  </a:cubicBezTo>
                </a:path>
              </a:pathLst>
            </a:custGeom>
            <a:solidFill>
              <a:srgbClr val="0018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0" name="Freeform 209"/>
            <p:cNvSpPr>
              <a:spLocks/>
            </p:cNvSpPr>
            <p:nvPr/>
          </p:nvSpPr>
          <p:spPr bwMode="auto">
            <a:xfrm>
              <a:off x="5327968" y="1887538"/>
              <a:ext cx="87313" cy="66675"/>
            </a:xfrm>
            <a:custGeom>
              <a:avLst/>
              <a:gdLst>
                <a:gd name="T0" fmla="*/ 16 w 33"/>
                <a:gd name="T1" fmla="*/ 20 h 25"/>
                <a:gd name="T2" fmla="*/ 30 w 33"/>
                <a:gd name="T3" fmla="*/ 25 h 25"/>
                <a:gd name="T4" fmla="*/ 33 w 33"/>
                <a:gd name="T5" fmla="*/ 17 h 25"/>
                <a:gd name="T6" fmla="*/ 16 w 33"/>
                <a:gd name="T7" fmla="*/ 0 h 25"/>
                <a:gd name="T8" fmla="*/ 0 w 33"/>
                <a:gd name="T9" fmla="*/ 16 h 25"/>
                <a:gd name="T10" fmla="*/ 2 w 33"/>
                <a:gd name="T11" fmla="*/ 25 h 25"/>
                <a:gd name="T12" fmla="*/ 16 w 33"/>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3" h="25">
                  <a:moveTo>
                    <a:pt x="16" y="20"/>
                  </a:moveTo>
                  <a:cubicBezTo>
                    <a:pt x="22" y="20"/>
                    <a:pt x="26" y="22"/>
                    <a:pt x="30" y="25"/>
                  </a:cubicBezTo>
                  <a:cubicBezTo>
                    <a:pt x="32" y="22"/>
                    <a:pt x="33" y="20"/>
                    <a:pt x="33" y="17"/>
                  </a:cubicBezTo>
                  <a:cubicBezTo>
                    <a:pt x="33" y="7"/>
                    <a:pt x="25" y="0"/>
                    <a:pt x="16" y="0"/>
                  </a:cubicBezTo>
                  <a:cubicBezTo>
                    <a:pt x="7" y="0"/>
                    <a:pt x="0" y="7"/>
                    <a:pt x="0" y="16"/>
                  </a:cubicBezTo>
                  <a:cubicBezTo>
                    <a:pt x="0" y="19"/>
                    <a:pt x="1" y="22"/>
                    <a:pt x="2" y="25"/>
                  </a:cubicBezTo>
                  <a:cubicBezTo>
                    <a:pt x="6" y="22"/>
                    <a:pt x="11" y="20"/>
                    <a:pt x="16" y="20"/>
                  </a:cubicBezTo>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1" name="Freeform 210"/>
            <p:cNvSpPr>
              <a:spLocks/>
            </p:cNvSpPr>
            <p:nvPr/>
          </p:nvSpPr>
          <p:spPr bwMode="auto">
            <a:xfrm>
              <a:off x="5715318" y="1887538"/>
              <a:ext cx="84138" cy="66675"/>
            </a:xfrm>
            <a:custGeom>
              <a:avLst/>
              <a:gdLst>
                <a:gd name="T0" fmla="*/ 16 w 32"/>
                <a:gd name="T1" fmla="*/ 20 h 25"/>
                <a:gd name="T2" fmla="*/ 30 w 32"/>
                <a:gd name="T3" fmla="*/ 25 h 25"/>
                <a:gd name="T4" fmla="*/ 32 w 32"/>
                <a:gd name="T5" fmla="*/ 17 h 25"/>
                <a:gd name="T6" fmla="*/ 16 w 32"/>
                <a:gd name="T7" fmla="*/ 0 h 25"/>
                <a:gd name="T8" fmla="*/ 0 w 32"/>
                <a:gd name="T9" fmla="*/ 16 h 25"/>
                <a:gd name="T10" fmla="*/ 2 w 32"/>
                <a:gd name="T11" fmla="*/ 25 h 25"/>
                <a:gd name="T12" fmla="*/ 16 w 32"/>
                <a:gd name="T13" fmla="*/ 20 h 25"/>
              </a:gdLst>
              <a:ahLst/>
              <a:cxnLst>
                <a:cxn ang="0">
                  <a:pos x="T0" y="T1"/>
                </a:cxn>
                <a:cxn ang="0">
                  <a:pos x="T2" y="T3"/>
                </a:cxn>
                <a:cxn ang="0">
                  <a:pos x="T4" y="T5"/>
                </a:cxn>
                <a:cxn ang="0">
                  <a:pos x="T6" y="T7"/>
                </a:cxn>
                <a:cxn ang="0">
                  <a:pos x="T8" y="T9"/>
                </a:cxn>
                <a:cxn ang="0">
                  <a:pos x="T10" y="T11"/>
                </a:cxn>
                <a:cxn ang="0">
                  <a:pos x="T12" y="T13"/>
                </a:cxn>
              </a:cxnLst>
              <a:rect l="0" t="0" r="r" b="b"/>
              <a:pathLst>
                <a:path w="32" h="25">
                  <a:moveTo>
                    <a:pt x="16" y="20"/>
                  </a:moveTo>
                  <a:cubicBezTo>
                    <a:pt x="21" y="20"/>
                    <a:pt x="26" y="22"/>
                    <a:pt x="30" y="25"/>
                  </a:cubicBezTo>
                  <a:cubicBezTo>
                    <a:pt x="31" y="22"/>
                    <a:pt x="32" y="20"/>
                    <a:pt x="32" y="17"/>
                  </a:cubicBezTo>
                  <a:cubicBezTo>
                    <a:pt x="32" y="7"/>
                    <a:pt x="25" y="0"/>
                    <a:pt x="16" y="0"/>
                  </a:cubicBezTo>
                  <a:cubicBezTo>
                    <a:pt x="7" y="0"/>
                    <a:pt x="0" y="7"/>
                    <a:pt x="0" y="16"/>
                  </a:cubicBezTo>
                  <a:cubicBezTo>
                    <a:pt x="0" y="19"/>
                    <a:pt x="0" y="22"/>
                    <a:pt x="2" y="25"/>
                  </a:cubicBezTo>
                  <a:cubicBezTo>
                    <a:pt x="6" y="22"/>
                    <a:pt x="11" y="20"/>
                    <a:pt x="16" y="20"/>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2" name="Freeform 211"/>
            <p:cNvSpPr>
              <a:spLocks/>
            </p:cNvSpPr>
            <p:nvPr/>
          </p:nvSpPr>
          <p:spPr bwMode="auto">
            <a:xfrm>
              <a:off x="5081906" y="1974850"/>
              <a:ext cx="22225" cy="44450"/>
            </a:xfrm>
            <a:custGeom>
              <a:avLst/>
              <a:gdLst>
                <a:gd name="T0" fmla="*/ 0 w 8"/>
                <a:gd name="T1" fmla="*/ 0 h 17"/>
                <a:gd name="T2" fmla="*/ 0 w 8"/>
                <a:gd name="T3" fmla="*/ 0 h 17"/>
                <a:gd name="T4" fmla="*/ 8 w 8"/>
                <a:gd name="T5" fmla="*/ 17 h 17"/>
                <a:gd name="T6" fmla="*/ 7 w 8"/>
                <a:gd name="T7" fmla="*/ 17 h 17"/>
                <a:gd name="T8" fmla="*/ 0 w 8"/>
                <a:gd name="T9" fmla="*/ 0 h 17"/>
              </a:gdLst>
              <a:ahLst/>
              <a:cxnLst>
                <a:cxn ang="0">
                  <a:pos x="T0" y="T1"/>
                </a:cxn>
                <a:cxn ang="0">
                  <a:pos x="T2" y="T3"/>
                </a:cxn>
                <a:cxn ang="0">
                  <a:pos x="T4" y="T5"/>
                </a:cxn>
                <a:cxn ang="0">
                  <a:pos x="T6" y="T7"/>
                </a:cxn>
                <a:cxn ang="0">
                  <a:pos x="T8" y="T9"/>
                </a:cxn>
              </a:cxnLst>
              <a:rect l="0" t="0" r="r" b="b"/>
              <a:pathLst>
                <a:path w="8" h="17">
                  <a:moveTo>
                    <a:pt x="0" y="0"/>
                  </a:moveTo>
                  <a:cubicBezTo>
                    <a:pt x="0" y="0"/>
                    <a:pt x="0" y="0"/>
                    <a:pt x="0" y="0"/>
                  </a:cubicBezTo>
                  <a:cubicBezTo>
                    <a:pt x="2" y="6"/>
                    <a:pt x="4" y="11"/>
                    <a:pt x="8" y="17"/>
                  </a:cubicBezTo>
                  <a:cubicBezTo>
                    <a:pt x="7" y="17"/>
                    <a:pt x="7" y="17"/>
                    <a:pt x="7" y="17"/>
                  </a:cubicBezTo>
                  <a:cubicBezTo>
                    <a:pt x="4" y="11"/>
                    <a:pt x="2" y="6"/>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3" name="Freeform 212"/>
            <p:cNvSpPr>
              <a:spLocks noEditPoints="1"/>
            </p:cNvSpPr>
            <p:nvPr/>
          </p:nvSpPr>
          <p:spPr bwMode="auto">
            <a:xfrm>
              <a:off x="5100956" y="2019300"/>
              <a:ext cx="423863" cy="150813"/>
            </a:xfrm>
            <a:custGeom>
              <a:avLst/>
              <a:gdLst>
                <a:gd name="T0" fmla="*/ 135 w 160"/>
                <a:gd name="T1" fmla="*/ 57 h 57"/>
                <a:gd name="T2" fmla="*/ 135 w 160"/>
                <a:gd name="T3" fmla="*/ 57 h 57"/>
                <a:gd name="T4" fmla="*/ 135 w 160"/>
                <a:gd name="T5" fmla="*/ 57 h 57"/>
                <a:gd name="T6" fmla="*/ 135 w 160"/>
                <a:gd name="T7" fmla="*/ 56 h 57"/>
                <a:gd name="T8" fmla="*/ 136 w 160"/>
                <a:gd name="T9" fmla="*/ 56 h 57"/>
                <a:gd name="T10" fmla="*/ 136 w 160"/>
                <a:gd name="T11" fmla="*/ 56 h 57"/>
                <a:gd name="T12" fmla="*/ 136 w 160"/>
                <a:gd name="T13" fmla="*/ 56 h 57"/>
                <a:gd name="T14" fmla="*/ 136 w 160"/>
                <a:gd name="T15" fmla="*/ 56 h 57"/>
                <a:gd name="T16" fmla="*/ 136 w 160"/>
                <a:gd name="T17" fmla="*/ 56 h 57"/>
                <a:gd name="T18" fmla="*/ 136 w 160"/>
                <a:gd name="T19" fmla="*/ 56 h 57"/>
                <a:gd name="T20" fmla="*/ 136 w 160"/>
                <a:gd name="T21" fmla="*/ 56 h 57"/>
                <a:gd name="T22" fmla="*/ 137 w 160"/>
                <a:gd name="T23" fmla="*/ 56 h 57"/>
                <a:gd name="T24" fmla="*/ 137 w 160"/>
                <a:gd name="T25" fmla="*/ 56 h 57"/>
                <a:gd name="T26" fmla="*/ 137 w 160"/>
                <a:gd name="T27" fmla="*/ 56 h 57"/>
                <a:gd name="T28" fmla="*/ 137 w 160"/>
                <a:gd name="T29" fmla="*/ 56 h 57"/>
                <a:gd name="T30" fmla="*/ 137 w 160"/>
                <a:gd name="T31" fmla="*/ 56 h 57"/>
                <a:gd name="T32" fmla="*/ 137 w 160"/>
                <a:gd name="T33" fmla="*/ 56 h 57"/>
                <a:gd name="T34" fmla="*/ 137 w 160"/>
                <a:gd name="T35" fmla="*/ 56 h 57"/>
                <a:gd name="T36" fmla="*/ 137 w 160"/>
                <a:gd name="T37" fmla="*/ 56 h 57"/>
                <a:gd name="T38" fmla="*/ 138 w 160"/>
                <a:gd name="T39" fmla="*/ 56 h 57"/>
                <a:gd name="T40" fmla="*/ 138 w 160"/>
                <a:gd name="T41" fmla="*/ 56 h 57"/>
                <a:gd name="T42" fmla="*/ 138 w 160"/>
                <a:gd name="T43" fmla="*/ 56 h 57"/>
                <a:gd name="T44" fmla="*/ 138 w 160"/>
                <a:gd name="T45" fmla="*/ 56 h 57"/>
                <a:gd name="T46" fmla="*/ 138 w 160"/>
                <a:gd name="T47" fmla="*/ 56 h 57"/>
                <a:gd name="T48" fmla="*/ 138 w 160"/>
                <a:gd name="T49" fmla="*/ 56 h 57"/>
                <a:gd name="T50" fmla="*/ 138 w 160"/>
                <a:gd name="T51" fmla="*/ 56 h 57"/>
                <a:gd name="T52" fmla="*/ 138 w 160"/>
                <a:gd name="T53" fmla="*/ 56 h 57"/>
                <a:gd name="T54" fmla="*/ 139 w 160"/>
                <a:gd name="T55" fmla="*/ 56 h 57"/>
                <a:gd name="T56" fmla="*/ 139 w 160"/>
                <a:gd name="T57" fmla="*/ 56 h 57"/>
                <a:gd name="T58" fmla="*/ 139 w 160"/>
                <a:gd name="T59" fmla="*/ 56 h 57"/>
                <a:gd name="T60" fmla="*/ 139 w 160"/>
                <a:gd name="T61" fmla="*/ 56 h 57"/>
                <a:gd name="T62" fmla="*/ 139 w 160"/>
                <a:gd name="T63" fmla="*/ 56 h 57"/>
                <a:gd name="T64" fmla="*/ 139 w 160"/>
                <a:gd name="T65" fmla="*/ 56 h 57"/>
                <a:gd name="T66" fmla="*/ 139 w 160"/>
                <a:gd name="T67" fmla="*/ 56 h 57"/>
                <a:gd name="T68" fmla="*/ 139 w 160"/>
                <a:gd name="T69" fmla="*/ 56 h 57"/>
                <a:gd name="T70" fmla="*/ 140 w 160"/>
                <a:gd name="T71" fmla="*/ 56 h 57"/>
                <a:gd name="T72" fmla="*/ 140 w 160"/>
                <a:gd name="T73" fmla="*/ 56 h 57"/>
                <a:gd name="T74" fmla="*/ 140 w 160"/>
                <a:gd name="T75" fmla="*/ 56 h 57"/>
                <a:gd name="T76" fmla="*/ 140 w 160"/>
                <a:gd name="T77" fmla="*/ 56 h 57"/>
                <a:gd name="T78" fmla="*/ 129 w 160"/>
                <a:gd name="T79" fmla="*/ 57 h 57"/>
                <a:gd name="T80" fmla="*/ 160 w 160"/>
                <a:gd name="T81" fmla="*/ 39 h 57"/>
                <a:gd name="T82" fmla="*/ 160 w 160"/>
                <a:gd name="T83" fmla="*/ 39 h 57"/>
                <a:gd name="T84" fmla="*/ 1 w 160"/>
                <a:gd name="T85"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 h="57">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7"/>
                  </a:moveTo>
                  <a:cubicBezTo>
                    <a:pt x="135" y="57"/>
                    <a:pt x="135" y="57"/>
                    <a:pt x="135" y="57"/>
                  </a:cubicBezTo>
                  <a:cubicBezTo>
                    <a:pt x="135" y="57"/>
                    <a:pt x="135" y="57"/>
                    <a:pt x="135" y="57"/>
                  </a:cubicBezTo>
                  <a:moveTo>
                    <a:pt x="135" y="56"/>
                  </a:moveTo>
                  <a:cubicBezTo>
                    <a:pt x="135" y="56"/>
                    <a:pt x="135" y="56"/>
                    <a:pt x="135" y="56"/>
                  </a:cubicBezTo>
                  <a:cubicBezTo>
                    <a:pt x="135" y="56"/>
                    <a:pt x="135" y="56"/>
                    <a:pt x="135"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6" y="56"/>
                  </a:moveTo>
                  <a:cubicBezTo>
                    <a:pt x="136" y="56"/>
                    <a:pt x="136" y="56"/>
                    <a:pt x="136" y="56"/>
                  </a:cubicBezTo>
                  <a:cubicBezTo>
                    <a:pt x="136" y="56"/>
                    <a:pt x="136" y="56"/>
                    <a:pt x="136"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7" y="56"/>
                  </a:moveTo>
                  <a:cubicBezTo>
                    <a:pt x="137" y="56"/>
                    <a:pt x="137" y="56"/>
                    <a:pt x="137" y="56"/>
                  </a:cubicBezTo>
                  <a:cubicBezTo>
                    <a:pt x="137" y="56"/>
                    <a:pt x="137" y="56"/>
                    <a:pt x="137"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8" y="56"/>
                  </a:moveTo>
                  <a:cubicBezTo>
                    <a:pt x="138" y="56"/>
                    <a:pt x="138" y="56"/>
                    <a:pt x="138" y="56"/>
                  </a:cubicBezTo>
                  <a:cubicBezTo>
                    <a:pt x="138" y="56"/>
                    <a:pt x="138" y="56"/>
                    <a:pt x="138"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39" y="56"/>
                  </a:moveTo>
                  <a:cubicBezTo>
                    <a:pt x="139" y="56"/>
                    <a:pt x="139" y="56"/>
                    <a:pt x="139" y="56"/>
                  </a:cubicBezTo>
                  <a:cubicBezTo>
                    <a:pt x="139" y="56"/>
                    <a:pt x="139" y="56"/>
                    <a:pt x="139"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140" y="56"/>
                  </a:moveTo>
                  <a:cubicBezTo>
                    <a:pt x="140" y="56"/>
                    <a:pt x="140" y="56"/>
                    <a:pt x="140" y="56"/>
                  </a:cubicBezTo>
                  <a:cubicBezTo>
                    <a:pt x="140" y="56"/>
                    <a:pt x="140" y="56"/>
                    <a:pt x="140" y="56"/>
                  </a:cubicBezTo>
                  <a:moveTo>
                    <a:pt x="63" y="46"/>
                  </a:moveTo>
                  <a:cubicBezTo>
                    <a:pt x="63" y="46"/>
                    <a:pt x="63" y="46"/>
                    <a:pt x="63" y="46"/>
                  </a:cubicBezTo>
                  <a:cubicBezTo>
                    <a:pt x="81" y="52"/>
                    <a:pt x="104" y="57"/>
                    <a:pt x="129" y="57"/>
                  </a:cubicBezTo>
                  <a:cubicBezTo>
                    <a:pt x="129" y="57"/>
                    <a:pt x="129" y="57"/>
                    <a:pt x="129" y="57"/>
                  </a:cubicBezTo>
                  <a:cubicBezTo>
                    <a:pt x="104" y="57"/>
                    <a:pt x="81" y="52"/>
                    <a:pt x="63" y="46"/>
                  </a:cubicBezTo>
                  <a:moveTo>
                    <a:pt x="160" y="39"/>
                  </a:moveTo>
                  <a:cubicBezTo>
                    <a:pt x="152" y="44"/>
                    <a:pt x="148" y="53"/>
                    <a:pt x="140" y="56"/>
                  </a:cubicBezTo>
                  <a:cubicBezTo>
                    <a:pt x="148" y="53"/>
                    <a:pt x="152" y="44"/>
                    <a:pt x="160" y="39"/>
                  </a:cubicBezTo>
                  <a:cubicBezTo>
                    <a:pt x="160" y="39"/>
                    <a:pt x="160" y="39"/>
                    <a:pt x="160" y="39"/>
                  </a:cubicBezTo>
                  <a:moveTo>
                    <a:pt x="0" y="0"/>
                  </a:moveTo>
                  <a:cubicBezTo>
                    <a:pt x="0" y="0"/>
                    <a:pt x="0" y="0"/>
                    <a:pt x="1" y="0"/>
                  </a:cubicBezTo>
                  <a:cubicBezTo>
                    <a:pt x="1" y="0"/>
                    <a:pt x="1" y="0"/>
                    <a:pt x="1" y="1"/>
                  </a:cubicBezTo>
                  <a:cubicBezTo>
                    <a:pt x="1" y="1"/>
                    <a:pt x="1" y="1"/>
                    <a:pt x="1" y="1"/>
                  </a:cubicBezTo>
                  <a:cubicBezTo>
                    <a:pt x="1" y="0"/>
                    <a:pt x="1" y="0"/>
                    <a:pt x="0"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4" name="Freeform 213"/>
            <p:cNvSpPr>
              <a:spLocks noEditPoints="1"/>
            </p:cNvSpPr>
            <p:nvPr/>
          </p:nvSpPr>
          <p:spPr bwMode="auto">
            <a:xfrm>
              <a:off x="5104131" y="2022475"/>
              <a:ext cx="163513" cy="119063"/>
            </a:xfrm>
            <a:custGeom>
              <a:avLst/>
              <a:gdLst>
                <a:gd name="T0" fmla="*/ 13 w 62"/>
                <a:gd name="T1" fmla="*/ 20 h 45"/>
                <a:gd name="T2" fmla="*/ 62 w 62"/>
                <a:gd name="T3" fmla="*/ 45 h 45"/>
                <a:gd name="T4" fmla="*/ 62 w 62"/>
                <a:gd name="T5" fmla="*/ 45 h 45"/>
                <a:gd name="T6" fmla="*/ 13 w 62"/>
                <a:gd name="T7" fmla="*/ 20 h 45"/>
                <a:gd name="T8" fmla="*/ 0 w 62"/>
                <a:gd name="T9" fmla="*/ 0 h 45"/>
                <a:gd name="T10" fmla="*/ 0 w 62"/>
                <a:gd name="T11" fmla="*/ 0 h 45"/>
                <a:gd name="T12" fmla="*/ 13 w 62"/>
                <a:gd name="T13" fmla="*/ 20 h 45"/>
                <a:gd name="T14" fmla="*/ 0 w 62"/>
                <a:gd name="T15" fmla="*/ 0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5">
                  <a:moveTo>
                    <a:pt x="13" y="20"/>
                  </a:moveTo>
                  <a:cubicBezTo>
                    <a:pt x="17" y="25"/>
                    <a:pt x="35" y="36"/>
                    <a:pt x="62" y="45"/>
                  </a:cubicBezTo>
                  <a:cubicBezTo>
                    <a:pt x="62" y="45"/>
                    <a:pt x="62" y="45"/>
                    <a:pt x="62" y="45"/>
                  </a:cubicBezTo>
                  <a:cubicBezTo>
                    <a:pt x="35" y="36"/>
                    <a:pt x="17" y="25"/>
                    <a:pt x="13" y="20"/>
                  </a:cubicBezTo>
                  <a:moveTo>
                    <a:pt x="0" y="0"/>
                  </a:moveTo>
                  <a:cubicBezTo>
                    <a:pt x="0" y="0"/>
                    <a:pt x="0" y="0"/>
                    <a:pt x="0" y="0"/>
                  </a:cubicBezTo>
                  <a:cubicBezTo>
                    <a:pt x="4" y="7"/>
                    <a:pt x="8" y="14"/>
                    <a:pt x="13" y="20"/>
                  </a:cubicBezTo>
                  <a:cubicBezTo>
                    <a:pt x="8" y="14"/>
                    <a:pt x="4" y="7"/>
                    <a:pt x="0"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5" name="Freeform 214"/>
            <p:cNvSpPr>
              <a:spLocks noEditPoints="1"/>
            </p:cNvSpPr>
            <p:nvPr/>
          </p:nvSpPr>
          <p:spPr bwMode="auto">
            <a:xfrm>
              <a:off x="5045393" y="1711325"/>
              <a:ext cx="155575" cy="215900"/>
            </a:xfrm>
            <a:custGeom>
              <a:avLst/>
              <a:gdLst>
                <a:gd name="T0" fmla="*/ 0 w 59"/>
                <a:gd name="T1" fmla="*/ 22 h 82"/>
                <a:gd name="T2" fmla="*/ 8 w 59"/>
                <a:gd name="T3" fmla="*/ 82 h 82"/>
                <a:gd name="T4" fmla="*/ 8 w 59"/>
                <a:gd name="T5" fmla="*/ 82 h 82"/>
                <a:gd name="T6" fmla="*/ 0 w 59"/>
                <a:gd name="T7" fmla="*/ 22 h 82"/>
                <a:gd name="T8" fmla="*/ 47 w 59"/>
                <a:gd name="T9" fmla="*/ 1 h 82"/>
                <a:gd name="T10" fmla="*/ 4 w 59"/>
                <a:gd name="T11" fmla="*/ 11 h 82"/>
                <a:gd name="T12" fmla="*/ 47 w 59"/>
                <a:gd name="T13" fmla="*/ 1 h 82"/>
                <a:gd name="T14" fmla="*/ 48 w 59"/>
                <a:gd name="T15" fmla="*/ 1 h 82"/>
                <a:gd name="T16" fmla="*/ 47 w 59"/>
                <a:gd name="T17" fmla="*/ 1 h 82"/>
                <a:gd name="T18" fmla="*/ 48 w 59"/>
                <a:gd name="T19" fmla="*/ 1 h 82"/>
                <a:gd name="T20" fmla="*/ 48 w 59"/>
                <a:gd name="T21" fmla="*/ 1 h 82"/>
                <a:gd name="T22" fmla="*/ 48 w 59"/>
                <a:gd name="T23" fmla="*/ 1 h 82"/>
                <a:gd name="T24" fmla="*/ 48 w 59"/>
                <a:gd name="T25" fmla="*/ 1 h 82"/>
                <a:gd name="T26" fmla="*/ 49 w 59"/>
                <a:gd name="T27" fmla="*/ 1 h 82"/>
                <a:gd name="T28" fmla="*/ 49 w 59"/>
                <a:gd name="T29" fmla="*/ 1 h 82"/>
                <a:gd name="T30" fmla="*/ 49 w 59"/>
                <a:gd name="T31" fmla="*/ 1 h 82"/>
                <a:gd name="T32" fmla="*/ 49 w 59"/>
                <a:gd name="T33" fmla="*/ 1 h 82"/>
                <a:gd name="T34" fmla="*/ 49 w 59"/>
                <a:gd name="T35" fmla="*/ 1 h 82"/>
                <a:gd name="T36" fmla="*/ 49 w 59"/>
                <a:gd name="T37" fmla="*/ 1 h 82"/>
                <a:gd name="T38" fmla="*/ 49 w 59"/>
                <a:gd name="T39" fmla="*/ 1 h 82"/>
                <a:gd name="T40" fmla="*/ 49 w 59"/>
                <a:gd name="T41" fmla="*/ 1 h 82"/>
                <a:gd name="T42" fmla="*/ 49 w 59"/>
                <a:gd name="T43" fmla="*/ 1 h 82"/>
                <a:gd name="T44" fmla="*/ 50 w 59"/>
                <a:gd name="T45" fmla="*/ 1 h 82"/>
                <a:gd name="T46" fmla="*/ 50 w 59"/>
                <a:gd name="T47" fmla="*/ 1 h 82"/>
                <a:gd name="T48" fmla="*/ 50 w 59"/>
                <a:gd name="T49" fmla="*/ 1 h 82"/>
                <a:gd name="T50" fmla="*/ 50 w 59"/>
                <a:gd name="T51" fmla="*/ 1 h 82"/>
                <a:gd name="T52" fmla="*/ 50 w 59"/>
                <a:gd name="T53" fmla="*/ 1 h 82"/>
                <a:gd name="T54" fmla="*/ 50 w 59"/>
                <a:gd name="T55" fmla="*/ 1 h 82"/>
                <a:gd name="T56" fmla="*/ 51 w 59"/>
                <a:gd name="T57" fmla="*/ 1 h 82"/>
                <a:gd name="T58" fmla="*/ 51 w 59"/>
                <a:gd name="T59" fmla="*/ 1 h 82"/>
                <a:gd name="T60" fmla="*/ 51 w 59"/>
                <a:gd name="T61" fmla="*/ 1 h 82"/>
                <a:gd name="T62" fmla="*/ 51 w 59"/>
                <a:gd name="T63" fmla="*/ 1 h 82"/>
                <a:gd name="T64" fmla="*/ 51 w 59"/>
                <a:gd name="T65" fmla="*/ 1 h 82"/>
                <a:gd name="T66" fmla="*/ 51 w 59"/>
                <a:gd name="T67" fmla="*/ 1 h 82"/>
                <a:gd name="T68" fmla="*/ 51 w 59"/>
                <a:gd name="T69" fmla="*/ 1 h 82"/>
                <a:gd name="T70" fmla="*/ 51 w 59"/>
                <a:gd name="T71" fmla="*/ 1 h 82"/>
                <a:gd name="T72" fmla="*/ 51 w 59"/>
                <a:gd name="T73" fmla="*/ 1 h 82"/>
                <a:gd name="T74" fmla="*/ 52 w 59"/>
                <a:gd name="T75" fmla="*/ 1 h 82"/>
                <a:gd name="T76" fmla="*/ 51 w 59"/>
                <a:gd name="T77" fmla="*/ 1 h 82"/>
                <a:gd name="T78" fmla="*/ 52 w 59"/>
                <a:gd name="T79" fmla="*/ 1 h 82"/>
                <a:gd name="T80" fmla="*/ 52 w 59"/>
                <a:gd name="T81" fmla="*/ 1 h 82"/>
                <a:gd name="T82" fmla="*/ 52 w 59"/>
                <a:gd name="T83" fmla="*/ 1 h 82"/>
                <a:gd name="T84" fmla="*/ 52 w 59"/>
                <a:gd name="T85" fmla="*/ 1 h 82"/>
                <a:gd name="T86" fmla="*/ 52 w 59"/>
                <a:gd name="T87" fmla="*/ 1 h 82"/>
                <a:gd name="T88" fmla="*/ 52 w 59"/>
                <a:gd name="T89" fmla="*/ 1 h 82"/>
                <a:gd name="T90" fmla="*/ 52 w 59"/>
                <a:gd name="T91" fmla="*/ 1 h 82"/>
                <a:gd name="T92" fmla="*/ 59 w 59"/>
                <a:gd name="T93" fmla="*/ 0 h 82"/>
                <a:gd name="T94" fmla="*/ 52 w 59"/>
                <a:gd name="T95" fmla="*/ 1 h 82"/>
                <a:gd name="T96" fmla="*/ 59 w 59"/>
                <a:gd name="T97" fmla="*/ 0 h 82"/>
                <a:gd name="T98" fmla="*/ 59 w 59"/>
                <a:gd name="T99"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9" h="82">
                  <a:moveTo>
                    <a:pt x="0" y="22"/>
                  </a:moveTo>
                  <a:cubicBezTo>
                    <a:pt x="0" y="37"/>
                    <a:pt x="1" y="59"/>
                    <a:pt x="8" y="82"/>
                  </a:cubicBezTo>
                  <a:cubicBezTo>
                    <a:pt x="8" y="82"/>
                    <a:pt x="8" y="82"/>
                    <a:pt x="8" y="82"/>
                  </a:cubicBezTo>
                  <a:cubicBezTo>
                    <a:pt x="1" y="59"/>
                    <a:pt x="0" y="37"/>
                    <a:pt x="0" y="22"/>
                  </a:cubicBezTo>
                  <a:moveTo>
                    <a:pt x="47" y="1"/>
                  </a:moveTo>
                  <a:cubicBezTo>
                    <a:pt x="31" y="4"/>
                    <a:pt x="15" y="7"/>
                    <a:pt x="4" y="11"/>
                  </a:cubicBezTo>
                  <a:cubicBezTo>
                    <a:pt x="15" y="7"/>
                    <a:pt x="31" y="4"/>
                    <a:pt x="47" y="1"/>
                  </a:cubicBezTo>
                  <a:moveTo>
                    <a:pt x="48" y="1"/>
                  </a:moveTo>
                  <a:cubicBezTo>
                    <a:pt x="48" y="1"/>
                    <a:pt x="48" y="1"/>
                    <a:pt x="47" y="1"/>
                  </a:cubicBezTo>
                  <a:cubicBezTo>
                    <a:pt x="48" y="1"/>
                    <a:pt x="48" y="1"/>
                    <a:pt x="48" y="1"/>
                  </a:cubicBezTo>
                  <a:moveTo>
                    <a:pt x="48" y="1"/>
                  </a:moveTo>
                  <a:cubicBezTo>
                    <a:pt x="48" y="1"/>
                    <a:pt x="48" y="1"/>
                    <a:pt x="48" y="1"/>
                  </a:cubicBezTo>
                  <a:cubicBezTo>
                    <a:pt x="48" y="1"/>
                    <a:pt x="48" y="1"/>
                    <a:pt x="48"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49" y="1"/>
                  </a:moveTo>
                  <a:cubicBezTo>
                    <a:pt x="49" y="1"/>
                    <a:pt x="49" y="1"/>
                    <a:pt x="49" y="1"/>
                  </a:cubicBezTo>
                  <a:cubicBezTo>
                    <a:pt x="49" y="1"/>
                    <a:pt x="49" y="1"/>
                    <a:pt x="49" y="1"/>
                  </a:cubicBezTo>
                  <a:moveTo>
                    <a:pt x="50" y="1"/>
                  </a:moveTo>
                  <a:cubicBezTo>
                    <a:pt x="50" y="1"/>
                    <a:pt x="50" y="1"/>
                    <a:pt x="50" y="1"/>
                  </a:cubicBezTo>
                  <a:cubicBezTo>
                    <a:pt x="50" y="1"/>
                    <a:pt x="50" y="1"/>
                    <a:pt x="50" y="1"/>
                  </a:cubicBezTo>
                  <a:moveTo>
                    <a:pt x="50" y="1"/>
                  </a:moveTo>
                  <a:cubicBezTo>
                    <a:pt x="50" y="1"/>
                    <a:pt x="50" y="1"/>
                    <a:pt x="50" y="1"/>
                  </a:cubicBezTo>
                  <a:cubicBezTo>
                    <a:pt x="50" y="1"/>
                    <a:pt x="50" y="1"/>
                    <a:pt x="50"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1" y="1"/>
                  </a:moveTo>
                  <a:cubicBezTo>
                    <a:pt x="51" y="1"/>
                    <a:pt x="51" y="1"/>
                    <a:pt x="51" y="1"/>
                  </a:cubicBezTo>
                  <a:cubicBezTo>
                    <a:pt x="51" y="1"/>
                    <a:pt x="51" y="1"/>
                    <a:pt x="51" y="1"/>
                  </a:cubicBezTo>
                  <a:moveTo>
                    <a:pt x="52" y="1"/>
                  </a:moveTo>
                  <a:cubicBezTo>
                    <a:pt x="52" y="1"/>
                    <a:pt x="52" y="1"/>
                    <a:pt x="51" y="1"/>
                  </a:cubicBezTo>
                  <a:cubicBezTo>
                    <a:pt x="52" y="1"/>
                    <a:pt x="52" y="1"/>
                    <a:pt x="52" y="1"/>
                  </a:cubicBezTo>
                  <a:moveTo>
                    <a:pt x="52" y="1"/>
                  </a:moveTo>
                  <a:cubicBezTo>
                    <a:pt x="52" y="1"/>
                    <a:pt x="52" y="1"/>
                    <a:pt x="52" y="1"/>
                  </a:cubicBezTo>
                  <a:cubicBezTo>
                    <a:pt x="52" y="1"/>
                    <a:pt x="52" y="1"/>
                    <a:pt x="52" y="1"/>
                  </a:cubicBezTo>
                  <a:moveTo>
                    <a:pt x="52" y="1"/>
                  </a:moveTo>
                  <a:cubicBezTo>
                    <a:pt x="52" y="1"/>
                    <a:pt x="52" y="1"/>
                    <a:pt x="52" y="1"/>
                  </a:cubicBezTo>
                  <a:cubicBezTo>
                    <a:pt x="52" y="1"/>
                    <a:pt x="52" y="1"/>
                    <a:pt x="52" y="1"/>
                  </a:cubicBezTo>
                  <a:moveTo>
                    <a:pt x="59" y="0"/>
                  </a:moveTo>
                  <a:cubicBezTo>
                    <a:pt x="57" y="0"/>
                    <a:pt x="55" y="0"/>
                    <a:pt x="52" y="1"/>
                  </a:cubicBezTo>
                  <a:cubicBezTo>
                    <a:pt x="55" y="0"/>
                    <a:pt x="57" y="0"/>
                    <a:pt x="59" y="0"/>
                  </a:cubicBezTo>
                  <a:cubicBezTo>
                    <a:pt x="59" y="0"/>
                    <a:pt x="59" y="0"/>
                    <a:pt x="59" y="0"/>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6" name="Freeform 215"/>
            <p:cNvSpPr>
              <a:spLocks/>
            </p:cNvSpPr>
            <p:nvPr/>
          </p:nvSpPr>
          <p:spPr bwMode="auto">
            <a:xfrm>
              <a:off x="5066031" y="1927225"/>
              <a:ext cx="15875" cy="47625"/>
            </a:xfrm>
            <a:custGeom>
              <a:avLst/>
              <a:gdLst>
                <a:gd name="T0" fmla="*/ 0 w 6"/>
                <a:gd name="T1" fmla="*/ 0 h 18"/>
                <a:gd name="T2" fmla="*/ 0 w 6"/>
                <a:gd name="T3" fmla="*/ 0 h 18"/>
                <a:gd name="T4" fmla="*/ 6 w 6"/>
                <a:gd name="T5" fmla="*/ 18 h 18"/>
                <a:gd name="T6" fmla="*/ 6 w 6"/>
                <a:gd name="T7" fmla="*/ 18 h 18"/>
                <a:gd name="T8" fmla="*/ 0 w 6"/>
                <a:gd name="T9" fmla="*/ 0 h 18"/>
              </a:gdLst>
              <a:ahLst/>
              <a:cxnLst>
                <a:cxn ang="0">
                  <a:pos x="T0" y="T1"/>
                </a:cxn>
                <a:cxn ang="0">
                  <a:pos x="T2" y="T3"/>
                </a:cxn>
                <a:cxn ang="0">
                  <a:pos x="T4" y="T5"/>
                </a:cxn>
                <a:cxn ang="0">
                  <a:pos x="T6" y="T7"/>
                </a:cxn>
                <a:cxn ang="0">
                  <a:pos x="T8" y="T9"/>
                </a:cxn>
              </a:cxnLst>
              <a:rect l="0" t="0" r="r" b="b"/>
              <a:pathLst>
                <a:path w="6" h="18">
                  <a:moveTo>
                    <a:pt x="0" y="0"/>
                  </a:moveTo>
                  <a:cubicBezTo>
                    <a:pt x="0" y="0"/>
                    <a:pt x="0" y="0"/>
                    <a:pt x="0" y="0"/>
                  </a:cubicBezTo>
                  <a:cubicBezTo>
                    <a:pt x="1" y="6"/>
                    <a:pt x="3" y="12"/>
                    <a:pt x="6" y="18"/>
                  </a:cubicBezTo>
                  <a:cubicBezTo>
                    <a:pt x="6" y="18"/>
                    <a:pt x="6" y="18"/>
                    <a:pt x="6" y="18"/>
                  </a:cubicBezTo>
                  <a:cubicBezTo>
                    <a:pt x="3" y="12"/>
                    <a:pt x="1" y="6"/>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7" name="Freeform 216"/>
            <p:cNvSpPr>
              <a:spLocks/>
            </p:cNvSpPr>
            <p:nvPr/>
          </p:nvSpPr>
          <p:spPr bwMode="auto">
            <a:xfrm>
              <a:off x="5045393" y="1711325"/>
              <a:ext cx="479425" cy="458788"/>
            </a:xfrm>
            <a:custGeom>
              <a:avLst/>
              <a:gdLst>
                <a:gd name="T0" fmla="*/ 52 w 181"/>
                <a:gd name="T1" fmla="*/ 1 h 174"/>
                <a:gd name="T2" fmla="*/ 52 w 181"/>
                <a:gd name="T3" fmla="*/ 1 h 174"/>
                <a:gd name="T4" fmla="*/ 52 w 181"/>
                <a:gd name="T5" fmla="*/ 1 h 174"/>
                <a:gd name="T6" fmla="*/ 51 w 181"/>
                <a:gd name="T7" fmla="*/ 1 h 174"/>
                <a:gd name="T8" fmla="*/ 51 w 181"/>
                <a:gd name="T9" fmla="*/ 1 h 174"/>
                <a:gd name="T10" fmla="*/ 51 w 181"/>
                <a:gd name="T11" fmla="*/ 1 h 174"/>
                <a:gd name="T12" fmla="*/ 51 w 181"/>
                <a:gd name="T13" fmla="*/ 1 h 174"/>
                <a:gd name="T14" fmla="*/ 50 w 181"/>
                <a:gd name="T15" fmla="*/ 1 h 174"/>
                <a:gd name="T16" fmla="*/ 50 w 181"/>
                <a:gd name="T17" fmla="*/ 1 h 174"/>
                <a:gd name="T18" fmla="*/ 49 w 181"/>
                <a:gd name="T19" fmla="*/ 1 h 174"/>
                <a:gd name="T20" fmla="*/ 49 w 181"/>
                <a:gd name="T21" fmla="*/ 1 h 174"/>
                <a:gd name="T22" fmla="*/ 49 w 181"/>
                <a:gd name="T23" fmla="*/ 1 h 174"/>
                <a:gd name="T24" fmla="*/ 48 w 181"/>
                <a:gd name="T25" fmla="*/ 1 h 174"/>
                <a:gd name="T26" fmla="*/ 47 w 181"/>
                <a:gd name="T27" fmla="*/ 1 h 174"/>
                <a:gd name="T28" fmla="*/ 4 w 181"/>
                <a:gd name="T29" fmla="*/ 11 h 174"/>
                <a:gd name="T30" fmla="*/ 0 w 181"/>
                <a:gd name="T31" fmla="*/ 22 h 174"/>
                <a:gd name="T32" fmla="*/ 14 w 181"/>
                <a:gd name="T33" fmla="*/ 100 h 174"/>
                <a:gd name="T34" fmla="*/ 22 w 181"/>
                <a:gd name="T35" fmla="*/ 118 h 174"/>
                <a:gd name="T36" fmla="*/ 35 w 181"/>
                <a:gd name="T37" fmla="*/ 138 h 174"/>
                <a:gd name="T38" fmla="*/ 84 w 181"/>
                <a:gd name="T39" fmla="*/ 163 h 174"/>
                <a:gd name="T40" fmla="*/ 156 w 181"/>
                <a:gd name="T41" fmla="*/ 174 h 174"/>
                <a:gd name="T42" fmla="*/ 156 w 181"/>
                <a:gd name="T43" fmla="*/ 174 h 174"/>
                <a:gd name="T44" fmla="*/ 156 w 181"/>
                <a:gd name="T45" fmla="*/ 174 h 174"/>
                <a:gd name="T46" fmla="*/ 156 w 181"/>
                <a:gd name="T47" fmla="*/ 174 h 174"/>
                <a:gd name="T48" fmla="*/ 156 w 181"/>
                <a:gd name="T49" fmla="*/ 173 h 174"/>
                <a:gd name="T50" fmla="*/ 157 w 181"/>
                <a:gd name="T51" fmla="*/ 173 h 174"/>
                <a:gd name="T52" fmla="*/ 157 w 181"/>
                <a:gd name="T53" fmla="*/ 173 h 174"/>
                <a:gd name="T54" fmla="*/ 157 w 181"/>
                <a:gd name="T55" fmla="*/ 173 h 174"/>
                <a:gd name="T56" fmla="*/ 157 w 181"/>
                <a:gd name="T57" fmla="*/ 173 h 174"/>
                <a:gd name="T58" fmla="*/ 157 w 181"/>
                <a:gd name="T59" fmla="*/ 173 h 174"/>
                <a:gd name="T60" fmla="*/ 157 w 181"/>
                <a:gd name="T61" fmla="*/ 173 h 174"/>
                <a:gd name="T62" fmla="*/ 157 w 181"/>
                <a:gd name="T63" fmla="*/ 173 h 174"/>
                <a:gd name="T64" fmla="*/ 158 w 181"/>
                <a:gd name="T65" fmla="*/ 173 h 174"/>
                <a:gd name="T66" fmla="*/ 158 w 181"/>
                <a:gd name="T67" fmla="*/ 173 h 174"/>
                <a:gd name="T68" fmla="*/ 158 w 181"/>
                <a:gd name="T69" fmla="*/ 173 h 174"/>
                <a:gd name="T70" fmla="*/ 158 w 181"/>
                <a:gd name="T71" fmla="*/ 173 h 174"/>
                <a:gd name="T72" fmla="*/ 158 w 181"/>
                <a:gd name="T73" fmla="*/ 173 h 174"/>
                <a:gd name="T74" fmla="*/ 158 w 181"/>
                <a:gd name="T75" fmla="*/ 173 h 174"/>
                <a:gd name="T76" fmla="*/ 158 w 181"/>
                <a:gd name="T77" fmla="*/ 173 h 174"/>
                <a:gd name="T78" fmla="*/ 158 w 181"/>
                <a:gd name="T79" fmla="*/ 173 h 174"/>
                <a:gd name="T80" fmla="*/ 159 w 181"/>
                <a:gd name="T81" fmla="*/ 173 h 174"/>
                <a:gd name="T82" fmla="*/ 159 w 181"/>
                <a:gd name="T83" fmla="*/ 173 h 174"/>
                <a:gd name="T84" fmla="*/ 159 w 181"/>
                <a:gd name="T85" fmla="*/ 173 h 174"/>
                <a:gd name="T86" fmla="*/ 159 w 181"/>
                <a:gd name="T87" fmla="*/ 173 h 174"/>
                <a:gd name="T88" fmla="*/ 159 w 181"/>
                <a:gd name="T89" fmla="*/ 173 h 174"/>
                <a:gd name="T90" fmla="*/ 159 w 181"/>
                <a:gd name="T91" fmla="*/ 173 h 174"/>
                <a:gd name="T92" fmla="*/ 159 w 181"/>
                <a:gd name="T93" fmla="*/ 173 h 174"/>
                <a:gd name="T94" fmla="*/ 159 w 181"/>
                <a:gd name="T95" fmla="*/ 173 h 174"/>
                <a:gd name="T96" fmla="*/ 160 w 181"/>
                <a:gd name="T97" fmla="*/ 173 h 174"/>
                <a:gd name="T98" fmla="*/ 160 w 181"/>
                <a:gd name="T99" fmla="*/ 173 h 174"/>
                <a:gd name="T100" fmla="*/ 160 w 181"/>
                <a:gd name="T101" fmla="*/ 173 h 174"/>
                <a:gd name="T102" fmla="*/ 160 w 181"/>
                <a:gd name="T103" fmla="*/ 173 h 174"/>
                <a:gd name="T104" fmla="*/ 160 w 181"/>
                <a:gd name="T105" fmla="*/ 173 h 174"/>
                <a:gd name="T106" fmla="*/ 160 w 181"/>
                <a:gd name="T107" fmla="*/ 173 h 174"/>
                <a:gd name="T108" fmla="*/ 160 w 181"/>
                <a:gd name="T109" fmla="*/ 173 h 174"/>
                <a:gd name="T110" fmla="*/ 160 w 181"/>
                <a:gd name="T111" fmla="*/ 173 h 174"/>
                <a:gd name="T112" fmla="*/ 161 w 181"/>
                <a:gd name="T113" fmla="*/ 173 h 174"/>
                <a:gd name="T114" fmla="*/ 161 w 181"/>
                <a:gd name="T115" fmla="*/ 173 h 174"/>
                <a:gd name="T116" fmla="*/ 161 w 181"/>
                <a:gd name="T117" fmla="*/ 173 h 174"/>
                <a:gd name="T118" fmla="*/ 161 w 181"/>
                <a:gd name="T119" fmla="*/ 173 h 174"/>
                <a:gd name="T120" fmla="*/ 181 w 181"/>
                <a:gd name="T121" fmla="*/ 156 h 174"/>
                <a:gd name="T122" fmla="*/ 109 w 181"/>
                <a:gd name="T123" fmla="*/ 92 h 174"/>
                <a:gd name="T124" fmla="*/ 59 w 181"/>
                <a:gd name="T12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74">
                  <a:moveTo>
                    <a:pt x="59" y="0"/>
                  </a:moveTo>
                  <a:cubicBezTo>
                    <a:pt x="57" y="0"/>
                    <a:pt x="55" y="0"/>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2" y="1"/>
                  </a:cubicBezTo>
                  <a:cubicBezTo>
                    <a:pt x="52" y="1"/>
                    <a:pt x="52"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1" y="1"/>
                    <a:pt x="51" y="1"/>
                    <a:pt x="51" y="1"/>
                  </a:cubicBezTo>
                  <a:cubicBezTo>
                    <a:pt x="50" y="1"/>
                    <a:pt x="50" y="1"/>
                    <a:pt x="50" y="1"/>
                  </a:cubicBezTo>
                  <a:cubicBezTo>
                    <a:pt x="50" y="1"/>
                    <a:pt x="50" y="1"/>
                    <a:pt x="50" y="1"/>
                  </a:cubicBezTo>
                  <a:cubicBezTo>
                    <a:pt x="50" y="1"/>
                    <a:pt x="50" y="1"/>
                    <a:pt x="50" y="1"/>
                  </a:cubicBezTo>
                  <a:cubicBezTo>
                    <a:pt x="50" y="1"/>
                    <a:pt x="50" y="1"/>
                    <a:pt x="50" y="1"/>
                  </a:cubicBezTo>
                  <a:cubicBezTo>
                    <a:pt x="50" y="1"/>
                    <a:pt x="50" y="1"/>
                    <a:pt x="49" y="1"/>
                  </a:cubicBezTo>
                  <a:cubicBezTo>
                    <a:pt x="49" y="1"/>
                    <a:pt x="49" y="1"/>
                    <a:pt x="49" y="1"/>
                  </a:cubicBezTo>
                  <a:cubicBezTo>
                    <a:pt x="49" y="1"/>
                    <a:pt x="49" y="1"/>
                    <a:pt x="49" y="1"/>
                  </a:cubicBezTo>
                  <a:cubicBezTo>
                    <a:pt x="49" y="1"/>
                    <a:pt x="49" y="1"/>
                    <a:pt x="49" y="1"/>
                  </a:cubicBezTo>
                  <a:cubicBezTo>
                    <a:pt x="49" y="1"/>
                    <a:pt x="49" y="1"/>
                    <a:pt x="49" y="1"/>
                  </a:cubicBezTo>
                  <a:cubicBezTo>
                    <a:pt x="49" y="1"/>
                    <a:pt x="49" y="1"/>
                    <a:pt x="49" y="1"/>
                  </a:cubicBezTo>
                  <a:cubicBezTo>
                    <a:pt x="48" y="1"/>
                    <a:pt x="48" y="1"/>
                    <a:pt x="48" y="1"/>
                  </a:cubicBezTo>
                  <a:cubicBezTo>
                    <a:pt x="48" y="1"/>
                    <a:pt x="48" y="1"/>
                    <a:pt x="48" y="1"/>
                  </a:cubicBezTo>
                  <a:cubicBezTo>
                    <a:pt x="48" y="1"/>
                    <a:pt x="48" y="1"/>
                    <a:pt x="48" y="1"/>
                  </a:cubicBezTo>
                  <a:cubicBezTo>
                    <a:pt x="48" y="1"/>
                    <a:pt x="48" y="1"/>
                    <a:pt x="47" y="1"/>
                  </a:cubicBezTo>
                  <a:cubicBezTo>
                    <a:pt x="47" y="1"/>
                    <a:pt x="47" y="1"/>
                    <a:pt x="47" y="1"/>
                  </a:cubicBezTo>
                  <a:cubicBezTo>
                    <a:pt x="31" y="4"/>
                    <a:pt x="15" y="7"/>
                    <a:pt x="4" y="11"/>
                  </a:cubicBezTo>
                  <a:cubicBezTo>
                    <a:pt x="2" y="12"/>
                    <a:pt x="1" y="12"/>
                    <a:pt x="0" y="13"/>
                  </a:cubicBezTo>
                  <a:cubicBezTo>
                    <a:pt x="0" y="15"/>
                    <a:pt x="0" y="18"/>
                    <a:pt x="0" y="22"/>
                  </a:cubicBezTo>
                  <a:cubicBezTo>
                    <a:pt x="0" y="37"/>
                    <a:pt x="1" y="59"/>
                    <a:pt x="8" y="82"/>
                  </a:cubicBezTo>
                  <a:cubicBezTo>
                    <a:pt x="9" y="88"/>
                    <a:pt x="11" y="94"/>
                    <a:pt x="14" y="100"/>
                  </a:cubicBezTo>
                  <a:cubicBezTo>
                    <a:pt x="16" y="106"/>
                    <a:pt x="18" y="111"/>
                    <a:pt x="21" y="117"/>
                  </a:cubicBezTo>
                  <a:cubicBezTo>
                    <a:pt x="22" y="117"/>
                    <a:pt x="22" y="117"/>
                    <a:pt x="22" y="118"/>
                  </a:cubicBezTo>
                  <a:cubicBezTo>
                    <a:pt x="26" y="125"/>
                    <a:pt x="30" y="132"/>
                    <a:pt x="35" y="138"/>
                  </a:cubicBezTo>
                  <a:cubicBezTo>
                    <a:pt x="35" y="138"/>
                    <a:pt x="35" y="138"/>
                    <a:pt x="35" y="138"/>
                  </a:cubicBezTo>
                  <a:cubicBezTo>
                    <a:pt x="35" y="138"/>
                    <a:pt x="35" y="138"/>
                    <a:pt x="35" y="138"/>
                  </a:cubicBezTo>
                  <a:cubicBezTo>
                    <a:pt x="39" y="143"/>
                    <a:pt x="57" y="154"/>
                    <a:pt x="84" y="163"/>
                  </a:cubicBezTo>
                  <a:cubicBezTo>
                    <a:pt x="102" y="169"/>
                    <a:pt x="125" y="174"/>
                    <a:pt x="150" y="174"/>
                  </a:cubicBezTo>
                  <a:cubicBezTo>
                    <a:pt x="152" y="174"/>
                    <a:pt x="154"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4"/>
                  </a:cubicBezTo>
                  <a:cubicBezTo>
                    <a:pt x="156" y="174"/>
                    <a:pt x="156" y="174"/>
                    <a:pt x="156" y="173"/>
                  </a:cubicBezTo>
                  <a:cubicBezTo>
                    <a:pt x="156" y="173"/>
                    <a:pt x="156" y="173"/>
                    <a:pt x="156"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7" y="173"/>
                    <a:pt x="157" y="173"/>
                  </a:cubicBezTo>
                  <a:cubicBezTo>
                    <a:pt x="157"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8" y="173"/>
                    <a:pt x="158" y="173"/>
                    <a:pt x="158"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59" y="173"/>
                    <a:pt x="159" y="173"/>
                    <a:pt x="159"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0" y="173"/>
                  </a:cubicBezTo>
                  <a:cubicBezTo>
                    <a:pt x="160" y="173"/>
                    <a:pt x="160"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1" y="173"/>
                    <a:pt x="161" y="173"/>
                    <a:pt x="161" y="173"/>
                  </a:cubicBezTo>
                  <a:cubicBezTo>
                    <a:pt x="169" y="170"/>
                    <a:pt x="173" y="161"/>
                    <a:pt x="181" y="156"/>
                  </a:cubicBezTo>
                  <a:cubicBezTo>
                    <a:pt x="154" y="138"/>
                    <a:pt x="130" y="116"/>
                    <a:pt x="110" y="91"/>
                  </a:cubicBezTo>
                  <a:cubicBezTo>
                    <a:pt x="110" y="91"/>
                    <a:pt x="110" y="92"/>
                    <a:pt x="109" y="92"/>
                  </a:cubicBezTo>
                  <a:cubicBezTo>
                    <a:pt x="108" y="90"/>
                    <a:pt x="108" y="89"/>
                    <a:pt x="107" y="87"/>
                  </a:cubicBezTo>
                  <a:cubicBezTo>
                    <a:pt x="87" y="61"/>
                    <a:pt x="71" y="32"/>
                    <a:pt x="59" y="0"/>
                  </a:cubicBezTo>
                </a:path>
              </a:pathLst>
            </a:custGeom>
            <a:solidFill>
              <a:srgbClr val="3346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8" name="Freeform 217"/>
            <p:cNvSpPr>
              <a:spLocks/>
            </p:cNvSpPr>
            <p:nvPr/>
          </p:nvSpPr>
          <p:spPr bwMode="auto">
            <a:xfrm>
              <a:off x="5327968" y="1939925"/>
              <a:ext cx="7938" cy="14288"/>
            </a:xfrm>
            <a:custGeom>
              <a:avLst/>
              <a:gdLst>
                <a:gd name="T0" fmla="*/ 0 w 3"/>
                <a:gd name="T1" fmla="*/ 0 h 5"/>
                <a:gd name="T2" fmla="*/ 2 w 3"/>
                <a:gd name="T3" fmla="*/ 5 h 5"/>
                <a:gd name="T4" fmla="*/ 3 w 3"/>
                <a:gd name="T5" fmla="*/ 4 h 5"/>
                <a:gd name="T6" fmla="*/ 0 w 3"/>
                <a:gd name="T7" fmla="*/ 0 h 5"/>
              </a:gdLst>
              <a:ahLst/>
              <a:cxnLst>
                <a:cxn ang="0">
                  <a:pos x="T0" y="T1"/>
                </a:cxn>
                <a:cxn ang="0">
                  <a:pos x="T2" y="T3"/>
                </a:cxn>
                <a:cxn ang="0">
                  <a:pos x="T4" y="T5"/>
                </a:cxn>
                <a:cxn ang="0">
                  <a:pos x="T6" y="T7"/>
                </a:cxn>
              </a:cxnLst>
              <a:rect l="0" t="0" r="r" b="b"/>
              <a:pathLst>
                <a:path w="3" h="5">
                  <a:moveTo>
                    <a:pt x="0" y="0"/>
                  </a:moveTo>
                  <a:cubicBezTo>
                    <a:pt x="1" y="2"/>
                    <a:pt x="1" y="3"/>
                    <a:pt x="2" y="5"/>
                  </a:cubicBezTo>
                  <a:cubicBezTo>
                    <a:pt x="3" y="5"/>
                    <a:pt x="3" y="4"/>
                    <a:pt x="3" y="4"/>
                  </a:cubicBezTo>
                  <a:cubicBezTo>
                    <a:pt x="2" y="3"/>
                    <a:pt x="1"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 name="Freeform 218"/>
            <p:cNvSpPr>
              <a:spLocks/>
            </p:cNvSpPr>
            <p:nvPr/>
          </p:nvSpPr>
          <p:spPr bwMode="auto">
            <a:xfrm>
              <a:off x="3977006" y="2705100"/>
              <a:ext cx="1174750" cy="392113"/>
            </a:xfrm>
            <a:custGeom>
              <a:avLst/>
              <a:gdLst>
                <a:gd name="T0" fmla="*/ 443 w 443"/>
                <a:gd name="T1" fmla="*/ 0 h 149"/>
                <a:gd name="T2" fmla="*/ 419 w 443"/>
                <a:gd name="T3" fmla="*/ 14 h 149"/>
                <a:gd name="T4" fmla="*/ 419 w 443"/>
                <a:gd name="T5" fmla="*/ 14 h 149"/>
                <a:gd name="T6" fmla="*/ 420 w 443"/>
                <a:gd name="T7" fmla="*/ 11 h 149"/>
                <a:gd name="T8" fmla="*/ 420 w 443"/>
                <a:gd name="T9" fmla="*/ 11 h 149"/>
                <a:gd name="T10" fmla="*/ 420 w 443"/>
                <a:gd name="T11" fmla="*/ 11 h 149"/>
                <a:gd name="T12" fmla="*/ 420 w 443"/>
                <a:gd name="T13" fmla="*/ 11 h 149"/>
                <a:gd name="T14" fmla="*/ 420 w 443"/>
                <a:gd name="T15" fmla="*/ 11 h 149"/>
                <a:gd name="T16" fmla="*/ 419 w 443"/>
                <a:gd name="T17" fmla="*/ 11 h 149"/>
                <a:gd name="T18" fmla="*/ 419 w 443"/>
                <a:gd name="T19" fmla="*/ 11 h 149"/>
                <a:gd name="T20" fmla="*/ 419 w 443"/>
                <a:gd name="T21" fmla="*/ 11 h 149"/>
                <a:gd name="T22" fmla="*/ 419 w 443"/>
                <a:gd name="T23" fmla="*/ 11 h 149"/>
                <a:gd name="T24" fmla="*/ 419 w 443"/>
                <a:gd name="T25" fmla="*/ 11 h 149"/>
                <a:gd name="T26" fmla="*/ 419 w 443"/>
                <a:gd name="T27" fmla="*/ 11 h 149"/>
                <a:gd name="T28" fmla="*/ 419 w 443"/>
                <a:gd name="T29" fmla="*/ 11 h 149"/>
                <a:gd name="T30" fmla="*/ 419 w 443"/>
                <a:gd name="T31" fmla="*/ 11 h 149"/>
                <a:gd name="T32" fmla="*/ 419 w 443"/>
                <a:gd name="T33" fmla="*/ 11 h 149"/>
                <a:gd name="T34" fmla="*/ 316 w 443"/>
                <a:gd name="T35" fmla="*/ 29 h 149"/>
                <a:gd name="T36" fmla="*/ 192 w 443"/>
                <a:gd name="T37" fmla="*/ 25 h 149"/>
                <a:gd name="T38" fmla="*/ 128 w 443"/>
                <a:gd name="T39" fmla="*/ 20 h 149"/>
                <a:gd name="T40" fmla="*/ 119 w 443"/>
                <a:gd name="T41" fmla="*/ 20 h 149"/>
                <a:gd name="T42" fmla="*/ 119 w 443"/>
                <a:gd name="T43" fmla="*/ 20 h 149"/>
                <a:gd name="T44" fmla="*/ 119 w 443"/>
                <a:gd name="T45" fmla="*/ 20 h 149"/>
                <a:gd name="T46" fmla="*/ 66 w 443"/>
                <a:gd name="T47" fmla="*/ 30 h 149"/>
                <a:gd name="T48" fmla="*/ 0 w 443"/>
                <a:gd name="T49" fmla="*/ 149 h 149"/>
                <a:gd name="T50" fmla="*/ 40 w 443"/>
                <a:gd name="T51" fmla="*/ 116 h 149"/>
                <a:gd name="T52" fmla="*/ 86 w 443"/>
                <a:gd name="T53" fmla="*/ 69 h 149"/>
                <a:gd name="T54" fmla="*/ 139 w 443"/>
                <a:gd name="T55" fmla="*/ 59 h 149"/>
                <a:gd name="T56" fmla="*/ 139 w 443"/>
                <a:gd name="T57" fmla="*/ 59 h 149"/>
                <a:gd name="T58" fmla="*/ 139 w 443"/>
                <a:gd name="T59" fmla="*/ 59 h 149"/>
                <a:gd name="T60" fmla="*/ 148 w 443"/>
                <a:gd name="T61" fmla="*/ 59 h 149"/>
                <a:gd name="T62" fmla="*/ 212 w 443"/>
                <a:gd name="T63" fmla="*/ 63 h 149"/>
                <a:gd name="T64" fmla="*/ 336 w 443"/>
                <a:gd name="T65" fmla="*/ 68 h 149"/>
                <a:gd name="T66" fmla="*/ 439 w 443"/>
                <a:gd name="T67" fmla="*/ 51 h 149"/>
                <a:gd name="T68" fmla="*/ 443 w 443"/>
                <a:gd name="T6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149">
                  <a:moveTo>
                    <a:pt x="443" y="0"/>
                  </a:moveTo>
                  <a:cubicBezTo>
                    <a:pt x="419" y="14"/>
                    <a:pt x="419" y="14"/>
                    <a:pt x="419" y="14"/>
                  </a:cubicBezTo>
                  <a:cubicBezTo>
                    <a:pt x="419" y="14"/>
                    <a:pt x="419" y="14"/>
                    <a:pt x="419" y="14"/>
                  </a:cubicBezTo>
                  <a:cubicBezTo>
                    <a:pt x="419" y="13"/>
                    <a:pt x="420" y="12"/>
                    <a:pt x="420" y="11"/>
                  </a:cubicBezTo>
                  <a:cubicBezTo>
                    <a:pt x="420" y="11"/>
                    <a:pt x="420" y="11"/>
                    <a:pt x="420" y="11"/>
                  </a:cubicBezTo>
                  <a:cubicBezTo>
                    <a:pt x="420" y="11"/>
                    <a:pt x="420" y="11"/>
                    <a:pt x="420" y="11"/>
                  </a:cubicBezTo>
                  <a:cubicBezTo>
                    <a:pt x="420" y="11"/>
                    <a:pt x="420" y="11"/>
                    <a:pt x="420" y="11"/>
                  </a:cubicBezTo>
                  <a:cubicBezTo>
                    <a:pt x="420" y="11"/>
                    <a:pt x="420" y="11"/>
                    <a:pt x="420" y="11"/>
                  </a:cubicBezTo>
                  <a:cubicBezTo>
                    <a:pt x="420" y="11"/>
                    <a:pt x="420"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19" y="11"/>
                    <a:pt x="419" y="11"/>
                    <a:pt x="419" y="11"/>
                  </a:cubicBezTo>
                  <a:cubicBezTo>
                    <a:pt x="400" y="26"/>
                    <a:pt x="361" y="29"/>
                    <a:pt x="316" y="29"/>
                  </a:cubicBezTo>
                  <a:cubicBezTo>
                    <a:pt x="275" y="29"/>
                    <a:pt x="229" y="26"/>
                    <a:pt x="192" y="25"/>
                  </a:cubicBezTo>
                  <a:cubicBezTo>
                    <a:pt x="171" y="22"/>
                    <a:pt x="149" y="20"/>
                    <a:pt x="128" y="20"/>
                  </a:cubicBezTo>
                  <a:cubicBezTo>
                    <a:pt x="125" y="20"/>
                    <a:pt x="122" y="20"/>
                    <a:pt x="119" y="20"/>
                  </a:cubicBezTo>
                  <a:cubicBezTo>
                    <a:pt x="119" y="20"/>
                    <a:pt x="119" y="20"/>
                    <a:pt x="119" y="20"/>
                  </a:cubicBezTo>
                  <a:cubicBezTo>
                    <a:pt x="119" y="20"/>
                    <a:pt x="119" y="20"/>
                    <a:pt x="119" y="20"/>
                  </a:cubicBezTo>
                  <a:cubicBezTo>
                    <a:pt x="100" y="21"/>
                    <a:pt x="82" y="24"/>
                    <a:pt x="66" y="30"/>
                  </a:cubicBezTo>
                  <a:cubicBezTo>
                    <a:pt x="20" y="48"/>
                    <a:pt x="10" y="98"/>
                    <a:pt x="0" y="149"/>
                  </a:cubicBezTo>
                  <a:cubicBezTo>
                    <a:pt x="40" y="116"/>
                    <a:pt x="40" y="116"/>
                    <a:pt x="40" y="116"/>
                  </a:cubicBezTo>
                  <a:cubicBezTo>
                    <a:pt x="49" y="95"/>
                    <a:pt x="63" y="78"/>
                    <a:pt x="86" y="69"/>
                  </a:cubicBezTo>
                  <a:cubicBezTo>
                    <a:pt x="102" y="62"/>
                    <a:pt x="120" y="60"/>
                    <a:pt x="139" y="59"/>
                  </a:cubicBezTo>
                  <a:cubicBezTo>
                    <a:pt x="139" y="59"/>
                    <a:pt x="139" y="59"/>
                    <a:pt x="139" y="59"/>
                  </a:cubicBezTo>
                  <a:cubicBezTo>
                    <a:pt x="139" y="59"/>
                    <a:pt x="139" y="59"/>
                    <a:pt x="139" y="59"/>
                  </a:cubicBezTo>
                  <a:cubicBezTo>
                    <a:pt x="142" y="59"/>
                    <a:pt x="145" y="59"/>
                    <a:pt x="148" y="59"/>
                  </a:cubicBezTo>
                  <a:cubicBezTo>
                    <a:pt x="170" y="59"/>
                    <a:pt x="191" y="61"/>
                    <a:pt x="212" y="63"/>
                  </a:cubicBezTo>
                  <a:cubicBezTo>
                    <a:pt x="249" y="65"/>
                    <a:pt x="295" y="68"/>
                    <a:pt x="336" y="68"/>
                  </a:cubicBezTo>
                  <a:cubicBezTo>
                    <a:pt x="380" y="68"/>
                    <a:pt x="420" y="65"/>
                    <a:pt x="439" y="51"/>
                  </a:cubicBezTo>
                  <a:cubicBezTo>
                    <a:pt x="438" y="33"/>
                    <a:pt x="440" y="17"/>
                    <a:pt x="443"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 name="Freeform 219"/>
            <p:cNvSpPr>
              <a:spLocks noEditPoints="1"/>
            </p:cNvSpPr>
            <p:nvPr/>
          </p:nvSpPr>
          <p:spPr bwMode="auto">
            <a:xfrm>
              <a:off x="5088256" y="2733675"/>
              <a:ext cx="1588" cy="7938"/>
            </a:xfrm>
            <a:custGeom>
              <a:avLst/>
              <a:gdLst>
                <a:gd name="T0" fmla="*/ 0 w 1"/>
                <a:gd name="T1" fmla="*/ 3 h 3"/>
                <a:gd name="T2" fmla="*/ 0 w 1"/>
                <a:gd name="T3" fmla="*/ 3 h 3"/>
                <a:gd name="T4" fmla="*/ 0 w 1"/>
                <a:gd name="T5" fmla="*/ 3 h 3"/>
                <a:gd name="T6" fmla="*/ 0 w 1"/>
                <a:gd name="T7" fmla="*/ 0 h 3"/>
                <a:gd name="T8" fmla="*/ 0 w 1"/>
                <a:gd name="T9" fmla="*/ 0 h 3"/>
                <a:gd name="T10" fmla="*/ 0 w 1"/>
                <a:gd name="T11" fmla="*/ 0 h 3"/>
                <a:gd name="T12" fmla="*/ 0 w 1"/>
                <a:gd name="T13" fmla="*/ 0 h 3"/>
                <a:gd name="T14" fmla="*/ 0 w 1"/>
                <a:gd name="T15" fmla="*/ 0 h 3"/>
                <a:gd name="T16" fmla="*/ 0 w 1"/>
                <a:gd name="T17" fmla="*/ 0 h 3"/>
                <a:gd name="T18" fmla="*/ 0 w 1"/>
                <a:gd name="T19" fmla="*/ 0 h 3"/>
                <a:gd name="T20" fmla="*/ 0 w 1"/>
                <a:gd name="T21" fmla="*/ 0 h 3"/>
                <a:gd name="T22" fmla="*/ 0 w 1"/>
                <a:gd name="T23" fmla="*/ 0 h 3"/>
                <a:gd name="T24" fmla="*/ 0 w 1"/>
                <a:gd name="T25" fmla="*/ 0 h 3"/>
                <a:gd name="T26" fmla="*/ 0 w 1"/>
                <a:gd name="T27" fmla="*/ 0 h 3"/>
                <a:gd name="T28" fmla="*/ 0 w 1"/>
                <a:gd name="T29" fmla="*/ 0 h 3"/>
                <a:gd name="T30" fmla="*/ 1 w 1"/>
                <a:gd name="T31" fmla="*/ 0 h 3"/>
                <a:gd name="T32" fmla="*/ 0 w 1"/>
                <a:gd name="T33" fmla="*/ 0 h 3"/>
                <a:gd name="T34" fmla="*/ 1 w 1"/>
                <a:gd name="T35" fmla="*/ 0 h 3"/>
                <a:gd name="T36" fmla="*/ 1 w 1"/>
                <a:gd name="T37" fmla="*/ 0 h 3"/>
                <a:gd name="T38" fmla="*/ 1 w 1"/>
                <a:gd name="T39" fmla="*/ 0 h 3"/>
                <a:gd name="T40" fmla="*/ 1 w 1"/>
                <a:gd name="T41" fmla="*/ 0 h 3"/>
                <a:gd name="T42" fmla="*/ 1 w 1"/>
                <a:gd name="T43" fmla="*/ 0 h 3"/>
                <a:gd name="T44" fmla="*/ 1 w 1"/>
                <a:gd name="T45" fmla="*/ 0 h 3"/>
                <a:gd name="T46" fmla="*/ 1 w 1"/>
                <a:gd name="T47" fmla="*/ 0 h 3"/>
                <a:gd name="T48" fmla="*/ 1 w 1"/>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 h="3">
                  <a:moveTo>
                    <a:pt x="0" y="3"/>
                  </a:moveTo>
                  <a:cubicBezTo>
                    <a:pt x="0" y="3"/>
                    <a:pt x="0" y="3"/>
                    <a:pt x="0" y="3"/>
                  </a:cubicBezTo>
                  <a:cubicBezTo>
                    <a:pt x="0" y="3"/>
                    <a:pt x="0" y="3"/>
                    <a:pt x="0" y="3"/>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path>
              </a:pathLst>
            </a:custGeom>
            <a:solidFill>
              <a:srgbClr val="FFD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 name="Freeform 220"/>
            <p:cNvSpPr>
              <a:spLocks/>
            </p:cNvSpPr>
            <p:nvPr/>
          </p:nvSpPr>
          <p:spPr bwMode="auto">
            <a:xfrm>
              <a:off x="3683318" y="3435350"/>
              <a:ext cx="28575" cy="4763"/>
            </a:xfrm>
            <a:custGeom>
              <a:avLst/>
              <a:gdLst>
                <a:gd name="T0" fmla="*/ 0 w 11"/>
                <a:gd name="T1" fmla="*/ 0 h 2"/>
                <a:gd name="T2" fmla="*/ 11 w 11"/>
                <a:gd name="T3" fmla="*/ 2 h 2"/>
                <a:gd name="T4" fmla="*/ 0 w 11"/>
                <a:gd name="T5" fmla="*/ 0 h 2"/>
              </a:gdLst>
              <a:ahLst/>
              <a:cxnLst>
                <a:cxn ang="0">
                  <a:pos x="T0" y="T1"/>
                </a:cxn>
                <a:cxn ang="0">
                  <a:pos x="T2" y="T3"/>
                </a:cxn>
                <a:cxn ang="0">
                  <a:pos x="T4" y="T5"/>
                </a:cxn>
              </a:cxnLst>
              <a:rect l="0" t="0" r="r" b="b"/>
              <a:pathLst>
                <a:path w="11" h="2">
                  <a:moveTo>
                    <a:pt x="0" y="0"/>
                  </a:moveTo>
                  <a:cubicBezTo>
                    <a:pt x="3" y="1"/>
                    <a:pt x="7" y="2"/>
                    <a:pt x="11" y="2"/>
                  </a:cubicBezTo>
                  <a:cubicBezTo>
                    <a:pt x="8" y="2"/>
                    <a:pt x="4" y="1"/>
                    <a:pt x="0" y="0"/>
                  </a:cubicBezTo>
                </a:path>
              </a:pathLst>
            </a:custGeom>
            <a:solidFill>
              <a:srgbClr val="3393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2" name="Freeform 221"/>
            <p:cNvSpPr>
              <a:spLocks/>
            </p:cNvSpPr>
            <p:nvPr/>
          </p:nvSpPr>
          <p:spPr bwMode="auto">
            <a:xfrm>
              <a:off x="3632518" y="3132138"/>
              <a:ext cx="414338" cy="411163"/>
            </a:xfrm>
            <a:custGeom>
              <a:avLst/>
              <a:gdLst>
                <a:gd name="T0" fmla="*/ 156 w 156"/>
                <a:gd name="T1" fmla="*/ 0 h 156"/>
                <a:gd name="T2" fmla="*/ 128 w 156"/>
                <a:gd name="T3" fmla="*/ 23 h 156"/>
                <a:gd name="T4" fmla="*/ 124 w 156"/>
                <a:gd name="T5" fmla="*/ 18 h 156"/>
                <a:gd name="T6" fmla="*/ 76 w 156"/>
                <a:gd name="T7" fmla="*/ 102 h 156"/>
                <a:gd name="T8" fmla="*/ 46 w 156"/>
                <a:gd name="T9" fmla="*/ 115 h 156"/>
                <a:gd name="T10" fmla="*/ 46 w 156"/>
                <a:gd name="T11" fmla="*/ 116 h 156"/>
                <a:gd name="T12" fmla="*/ 43 w 156"/>
                <a:gd name="T13" fmla="*/ 116 h 156"/>
                <a:gd name="T14" fmla="*/ 34 w 156"/>
                <a:gd name="T15" fmla="*/ 117 h 156"/>
                <a:gd name="T16" fmla="*/ 32 w 156"/>
                <a:gd name="T17" fmla="*/ 117 h 156"/>
                <a:gd name="T18" fmla="*/ 30 w 156"/>
                <a:gd name="T19" fmla="*/ 117 h 156"/>
                <a:gd name="T20" fmla="*/ 19 w 156"/>
                <a:gd name="T21" fmla="*/ 115 h 156"/>
                <a:gd name="T22" fmla="*/ 19 w 156"/>
                <a:gd name="T23" fmla="*/ 115 h 156"/>
                <a:gd name="T24" fmla="*/ 4 w 156"/>
                <a:gd name="T25" fmla="*/ 113 h 156"/>
                <a:gd name="T26" fmla="*/ 1 w 156"/>
                <a:gd name="T27" fmla="*/ 114 h 156"/>
                <a:gd name="T28" fmla="*/ 54 w 156"/>
                <a:gd name="T29" fmla="*/ 156 h 156"/>
                <a:gd name="T30" fmla="*/ 96 w 156"/>
                <a:gd name="T31" fmla="*/ 141 h 156"/>
                <a:gd name="T32" fmla="*/ 156 w 156"/>
                <a:gd name="T33"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156">
                  <a:moveTo>
                    <a:pt x="156" y="0"/>
                  </a:moveTo>
                  <a:cubicBezTo>
                    <a:pt x="128" y="23"/>
                    <a:pt x="128" y="23"/>
                    <a:pt x="128" y="23"/>
                  </a:cubicBezTo>
                  <a:cubicBezTo>
                    <a:pt x="124" y="18"/>
                    <a:pt x="124" y="18"/>
                    <a:pt x="124" y="18"/>
                  </a:cubicBezTo>
                  <a:cubicBezTo>
                    <a:pt x="116" y="53"/>
                    <a:pt x="104" y="84"/>
                    <a:pt x="76" y="102"/>
                  </a:cubicBezTo>
                  <a:cubicBezTo>
                    <a:pt x="69" y="107"/>
                    <a:pt x="58" y="112"/>
                    <a:pt x="46" y="115"/>
                  </a:cubicBezTo>
                  <a:cubicBezTo>
                    <a:pt x="46" y="116"/>
                    <a:pt x="46" y="116"/>
                    <a:pt x="46" y="116"/>
                  </a:cubicBezTo>
                  <a:cubicBezTo>
                    <a:pt x="45" y="116"/>
                    <a:pt x="44" y="116"/>
                    <a:pt x="43" y="116"/>
                  </a:cubicBezTo>
                  <a:cubicBezTo>
                    <a:pt x="40" y="116"/>
                    <a:pt x="37" y="117"/>
                    <a:pt x="34" y="117"/>
                  </a:cubicBezTo>
                  <a:cubicBezTo>
                    <a:pt x="33" y="117"/>
                    <a:pt x="33" y="117"/>
                    <a:pt x="32" y="117"/>
                  </a:cubicBezTo>
                  <a:cubicBezTo>
                    <a:pt x="31" y="117"/>
                    <a:pt x="31" y="117"/>
                    <a:pt x="30" y="117"/>
                  </a:cubicBezTo>
                  <a:cubicBezTo>
                    <a:pt x="26" y="117"/>
                    <a:pt x="22" y="116"/>
                    <a:pt x="19" y="115"/>
                  </a:cubicBezTo>
                  <a:cubicBezTo>
                    <a:pt x="19" y="115"/>
                    <a:pt x="19" y="115"/>
                    <a:pt x="19" y="115"/>
                  </a:cubicBezTo>
                  <a:cubicBezTo>
                    <a:pt x="13" y="114"/>
                    <a:pt x="8" y="113"/>
                    <a:pt x="4" y="113"/>
                  </a:cubicBezTo>
                  <a:cubicBezTo>
                    <a:pt x="2" y="113"/>
                    <a:pt x="1" y="113"/>
                    <a:pt x="1" y="114"/>
                  </a:cubicBezTo>
                  <a:cubicBezTo>
                    <a:pt x="0" y="117"/>
                    <a:pt x="17" y="156"/>
                    <a:pt x="54" y="156"/>
                  </a:cubicBezTo>
                  <a:cubicBezTo>
                    <a:pt x="66" y="156"/>
                    <a:pt x="80" y="152"/>
                    <a:pt x="96" y="141"/>
                  </a:cubicBezTo>
                  <a:cubicBezTo>
                    <a:pt x="139" y="114"/>
                    <a:pt x="144" y="53"/>
                    <a:pt x="156" y="0"/>
                  </a:cubicBezTo>
                </a:path>
              </a:pathLst>
            </a:custGeom>
            <a:solidFill>
              <a:srgbClr val="FFC6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 name="Freeform 223"/>
            <p:cNvSpPr>
              <a:spLocks/>
            </p:cNvSpPr>
            <p:nvPr/>
          </p:nvSpPr>
          <p:spPr bwMode="auto">
            <a:xfrm>
              <a:off x="4102418" y="3000375"/>
              <a:ext cx="52388" cy="58738"/>
            </a:xfrm>
            <a:custGeom>
              <a:avLst/>
              <a:gdLst>
                <a:gd name="T0" fmla="*/ 18 w 33"/>
                <a:gd name="T1" fmla="*/ 37 h 37"/>
                <a:gd name="T2" fmla="*/ 0 w 33"/>
                <a:gd name="T3" fmla="*/ 13 h 37"/>
                <a:gd name="T4" fmla="*/ 13 w 33"/>
                <a:gd name="T5" fmla="*/ 0 h 37"/>
                <a:gd name="T6" fmla="*/ 33 w 33"/>
                <a:gd name="T7" fmla="*/ 23 h 37"/>
                <a:gd name="T8" fmla="*/ 18 w 33"/>
                <a:gd name="T9" fmla="*/ 37 h 37"/>
              </a:gdLst>
              <a:ahLst/>
              <a:cxnLst>
                <a:cxn ang="0">
                  <a:pos x="T0" y="T1"/>
                </a:cxn>
                <a:cxn ang="0">
                  <a:pos x="T2" y="T3"/>
                </a:cxn>
                <a:cxn ang="0">
                  <a:pos x="T4" y="T5"/>
                </a:cxn>
                <a:cxn ang="0">
                  <a:pos x="T6" y="T7"/>
                </a:cxn>
                <a:cxn ang="0">
                  <a:pos x="T8" y="T9"/>
                </a:cxn>
              </a:cxnLst>
              <a:rect l="0" t="0" r="r" b="b"/>
              <a:pathLst>
                <a:path w="33" h="37">
                  <a:moveTo>
                    <a:pt x="18" y="37"/>
                  </a:moveTo>
                  <a:lnTo>
                    <a:pt x="0" y="13"/>
                  </a:lnTo>
                  <a:lnTo>
                    <a:pt x="13" y="0"/>
                  </a:lnTo>
                  <a:lnTo>
                    <a:pt x="33" y="23"/>
                  </a:lnTo>
                  <a:lnTo>
                    <a:pt x="18" y="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6" name="Freeform 225"/>
            <p:cNvSpPr>
              <a:spLocks/>
            </p:cNvSpPr>
            <p:nvPr/>
          </p:nvSpPr>
          <p:spPr bwMode="auto">
            <a:xfrm>
              <a:off x="3926206" y="3003550"/>
              <a:ext cx="212725" cy="188913"/>
            </a:xfrm>
            <a:custGeom>
              <a:avLst/>
              <a:gdLst>
                <a:gd name="T0" fmla="*/ 29 w 134"/>
                <a:gd name="T1" fmla="*/ 119 h 119"/>
                <a:gd name="T2" fmla="*/ 0 w 134"/>
                <a:gd name="T3" fmla="*/ 86 h 119"/>
                <a:gd name="T4" fmla="*/ 106 w 134"/>
                <a:gd name="T5" fmla="*/ 0 h 119"/>
                <a:gd name="T6" fmla="*/ 134 w 134"/>
                <a:gd name="T7" fmla="*/ 33 h 119"/>
                <a:gd name="T8" fmla="*/ 29 w 134"/>
                <a:gd name="T9" fmla="*/ 119 h 119"/>
              </a:gdLst>
              <a:ahLst/>
              <a:cxnLst>
                <a:cxn ang="0">
                  <a:pos x="T0" y="T1"/>
                </a:cxn>
                <a:cxn ang="0">
                  <a:pos x="T2" y="T3"/>
                </a:cxn>
                <a:cxn ang="0">
                  <a:pos x="T4" y="T5"/>
                </a:cxn>
                <a:cxn ang="0">
                  <a:pos x="T6" y="T7"/>
                </a:cxn>
                <a:cxn ang="0">
                  <a:pos x="T8" y="T9"/>
                </a:cxn>
              </a:cxnLst>
              <a:rect l="0" t="0" r="r" b="b"/>
              <a:pathLst>
                <a:path w="134" h="119">
                  <a:moveTo>
                    <a:pt x="29" y="119"/>
                  </a:moveTo>
                  <a:lnTo>
                    <a:pt x="0" y="86"/>
                  </a:lnTo>
                  <a:lnTo>
                    <a:pt x="106" y="0"/>
                  </a:lnTo>
                  <a:lnTo>
                    <a:pt x="134" y="33"/>
                  </a:lnTo>
                  <a:lnTo>
                    <a:pt x="29" y="1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8" name="Freeform 227"/>
            <p:cNvSpPr>
              <a:spLocks/>
            </p:cNvSpPr>
            <p:nvPr/>
          </p:nvSpPr>
          <p:spPr bwMode="auto">
            <a:xfrm>
              <a:off x="3926206" y="3003550"/>
              <a:ext cx="212725" cy="188913"/>
            </a:xfrm>
            <a:custGeom>
              <a:avLst/>
              <a:gdLst>
                <a:gd name="T0" fmla="*/ 106 w 134"/>
                <a:gd name="T1" fmla="*/ 0 h 119"/>
                <a:gd name="T2" fmla="*/ 99 w 134"/>
                <a:gd name="T3" fmla="*/ 5 h 119"/>
                <a:gd name="T4" fmla="*/ 32 w 134"/>
                <a:gd name="T5" fmla="*/ 59 h 119"/>
                <a:gd name="T6" fmla="*/ 0 w 134"/>
                <a:gd name="T7" fmla="*/ 86 h 119"/>
                <a:gd name="T8" fmla="*/ 29 w 134"/>
                <a:gd name="T9" fmla="*/ 119 h 119"/>
                <a:gd name="T10" fmla="*/ 134 w 134"/>
                <a:gd name="T11" fmla="*/ 33 h 119"/>
                <a:gd name="T12" fmla="*/ 132 w 134"/>
                <a:gd name="T13" fmla="*/ 31 h 119"/>
                <a:gd name="T14" fmla="*/ 112 w 134"/>
                <a:gd name="T15" fmla="*/ 8 h 119"/>
                <a:gd name="T16" fmla="*/ 106 w 134"/>
                <a:gd name="T1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19">
                  <a:moveTo>
                    <a:pt x="106" y="0"/>
                  </a:moveTo>
                  <a:lnTo>
                    <a:pt x="99" y="5"/>
                  </a:lnTo>
                  <a:lnTo>
                    <a:pt x="32" y="59"/>
                  </a:lnTo>
                  <a:lnTo>
                    <a:pt x="0" y="86"/>
                  </a:lnTo>
                  <a:lnTo>
                    <a:pt x="29" y="119"/>
                  </a:lnTo>
                  <a:lnTo>
                    <a:pt x="134" y="33"/>
                  </a:lnTo>
                  <a:lnTo>
                    <a:pt x="132" y="31"/>
                  </a:lnTo>
                  <a:lnTo>
                    <a:pt x="112" y="8"/>
                  </a:lnTo>
                  <a:lnTo>
                    <a:pt x="1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3" name="Freeform 232"/>
            <p:cNvSpPr>
              <a:spLocks/>
            </p:cNvSpPr>
            <p:nvPr/>
          </p:nvSpPr>
          <p:spPr bwMode="auto">
            <a:xfrm>
              <a:off x="3559493" y="3290888"/>
              <a:ext cx="144463" cy="123825"/>
            </a:xfrm>
            <a:custGeom>
              <a:avLst/>
              <a:gdLst>
                <a:gd name="T0" fmla="*/ 0 w 55"/>
                <a:gd name="T1" fmla="*/ 25 h 47"/>
                <a:gd name="T2" fmla="*/ 54 w 55"/>
                <a:gd name="T3" fmla="*/ 17 h 47"/>
                <a:gd name="T4" fmla="*/ 34 w 55"/>
                <a:gd name="T5" fmla="*/ 33 h 47"/>
                <a:gd name="T6" fmla="*/ 15 w 55"/>
                <a:gd name="T7" fmla="*/ 47 h 47"/>
                <a:gd name="T8" fmla="*/ 11 w 55"/>
                <a:gd name="T9" fmla="*/ 46 h 47"/>
                <a:gd name="T10" fmla="*/ 0 w 55"/>
                <a:gd name="T11" fmla="*/ 25 h 47"/>
              </a:gdLst>
              <a:ahLst/>
              <a:cxnLst>
                <a:cxn ang="0">
                  <a:pos x="T0" y="T1"/>
                </a:cxn>
                <a:cxn ang="0">
                  <a:pos x="T2" y="T3"/>
                </a:cxn>
                <a:cxn ang="0">
                  <a:pos x="T4" y="T5"/>
                </a:cxn>
                <a:cxn ang="0">
                  <a:pos x="T6" y="T7"/>
                </a:cxn>
                <a:cxn ang="0">
                  <a:pos x="T8" y="T9"/>
                </a:cxn>
                <a:cxn ang="0">
                  <a:pos x="T10" y="T11"/>
                </a:cxn>
              </a:cxnLst>
              <a:rect l="0" t="0" r="r" b="b"/>
              <a:pathLst>
                <a:path w="55" h="47">
                  <a:moveTo>
                    <a:pt x="0" y="25"/>
                  </a:moveTo>
                  <a:cubicBezTo>
                    <a:pt x="18" y="5"/>
                    <a:pt x="53" y="0"/>
                    <a:pt x="54" y="17"/>
                  </a:cubicBezTo>
                  <a:cubicBezTo>
                    <a:pt x="55" y="29"/>
                    <a:pt x="39" y="28"/>
                    <a:pt x="34" y="33"/>
                  </a:cubicBezTo>
                  <a:cubicBezTo>
                    <a:pt x="32" y="35"/>
                    <a:pt x="24" y="41"/>
                    <a:pt x="15" y="47"/>
                  </a:cubicBezTo>
                  <a:cubicBezTo>
                    <a:pt x="14" y="47"/>
                    <a:pt x="12" y="47"/>
                    <a:pt x="11" y="46"/>
                  </a:cubicBezTo>
                  <a:cubicBezTo>
                    <a:pt x="6" y="43"/>
                    <a:pt x="6" y="28"/>
                    <a:pt x="0" y="25"/>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4" name="Freeform 233"/>
            <p:cNvSpPr>
              <a:spLocks/>
            </p:cNvSpPr>
            <p:nvPr/>
          </p:nvSpPr>
          <p:spPr bwMode="auto">
            <a:xfrm>
              <a:off x="5816918" y="974725"/>
              <a:ext cx="63500" cy="61913"/>
            </a:xfrm>
            <a:custGeom>
              <a:avLst/>
              <a:gdLst>
                <a:gd name="T0" fmla="*/ 11 w 24"/>
                <a:gd name="T1" fmla="*/ 0 h 23"/>
                <a:gd name="T2" fmla="*/ 9 w 24"/>
                <a:gd name="T3" fmla="*/ 1 h 23"/>
                <a:gd name="T4" fmla="*/ 2 w 24"/>
                <a:gd name="T5" fmla="*/ 15 h 23"/>
                <a:gd name="T6" fmla="*/ 13 w 24"/>
                <a:gd name="T7" fmla="*/ 23 h 23"/>
                <a:gd name="T8" fmla="*/ 16 w 24"/>
                <a:gd name="T9" fmla="*/ 22 h 23"/>
                <a:gd name="T10" fmla="*/ 24 w 24"/>
                <a:gd name="T11" fmla="*/ 12 h 23"/>
                <a:gd name="T12" fmla="*/ 11 w 24"/>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4" h="23">
                  <a:moveTo>
                    <a:pt x="11" y="0"/>
                  </a:moveTo>
                  <a:cubicBezTo>
                    <a:pt x="10" y="1"/>
                    <a:pt x="10" y="1"/>
                    <a:pt x="9" y="1"/>
                  </a:cubicBezTo>
                  <a:cubicBezTo>
                    <a:pt x="3" y="3"/>
                    <a:pt x="0" y="9"/>
                    <a:pt x="2" y="15"/>
                  </a:cubicBezTo>
                  <a:cubicBezTo>
                    <a:pt x="3" y="20"/>
                    <a:pt x="8" y="23"/>
                    <a:pt x="13" y="23"/>
                  </a:cubicBezTo>
                  <a:cubicBezTo>
                    <a:pt x="14" y="23"/>
                    <a:pt x="15" y="23"/>
                    <a:pt x="16" y="22"/>
                  </a:cubicBezTo>
                  <a:cubicBezTo>
                    <a:pt x="21" y="21"/>
                    <a:pt x="24" y="17"/>
                    <a:pt x="24" y="12"/>
                  </a:cubicBezTo>
                  <a:cubicBezTo>
                    <a:pt x="20" y="8"/>
                    <a:pt x="15" y="4"/>
                    <a:pt x="11"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5" name="Freeform 234"/>
            <p:cNvSpPr>
              <a:spLocks/>
            </p:cNvSpPr>
            <p:nvPr/>
          </p:nvSpPr>
          <p:spPr bwMode="auto">
            <a:xfrm>
              <a:off x="5845493" y="974725"/>
              <a:ext cx="34925" cy="31750"/>
            </a:xfrm>
            <a:custGeom>
              <a:avLst/>
              <a:gdLst>
                <a:gd name="T0" fmla="*/ 2 w 13"/>
                <a:gd name="T1" fmla="*/ 0 h 12"/>
                <a:gd name="T2" fmla="*/ 0 w 13"/>
                <a:gd name="T3" fmla="*/ 0 h 12"/>
                <a:gd name="T4" fmla="*/ 13 w 13"/>
                <a:gd name="T5" fmla="*/ 12 h 12"/>
                <a:gd name="T6" fmla="*/ 13 w 13"/>
                <a:gd name="T7" fmla="*/ 8 h 12"/>
                <a:gd name="T8" fmla="*/ 2 w 13"/>
                <a:gd name="T9" fmla="*/ 0 h 12"/>
              </a:gdLst>
              <a:ahLst/>
              <a:cxnLst>
                <a:cxn ang="0">
                  <a:pos x="T0" y="T1"/>
                </a:cxn>
                <a:cxn ang="0">
                  <a:pos x="T2" y="T3"/>
                </a:cxn>
                <a:cxn ang="0">
                  <a:pos x="T4" y="T5"/>
                </a:cxn>
                <a:cxn ang="0">
                  <a:pos x="T6" y="T7"/>
                </a:cxn>
                <a:cxn ang="0">
                  <a:pos x="T8" y="T9"/>
                </a:cxn>
              </a:cxnLst>
              <a:rect l="0" t="0" r="r" b="b"/>
              <a:pathLst>
                <a:path w="13" h="12">
                  <a:moveTo>
                    <a:pt x="2" y="0"/>
                  </a:moveTo>
                  <a:cubicBezTo>
                    <a:pt x="1" y="0"/>
                    <a:pt x="0" y="0"/>
                    <a:pt x="0" y="0"/>
                  </a:cubicBezTo>
                  <a:cubicBezTo>
                    <a:pt x="4" y="4"/>
                    <a:pt x="9" y="8"/>
                    <a:pt x="13" y="12"/>
                  </a:cubicBezTo>
                  <a:cubicBezTo>
                    <a:pt x="13" y="11"/>
                    <a:pt x="13" y="10"/>
                    <a:pt x="13" y="8"/>
                  </a:cubicBezTo>
                  <a:cubicBezTo>
                    <a:pt x="11" y="3"/>
                    <a:pt x="7" y="0"/>
                    <a:pt x="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6" name="Freeform 235"/>
            <p:cNvSpPr>
              <a:spLocks/>
            </p:cNvSpPr>
            <p:nvPr/>
          </p:nvSpPr>
          <p:spPr bwMode="auto">
            <a:xfrm>
              <a:off x="5691506" y="928688"/>
              <a:ext cx="66675" cy="60325"/>
            </a:xfrm>
            <a:custGeom>
              <a:avLst/>
              <a:gdLst>
                <a:gd name="T0" fmla="*/ 13 w 25"/>
                <a:gd name="T1" fmla="*/ 0 h 23"/>
                <a:gd name="T2" fmla="*/ 9 w 25"/>
                <a:gd name="T3" fmla="*/ 1 h 23"/>
                <a:gd name="T4" fmla="*/ 2 w 25"/>
                <a:gd name="T5" fmla="*/ 15 h 23"/>
                <a:gd name="T6" fmla="*/ 13 w 25"/>
                <a:gd name="T7" fmla="*/ 23 h 23"/>
                <a:gd name="T8" fmla="*/ 16 w 25"/>
                <a:gd name="T9" fmla="*/ 22 h 23"/>
                <a:gd name="T10" fmla="*/ 23 w 25"/>
                <a:gd name="T11" fmla="*/ 8 h 23"/>
                <a:gd name="T12" fmla="*/ 13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3" y="0"/>
                  </a:moveTo>
                  <a:cubicBezTo>
                    <a:pt x="11" y="0"/>
                    <a:pt x="10" y="0"/>
                    <a:pt x="9" y="1"/>
                  </a:cubicBezTo>
                  <a:cubicBezTo>
                    <a:pt x="3" y="3"/>
                    <a:pt x="0" y="9"/>
                    <a:pt x="2" y="15"/>
                  </a:cubicBezTo>
                  <a:cubicBezTo>
                    <a:pt x="3" y="20"/>
                    <a:pt x="8" y="23"/>
                    <a:pt x="13" y="23"/>
                  </a:cubicBezTo>
                  <a:cubicBezTo>
                    <a:pt x="14" y="23"/>
                    <a:pt x="15" y="23"/>
                    <a:pt x="16" y="22"/>
                  </a:cubicBezTo>
                  <a:cubicBezTo>
                    <a:pt x="22" y="21"/>
                    <a:pt x="25" y="14"/>
                    <a:pt x="23" y="8"/>
                  </a:cubicBezTo>
                  <a:cubicBezTo>
                    <a:pt x="22" y="3"/>
                    <a:pt x="17" y="0"/>
                    <a:pt x="13"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7" name="Freeform 236"/>
            <p:cNvSpPr>
              <a:spLocks/>
            </p:cNvSpPr>
            <p:nvPr/>
          </p:nvSpPr>
          <p:spPr bwMode="auto">
            <a:xfrm>
              <a:off x="5956618" y="1101725"/>
              <a:ext cx="20638" cy="28575"/>
            </a:xfrm>
            <a:custGeom>
              <a:avLst/>
              <a:gdLst>
                <a:gd name="T0" fmla="*/ 0 w 8"/>
                <a:gd name="T1" fmla="*/ 0 h 11"/>
                <a:gd name="T2" fmla="*/ 1 w 8"/>
                <a:gd name="T3" fmla="*/ 4 h 11"/>
                <a:gd name="T4" fmla="*/ 8 w 8"/>
                <a:gd name="T5" fmla="*/ 11 h 11"/>
                <a:gd name="T6" fmla="*/ 0 w 8"/>
                <a:gd name="T7" fmla="*/ 0 h 11"/>
              </a:gdLst>
              <a:ahLst/>
              <a:cxnLst>
                <a:cxn ang="0">
                  <a:pos x="T0" y="T1"/>
                </a:cxn>
                <a:cxn ang="0">
                  <a:pos x="T2" y="T3"/>
                </a:cxn>
                <a:cxn ang="0">
                  <a:pos x="T4" y="T5"/>
                </a:cxn>
                <a:cxn ang="0">
                  <a:pos x="T6" y="T7"/>
                </a:cxn>
              </a:cxnLst>
              <a:rect l="0" t="0" r="r" b="b"/>
              <a:pathLst>
                <a:path w="8" h="11">
                  <a:moveTo>
                    <a:pt x="0" y="0"/>
                  </a:moveTo>
                  <a:cubicBezTo>
                    <a:pt x="0" y="1"/>
                    <a:pt x="0" y="3"/>
                    <a:pt x="1" y="4"/>
                  </a:cubicBezTo>
                  <a:cubicBezTo>
                    <a:pt x="2" y="8"/>
                    <a:pt x="5" y="10"/>
                    <a:pt x="8" y="11"/>
                  </a:cubicBezTo>
                  <a:cubicBezTo>
                    <a:pt x="5" y="8"/>
                    <a:pt x="3" y="4"/>
                    <a:pt x="0"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8" name="Freeform 237"/>
            <p:cNvSpPr>
              <a:spLocks/>
            </p:cNvSpPr>
            <p:nvPr/>
          </p:nvSpPr>
          <p:spPr bwMode="auto">
            <a:xfrm>
              <a:off x="5956618" y="1076325"/>
              <a:ext cx="63500" cy="57150"/>
            </a:xfrm>
            <a:custGeom>
              <a:avLst/>
              <a:gdLst>
                <a:gd name="T0" fmla="*/ 12 w 24"/>
                <a:gd name="T1" fmla="*/ 0 h 22"/>
                <a:gd name="T2" fmla="*/ 8 w 24"/>
                <a:gd name="T3" fmla="*/ 0 h 22"/>
                <a:gd name="T4" fmla="*/ 0 w 24"/>
                <a:gd name="T5" fmla="*/ 10 h 22"/>
                <a:gd name="T6" fmla="*/ 8 w 24"/>
                <a:gd name="T7" fmla="*/ 21 h 22"/>
                <a:gd name="T8" fmla="*/ 12 w 24"/>
                <a:gd name="T9" fmla="*/ 22 h 22"/>
                <a:gd name="T10" fmla="*/ 15 w 24"/>
                <a:gd name="T11" fmla="*/ 22 h 22"/>
                <a:gd name="T12" fmla="*/ 23 w 24"/>
                <a:gd name="T13" fmla="*/ 7 h 22"/>
                <a:gd name="T14" fmla="*/ 12 w 2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22">
                  <a:moveTo>
                    <a:pt x="12" y="0"/>
                  </a:moveTo>
                  <a:cubicBezTo>
                    <a:pt x="11" y="0"/>
                    <a:pt x="9" y="0"/>
                    <a:pt x="8" y="0"/>
                  </a:cubicBezTo>
                  <a:cubicBezTo>
                    <a:pt x="4" y="1"/>
                    <a:pt x="1" y="5"/>
                    <a:pt x="0" y="10"/>
                  </a:cubicBezTo>
                  <a:cubicBezTo>
                    <a:pt x="3" y="14"/>
                    <a:pt x="5" y="18"/>
                    <a:pt x="8" y="21"/>
                  </a:cubicBezTo>
                  <a:cubicBezTo>
                    <a:pt x="9" y="22"/>
                    <a:pt x="10" y="22"/>
                    <a:pt x="12" y="22"/>
                  </a:cubicBezTo>
                  <a:cubicBezTo>
                    <a:pt x="13" y="22"/>
                    <a:pt x="14" y="22"/>
                    <a:pt x="15" y="22"/>
                  </a:cubicBezTo>
                  <a:cubicBezTo>
                    <a:pt x="21" y="20"/>
                    <a:pt x="24" y="13"/>
                    <a:pt x="23" y="7"/>
                  </a:cubicBezTo>
                  <a:cubicBezTo>
                    <a:pt x="21"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39" name="Freeform 238"/>
            <p:cNvSpPr>
              <a:spLocks/>
            </p:cNvSpPr>
            <p:nvPr/>
          </p:nvSpPr>
          <p:spPr bwMode="auto">
            <a:xfrm>
              <a:off x="5832793" y="1096963"/>
              <a:ext cx="65088" cy="60325"/>
            </a:xfrm>
            <a:custGeom>
              <a:avLst/>
              <a:gdLst>
                <a:gd name="T0" fmla="*/ 12 w 25"/>
                <a:gd name="T1" fmla="*/ 0 h 23"/>
                <a:gd name="T2" fmla="*/ 9 w 25"/>
                <a:gd name="T3" fmla="*/ 1 h 23"/>
                <a:gd name="T4" fmla="*/ 2 w 25"/>
                <a:gd name="T5" fmla="*/ 15 h 23"/>
                <a:gd name="T6" fmla="*/ 12 w 25"/>
                <a:gd name="T7" fmla="*/ 23 h 23"/>
                <a:gd name="T8" fmla="*/ 16 w 25"/>
                <a:gd name="T9" fmla="*/ 22 h 23"/>
                <a:gd name="T10" fmla="*/ 23 w 25"/>
                <a:gd name="T11" fmla="*/ 8 h 23"/>
                <a:gd name="T12" fmla="*/ 12 w 25"/>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5" h="23">
                  <a:moveTo>
                    <a:pt x="12" y="0"/>
                  </a:moveTo>
                  <a:cubicBezTo>
                    <a:pt x="11" y="0"/>
                    <a:pt x="10" y="0"/>
                    <a:pt x="9" y="1"/>
                  </a:cubicBezTo>
                  <a:cubicBezTo>
                    <a:pt x="3" y="2"/>
                    <a:pt x="0" y="9"/>
                    <a:pt x="2" y="15"/>
                  </a:cubicBezTo>
                  <a:cubicBezTo>
                    <a:pt x="3" y="20"/>
                    <a:pt x="8" y="23"/>
                    <a:pt x="12" y="23"/>
                  </a:cubicBezTo>
                  <a:cubicBezTo>
                    <a:pt x="13" y="23"/>
                    <a:pt x="15" y="23"/>
                    <a:pt x="16" y="22"/>
                  </a:cubicBezTo>
                  <a:cubicBezTo>
                    <a:pt x="22" y="20"/>
                    <a:pt x="25" y="14"/>
                    <a:pt x="23" y="8"/>
                  </a:cubicBezTo>
                  <a:cubicBezTo>
                    <a:pt x="22" y="3"/>
                    <a:pt x="17" y="0"/>
                    <a:pt x="12" y="0"/>
                  </a:cubicBezTo>
                </a:path>
              </a:pathLst>
            </a:custGeom>
            <a:solidFill>
              <a:srgbClr val="E5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1" name="Freeform 240"/>
            <p:cNvSpPr>
              <a:spLocks/>
            </p:cNvSpPr>
            <p:nvPr/>
          </p:nvSpPr>
          <p:spPr bwMode="auto">
            <a:xfrm>
              <a:off x="6004243" y="4076700"/>
              <a:ext cx="166688" cy="147638"/>
            </a:xfrm>
            <a:custGeom>
              <a:avLst/>
              <a:gdLst>
                <a:gd name="T0" fmla="*/ 42 w 63"/>
                <a:gd name="T1" fmla="*/ 36 h 56"/>
                <a:gd name="T2" fmla="*/ 41 w 63"/>
                <a:gd name="T3" fmla="*/ 1 h 56"/>
                <a:gd name="T4" fmla="*/ 6 w 63"/>
                <a:gd name="T5" fmla="*/ 56 h 56"/>
                <a:gd name="T6" fmla="*/ 45 w 63"/>
                <a:gd name="T7" fmla="*/ 56 h 56"/>
                <a:gd name="T8" fmla="*/ 42 w 63"/>
                <a:gd name="T9" fmla="*/ 36 h 56"/>
              </a:gdLst>
              <a:ahLst/>
              <a:cxnLst>
                <a:cxn ang="0">
                  <a:pos x="T0" y="T1"/>
                </a:cxn>
                <a:cxn ang="0">
                  <a:pos x="T2" y="T3"/>
                </a:cxn>
                <a:cxn ang="0">
                  <a:pos x="T4" y="T5"/>
                </a:cxn>
                <a:cxn ang="0">
                  <a:pos x="T6" y="T7"/>
                </a:cxn>
                <a:cxn ang="0">
                  <a:pos x="T8" y="T9"/>
                </a:cxn>
              </a:cxnLst>
              <a:rect l="0" t="0" r="r" b="b"/>
              <a:pathLst>
                <a:path w="63" h="56">
                  <a:moveTo>
                    <a:pt x="42" y="36"/>
                  </a:moveTo>
                  <a:cubicBezTo>
                    <a:pt x="45" y="24"/>
                    <a:pt x="63" y="3"/>
                    <a:pt x="41" y="1"/>
                  </a:cubicBezTo>
                  <a:cubicBezTo>
                    <a:pt x="14" y="0"/>
                    <a:pt x="0" y="29"/>
                    <a:pt x="6" y="56"/>
                  </a:cubicBezTo>
                  <a:cubicBezTo>
                    <a:pt x="45" y="56"/>
                    <a:pt x="45" y="56"/>
                    <a:pt x="45" y="56"/>
                  </a:cubicBezTo>
                  <a:cubicBezTo>
                    <a:pt x="41" y="51"/>
                    <a:pt x="40" y="44"/>
                    <a:pt x="42"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42" name="Freeform 241"/>
            <p:cNvSpPr>
              <a:spLocks/>
            </p:cNvSpPr>
            <p:nvPr/>
          </p:nvSpPr>
          <p:spPr bwMode="auto">
            <a:xfrm>
              <a:off x="4991418" y="4076700"/>
              <a:ext cx="168275" cy="147638"/>
            </a:xfrm>
            <a:custGeom>
              <a:avLst/>
              <a:gdLst>
                <a:gd name="T0" fmla="*/ 21 w 63"/>
                <a:gd name="T1" fmla="*/ 36 h 56"/>
                <a:gd name="T2" fmla="*/ 22 w 63"/>
                <a:gd name="T3" fmla="*/ 1 h 56"/>
                <a:gd name="T4" fmla="*/ 57 w 63"/>
                <a:gd name="T5" fmla="*/ 56 h 56"/>
                <a:gd name="T6" fmla="*/ 18 w 63"/>
                <a:gd name="T7" fmla="*/ 56 h 56"/>
                <a:gd name="T8" fmla="*/ 21 w 63"/>
                <a:gd name="T9" fmla="*/ 36 h 56"/>
              </a:gdLst>
              <a:ahLst/>
              <a:cxnLst>
                <a:cxn ang="0">
                  <a:pos x="T0" y="T1"/>
                </a:cxn>
                <a:cxn ang="0">
                  <a:pos x="T2" y="T3"/>
                </a:cxn>
                <a:cxn ang="0">
                  <a:pos x="T4" y="T5"/>
                </a:cxn>
                <a:cxn ang="0">
                  <a:pos x="T6" y="T7"/>
                </a:cxn>
                <a:cxn ang="0">
                  <a:pos x="T8" y="T9"/>
                </a:cxn>
              </a:cxnLst>
              <a:rect l="0" t="0" r="r" b="b"/>
              <a:pathLst>
                <a:path w="63" h="56">
                  <a:moveTo>
                    <a:pt x="21" y="36"/>
                  </a:moveTo>
                  <a:cubicBezTo>
                    <a:pt x="18" y="24"/>
                    <a:pt x="0" y="3"/>
                    <a:pt x="22" y="1"/>
                  </a:cubicBezTo>
                  <a:cubicBezTo>
                    <a:pt x="49" y="0"/>
                    <a:pt x="63" y="29"/>
                    <a:pt x="57" y="56"/>
                  </a:cubicBezTo>
                  <a:cubicBezTo>
                    <a:pt x="18" y="56"/>
                    <a:pt x="18" y="56"/>
                    <a:pt x="18" y="56"/>
                  </a:cubicBezTo>
                  <a:cubicBezTo>
                    <a:pt x="21" y="51"/>
                    <a:pt x="23" y="44"/>
                    <a:pt x="21" y="36"/>
                  </a:cubicBezTo>
                  <a:close/>
                </a:path>
              </a:pathLst>
            </a:custGeom>
            <a:solidFill>
              <a:srgbClr val="FFB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grpSp>
        <p:nvGrpSpPr>
          <p:cNvPr id="3" name="Group 2"/>
          <p:cNvGrpSpPr/>
          <p:nvPr/>
        </p:nvGrpSpPr>
        <p:grpSpPr>
          <a:xfrm>
            <a:off x="10929828" y="1208411"/>
            <a:ext cx="1245413" cy="552496"/>
            <a:chOff x="3452813" y="2219325"/>
            <a:chExt cx="1506537" cy="668338"/>
          </a:xfrm>
        </p:grpSpPr>
        <p:sp>
          <p:nvSpPr>
            <p:cNvPr id="193" name="Freeform 10"/>
            <p:cNvSpPr>
              <a:spLocks/>
            </p:cNvSpPr>
            <p:nvPr/>
          </p:nvSpPr>
          <p:spPr bwMode="auto">
            <a:xfrm>
              <a:off x="3452813" y="2219325"/>
              <a:ext cx="833438" cy="296863"/>
            </a:xfrm>
            <a:custGeom>
              <a:avLst/>
              <a:gdLst>
                <a:gd name="T0" fmla="*/ 172 w 315"/>
                <a:gd name="T1" fmla="*/ 0 h 112"/>
                <a:gd name="T2" fmla="*/ 28 w 315"/>
                <a:gd name="T3" fmla="*/ 56 h 112"/>
                <a:gd name="T4" fmla="*/ 0 w 315"/>
                <a:gd name="T5" fmla="*/ 23 h 112"/>
                <a:gd name="T6" fmla="*/ 0 w 315"/>
                <a:gd name="T7" fmla="*/ 89 h 112"/>
                <a:gd name="T8" fmla="*/ 28 w 315"/>
                <a:gd name="T9" fmla="*/ 57 h 112"/>
                <a:gd name="T10" fmla="*/ 172 w 315"/>
                <a:gd name="T11" fmla="*/ 112 h 112"/>
                <a:gd name="T12" fmla="*/ 220 w 315"/>
                <a:gd name="T13" fmla="*/ 106 h 112"/>
                <a:gd name="T14" fmla="*/ 221 w 315"/>
                <a:gd name="T15" fmla="*/ 106 h 112"/>
                <a:gd name="T16" fmla="*/ 315 w 315"/>
                <a:gd name="T17" fmla="*/ 56 h 112"/>
                <a:gd name="T18" fmla="*/ 315 w 315"/>
                <a:gd name="T19" fmla="*/ 56 h 112"/>
                <a:gd name="T20" fmla="*/ 315 w 315"/>
                <a:gd name="T21" fmla="*/ 56 h 112"/>
                <a:gd name="T22" fmla="*/ 172 w 315"/>
                <a:gd name="T23"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112">
                  <a:moveTo>
                    <a:pt x="172" y="0"/>
                  </a:moveTo>
                  <a:cubicBezTo>
                    <a:pt x="97" y="0"/>
                    <a:pt x="35" y="50"/>
                    <a:pt x="28" y="56"/>
                  </a:cubicBezTo>
                  <a:cubicBezTo>
                    <a:pt x="0" y="23"/>
                    <a:pt x="0" y="23"/>
                    <a:pt x="0" y="23"/>
                  </a:cubicBezTo>
                  <a:cubicBezTo>
                    <a:pt x="0" y="89"/>
                    <a:pt x="0" y="89"/>
                    <a:pt x="0" y="89"/>
                  </a:cubicBezTo>
                  <a:cubicBezTo>
                    <a:pt x="28" y="57"/>
                    <a:pt x="28" y="57"/>
                    <a:pt x="28" y="57"/>
                  </a:cubicBezTo>
                  <a:cubicBezTo>
                    <a:pt x="35" y="62"/>
                    <a:pt x="97" y="112"/>
                    <a:pt x="172" y="112"/>
                  </a:cubicBezTo>
                  <a:cubicBezTo>
                    <a:pt x="189" y="112"/>
                    <a:pt x="205" y="110"/>
                    <a:pt x="220" y="106"/>
                  </a:cubicBezTo>
                  <a:cubicBezTo>
                    <a:pt x="221" y="106"/>
                    <a:pt x="221" y="106"/>
                    <a:pt x="221" y="106"/>
                  </a:cubicBezTo>
                  <a:cubicBezTo>
                    <a:pt x="276" y="91"/>
                    <a:pt x="315" y="56"/>
                    <a:pt x="315" y="56"/>
                  </a:cubicBezTo>
                  <a:cubicBezTo>
                    <a:pt x="315" y="56"/>
                    <a:pt x="315" y="56"/>
                    <a:pt x="315" y="56"/>
                  </a:cubicBezTo>
                  <a:cubicBezTo>
                    <a:pt x="315" y="56"/>
                    <a:pt x="315" y="56"/>
                    <a:pt x="315" y="56"/>
                  </a:cubicBezTo>
                  <a:cubicBezTo>
                    <a:pt x="315" y="56"/>
                    <a:pt x="251" y="0"/>
                    <a:pt x="172"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198" name="Oval 11"/>
            <p:cNvSpPr>
              <a:spLocks noChangeArrowheads="1"/>
            </p:cNvSpPr>
            <p:nvPr/>
          </p:nvSpPr>
          <p:spPr bwMode="auto">
            <a:xfrm>
              <a:off x="4040188" y="2312988"/>
              <a:ext cx="55563" cy="5397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6" name="Freeform 12"/>
            <p:cNvSpPr>
              <a:spLocks/>
            </p:cNvSpPr>
            <p:nvPr/>
          </p:nvSpPr>
          <p:spPr bwMode="auto">
            <a:xfrm>
              <a:off x="3941763" y="2227263"/>
              <a:ext cx="74613" cy="282575"/>
            </a:xfrm>
            <a:custGeom>
              <a:avLst/>
              <a:gdLst>
                <a:gd name="T0" fmla="*/ 10 w 28"/>
                <a:gd name="T1" fmla="*/ 53 h 107"/>
                <a:gd name="T2" fmla="*/ 28 w 28"/>
                <a:gd name="T3" fmla="*/ 2 h 107"/>
                <a:gd name="T4" fmla="*/ 17 w 28"/>
                <a:gd name="T5" fmla="*/ 0 h 107"/>
                <a:gd name="T6" fmla="*/ 0 w 28"/>
                <a:gd name="T7" fmla="*/ 53 h 107"/>
                <a:gd name="T8" fmla="*/ 17 w 28"/>
                <a:gd name="T9" fmla="*/ 107 h 107"/>
                <a:gd name="T10" fmla="*/ 28 w 28"/>
                <a:gd name="T11" fmla="*/ 104 h 107"/>
                <a:gd name="T12" fmla="*/ 10 w 28"/>
                <a:gd name="T13" fmla="*/ 53 h 107"/>
              </a:gdLst>
              <a:ahLst/>
              <a:cxnLst>
                <a:cxn ang="0">
                  <a:pos x="T0" y="T1"/>
                </a:cxn>
                <a:cxn ang="0">
                  <a:pos x="T2" y="T3"/>
                </a:cxn>
                <a:cxn ang="0">
                  <a:pos x="T4" y="T5"/>
                </a:cxn>
                <a:cxn ang="0">
                  <a:pos x="T6" y="T7"/>
                </a:cxn>
                <a:cxn ang="0">
                  <a:pos x="T8" y="T9"/>
                </a:cxn>
                <a:cxn ang="0">
                  <a:pos x="T10" y="T11"/>
                </a:cxn>
                <a:cxn ang="0">
                  <a:pos x="T12" y="T13"/>
                </a:cxn>
              </a:cxnLst>
              <a:rect l="0" t="0" r="r" b="b"/>
              <a:pathLst>
                <a:path w="28" h="107">
                  <a:moveTo>
                    <a:pt x="10" y="53"/>
                  </a:moveTo>
                  <a:cubicBezTo>
                    <a:pt x="10" y="34"/>
                    <a:pt x="17" y="16"/>
                    <a:pt x="28" y="2"/>
                  </a:cubicBezTo>
                  <a:cubicBezTo>
                    <a:pt x="24" y="1"/>
                    <a:pt x="21" y="0"/>
                    <a:pt x="17" y="0"/>
                  </a:cubicBezTo>
                  <a:cubicBezTo>
                    <a:pt x="6" y="15"/>
                    <a:pt x="0" y="33"/>
                    <a:pt x="0" y="53"/>
                  </a:cubicBezTo>
                  <a:cubicBezTo>
                    <a:pt x="0" y="73"/>
                    <a:pt x="6" y="92"/>
                    <a:pt x="17" y="107"/>
                  </a:cubicBezTo>
                  <a:cubicBezTo>
                    <a:pt x="21" y="106"/>
                    <a:pt x="24" y="105"/>
                    <a:pt x="28" y="104"/>
                  </a:cubicBezTo>
                  <a:cubicBezTo>
                    <a:pt x="17" y="90"/>
                    <a:pt x="10" y="73"/>
                    <a:pt x="10" y="5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07" name="Freeform 13"/>
            <p:cNvSpPr>
              <a:spLocks/>
            </p:cNvSpPr>
            <p:nvPr/>
          </p:nvSpPr>
          <p:spPr bwMode="auto">
            <a:xfrm>
              <a:off x="4027488" y="2701925"/>
              <a:ext cx="522288" cy="185738"/>
            </a:xfrm>
            <a:custGeom>
              <a:avLst/>
              <a:gdLst>
                <a:gd name="T0" fmla="*/ 107 w 197"/>
                <a:gd name="T1" fmla="*/ 0 h 70"/>
                <a:gd name="T2" fmla="*/ 18 w 197"/>
                <a:gd name="T3" fmla="*/ 35 h 70"/>
                <a:gd name="T4" fmla="*/ 0 w 197"/>
                <a:gd name="T5" fmla="*/ 14 h 70"/>
                <a:gd name="T6" fmla="*/ 0 w 197"/>
                <a:gd name="T7" fmla="*/ 56 h 70"/>
                <a:gd name="T8" fmla="*/ 18 w 197"/>
                <a:gd name="T9" fmla="*/ 35 h 70"/>
                <a:gd name="T10" fmla="*/ 107 w 197"/>
                <a:gd name="T11" fmla="*/ 70 h 70"/>
                <a:gd name="T12" fmla="*/ 137 w 197"/>
                <a:gd name="T13" fmla="*/ 66 h 70"/>
                <a:gd name="T14" fmla="*/ 137 w 197"/>
                <a:gd name="T15" fmla="*/ 66 h 70"/>
                <a:gd name="T16" fmla="*/ 197 w 197"/>
                <a:gd name="T17" fmla="*/ 35 h 70"/>
                <a:gd name="T18" fmla="*/ 197 w 197"/>
                <a:gd name="T19" fmla="*/ 35 h 70"/>
                <a:gd name="T20" fmla="*/ 197 w 197"/>
                <a:gd name="T21" fmla="*/ 35 h 70"/>
                <a:gd name="T22" fmla="*/ 107 w 197"/>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70">
                  <a:moveTo>
                    <a:pt x="107" y="0"/>
                  </a:moveTo>
                  <a:cubicBezTo>
                    <a:pt x="60" y="0"/>
                    <a:pt x="22" y="31"/>
                    <a:pt x="18" y="35"/>
                  </a:cubicBezTo>
                  <a:cubicBezTo>
                    <a:pt x="0" y="14"/>
                    <a:pt x="0" y="14"/>
                    <a:pt x="0" y="14"/>
                  </a:cubicBezTo>
                  <a:cubicBezTo>
                    <a:pt x="0" y="56"/>
                    <a:pt x="0" y="56"/>
                    <a:pt x="0" y="56"/>
                  </a:cubicBezTo>
                  <a:cubicBezTo>
                    <a:pt x="18" y="35"/>
                    <a:pt x="18" y="35"/>
                    <a:pt x="18" y="35"/>
                  </a:cubicBezTo>
                  <a:cubicBezTo>
                    <a:pt x="22" y="39"/>
                    <a:pt x="60" y="70"/>
                    <a:pt x="107" y="70"/>
                  </a:cubicBezTo>
                  <a:cubicBezTo>
                    <a:pt x="118" y="70"/>
                    <a:pt x="128" y="68"/>
                    <a:pt x="137" y="66"/>
                  </a:cubicBezTo>
                  <a:cubicBezTo>
                    <a:pt x="137" y="66"/>
                    <a:pt x="137" y="66"/>
                    <a:pt x="137" y="66"/>
                  </a:cubicBezTo>
                  <a:cubicBezTo>
                    <a:pt x="172" y="57"/>
                    <a:pt x="197" y="35"/>
                    <a:pt x="197" y="35"/>
                  </a:cubicBezTo>
                  <a:cubicBezTo>
                    <a:pt x="197" y="35"/>
                    <a:pt x="197" y="35"/>
                    <a:pt x="197" y="35"/>
                  </a:cubicBezTo>
                  <a:cubicBezTo>
                    <a:pt x="197" y="35"/>
                    <a:pt x="197" y="35"/>
                    <a:pt x="197" y="35"/>
                  </a:cubicBezTo>
                  <a:cubicBezTo>
                    <a:pt x="197" y="35"/>
                    <a:pt x="156" y="0"/>
                    <a:pt x="107"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1" name="Oval 14"/>
            <p:cNvSpPr>
              <a:spLocks noChangeArrowheads="1"/>
            </p:cNvSpPr>
            <p:nvPr/>
          </p:nvSpPr>
          <p:spPr bwMode="auto">
            <a:xfrm>
              <a:off x="4392613" y="2760663"/>
              <a:ext cx="36513" cy="34925"/>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2" name="Freeform 15"/>
            <p:cNvSpPr>
              <a:spLocks/>
            </p:cNvSpPr>
            <p:nvPr/>
          </p:nvSpPr>
          <p:spPr bwMode="auto">
            <a:xfrm>
              <a:off x="4332288" y="2708275"/>
              <a:ext cx="47625" cy="173038"/>
            </a:xfrm>
            <a:custGeom>
              <a:avLst/>
              <a:gdLst>
                <a:gd name="T0" fmla="*/ 6 w 18"/>
                <a:gd name="T1" fmla="*/ 33 h 66"/>
                <a:gd name="T2" fmla="*/ 18 w 18"/>
                <a:gd name="T3" fmla="*/ 1 h 66"/>
                <a:gd name="T4" fmla="*/ 11 w 18"/>
                <a:gd name="T5" fmla="*/ 0 h 66"/>
                <a:gd name="T6" fmla="*/ 0 w 18"/>
                <a:gd name="T7" fmla="*/ 33 h 66"/>
                <a:gd name="T8" fmla="*/ 11 w 18"/>
                <a:gd name="T9" fmla="*/ 66 h 66"/>
                <a:gd name="T10" fmla="*/ 18 w 18"/>
                <a:gd name="T11" fmla="*/ 65 h 66"/>
                <a:gd name="T12" fmla="*/ 6 w 18"/>
                <a:gd name="T13" fmla="*/ 33 h 66"/>
              </a:gdLst>
              <a:ahLst/>
              <a:cxnLst>
                <a:cxn ang="0">
                  <a:pos x="T0" y="T1"/>
                </a:cxn>
                <a:cxn ang="0">
                  <a:pos x="T2" y="T3"/>
                </a:cxn>
                <a:cxn ang="0">
                  <a:pos x="T4" y="T5"/>
                </a:cxn>
                <a:cxn ang="0">
                  <a:pos x="T6" y="T7"/>
                </a:cxn>
                <a:cxn ang="0">
                  <a:pos x="T8" y="T9"/>
                </a:cxn>
                <a:cxn ang="0">
                  <a:pos x="T10" y="T11"/>
                </a:cxn>
                <a:cxn ang="0">
                  <a:pos x="T12" y="T13"/>
                </a:cxn>
              </a:cxnLst>
              <a:rect l="0" t="0" r="r" b="b"/>
              <a:pathLst>
                <a:path w="18" h="66">
                  <a:moveTo>
                    <a:pt x="6" y="33"/>
                  </a:moveTo>
                  <a:cubicBezTo>
                    <a:pt x="6" y="21"/>
                    <a:pt x="11" y="10"/>
                    <a:pt x="18" y="1"/>
                  </a:cubicBezTo>
                  <a:cubicBezTo>
                    <a:pt x="16" y="0"/>
                    <a:pt x="13" y="0"/>
                    <a:pt x="11" y="0"/>
                  </a:cubicBezTo>
                  <a:cubicBezTo>
                    <a:pt x="4" y="9"/>
                    <a:pt x="0" y="20"/>
                    <a:pt x="0" y="33"/>
                  </a:cubicBezTo>
                  <a:cubicBezTo>
                    <a:pt x="0" y="45"/>
                    <a:pt x="4" y="57"/>
                    <a:pt x="11" y="66"/>
                  </a:cubicBezTo>
                  <a:cubicBezTo>
                    <a:pt x="13" y="66"/>
                    <a:pt x="16" y="65"/>
                    <a:pt x="18" y="65"/>
                  </a:cubicBezTo>
                  <a:cubicBezTo>
                    <a:pt x="11" y="56"/>
                    <a:pt x="6" y="45"/>
                    <a:pt x="6" y="33"/>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3" name="Freeform 16"/>
            <p:cNvSpPr>
              <a:spLocks/>
            </p:cNvSpPr>
            <p:nvPr/>
          </p:nvSpPr>
          <p:spPr bwMode="auto">
            <a:xfrm>
              <a:off x="4419600" y="2349500"/>
              <a:ext cx="539750" cy="192088"/>
            </a:xfrm>
            <a:custGeom>
              <a:avLst/>
              <a:gdLst>
                <a:gd name="T0" fmla="*/ 111 w 204"/>
                <a:gd name="T1" fmla="*/ 0 h 73"/>
                <a:gd name="T2" fmla="*/ 18 w 204"/>
                <a:gd name="T3" fmla="*/ 37 h 73"/>
                <a:gd name="T4" fmla="*/ 0 w 204"/>
                <a:gd name="T5" fmla="*/ 15 h 73"/>
                <a:gd name="T6" fmla="*/ 0 w 204"/>
                <a:gd name="T7" fmla="*/ 58 h 73"/>
                <a:gd name="T8" fmla="*/ 18 w 204"/>
                <a:gd name="T9" fmla="*/ 37 h 73"/>
                <a:gd name="T10" fmla="*/ 111 w 204"/>
                <a:gd name="T11" fmla="*/ 73 h 73"/>
                <a:gd name="T12" fmla="*/ 143 w 204"/>
                <a:gd name="T13" fmla="*/ 69 h 73"/>
                <a:gd name="T14" fmla="*/ 143 w 204"/>
                <a:gd name="T15" fmla="*/ 69 h 73"/>
                <a:gd name="T16" fmla="*/ 204 w 204"/>
                <a:gd name="T17" fmla="*/ 37 h 73"/>
                <a:gd name="T18" fmla="*/ 204 w 204"/>
                <a:gd name="T19" fmla="*/ 37 h 73"/>
                <a:gd name="T20" fmla="*/ 204 w 204"/>
                <a:gd name="T21" fmla="*/ 37 h 73"/>
                <a:gd name="T22" fmla="*/ 111 w 204"/>
                <a:gd name="T2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73">
                  <a:moveTo>
                    <a:pt x="111" y="0"/>
                  </a:moveTo>
                  <a:cubicBezTo>
                    <a:pt x="62" y="0"/>
                    <a:pt x="23" y="33"/>
                    <a:pt x="18" y="37"/>
                  </a:cubicBezTo>
                  <a:cubicBezTo>
                    <a:pt x="0" y="15"/>
                    <a:pt x="0" y="15"/>
                    <a:pt x="0" y="15"/>
                  </a:cubicBezTo>
                  <a:cubicBezTo>
                    <a:pt x="0" y="58"/>
                    <a:pt x="0" y="58"/>
                    <a:pt x="0" y="58"/>
                  </a:cubicBezTo>
                  <a:cubicBezTo>
                    <a:pt x="18" y="37"/>
                    <a:pt x="18" y="37"/>
                    <a:pt x="18" y="37"/>
                  </a:cubicBezTo>
                  <a:cubicBezTo>
                    <a:pt x="23" y="41"/>
                    <a:pt x="62" y="73"/>
                    <a:pt x="111" y="73"/>
                  </a:cubicBezTo>
                  <a:cubicBezTo>
                    <a:pt x="122" y="73"/>
                    <a:pt x="133" y="72"/>
                    <a:pt x="143" y="69"/>
                  </a:cubicBezTo>
                  <a:cubicBezTo>
                    <a:pt x="143" y="69"/>
                    <a:pt x="143" y="69"/>
                    <a:pt x="143" y="69"/>
                  </a:cubicBezTo>
                  <a:cubicBezTo>
                    <a:pt x="179" y="59"/>
                    <a:pt x="204" y="37"/>
                    <a:pt x="204" y="37"/>
                  </a:cubicBezTo>
                  <a:cubicBezTo>
                    <a:pt x="204" y="37"/>
                    <a:pt x="204" y="37"/>
                    <a:pt x="204" y="37"/>
                  </a:cubicBezTo>
                  <a:cubicBezTo>
                    <a:pt x="204" y="37"/>
                    <a:pt x="204" y="37"/>
                    <a:pt x="204" y="37"/>
                  </a:cubicBezTo>
                  <a:cubicBezTo>
                    <a:pt x="204" y="37"/>
                    <a:pt x="162" y="0"/>
                    <a:pt x="111" y="0"/>
                  </a:cubicBezTo>
                </a:path>
              </a:pathLst>
            </a:custGeom>
            <a:solidFill>
              <a:srgbClr val="006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16" name="Oval 17"/>
            <p:cNvSpPr>
              <a:spLocks noChangeArrowheads="1"/>
            </p:cNvSpPr>
            <p:nvPr/>
          </p:nvSpPr>
          <p:spPr bwMode="auto">
            <a:xfrm>
              <a:off x="4800600" y="2409825"/>
              <a:ext cx="34925" cy="36513"/>
            </a:xfrm>
            <a:prstGeom prst="ellipse">
              <a:avLst/>
            </a:pr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sp>
          <p:nvSpPr>
            <p:cNvPr id="243" name="Freeform 18"/>
            <p:cNvSpPr>
              <a:spLocks/>
            </p:cNvSpPr>
            <p:nvPr/>
          </p:nvSpPr>
          <p:spPr bwMode="auto">
            <a:xfrm>
              <a:off x="4737100" y="2354263"/>
              <a:ext cx="47625" cy="184150"/>
            </a:xfrm>
            <a:custGeom>
              <a:avLst/>
              <a:gdLst>
                <a:gd name="T0" fmla="*/ 6 w 18"/>
                <a:gd name="T1" fmla="*/ 35 h 70"/>
                <a:gd name="T2" fmla="*/ 18 w 18"/>
                <a:gd name="T3" fmla="*/ 2 h 70"/>
                <a:gd name="T4" fmla="*/ 11 w 18"/>
                <a:gd name="T5" fmla="*/ 0 h 70"/>
                <a:gd name="T6" fmla="*/ 0 w 18"/>
                <a:gd name="T7" fmla="*/ 35 h 70"/>
                <a:gd name="T8" fmla="*/ 11 w 18"/>
                <a:gd name="T9" fmla="*/ 70 h 70"/>
                <a:gd name="T10" fmla="*/ 18 w 18"/>
                <a:gd name="T11" fmla="*/ 68 h 70"/>
                <a:gd name="T12" fmla="*/ 6 w 18"/>
                <a:gd name="T13" fmla="*/ 35 h 70"/>
              </a:gdLst>
              <a:ahLst/>
              <a:cxnLst>
                <a:cxn ang="0">
                  <a:pos x="T0" y="T1"/>
                </a:cxn>
                <a:cxn ang="0">
                  <a:pos x="T2" y="T3"/>
                </a:cxn>
                <a:cxn ang="0">
                  <a:pos x="T4" y="T5"/>
                </a:cxn>
                <a:cxn ang="0">
                  <a:pos x="T6" y="T7"/>
                </a:cxn>
                <a:cxn ang="0">
                  <a:pos x="T8" y="T9"/>
                </a:cxn>
                <a:cxn ang="0">
                  <a:pos x="T10" y="T11"/>
                </a:cxn>
                <a:cxn ang="0">
                  <a:pos x="T12" y="T13"/>
                </a:cxn>
              </a:cxnLst>
              <a:rect l="0" t="0" r="r" b="b"/>
              <a:pathLst>
                <a:path w="18" h="70">
                  <a:moveTo>
                    <a:pt x="6" y="35"/>
                  </a:moveTo>
                  <a:cubicBezTo>
                    <a:pt x="6" y="22"/>
                    <a:pt x="10" y="11"/>
                    <a:pt x="18" y="2"/>
                  </a:cubicBezTo>
                  <a:cubicBezTo>
                    <a:pt x="16" y="1"/>
                    <a:pt x="13" y="1"/>
                    <a:pt x="11" y="0"/>
                  </a:cubicBezTo>
                  <a:cubicBezTo>
                    <a:pt x="4" y="10"/>
                    <a:pt x="0" y="22"/>
                    <a:pt x="0" y="35"/>
                  </a:cubicBezTo>
                  <a:cubicBezTo>
                    <a:pt x="0" y="48"/>
                    <a:pt x="4" y="60"/>
                    <a:pt x="11" y="70"/>
                  </a:cubicBezTo>
                  <a:cubicBezTo>
                    <a:pt x="13" y="69"/>
                    <a:pt x="16" y="69"/>
                    <a:pt x="18" y="68"/>
                  </a:cubicBezTo>
                  <a:cubicBezTo>
                    <a:pt x="10" y="59"/>
                    <a:pt x="6" y="47"/>
                    <a:pt x="6" y="35"/>
                  </a:cubicBezTo>
                  <a:close/>
                </a:path>
              </a:pathLst>
            </a:custGeom>
            <a:solidFill>
              <a:srgbClr val="0078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912" tIns="55956" rIns="111912" bIns="55956" numCol="1" anchor="t" anchorCtr="0" compatLnSpc="1">
              <a:prstTxWarp prst="textNoShape">
                <a:avLst/>
              </a:prstTxWarp>
            </a:bodyPr>
            <a:lstStyle/>
            <a:p>
              <a:pPr defTabSz="1119134"/>
              <a:endParaRPr lang="en-US" sz="2203" kern="0">
                <a:solidFill>
                  <a:sysClr val="windowText" lastClr="000000"/>
                </a:solidFill>
              </a:endParaRPr>
            </a:p>
          </p:txBody>
        </p:sp>
      </p:grpSp>
      <p:sp>
        <p:nvSpPr>
          <p:cNvPr id="248" name="Text Placeholder 2"/>
          <p:cNvSpPr txBox="1">
            <a:spLocks/>
          </p:cNvSpPr>
          <p:nvPr/>
        </p:nvSpPr>
        <p:spPr>
          <a:xfrm>
            <a:off x="3274681" y="4789306"/>
            <a:ext cx="4430380" cy="652824"/>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Steven Collier – Marks &amp; Spencer</a:t>
            </a:r>
          </a:p>
          <a:p>
            <a:pPr marL="0" indent="0" defTabSz="932541">
              <a:buNone/>
            </a:pPr>
            <a:r>
              <a:rPr lang="en-US" sz="1958" dirty="0">
                <a:solidFill>
                  <a:schemeClr val="bg1"/>
                </a:solidFill>
                <a:latin typeface="Segoe UI Semilight" panose="020B0402040204020203" pitchFamily="34" charset="0"/>
                <a:cs typeface="Segoe UI Semilight" panose="020B0402040204020203" pitchFamily="34" charset="0"/>
              </a:rPr>
              <a:t>Technical Architect </a:t>
            </a:r>
          </a:p>
        </p:txBody>
      </p:sp>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15551" y="284886"/>
            <a:ext cx="2959690" cy="1839303"/>
          </a:xfrm>
          <a:prstGeom prst="rect">
            <a:avLst/>
          </a:prstGeom>
          <a:ln>
            <a:solidFill>
              <a:schemeClr val="tx2"/>
            </a:solidFill>
          </a:ln>
        </p:spPr>
      </p:pic>
      <p:sp>
        <p:nvSpPr>
          <p:cNvPr id="30" name="TextBox 29"/>
          <p:cNvSpPr txBox="1"/>
          <p:nvPr/>
        </p:nvSpPr>
        <p:spPr>
          <a:xfrm>
            <a:off x="-216726" y="-478122"/>
            <a:ext cx="1025864" cy="2700847"/>
          </a:xfrm>
          <a:prstGeom prst="rect">
            <a:avLst/>
          </a:prstGeom>
          <a:noFill/>
        </p:spPr>
        <p:txBody>
          <a:bodyPr wrap="square" lIns="223825" tIns="179060" rIns="223825" bIns="179060" rtlCol="0">
            <a:spAutoFit/>
          </a:bodyPr>
          <a:lstStyle/>
          <a:p>
            <a:pPr defTabSz="1119134">
              <a:lnSpc>
                <a:spcPct val="90000"/>
              </a:lnSpc>
              <a:spcAft>
                <a:spcPts val="734"/>
              </a:spcAft>
            </a:pPr>
            <a:r>
              <a:rPr lang="en-US" sz="16890" kern="0" dirty="0">
                <a:solidFill>
                  <a:srgbClr val="4BB2FF"/>
                </a:solidFill>
                <a:latin typeface="Arial Narrow" panose="020B0606020202030204" pitchFamily="34" charset="0"/>
                <a:cs typeface="Adobe Arabic" panose="02040503050201020203" pitchFamily="18" charset="-78"/>
              </a:rPr>
              <a:t>“</a:t>
            </a:r>
          </a:p>
        </p:txBody>
      </p:sp>
      <p:sp>
        <p:nvSpPr>
          <p:cNvPr id="246" name="Text Placeholder 2"/>
          <p:cNvSpPr txBox="1">
            <a:spLocks/>
          </p:cNvSpPr>
          <p:nvPr/>
        </p:nvSpPr>
        <p:spPr>
          <a:xfrm>
            <a:off x="258077" y="218004"/>
            <a:ext cx="8872022"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spcBef>
                <a:spcPts val="0"/>
              </a:spcBef>
              <a:buNone/>
            </a:pPr>
            <a:r>
              <a:rPr lang="en-US" sz="2448" dirty="0">
                <a:solidFill>
                  <a:schemeClr val="bg1"/>
                </a:solidFill>
                <a:latin typeface="Segoe UI Semilight" panose="020B0402040204020203" pitchFamily="34" charset="0"/>
                <a:cs typeface="Segoe UI Semilight" panose="020B0402040204020203" pitchFamily="34" charset="0"/>
              </a:rPr>
              <a:t>We use Office 365 Video within our M&amp;S world portals to publish out short little training videos to our stores, so our head office colleges will explain the exciting features of a new product and our store staff can get it straight from the horse's mouth.</a:t>
            </a:r>
          </a:p>
        </p:txBody>
      </p:sp>
      <p:sp>
        <p:nvSpPr>
          <p:cNvPr id="247" name="Text Placeholder 2"/>
          <p:cNvSpPr txBox="1">
            <a:spLocks/>
          </p:cNvSpPr>
          <p:nvPr/>
        </p:nvSpPr>
        <p:spPr>
          <a:xfrm>
            <a:off x="249576" y="1725316"/>
            <a:ext cx="7385223" cy="2680593"/>
          </a:xfrm>
          <a:prstGeom prst="rect">
            <a:avLst/>
          </a:prstGeom>
        </p:spPr>
        <p:txBody>
          <a:bodyPr/>
          <a:lstStyle>
            <a:lvl1pPr marL="280110" marR="0" indent="-280110" algn="l" defTabSz="761942" rtl="0" eaLnBrk="1" fontAlgn="auto" latinLnBrk="0" hangingPunct="1">
              <a:lnSpc>
                <a:spcPct val="90000"/>
              </a:lnSpc>
              <a:spcBef>
                <a:spcPct val="20000"/>
              </a:spcBef>
              <a:spcAft>
                <a:spcPts val="0"/>
              </a:spcAft>
              <a:buClrTx/>
              <a:buSzPct val="90000"/>
              <a:buFont typeface="Arial" pitchFamily="34" charset="0"/>
              <a:buChar char="•"/>
              <a:tabLst/>
              <a:defRPr sz="3267" kern="1200" spc="0" baseline="0">
                <a:gradFill>
                  <a:gsLst>
                    <a:gs pos="1250">
                      <a:schemeClr val="tx1"/>
                    </a:gs>
                    <a:gs pos="100000">
                      <a:schemeClr val="tx1"/>
                    </a:gs>
                  </a:gsLst>
                  <a:lin ang="5400000" scaled="0"/>
                </a:gradFill>
                <a:latin typeface="+mj-lt"/>
                <a:ea typeface="+mn-ea"/>
                <a:cs typeface="+mn-cs"/>
              </a:defRPr>
            </a:lvl1pPr>
            <a:lvl2pPr marL="477223" marR="0" indent="-197114" algn="l" defTabSz="761942"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2pPr>
            <a:lvl3pPr marL="65358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634" kern="1200" spc="0" baseline="0">
                <a:gradFill>
                  <a:gsLst>
                    <a:gs pos="1250">
                      <a:schemeClr val="tx1"/>
                    </a:gs>
                    <a:gs pos="100000">
                      <a:schemeClr val="tx1"/>
                    </a:gs>
                  </a:gsLst>
                  <a:lin ang="5400000" scaled="0"/>
                </a:gradFill>
                <a:latin typeface="+mn-lt"/>
                <a:ea typeface="+mn-ea"/>
                <a:cs typeface="+mn-cs"/>
              </a:defRPr>
            </a:lvl3pPr>
            <a:lvl4pPr marL="840329"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4pPr>
            <a:lvl5pPr marL="1027068" marR="0" indent="-186740" algn="l" defTabSz="761942" rtl="0" eaLnBrk="1" fontAlgn="auto" latinLnBrk="0" hangingPunct="1">
              <a:lnSpc>
                <a:spcPct val="90000"/>
              </a:lnSpc>
              <a:spcBef>
                <a:spcPct val="20000"/>
              </a:spcBef>
              <a:spcAft>
                <a:spcPts val="0"/>
              </a:spcAft>
              <a:buClrTx/>
              <a:buSzPct val="90000"/>
              <a:buFont typeface="Arial" pitchFamily="34" charset="0"/>
              <a:buChar char="•"/>
              <a:tabLst/>
              <a:defRPr sz="1471" kern="1200" spc="0" baseline="0">
                <a:gradFill>
                  <a:gsLst>
                    <a:gs pos="1250">
                      <a:schemeClr val="tx1"/>
                    </a:gs>
                    <a:gs pos="100000">
                      <a:schemeClr val="tx1"/>
                    </a:gs>
                  </a:gsLst>
                  <a:lin ang="5400000" scaled="0"/>
                </a:gradFill>
                <a:latin typeface="+mn-lt"/>
                <a:ea typeface="+mn-ea"/>
                <a:cs typeface="+mn-cs"/>
              </a:defRPr>
            </a:lvl5pPr>
            <a:lvl6pPr marL="2095340"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6pPr>
            <a:lvl7pPr marL="2476312"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7pPr>
            <a:lvl8pPr marL="2857283"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8pPr>
            <a:lvl9pPr marL="3238255" indent="-190486" algn="l" defTabSz="761942" rtl="0" eaLnBrk="1" latinLnBrk="0" hangingPunct="1">
              <a:spcBef>
                <a:spcPct val="20000"/>
              </a:spcBef>
              <a:buFont typeface="Arial" pitchFamily="34" charset="0"/>
              <a:buChar char="•"/>
              <a:defRPr sz="1634" kern="1200">
                <a:solidFill>
                  <a:schemeClr val="tx1"/>
                </a:solidFill>
                <a:latin typeface="+mn-lt"/>
                <a:ea typeface="+mn-ea"/>
                <a:cs typeface="+mn-cs"/>
              </a:defRPr>
            </a:lvl9pPr>
          </a:lstStyle>
          <a:p>
            <a:pPr marL="0" indent="0" defTabSz="932541">
              <a:lnSpc>
                <a:spcPct val="80000"/>
              </a:lnSpc>
              <a:spcBef>
                <a:spcPts val="0"/>
              </a:spcBef>
              <a:buNone/>
            </a:pPr>
            <a:r>
              <a:rPr lang="en-US" sz="4406" dirty="0">
                <a:solidFill>
                  <a:schemeClr val="bg1"/>
                </a:solidFill>
                <a:latin typeface="Segoe UI Semilight" panose="020B0402040204020203" pitchFamily="34" charset="0"/>
                <a:cs typeface="Segoe UI Semilight" panose="020B0402040204020203" pitchFamily="34" charset="0"/>
              </a:rPr>
              <a:t>Video is a much richer way of us communicating than giving people documents and has a much bigger overall impact.</a:t>
            </a:r>
            <a:r>
              <a:rPr lang="en-US" sz="4406" dirty="0">
                <a:solidFill>
                  <a:srgbClr val="4BB2FF"/>
                </a:solidFill>
                <a:latin typeface="Arial Narrow" panose="020B0606020202030204" pitchFamily="34" charset="0"/>
                <a:cs typeface="Segoe UI Semilight" panose="020B0402040204020203" pitchFamily="34" charset="0"/>
              </a:rPr>
              <a:t>”</a:t>
            </a:r>
            <a:r>
              <a:rPr lang="en-US" sz="4406" dirty="0">
                <a:solidFill>
                  <a:schemeClr val="bg1"/>
                </a:solidFill>
                <a:latin typeface="Segoe UI Semilight" panose="020B0402040204020203" pitchFamily="34" charset="0"/>
                <a:cs typeface="Segoe UI Semilight" panose="020B0402040204020203" pitchFamily="34" charset="0"/>
              </a:rPr>
              <a:t> </a:t>
            </a:r>
            <a:endParaRPr lang="en-US" sz="3916" dirty="0">
              <a:solidFill>
                <a:schemeClr val="bg1"/>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13317561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3_Services_template_16-9_Business_DARK_BLUE_1">
  <a:themeElements>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DARK_BLUE_1" id="{9129E3A4-51AE-4378-B788-EB394A7D01E3}" vid="{73CFD933-487F-46E3-9FEB-34279BFCCB2B}"/>
    </a:ext>
  </a:extLst>
</a:theme>
</file>

<file path=ppt/theme/theme5.xml><?xml version="1.0" encoding="utf-8"?>
<a:theme xmlns:a="http://schemas.openxmlformats.org/drawingml/2006/main" name="3_5-30499_SPC_2014_Exec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C14 - Office Video Session.potx" id="{69D5BDCC-0189-48F0-B342-E896D1489FE9}" vid="{49B08827-E040-4AD1-B92C-A64F5E7D814C}"/>
    </a:ext>
  </a:extLst>
</a:theme>
</file>

<file path=ppt/theme/theme6.xml><?xml version="1.0" encoding="utf-8"?>
<a:theme xmlns:a="http://schemas.openxmlformats.org/drawingml/2006/main" name="6_5-30499_SPC_2014_Exec_Template_16x9">
  <a:themeElements>
    <a:clrScheme name="Custom 1">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FFFFFF"/>
      </a:hlink>
      <a:folHlink>
        <a:srgbClr val="FFFF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PC14 - Office Video Session.potx" id="{69D5BDCC-0189-48F0-B342-E896D1489FE9}" vid="{49B08827-E040-4AD1-B92C-A64F5E7D814C}"/>
    </a:ext>
  </a:extLst>
</a:theme>
</file>

<file path=ppt/theme/theme7.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8.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Vishal Sood</External_x0020_Speaker>
    <m6878b9dd7994da4ba144f95347d99c6 xmlns="01c77077-aee4-4b5f-bd4e-9cd40a6fff29">
      <Terms xmlns="http://schemas.microsoft.com/office/infopath/2007/PartnerControls"/>
    </m6878b9dd7994da4ba144f95347d99c6>
    <Presentation_x0020_Date xmlns="01c77077-aee4-4b5f-bd4e-9cd40a6fff29">2016-09-28T04:00:00+00:00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BRK2237</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3.xml><?xml version="1.0" encoding="utf-8"?>
<Control xmlns="http://schemas.microsoft.com/VisualStudio/2011/storyboarding/control">
  <Id Name="System.Storyboarding.Icons.HandPointer" Revision="1" Stencil="System.Storyboarding.Icons" StencilVersion="0.1"/>
</Control>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terms/"/>
    <ds:schemaRef ds:uri="230e9df3-be65-4c73-a93b-d1236ebd677e"/>
    <ds:schemaRef ds:uri="http://www.w3.org/XML/1998/namespace"/>
    <ds:schemaRef ds:uri="http://schemas.microsoft.com/sharepoint/v3"/>
    <ds:schemaRef ds:uri="http://purl.org/dc/dcmitype/"/>
    <ds:schemaRef ds:uri="8ff673fc-3231-4e3a-893b-6d7f7cd32766"/>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01c77077-aee4-4b5f-bd4e-9cd40a6fff29"/>
    <ds:schemaRef ds:uri="http://purl.org/dc/elements/1.1/"/>
  </ds:schemaRefs>
</ds:datastoreItem>
</file>

<file path=customXml/itemProps3.xml><?xml version="1.0" encoding="utf-8"?>
<ds:datastoreItem xmlns:ds="http://schemas.openxmlformats.org/officeDocument/2006/customXml" ds:itemID="{162F3B8F-4E40-4C80-B0F1-DCBE712F6561}">
  <ds:schemaRefs>
    <ds:schemaRef ds:uri="http://schemas.microsoft.com/VisualStudio/2011/storyboarding/control"/>
  </ds:schemaRefs>
</ds:datastoreItem>
</file>

<file path=customXml/itemProps4.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5</TotalTime>
  <Words>3150</Words>
  <Application>Microsoft Office PowerPoint</Application>
  <PresentationFormat>Custom</PresentationFormat>
  <Paragraphs>407</Paragraphs>
  <Slides>39</Slides>
  <Notes>32</Notes>
  <HiddenSlides>0</HiddenSlides>
  <MMClips>0</MMClips>
  <ScaleCrop>false</ScaleCrop>
  <HeadingPairs>
    <vt:vector size="6" baseType="variant">
      <vt:variant>
        <vt:lpstr>Fonts Used</vt:lpstr>
      </vt:variant>
      <vt:variant>
        <vt:i4>12</vt:i4>
      </vt:variant>
      <vt:variant>
        <vt:lpstr>Theme</vt:lpstr>
      </vt:variant>
      <vt:variant>
        <vt:i4>8</vt:i4>
      </vt:variant>
      <vt:variant>
        <vt:lpstr>Slide Titles</vt:lpstr>
      </vt:variant>
      <vt:variant>
        <vt:i4>39</vt:i4>
      </vt:variant>
    </vt:vector>
  </HeadingPairs>
  <TitlesOfParts>
    <vt:vector size="59" baseType="lpstr">
      <vt:lpstr>Adobe Arabic</vt:lpstr>
      <vt:lpstr>Arial</vt:lpstr>
      <vt:lpstr>Arial Narrow</vt:lpstr>
      <vt:lpstr>Calibri</vt:lpstr>
      <vt:lpstr>Consolas</vt:lpstr>
      <vt:lpstr>MS Shell Dlg 2</vt:lpstr>
      <vt:lpstr>Office 365 Icons</vt:lpstr>
      <vt:lpstr>Segoe Light</vt:lpstr>
      <vt:lpstr>Segoe UI</vt:lpstr>
      <vt:lpstr>Segoe UI Light</vt:lpstr>
      <vt:lpstr>Segoe UI Semilight</vt:lpstr>
      <vt:lpstr>Wingdings</vt:lpstr>
      <vt:lpstr>5-50002_Ignite_Breakout_Template</vt:lpstr>
      <vt:lpstr>6-30537_Envision 2016 Concurrent Template_Dark</vt:lpstr>
      <vt:lpstr>1_5-50002_Ignite_Breakout_Template</vt:lpstr>
      <vt:lpstr>3_Services_template_16-9_Business_DARK_BLUE_1</vt:lpstr>
      <vt:lpstr>3_5-30499_SPC_2014_Exec_Template_16x9</vt:lpstr>
      <vt:lpstr>6_5-30499_SPC_2014_Exec_Template_16x9</vt:lpstr>
      <vt:lpstr>2_5-50002_Ignite_Breakout_Template</vt:lpstr>
      <vt:lpstr>3_5-50002_Ignite_Breakout_Template</vt:lpstr>
      <vt:lpstr>Engage and inspire your organization with videos using Microsoft Stream &amp; Office 365 Video</vt:lpstr>
      <vt:lpstr>PowerPoint Presentation</vt:lpstr>
      <vt:lpstr>Enterprise Video | Solutions from Microsoft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Free IT Pro resources To advance your career in cloud technology</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Engage and inspire your organization with videos using Microsoft Stream &amp; Office 365 Video</dc:title>
  <dc:subject>&lt;Speech title here&gt;</dc:subject>
  <dc:creator>MS Events 0074</dc:creator>
  <cp:keywords>Microsoft 2016</cp:keywords>
  <dc:description>Template: Mitchell Derrey, Silverfox Productions_x000d_
Formatting: _x000d_
Audience Type:</dc:description>
  <cp:lastModifiedBy>MS Events 0092</cp:lastModifiedBy>
  <cp:revision>2</cp:revision>
  <dcterms:created xsi:type="dcterms:W3CDTF">2016-09-27T13:16:34Z</dcterms:created>
  <dcterms:modified xsi:type="dcterms:W3CDTF">2016-09-27T13:26:04Z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